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4.xml" ContentType="application/vnd.openxmlformats-officedocument.theme+xml"/>
  <Override PartName="/ppt/tags/tag16.xml" ContentType="application/vnd.openxmlformats-officedocument.presentationml.tags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notesSlides/notesSlide3.xml" ContentType="application/vnd.openxmlformats-officedocument.presentationml.notesSlide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notesSlides/notesSlide4.xml" ContentType="application/vnd.openxmlformats-officedocument.presentationml.notesSlide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notesSlides/notesSlide5.xml" ContentType="application/vnd.openxmlformats-officedocument.presentationml.notesSlide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notesSlides/notesSlide10.xml" ContentType="application/vnd.openxmlformats-officedocument.presentationml.notesSlide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notesSlides/notesSlide13.xml" ContentType="application/vnd.openxmlformats-officedocument.presentationml.notesSlide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notesSlides/notesSlide14.xml" ContentType="application/vnd.openxmlformats-officedocument.presentationml.notesSlide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notesSlides/notesSlide15.xml" ContentType="application/vnd.openxmlformats-officedocument.presentationml.notesSlide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notesSlides/notesSlide16.xml" ContentType="application/vnd.openxmlformats-officedocument.presentationml.notesSlide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notesSlides/notesSlide17.xml" ContentType="application/vnd.openxmlformats-officedocument.presentationml.notesSlide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notesSlides/notesSlide18.xml" ContentType="application/vnd.openxmlformats-officedocument.presentationml.notesSlide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notesSlides/notesSlide19.xml" ContentType="application/vnd.openxmlformats-officedocument.presentationml.notesSlide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notesSlides/notesSlide20.xml" ContentType="application/vnd.openxmlformats-officedocument.presentationml.notesSlide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notesSlides/notesSlide21.xml" ContentType="application/vnd.openxmlformats-officedocument.presentationml.notesSlide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notesSlides/notesSlide22.xml" ContentType="application/vnd.openxmlformats-officedocument.presentationml.notesSlide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notesSlides/notesSlide23.xml" ContentType="application/vnd.openxmlformats-officedocument.presentationml.notesSlide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notesSlides/notesSlide24.xml" ContentType="application/vnd.openxmlformats-officedocument.presentationml.notesSlide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notesSlides/notesSlide25.xml" ContentType="application/vnd.openxmlformats-officedocument.presentationml.notesSlide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notesSlides/notesSlide26.xml" ContentType="application/vnd.openxmlformats-officedocument.presentationml.notesSlide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bookmarkIdSeed="10">
  <p:sldMasterIdLst>
    <p:sldMasterId id="2147483648" r:id="rId1"/>
    <p:sldMasterId id="2147483660" r:id="rId2"/>
    <p:sldMasterId id="2147483663" r:id="rId3"/>
    <p:sldMasterId id="2147483669" r:id="rId4"/>
  </p:sldMasterIdLst>
  <p:notesMasterIdLst>
    <p:notesMasterId r:id="rId34"/>
  </p:notesMasterIdLst>
  <p:handoutMasterIdLst>
    <p:handoutMasterId r:id="rId35"/>
  </p:handoutMasterIdLst>
  <p:sldIdLst>
    <p:sldId id="4900" r:id="rId5"/>
    <p:sldId id="531" r:id="rId6"/>
    <p:sldId id="4942" r:id="rId7"/>
    <p:sldId id="4932" r:id="rId8"/>
    <p:sldId id="4896" r:id="rId9"/>
    <p:sldId id="4933" r:id="rId10"/>
    <p:sldId id="4941" r:id="rId11"/>
    <p:sldId id="4934" r:id="rId12"/>
    <p:sldId id="828" r:id="rId13"/>
    <p:sldId id="832" r:id="rId14"/>
    <p:sldId id="697" r:id="rId15"/>
    <p:sldId id="658" r:id="rId16"/>
    <p:sldId id="4946" r:id="rId17"/>
    <p:sldId id="825" r:id="rId18"/>
    <p:sldId id="830" r:id="rId19"/>
    <p:sldId id="728" r:id="rId20"/>
    <p:sldId id="4945" r:id="rId21"/>
    <p:sldId id="755" r:id="rId22"/>
    <p:sldId id="835" r:id="rId23"/>
    <p:sldId id="783" r:id="rId24"/>
    <p:sldId id="836" r:id="rId25"/>
    <p:sldId id="729" r:id="rId26"/>
    <p:sldId id="838" r:id="rId27"/>
    <p:sldId id="829" r:id="rId28"/>
    <p:sldId id="831" r:id="rId29"/>
    <p:sldId id="4943" r:id="rId30"/>
    <p:sldId id="4936" r:id="rId31"/>
    <p:sldId id="4944" r:id="rId32"/>
    <p:sldId id="4929" r:id="rId33"/>
  </p:sldIdLst>
  <p:sldSz cx="12192000" cy="6858000"/>
  <p:notesSz cx="6858000" cy="9144000"/>
  <p:embeddedFontLst>
    <p:embeddedFont>
      <p:font typeface="Arial Unicode MS" panose="02010600030101010101" charset="-122"/>
      <p:regular r:id="rId36"/>
    </p:embeddedFont>
    <p:embeddedFont>
      <p:font typeface="汉仪铸字木头人W" panose="02010600030101010101" charset="-122"/>
      <p:regular r:id="rId37"/>
    </p:embeddedFont>
    <p:embeddedFont>
      <p:font typeface="Verdana" panose="020B0604030504040204" pitchFamily="34" charset="0"/>
      <p:regular r:id="rId38"/>
      <p:bold r:id="rId39"/>
      <p:italic r:id="rId40"/>
      <p:boldItalic r:id="rId41"/>
    </p:embeddedFont>
    <p:embeddedFont>
      <p:font typeface="等线" panose="02010600030101010101" pitchFamily="2" charset="-122"/>
      <p:regular r:id="rId42"/>
      <p:bold r:id="rId43"/>
    </p:embeddedFont>
    <p:embeddedFont>
      <p:font typeface="方正少儿_GBK" panose="03000509000000000000" pitchFamily="65" charset="-122"/>
      <p:regular r:id="rId44"/>
    </p:embeddedFont>
    <p:embeddedFont>
      <p:font typeface="方正姚体" panose="02010601030101010101" pitchFamily="2" charset="-122"/>
      <p:regular r:id="rId45"/>
    </p:embeddedFont>
    <p:embeddedFont>
      <p:font typeface="黑体" panose="02010609060101010101" pitchFamily="49" charset="-122"/>
      <p:regular r:id="rId46"/>
    </p:embeddedFont>
    <p:embeddedFont>
      <p:font typeface="华文楷体" panose="02010600040101010101" pitchFamily="2" charset="-122"/>
      <p:regular r:id="rId47"/>
    </p:embeddedFont>
    <p:embeddedFont>
      <p:font typeface="华文隶书" panose="02010800040101010101" pitchFamily="2" charset="-122"/>
      <p:regular r:id="rId48"/>
    </p:embeddedFont>
    <p:embeddedFont>
      <p:font typeface="华文新魏" panose="02010800040101010101" pitchFamily="2" charset="-122"/>
      <p:regular r:id="rId49"/>
    </p:embeddedFont>
    <p:embeddedFont>
      <p:font typeface="华文行楷" panose="02010800040101010101" pitchFamily="2" charset="-122"/>
      <p:regular r:id="rId50"/>
    </p:embeddedFont>
    <p:embeddedFont>
      <p:font typeface="楷体" panose="02010609060101010101" pitchFamily="49" charset="-122"/>
      <p:regular r:id="rId51"/>
    </p:embeddedFont>
    <p:embeddedFont>
      <p:font typeface="微软雅黑" panose="020B0503020204020204" pitchFamily="34" charset="-122"/>
      <p:regular r:id="rId52"/>
      <p:bold r:id="rId53"/>
    </p:embeddedFont>
  </p:embeddedFontLst>
  <p:custDataLst>
    <p:tags r:id="rId54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12" userDrawn="1">
          <p15:clr>
            <a:srgbClr val="A4A3A4"/>
          </p15:clr>
        </p15:guide>
        <p15:guide id="2" pos="3807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Vagun Vagun" initials="VV" lastIdx="1" clrIdx="0"/>
  <p:cmAuthor id="2" name="Administrat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6770"/>
    <a:srgbClr val="ED7609"/>
    <a:srgbClr val="E76C0F"/>
    <a:srgbClr val="F5B900"/>
    <a:srgbClr val="BB313E"/>
    <a:srgbClr val="FDE11C"/>
    <a:srgbClr val="0000FF"/>
    <a:srgbClr val="BA5DE5"/>
    <a:srgbClr val="1E4370"/>
    <a:srgbClr val="DE58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2" autoAdjust="0"/>
    <p:restoredTop sz="85463" autoAdjust="0"/>
  </p:normalViewPr>
  <p:slideViewPr>
    <p:cSldViewPr snapToGrid="0" showGuides="1">
      <p:cViewPr varScale="1">
        <p:scale>
          <a:sx n="58" d="100"/>
          <a:sy n="58" d="100"/>
        </p:scale>
        <p:origin x="744" y="28"/>
      </p:cViewPr>
      <p:guideLst>
        <p:guide orient="horz" pos="2312"/>
        <p:guide pos="380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4.fntdata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42" Type="http://schemas.openxmlformats.org/officeDocument/2006/relationships/font" Target="fonts/font7.fntdata"/><Relationship Id="rId47" Type="http://schemas.openxmlformats.org/officeDocument/2006/relationships/font" Target="fonts/font12.fntdata"/><Relationship Id="rId50" Type="http://schemas.openxmlformats.org/officeDocument/2006/relationships/font" Target="fonts/font15.fntdata"/><Relationship Id="rId55" Type="http://schemas.openxmlformats.org/officeDocument/2006/relationships/commentAuthors" Target="commentAuthor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font" Target="fonts/font10.fntdata"/><Relationship Id="rId53" Type="http://schemas.openxmlformats.org/officeDocument/2006/relationships/font" Target="fonts/font18.fntdata"/><Relationship Id="rId58" Type="http://schemas.openxmlformats.org/officeDocument/2006/relationships/theme" Target="theme/theme1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43" Type="http://schemas.openxmlformats.org/officeDocument/2006/relationships/font" Target="fonts/font8.fntdata"/><Relationship Id="rId48" Type="http://schemas.openxmlformats.org/officeDocument/2006/relationships/font" Target="fonts/font13.fntdata"/><Relationship Id="rId56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font" Target="fonts/font16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font" Target="fonts/font3.fntdata"/><Relationship Id="rId46" Type="http://schemas.openxmlformats.org/officeDocument/2006/relationships/font" Target="fonts/font11.fntdata"/><Relationship Id="rId59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font" Target="fonts/font6.fntdata"/><Relationship Id="rId54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1.fntdata"/><Relationship Id="rId49" Type="http://schemas.openxmlformats.org/officeDocument/2006/relationships/font" Target="fonts/font14.fntdata"/><Relationship Id="rId57" Type="http://schemas.openxmlformats.org/officeDocument/2006/relationships/viewProps" Target="view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font" Target="fonts/font9.fntdata"/><Relationship Id="rId52" Type="http://schemas.openxmlformats.org/officeDocument/2006/relationships/font" Target="fonts/font17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#1">
  <dgm:title val=""/>
  <dgm:desc val=""/>
  <dgm:catLst>
    <dgm:cat type="accent6" pri="11500"/>
  </dgm:catLst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86F1F3-20B1-4D91-A3A3-4E686C2201A3}" type="doc">
      <dgm:prSet loTypeId="urn:microsoft.com/office/officeart/2005/8/layout/process1" loCatId="process" qsTypeId="urn:microsoft.com/office/officeart/2005/8/quickstyle/simple1#1" qsCatId="simple" csTypeId="urn:microsoft.com/office/officeart/2005/8/colors/accent6_5#1" csCatId="accent6" phldr="1"/>
      <dgm:spPr/>
      <dgm:t>
        <a:bodyPr/>
        <a:lstStyle/>
        <a:p>
          <a:endParaRPr lang="zh-CN" altLang="en-US"/>
        </a:p>
      </dgm:t>
    </dgm:pt>
    <dgm:pt modelId="{F055C43E-2BDD-464D-B326-B044A1753A72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/>
            <a:t>情境引入</a:t>
          </a:r>
          <a:endParaRPr dirty="0"/>
        </a:p>
      </dgm:t>
    </dgm:pt>
    <dgm:pt modelId="{8CE1B709-2CAB-4B12-AA2D-C97AA446716C}" type="parTrans" cxnId="{08E1AAE3-1772-4D50-9BD0-E10410B354FA}">
      <dgm:prSet/>
      <dgm:spPr/>
      <dgm:t>
        <a:bodyPr/>
        <a:lstStyle/>
        <a:p>
          <a:endParaRPr lang="zh-CN" altLang="en-US"/>
        </a:p>
      </dgm:t>
    </dgm:pt>
    <dgm:pt modelId="{5267224C-B682-4DF7-8847-485D5C8F2352}" type="sibTrans" cxnId="{08E1AAE3-1772-4D50-9BD0-E10410B354FA}">
      <dgm:prSet/>
      <dgm:spPr/>
      <dgm:t>
        <a:bodyPr/>
        <a:lstStyle/>
        <a:p>
          <a:endParaRPr lang="zh-CN" altLang="en-US"/>
        </a:p>
      </dgm:t>
    </dgm:pt>
    <dgm:pt modelId="{D960501B-168B-4F50-926C-753F982B7AF5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/>
            <a:t>实验</a:t>
          </a:r>
          <a:r>
            <a:rPr lang="zh-CN" dirty="0"/>
            <a:t>准备</a:t>
          </a:r>
        </a:p>
      </dgm:t>
    </dgm:pt>
    <dgm:pt modelId="{9AF59290-4520-4D6B-8E3B-FC27FB51F2F0}" type="parTrans" cxnId="{6BDACEAC-D74C-4555-9106-AE2BA710DCDD}">
      <dgm:prSet/>
      <dgm:spPr/>
      <dgm:t>
        <a:bodyPr/>
        <a:lstStyle/>
        <a:p>
          <a:endParaRPr lang="zh-CN" altLang="en-US"/>
        </a:p>
      </dgm:t>
    </dgm:pt>
    <dgm:pt modelId="{14FCCA68-181F-4984-9565-D3CD5F9EFE8B}" type="sibTrans" cxnId="{6BDACEAC-D74C-4555-9106-AE2BA710DCDD}">
      <dgm:prSet/>
      <dgm:spPr/>
      <dgm:t>
        <a:bodyPr/>
        <a:lstStyle/>
        <a:p>
          <a:endParaRPr lang="zh-CN" altLang="en-US"/>
        </a:p>
      </dgm:t>
    </dgm:pt>
    <dgm:pt modelId="{6E0AE105-2CCF-4C3D-8142-B26CDA1A132E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/>
            <a:t>实验猜想</a:t>
          </a:r>
          <a:endParaRPr dirty="0"/>
        </a:p>
      </dgm:t>
    </dgm:pt>
    <dgm:pt modelId="{FB1EDAFA-4C83-404F-8D0C-AFCB7128E130}" type="parTrans" cxnId="{9C1CE7C7-B6AE-4E76-AAE6-969AD2835732}">
      <dgm:prSet/>
      <dgm:spPr/>
      <dgm:t>
        <a:bodyPr/>
        <a:lstStyle/>
        <a:p>
          <a:endParaRPr lang="zh-CN" altLang="en-US"/>
        </a:p>
      </dgm:t>
    </dgm:pt>
    <dgm:pt modelId="{4DC1161E-DE1F-440B-875E-9ED291BBA489}" type="sibTrans" cxnId="{9C1CE7C7-B6AE-4E76-AAE6-969AD2835732}">
      <dgm:prSet/>
      <dgm:spPr/>
      <dgm:t>
        <a:bodyPr/>
        <a:lstStyle/>
        <a:p>
          <a:endParaRPr lang="zh-CN" altLang="en-US"/>
        </a:p>
      </dgm:t>
    </dgm:pt>
    <dgm:pt modelId="{21A33A5F-9B3D-4533-B69D-517AE6BFB1A8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/>
            <a:t>实验实施</a:t>
          </a:r>
          <a:endParaRPr dirty="0"/>
        </a:p>
      </dgm:t>
    </dgm:pt>
    <dgm:pt modelId="{CD2357DC-247A-427C-8350-A667FC853F05}" type="parTrans" cxnId="{517299BE-F287-4B89-94D7-1DC31CCFC0D4}">
      <dgm:prSet/>
      <dgm:spPr/>
      <dgm:t>
        <a:bodyPr/>
        <a:lstStyle/>
        <a:p>
          <a:endParaRPr lang="zh-CN" altLang="en-US"/>
        </a:p>
      </dgm:t>
    </dgm:pt>
    <dgm:pt modelId="{B9116F9A-4470-4422-8341-CF5FDB01C7B5}" type="sibTrans" cxnId="{517299BE-F287-4B89-94D7-1DC31CCFC0D4}">
      <dgm:prSet/>
      <dgm:spPr/>
      <dgm:t>
        <a:bodyPr/>
        <a:lstStyle/>
        <a:p>
          <a:endParaRPr lang="zh-CN" altLang="en-US"/>
        </a:p>
      </dgm:t>
    </dgm:pt>
    <dgm:pt modelId="{E158A61D-AF92-4BC1-B695-6AE8D2F9DA52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/>
            <a:t>实验总结</a:t>
          </a:r>
          <a:endParaRPr lang="zh-CN" dirty="0"/>
        </a:p>
      </dgm:t>
    </dgm:pt>
    <dgm:pt modelId="{AA2DDD56-4330-464E-804B-1ACDAEE1F01F}" type="parTrans" cxnId="{0EA739F1-D7C9-45EA-BC53-84321A18B163}">
      <dgm:prSet/>
      <dgm:spPr/>
      <dgm:t>
        <a:bodyPr/>
        <a:lstStyle/>
        <a:p>
          <a:endParaRPr lang="zh-CN" altLang="en-US"/>
        </a:p>
      </dgm:t>
    </dgm:pt>
    <dgm:pt modelId="{75D0FFD8-0FBD-40AD-889F-4352B18CDE86}" type="sibTrans" cxnId="{0EA739F1-D7C9-45EA-BC53-84321A18B163}">
      <dgm:prSet/>
      <dgm:spPr/>
      <dgm:t>
        <a:bodyPr/>
        <a:lstStyle/>
        <a:p>
          <a:endParaRPr lang="zh-CN" altLang="en-US"/>
        </a:p>
      </dgm:t>
    </dgm:pt>
    <dgm:pt modelId="{B43BFCB2-A62A-436A-A7DC-EB4C80F50322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/>
            <a:t>迁移应用</a:t>
          </a:r>
          <a:endParaRPr dirty="0"/>
        </a:p>
      </dgm:t>
    </dgm:pt>
    <dgm:pt modelId="{1959216B-5DEA-46F0-A268-2434A4CEF1FB}" type="parTrans" cxnId="{284AF56F-38CA-4CED-9026-C427AC2E46A0}">
      <dgm:prSet/>
      <dgm:spPr/>
      <dgm:t>
        <a:bodyPr/>
        <a:lstStyle/>
        <a:p>
          <a:endParaRPr lang="zh-CN" altLang="en-US"/>
        </a:p>
      </dgm:t>
    </dgm:pt>
    <dgm:pt modelId="{9C7DC369-397E-4FBA-9448-7E25E8302E7F}" type="sibTrans" cxnId="{284AF56F-38CA-4CED-9026-C427AC2E46A0}">
      <dgm:prSet/>
      <dgm:spPr/>
      <dgm:t>
        <a:bodyPr/>
        <a:lstStyle/>
        <a:p>
          <a:endParaRPr lang="zh-CN" altLang="en-US"/>
        </a:p>
      </dgm:t>
    </dgm:pt>
    <dgm:pt modelId="{22DC9064-55CF-49EC-9B65-BD7AE526B2E1}" type="pres">
      <dgm:prSet presAssocID="{C886F1F3-20B1-4D91-A3A3-4E686C2201A3}" presName="Name0" presStyleCnt="0">
        <dgm:presLayoutVars>
          <dgm:dir/>
          <dgm:resizeHandles val="exact"/>
        </dgm:presLayoutVars>
      </dgm:prSet>
      <dgm:spPr/>
    </dgm:pt>
    <dgm:pt modelId="{FE23C34B-2FA2-4E6A-BB7D-63128BDF4967}" type="pres">
      <dgm:prSet presAssocID="{F055C43E-2BDD-464D-B326-B044A1753A72}" presName="node" presStyleLbl="node1" presStyleIdx="0" presStyleCnt="6">
        <dgm:presLayoutVars>
          <dgm:bulletEnabled val="1"/>
        </dgm:presLayoutVars>
      </dgm:prSet>
      <dgm:spPr/>
    </dgm:pt>
    <dgm:pt modelId="{F7BC590A-7C8A-4782-9B56-D53946779B2E}" type="pres">
      <dgm:prSet presAssocID="{5267224C-B682-4DF7-8847-485D5C8F2352}" presName="sibTrans" presStyleLbl="sibTrans2D1" presStyleIdx="0" presStyleCnt="5"/>
      <dgm:spPr/>
    </dgm:pt>
    <dgm:pt modelId="{EB944444-AD72-412C-95F0-7C039E40DD57}" type="pres">
      <dgm:prSet presAssocID="{5267224C-B682-4DF7-8847-485D5C8F2352}" presName="connectorText" presStyleLbl="sibTrans2D1" presStyleIdx="0" presStyleCnt="5"/>
      <dgm:spPr/>
    </dgm:pt>
    <dgm:pt modelId="{B8323682-6378-4192-9B24-5E1B31CACBAE}" type="pres">
      <dgm:prSet presAssocID="{D960501B-168B-4F50-926C-753F982B7AF5}" presName="node" presStyleLbl="node1" presStyleIdx="1" presStyleCnt="6">
        <dgm:presLayoutVars>
          <dgm:bulletEnabled val="1"/>
        </dgm:presLayoutVars>
      </dgm:prSet>
      <dgm:spPr/>
    </dgm:pt>
    <dgm:pt modelId="{9E51C828-154D-40F0-8CF6-8EFBBD32BBA3}" type="pres">
      <dgm:prSet presAssocID="{14FCCA68-181F-4984-9565-D3CD5F9EFE8B}" presName="sibTrans" presStyleLbl="sibTrans2D1" presStyleIdx="1" presStyleCnt="5"/>
      <dgm:spPr/>
    </dgm:pt>
    <dgm:pt modelId="{BA6E424F-C512-47A2-AEE7-2BE6B02DB055}" type="pres">
      <dgm:prSet presAssocID="{14FCCA68-181F-4984-9565-D3CD5F9EFE8B}" presName="connectorText" presStyleLbl="sibTrans2D1" presStyleIdx="1" presStyleCnt="5"/>
      <dgm:spPr/>
    </dgm:pt>
    <dgm:pt modelId="{8BFD2EA5-7FE7-43D6-9B26-D787898D0DBC}" type="pres">
      <dgm:prSet presAssocID="{6E0AE105-2CCF-4C3D-8142-B26CDA1A132E}" presName="node" presStyleLbl="node1" presStyleIdx="2" presStyleCnt="6">
        <dgm:presLayoutVars>
          <dgm:bulletEnabled val="1"/>
        </dgm:presLayoutVars>
      </dgm:prSet>
      <dgm:spPr/>
    </dgm:pt>
    <dgm:pt modelId="{FADBE1E6-EC3C-40AF-AE80-AD28E5E4F50F}" type="pres">
      <dgm:prSet presAssocID="{4DC1161E-DE1F-440B-875E-9ED291BBA489}" presName="sibTrans" presStyleLbl="sibTrans2D1" presStyleIdx="2" presStyleCnt="5"/>
      <dgm:spPr/>
    </dgm:pt>
    <dgm:pt modelId="{2FFC9E80-8640-4152-B909-004E4D4D032E}" type="pres">
      <dgm:prSet presAssocID="{4DC1161E-DE1F-440B-875E-9ED291BBA489}" presName="connectorText" presStyleLbl="sibTrans2D1" presStyleIdx="2" presStyleCnt="5"/>
      <dgm:spPr/>
    </dgm:pt>
    <dgm:pt modelId="{DBCB2437-6C13-4CF8-8085-E3E75A1A0BA0}" type="pres">
      <dgm:prSet presAssocID="{21A33A5F-9B3D-4533-B69D-517AE6BFB1A8}" presName="node" presStyleLbl="node1" presStyleIdx="3" presStyleCnt="6">
        <dgm:presLayoutVars>
          <dgm:bulletEnabled val="1"/>
        </dgm:presLayoutVars>
      </dgm:prSet>
      <dgm:spPr/>
    </dgm:pt>
    <dgm:pt modelId="{086A55B8-C14D-4505-BDCC-15E8E73E19D8}" type="pres">
      <dgm:prSet presAssocID="{B9116F9A-4470-4422-8341-CF5FDB01C7B5}" presName="sibTrans" presStyleLbl="sibTrans2D1" presStyleIdx="3" presStyleCnt="5"/>
      <dgm:spPr/>
    </dgm:pt>
    <dgm:pt modelId="{A8BBA3BD-2321-44E9-AC05-382BBB4FFF84}" type="pres">
      <dgm:prSet presAssocID="{B9116F9A-4470-4422-8341-CF5FDB01C7B5}" presName="connectorText" presStyleLbl="sibTrans2D1" presStyleIdx="3" presStyleCnt="5"/>
      <dgm:spPr/>
    </dgm:pt>
    <dgm:pt modelId="{E36BBADA-7B5C-4089-BF50-B0A9D593E030}" type="pres">
      <dgm:prSet presAssocID="{E158A61D-AF92-4BC1-B695-6AE8D2F9DA52}" presName="node" presStyleLbl="node1" presStyleIdx="4" presStyleCnt="6">
        <dgm:presLayoutVars>
          <dgm:bulletEnabled val="1"/>
        </dgm:presLayoutVars>
      </dgm:prSet>
      <dgm:spPr/>
    </dgm:pt>
    <dgm:pt modelId="{AAC0C851-95DB-43EB-8400-2FE2351030D8}" type="pres">
      <dgm:prSet presAssocID="{75D0FFD8-0FBD-40AD-889F-4352B18CDE86}" presName="sibTrans" presStyleLbl="sibTrans2D1" presStyleIdx="4" presStyleCnt="5"/>
      <dgm:spPr/>
    </dgm:pt>
    <dgm:pt modelId="{41C1E4FB-A7DD-4C3C-8091-DCDA4DE0EC4F}" type="pres">
      <dgm:prSet presAssocID="{75D0FFD8-0FBD-40AD-889F-4352B18CDE86}" presName="connectorText" presStyleLbl="sibTrans2D1" presStyleIdx="4" presStyleCnt="5"/>
      <dgm:spPr/>
    </dgm:pt>
    <dgm:pt modelId="{78702850-84D5-4007-9105-89E634D84D9F}" type="pres">
      <dgm:prSet presAssocID="{B43BFCB2-A62A-436A-A7DC-EB4C80F50322}" presName="node" presStyleLbl="node1" presStyleIdx="5" presStyleCnt="6">
        <dgm:presLayoutVars>
          <dgm:bulletEnabled val="1"/>
        </dgm:presLayoutVars>
      </dgm:prSet>
      <dgm:spPr/>
    </dgm:pt>
  </dgm:ptLst>
  <dgm:cxnLst>
    <dgm:cxn modelId="{59CFE023-545D-429A-9E56-347C28F4B9FE}" type="presOf" srcId="{C886F1F3-20B1-4D91-A3A3-4E686C2201A3}" destId="{22DC9064-55CF-49EC-9B65-BD7AE526B2E1}" srcOrd="0" destOrd="0" presId="urn:microsoft.com/office/officeart/2005/8/layout/process1"/>
    <dgm:cxn modelId="{902C7834-2C67-426B-A660-841236E0070C}" type="presOf" srcId="{14FCCA68-181F-4984-9565-D3CD5F9EFE8B}" destId="{BA6E424F-C512-47A2-AEE7-2BE6B02DB055}" srcOrd="1" destOrd="0" presId="urn:microsoft.com/office/officeart/2005/8/layout/process1"/>
    <dgm:cxn modelId="{7A2F9535-C1E8-4D00-A39C-D8A5599F2301}" type="presOf" srcId="{75D0FFD8-0FBD-40AD-889F-4352B18CDE86}" destId="{41C1E4FB-A7DD-4C3C-8091-DCDA4DE0EC4F}" srcOrd="1" destOrd="0" presId="urn:microsoft.com/office/officeart/2005/8/layout/process1"/>
    <dgm:cxn modelId="{19B3A439-85C5-45D8-825F-6A511FB3CBC3}" type="presOf" srcId="{4DC1161E-DE1F-440B-875E-9ED291BBA489}" destId="{2FFC9E80-8640-4152-B909-004E4D4D032E}" srcOrd="1" destOrd="0" presId="urn:microsoft.com/office/officeart/2005/8/layout/process1"/>
    <dgm:cxn modelId="{D786AB3C-05CE-4B6D-BB60-70619740C91A}" type="presOf" srcId="{E158A61D-AF92-4BC1-B695-6AE8D2F9DA52}" destId="{E36BBADA-7B5C-4089-BF50-B0A9D593E030}" srcOrd="0" destOrd="0" presId="urn:microsoft.com/office/officeart/2005/8/layout/process1"/>
    <dgm:cxn modelId="{1BAEEF3D-858F-4C6A-BAD2-A5BD72DBFBC5}" type="presOf" srcId="{6E0AE105-2CCF-4C3D-8142-B26CDA1A132E}" destId="{8BFD2EA5-7FE7-43D6-9B26-D787898D0DBC}" srcOrd="0" destOrd="0" presId="urn:microsoft.com/office/officeart/2005/8/layout/process1"/>
    <dgm:cxn modelId="{4BC4A34A-9DFC-4AC9-AC16-30F67FD9B3A1}" type="presOf" srcId="{21A33A5F-9B3D-4533-B69D-517AE6BFB1A8}" destId="{DBCB2437-6C13-4CF8-8085-E3E75A1A0BA0}" srcOrd="0" destOrd="0" presId="urn:microsoft.com/office/officeart/2005/8/layout/process1"/>
    <dgm:cxn modelId="{284AF56F-38CA-4CED-9026-C427AC2E46A0}" srcId="{C886F1F3-20B1-4D91-A3A3-4E686C2201A3}" destId="{B43BFCB2-A62A-436A-A7DC-EB4C80F50322}" srcOrd="5" destOrd="0" parTransId="{1959216B-5DEA-46F0-A268-2434A4CEF1FB}" sibTransId="{9C7DC369-397E-4FBA-9448-7E25E8302E7F}"/>
    <dgm:cxn modelId="{55ED7A56-5928-4E87-A632-1C9135EB4C30}" type="presOf" srcId="{4DC1161E-DE1F-440B-875E-9ED291BBA489}" destId="{FADBE1E6-EC3C-40AF-AE80-AD28E5E4F50F}" srcOrd="0" destOrd="0" presId="urn:microsoft.com/office/officeart/2005/8/layout/process1"/>
    <dgm:cxn modelId="{E879A28F-42A8-402D-8EF1-FC42D702EC2D}" type="presOf" srcId="{5267224C-B682-4DF7-8847-485D5C8F2352}" destId="{F7BC590A-7C8A-4782-9B56-D53946779B2E}" srcOrd="0" destOrd="0" presId="urn:microsoft.com/office/officeart/2005/8/layout/process1"/>
    <dgm:cxn modelId="{04179DAB-2B03-47D8-B167-4CBDE426EE65}" type="presOf" srcId="{14FCCA68-181F-4984-9565-D3CD5F9EFE8B}" destId="{9E51C828-154D-40F0-8CF6-8EFBBD32BBA3}" srcOrd="0" destOrd="0" presId="urn:microsoft.com/office/officeart/2005/8/layout/process1"/>
    <dgm:cxn modelId="{6BDACEAC-D74C-4555-9106-AE2BA710DCDD}" srcId="{C886F1F3-20B1-4D91-A3A3-4E686C2201A3}" destId="{D960501B-168B-4F50-926C-753F982B7AF5}" srcOrd="1" destOrd="0" parTransId="{9AF59290-4520-4D6B-8E3B-FC27FB51F2F0}" sibTransId="{14FCCA68-181F-4984-9565-D3CD5F9EFE8B}"/>
    <dgm:cxn modelId="{B6385AB0-AEBB-407C-9704-9A496DA27D06}" type="presOf" srcId="{B43BFCB2-A62A-436A-A7DC-EB4C80F50322}" destId="{78702850-84D5-4007-9105-89E634D84D9F}" srcOrd="0" destOrd="0" presId="urn:microsoft.com/office/officeart/2005/8/layout/process1"/>
    <dgm:cxn modelId="{08D9C0BB-0D75-4A0E-8F62-73C4F0E60435}" type="presOf" srcId="{B9116F9A-4470-4422-8341-CF5FDB01C7B5}" destId="{086A55B8-C14D-4505-BDCC-15E8E73E19D8}" srcOrd="0" destOrd="0" presId="urn:microsoft.com/office/officeart/2005/8/layout/process1"/>
    <dgm:cxn modelId="{517299BE-F287-4B89-94D7-1DC31CCFC0D4}" srcId="{C886F1F3-20B1-4D91-A3A3-4E686C2201A3}" destId="{21A33A5F-9B3D-4533-B69D-517AE6BFB1A8}" srcOrd="3" destOrd="0" parTransId="{CD2357DC-247A-427C-8350-A667FC853F05}" sibTransId="{B9116F9A-4470-4422-8341-CF5FDB01C7B5}"/>
    <dgm:cxn modelId="{67EC7ABF-7413-4A93-90DA-3B12F15D3BAB}" type="presOf" srcId="{D960501B-168B-4F50-926C-753F982B7AF5}" destId="{B8323682-6378-4192-9B24-5E1B31CACBAE}" srcOrd="0" destOrd="0" presId="urn:microsoft.com/office/officeart/2005/8/layout/process1"/>
    <dgm:cxn modelId="{CB8439C3-6297-4575-A1D8-6125907F3661}" type="presOf" srcId="{75D0FFD8-0FBD-40AD-889F-4352B18CDE86}" destId="{AAC0C851-95DB-43EB-8400-2FE2351030D8}" srcOrd="0" destOrd="0" presId="urn:microsoft.com/office/officeart/2005/8/layout/process1"/>
    <dgm:cxn modelId="{9C1CE7C7-B6AE-4E76-AAE6-969AD2835732}" srcId="{C886F1F3-20B1-4D91-A3A3-4E686C2201A3}" destId="{6E0AE105-2CCF-4C3D-8142-B26CDA1A132E}" srcOrd="2" destOrd="0" parTransId="{FB1EDAFA-4C83-404F-8D0C-AFCB7128E130}" sibTransId="{4DC1161E-DE1F-440B-875E-9ED291BBA489}"/>
    <dgm:cxn modelId="{C32BA3D3-1A26-4A9B-8677-9638D5322AE3}" type="presOf" srcId="{F055C43E-2BDD-464D-B326-B044A1753A72}" destId="{FE23C34B-2FA2-4E6A-BB7D-63128BDF4967}" srcOrd="0" destOrd="0" presId="urn:microsoft.com/office/officeart/2005/8/layout/process1"/>
    <dgm:cxn modelId="{08E1AAE3-1772-4D50-9BD0-E10410B354FA}" srcId="{C886F1F3-20B1-4D91-A3A3-4E686C2201A3}" destId="{F055C43E-2BDD-464D-B326-B044A1753A72}" srcOrd="0" destOrd="0" parTransId="{8CE1B709-2CAB-4B12-AA2D-C97AA446716C}" sibTransId="{5267224C-B682-4DF7-8847-485D5C8F2352}"/>
    <dgm:cxn modelId="{E57645E7-CD56-43AB-8D6D-6130ECA0C151}" type="presOf" srcId="{5267224C-B682-4DF7-8847-485D5C8F2352}" destId="{EB944444-AD72-412C-95F0-7C039E40DD57}" srcOrd="1" destOrd="0" presId="urn:microsoft.com/office/officeart/2005/8/layout/process1"/>
    <dgm:cxn modelId="{0EA739F1-D7C9-45EA-BC53-84321A18B163}" srcId="{C886F1F3-20B1-4D91-A3A3-4E686C2201A3}" destId="{E158A61D-AF92-4BC1-B695-6AE8D2F9DA52}" srcOrd="4" destOrd="0" parTransId="{AA2DDD56-4330-464E-804B-1ACDAEE1F01F}" sibTransId="{75D0FFD8-0FBD-40AD-889F-4352B18CDE86}"/>
    <dgm:cxn modelId="{2F8084F4-B58C-46D2-AD19-A4F8AB1229EF}" type="presOf" srcId="{B9116F9A-4470-4422-8341-CF5FDB01C7B5}" destId="{A8BBA3BD-2321-44E9-AC05-382BBB4FFF84}" srcOrd="1" destOrd="0" presId="urn:microsoft.com/office/officeart/2005/8/layout/process1"/>
    <dgm:cxn modelId="{FF81FC61-A4D9-437B-89EE-E08F75B4171E}" type="presParOf" srcId="{22DC9064-55CF-49EC-9B65-BD7AE526B2E1}" destId="{FE23C34B-2FA2-4E6A-BB7D-63128BDF4967}" srcOrd="0" destOrd="0" presId="urn:microsoft.com/office/officeart/2005/8/layout/process1"/>
    <dgm:cxn modelId="{3BA89398-B407-4CD1-9849-F8AEF8B10767}" type="presParOf" srcId="{22DC9064-55CF-49EC-9B65-BD7AE526B2E1}" destId="{F7BC590A-7C8A-4782-9B56-D53946779B2E}" srcOrd="1" destOrd="0" presId="urn:microsoft.com/office/officeart/2005/8/layout/process1"/>
    <dgm:cxn modelId="{4995E9B6-B044-4B15-A96F-F3D6206779B6}" type="presParOf" srcId="{F7BC590A-7C8A-4782-9B56-D53946779B2E}" destId="{EB944444-AD72-412C-95F0-7C039E40DD57}" srcOrd="0" destOrd="0" presId="urn:microsoft.com/office/officeart/2005/8/layout/process1"/>
    <dgm:cxn modelId="{9CFF6C56-86CA-46B1-9CAD-10A73C51E4D5}" type="presParOf" srcId="{22DC9064-55CF-49EC-9B65-BD7AE526B2E1}" destId="{B8323682-6378-4192-9B24-5E1B31CACBAE}" srcOrd="2" destOrd="0" presId="urn:microsoft.com/office/officeart/2005/8/layout/process1"/>
    <dgm:cxn modelId="{D89F0FDA-85AE-4D85-A583-B3B3943D319A}" type="presParOf" srcId="{22DC9064-55CF-49EC-9B65-BD7AE526B2E1}" destId="{9E51C828-154D-40F0-8CF6-8EFBBD32BBA3}" srcOrd="3" destOrd="0" presId="urn:microsoft.com/office/officeart/2005/8/layout/process1"/>
    <dgm:cxn modelId="{AC990B4D-AD0B-4799-A5DE-4A82AE0C729A}" type="presParOf" srcId="{9E51C828-154D-40F0-8CF6-8EFBBD32BBA3}" destId="{BA6E424F-C512-47A2-AEE7-2BE6B02DB055}" srcOrd="0" destOrd="0" presId="urn:microsoft.com/office/officeart/2005/8/layout/process1"/>
    <dgm:cxn modelId="{D34504F1-0790-4675-B417-DD3AF896C9B1}" type="presParOf" srcId="{22DC9064-55CF-49EC-9B65-BD7AE526B2E1}" destId="{8BFD2EA5-7FE7-43D6-9B26-D787898D0DBC}" srcOrd="4" destOrd="0" presId="urn:microsoft.com/office/officeart/2005/8/layout/process1"/>
    <dgm:cxn modelId="{598CC9AB-3955-4807-A083-A4997A1FA23C}" type="presParOf" srcId="{22DC9064-55CF-49EC-9B65-BD7AE526B2E1}" destId="{FADBE1E6-EC3C-40AF-AE80-AD28E5E4F50F}" srcOrd="5" destOrd="0" presId="urn:microsoft.com/office/officeart/2005/8/layout/process1"/>
    <dgm:cxn modelId="{B556D4F0-0B14-4290-9772-2B86AEA023DD}" type="presParOf" srcId="{FADBE1E6-EC3C-40AF-AE80-AD28E5E4F50F}" destId="{2FFC9E80-8640-4152-B909-004E4D4D032E}" srcOrd="0" destOrd="0" presId="urn:microsoft.com/office/officeart/2005/8/layout/process1"/>
    <dgm:cxn modelId="{70B5F7CC-D03B-4BB9-A1D2-991AA4D344BE}" type="presParOf" srcId="{22DC9064-55CF-49EC-9B65-BD7AE526B2E1}" destId="{DBCB2437-6C13-4CF8-8085-E3E75A1A0BA0}" srcOrd="6" destOrd="0" presId="urn:microsoft.com/office/officeart/2005/8/layout/process1"/>
    <dgm:cxn modelId="{DEE74142-C099-49BD-9D10-70A95A7616B1}" type="presParOf" srcId="{22DC9064-55CF-49EC-9B65-BD7AE526B2E1}" destId="{086A55B8-C14D-4505-BDCC-15E8E73E19D8}" srcOrd="7" destOrd="0" presId="urn:microsoft.com/office/officeart/2005/8/layout/process1"/>
    <dgm:cxn modelId="{4AA3B57B-31B2-460F-8168-1E86249B119E}" type="presParOf" srcId="{086A55B8-C14D-4505-BDCC-15E8E73E19D8}" destId="{A8BBA3BD-2321-44E9-AC05-382BBB4FFF84}" srcOrd="0" destOrd="0" presId="urn:microsoft.com/office/officeart/2005/8/layout/process1"/>
    <dgm:cxn modelId="{46FDF44D-275D-4A3A-B025-DB290CA8D5B7}" type="presParOf" srcId="{22DC9064-55CF-49EC-9B65-BD7AE526B2E1}" destId="{E36BBADA-7B5C-4089-BF50-B0A9D593E030}" srcOrd="8" destOrd="0" presId="urn:microsoft.com/office/officeart/2005/8/layout/process1"/>
    <dgm:cxn modelId="{487D667E-E238-4526-981F-A877933F5222}" type="presParOf" srcId="{22DC9064-55CF-49EC-9B65-BD7AE526B2E1}" destId="{AAC0C851-95DB-43EB-8400-2FE2351030D8}" srcOrd="9" destOrd="0" presId="urn:microsoft.com/office/officeart/2005/8/layout/process1"/>
    <dgm:cxn modelId="{B8880BE2-1102-4EAF-B6BA-FFE6967AABBA}" type="presParOf" srcId="{AAC0C851-95DB-43EB-8400-2FE2351030D8}" destId="{41C1E4FB-A7DD-4C3C-8091-DCDA4DE0EC4F}" srcOrd="0" destOrd="0" presId="urn:microsoft.com/office/officeart/2005/8/layout/process1"/>
    <dgm:cxn modelId="{6572E526-0B2E-4A93-B555-8CD642ED3963}" type="presParOf" srcId="{22DC9064-55CF-49EC-9B65-BD7AE526B2E1}" destId="{78702850-84D5-4007-9105-89E634D84D9F}" srcOrd="1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B39A91-16BF-4F6E-AD54-B4B1B4CE73C9}" type="doc">
      <dgm:prSet loTypeId="urn:microsoft.com/office/officeart/2009/3/layout/HorizontalOrganizationChart#1" loCatId="hierarchy" qsTypeId="urn:microsoft.com/office/officeart/2005/8/quickstyle/simple5#1" qsCatId="simple" csTypeId="urn:microsoft.com/office/officeart/2005/8/colors/accent1_2#1" csCatId="accent1" phldr="1"/>
      <dgm:spPr/>
      <dgm:t>
        <a:bodyPr/>
        <a:lstStyle/>
        <a:p>
          <a:endParaRPr lang="zh-CN" altLang="en-US"/>
        </a:p>
      </dgm:t>
    </dgm:pt>
    <dgm:pt modelId="{9E2FBAFD-1838-41DB-9F97-D9CE82086FCA}">
      <dgm:prSet phldrT="[文本]" custT="1"/>
      <dgm:spPr/>
      <dgm:t>
        <a:bodyPr/>
        <a:lstStyle/>
        <a:p>
          <a:r>
            <a:rPr lang="zh-CN" altLang="en-US" sz="1600" b="0" kern="1200" dirty="0"/>
            <a:t>画面中哪些信息用来识别</a:t>
          </a: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？</a:t>
          </a:r>
          <a:endParaRPr lang="zh-CN" altLang="en-US" sz="1600" kern="1200" dirty="0">
            <a:solidFill>
              <a:schemeClr val="lt1"/>
            </a:solidFill>
            <a:latin typeface="微软雅黑" panose="020B0503020204020204" pitchFamily="34" charset="-122"/>
            <a:ea typeface="微软雅黑" panose="020B0503020204020204" pitchFamily="34" charset="-122"/>
            <a:cs typeface="+mn-cs"/>
          </a:endParaRPr>
        </a:p>
      </dgm:t>
    </dgm:pt>
    <dgm:pt modelId="{218AB69F-78AB-4D24-B0B7-5507BD7FF9D6}" type="parTrans" cxnId="{415E2B05-A912-4311-8DE9-1C9BD6640F59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81AE46C-D782-4F7D-8288-35C1B8E7A102}" type="sibTrans" cxnId="{415E2B05-A912-4311-8DE9-1C9BD6640F59}">
      <dgm:prSet/>
      <dgm:spPr/>
      <dgm:t>
        <a:bodyPr/>
        <a:lstStyle/>
        <a:p>
          <a:endParaRPr lang="zh-CN" altLang="en-US"/>
        </a:p>
      </dgm:t>
    </dgm:pt>
    <dgm:pt modelId="{DD189410-6451-472D-9A04-D01537A7E179}">
      <dgm:prSet phldrT="[文本]" custT="1"/>
      <dgm:spPr/>
      <dgm:t>
        <a:bodyPr/>
        <a:lstStyle/>
        <a:p>
          <a:pPr algn="ctr"/>
          <a:r>
            <a:rPr lang="zh-CN" altLang="en-US" sz="1600" b="0" kern="1200" dirty="0"/>
            <a:t>机器提取哪些具体信息</a:t>
          </a: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？</a:t>
          </a:r>
          <a:endParaRPr lang="zh-CN" altLang="en-US" sz="1600" kern="1200" dirty="0">
            <a:solidFill>
              <a:schemeClr val="lt1"/>
            </a:solidFill>
            <a:latin typeface="微软雅黑" panose="020B0503020204020204" pitchFamily="34" charset="-122"/>
            <a:ea typeface="微软雅黑" panose="020B0503020204020204" pitchFamily="34" charset="-122"/>
            <a:cs typeface="+mn-cs"/>
          </a:endParaRPr>
        </a:p>
      </dgm:t>
    </dgm:pt>
    <dgm:pt modelId="{6558E484-AFD0-4E00-9A0A-43469D1F3A2B}" type="parTrans" cxnId="{2AD7BDB2-2FE0-46E3-9904-FCBA8A361AAA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1259EA8C-307F-42BB-8080-A1C06D7F2B1E}" type="sibTrans" cxnId="{2AD7BDB2-2FE0-46E3-9904-FCBA8A361AAA}">
      <dgm:prSet/>
      <dgm:spPr/>
      <dgm:t>
        <a:bodyPr/>
        <a:lstStyle/>
        <a:p>
          <a:endParaRPr lang="zh-CN" altLang="en-US"/>
        </a:p>
      </dgm:t>
    </dgm:pt>
    <dgm:pt modelId="{C359FBD9-853C-4417-AC9C-0E102E98D829}">
      <dgm:prSet custT="1"/>
      <dgm:spPr/>
      <dgm:t>
        <a:bodyPr/>
        <a:lstStyle/>
        <a:p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“特征”是什么</a:t>
          </a: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rPr>
            <a:t>？</a:t>
          </a:r>
          <a:endParaRPr lang="zh-CN" altLang="en-US" sz="1050" kern="1200" dirty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C769613F-0A24-4494-8C56-C474CAB963F8}" type="parTrans" cxnId="{F810D902-C526-4954-9251-8BADD891D490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CD9BC93-2879-4C9F-A180-C195F1BA886F}" type="sibTrans" cxnId="{F810D902-C526-4954-9251-8BADD891D490}">
      <dgm:prSet/>
      <dgm:spPr/>
      <dgm:t>
        <a:bodyPr/>
        <a:lstStyle/>
        <a:p>
          <a:endParaRPr lang="zh-CN" altLang="en-US"/>
        </a:p>
      </dgm:t>
    </dgm:pt>
    <dgm:pt modelId="{FCFA6AC7-77CD-4638-AFFE-F3EE964E9472}">
      <dgm:prSet phldrT="[文本]" custT="1"/>
      <dgm:spPr/>
      <dgm:t>
        <a:bodyPr/>
        <a:lstStyle/>
        <a:p>
          <a:r>
            <a: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rPr>
            <a:t>  识别什么？</a:t>
          </a:r>
        </a:p>
      </dgm:t>
    </dgm:pt>
    <dgm:pt modelId="{15AFD8C2-8AB4-4CE1-BFB4-097FDF9FCBF5}" type="sibTrans" cxnId="{19FA7434-51C3-4FEE-A271-432F2CDB13E8}">
      <dgm:prSet/>
      <dgm:spPr/>
      <dgm:t>
        <a:bodyPr/>
        <a:lstStyle/>
        <a:p>
          <a:endParaRPr lang="zh-CN" altLang="en-US"/>
        </a:p>
      </dgm:t>
    </dgm:pt>
    <dgm:pt modelId="{4EB94566-1A79-4F95-B5DD-D2A51A97160D}" type="parTrans" cxnId="{19FA7434-51C3-4FEE-A271-432F2CDB13E8}">
      <dgm:prSet/>
      <dgm:spPr/>
      <dgm:t>
        <a:bodyPr/>
        <a:lstStyle/>
        <a:p>
          <a:endParaRPr lang="zh-CN" altLang="en-US"/>
        </a:p>
      </dgm:t>
    </dgm:pt>
    <dgm:pt modelId="{F3C099E5-CFB3-4029-83A8-8998653E8C0C}" type="pres">
      <dgm:prSet presAssocID="{6DB39A91-16BF-4F6E-AD54-B4B1B4CE73C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E307625-8E01-4455-A195-0F5F2EF01C34}" type="pres">
      <dgm:prSet presAssocID="{FCFA6AC7-77CD-4638-AFFE-F3EE964E9472}" presName="hierRoot1" presStyleCnt="0">
        <dgm:presLayoutVars>
          <dgm:hierBranch val="init"/>
        </dgm:presLayoutVars>
      </dgm:prSet>
      <dgm:spPr/>
    </dgm:pt>
    <dgm:pt modelId="{0D9C19D7-2FEF-44C5-A203-799AB539A74F}" type="pres">
      <dgm:prSet presAssocID="{FCFA6AC7-77CD-4638-AFFE-F3EE964E9472}" presName="rootComposite1" presStyleCnt="0"/>
      <dgm:spPr/>
    </dgm:pt>
    <dgm:pt modelId="{92176BAC-5B25-419F-AE20-D34FCF711A71}" type="pres">
      <dgm:prSet presAssocID="{FCFA6AC7-77CD-4638-AFFE-F3EE964E9472}" presName="rootText1" presStyleLbl="node0" presStyleIdx="0" presStyleCnt="1" custScaleX="122167" custScaleY="162388" custLinFactNeighborX="-58829" custLinFactNeighborY="14692">
        <dgm:presLayoutVars>
          <dgm:chPref val="3"/>
        </dgm:presLayoutVars>
      </dgm:prSet>
      <dgm:spPr/>
    </dgm:pt>
    <dgm:pt modelId="{E1B27FAC-E0BF-4EF7-9CA9-1A150D9230E2}" type="pres">
      <dgm:prSet presAssocID="{FCFA6AC7-77CD-4638-AFFE-F3EE964E9472}" presName="rootConnector1" presStyleLbl="node1" presStyleIdx="0" presStyleCnt="0"/>
      <dgm:spPr/>
    </dgm:pt>
    <dgm:pt modelId="{D5D7492A-7821-4951-A9CE-17C857BA7337}" type="pres">
      <dgm:prSet presAssocID="{FCFA6AC7-77CD-4638-AFFE-F3EE964E9472}" presName="hierChild2" presStyleCnt="0"/>
      <dgm:spPr/>
    </dgm:pt>
    <dgm:pt modelId="{74C6FB6C-4860-4C42-8989-E0882A8EDA65}" type="pres">
      <dgm:prSet presAssocID="{218AB69F-78AB-4D24-B0B7-5507BD7FF9D6}" presName="Name64" presStyleLbl="parChTrans1D2" presStyleIdx="0" presStyleCnt="3"/>
      <dgm:spPr/>
    </dgm:pt>
    <dgm:pt modelId="{A51E8A0D-5FFF-49BE-8C6D-5BD96E9C99CD}" type="pres">
      <dgm:prSet presAssocID="{9E2FBAFD-1838-41DB-9F97-D9CE82086FCA}" presName="hierRoot2" presStyleCnt="0">
        <dgm:presLayoutVars>
          <dgm:hierBranch val="init"/>
        </dgm:presLayoutVars>
      </dgm:prSet>
      <dgm:spPr/>
    </dgm:pt>
    <dgm:pt modelId="{223C0096-1689-43E4-90E4-EF913A527F06}" type="pres">
      <dgm:prSet presAssocID="{9E2FBAFD-1838-41DB-9F97-D9CE82086FCA}" presName="rootComposite" presStyleCnt="0"/>
      <dgm:spPr/>
    </dgm:pt>
    <dgm:pt modelId="{8180D053-EBEF-4584-8056-F55FF6E1705E}" type="pres">
      <dgm:prSet presAssocID="{9E2FBAFD-1838-41DB-9F97-D9CE82086FCA}" presName="rootText" presStyleLbl="node2" presStyleIdx="0" presStyleCnt="3" custScaleX="247932">
        <dgm:presLayoutVars>
          <dgm:chPref val="3"/>
        </dgm:presLayoutVars>
      </dgm:prSet>
      <dgm:spPr/>
    </dgm:pt>
    <dgm:pt modelId="{F18FA8B6-311E-4566-9C1E-0C1F1D2168D9}" type="pres">
      <dgm:prSet presAssocID="{9E2FBAFD-1838-41DB-9F97-D9CE82086FCA}" presName="rootConnector" presStyleLbl="node2" presStyleIdx="0" presStyleCnt="3"/>
      <dgm:spPr/>
    </dgm:pt>
    <dgm:pt modelId="{DBD03B60-B69C-4D13-989C-ED97D50836B8}" type="pres">
      <dgm:prSet presAssocID="{9E2FBAFD-1838-41DB-9F97-D9CE82086FCA}" presName="hierChild4" presStyleCnt="0"/>
      <dgm:spPr/>
    </dgm:pt>
    <dgm:pt modelId="{FABF88AC-0FB8-4829-A44C-2C68992318DC}" type="pres">
      <dgm:prSet presAssocID="{9E2FBAFD-1838-41DB-9F97-D9CE82086FCA}" presName="hierChild5" presStyleCnt="0"/>
      <dgm:spPr/>
    </dgm:pt>
    <dgm:pt modelId="{DA21645D-9611-41BA-B79B-F209DEA11A23}" type="pres">
      <dgm:prSet presAssocID="{6558E484-AFD0-4E00-9A0A-43469D1F3A2B}" presName="Name64" presStyleLbl="parChTrans1D2" presStyleIdx="1" presStyleCnt="3"/>
      <dgm:spPr/>
    </dgm:pt>
    <dgm:pt modelId="{FED88CC4-B19F-439B-8EC1-B08E6DE1CDD6}" type="pres">
      <dgm:prSet presAssocID="{DD189410-6451-472D-9A04-D01537A7E179}" presName="hierRoot2" presStyleCnt="0">
        <dgm:presLayoutVars>
          <dgm:hierBranch val="init"/>
        </dgm:presLayoutVars>
      </dgm:prSet>
      <dgm:spPr/>
    </dgm:pt>
    <dgm:pt modelId="{FA88935D-2AD3-4EF6-953C-93B940597CC1}" type="pres">
      <dgm:prSet presAssocID="{DD189410-6451-472D-9A04-D01537A7E179}" presName="rootComposite" presStyleCnt="0"/>
      <dgm:spPr/>
    </dgm:pt>
    <dgm:pt modelId="{B4933E91-A581-4D7A-850B-357663C5197D}" type="pres">
      <dgm:prSet presAssocID="{DD189410-6451-472D-9A04-D01537A7E179}" presName="rootText" presStyleLbl="node2" presStyleIdx="1" presStyleCnt="3" custScaleX="250528" custLinFactNeighborX="-810" custLinFactNeighborY="2457">
        <dgm:presLayoutVars>
          <dgm:chPref val="3"/>
        </dgm:presLayoutVars>
      </dgm:prSet>
      <dgm:spPr/>
    </dgm:pt>
    <dgm:pt modelId="{DE5CB95E-BE1F-4D42-AE45-232359E1E386}" type="pres">
      <dgm:prSet presAssocID="{DD189410-6451-472D-9A04-D01537A7E179}" presName="rootConnector" presStyleLbl="node2" presStyleIdx="1" presStyleCnt="3"/>
      <dgm:spPr/>
    </dgm:pt>
    <dgm:pt modelId="{102B9CB5-162E-4322-8D1C-2F3691FE3212}" type="pres">
      <dgm:prSet presAssocID="{DD189410-6451-472D-9A04-D01537A7E179}" presName="hierChild4" presStyleCnt="0"/>
      <dgm:spPr/>
    </dgm:pt>
    <dgm:pt modelId="{E789DE9A-7631-4609-9848-0ED87C94F299}" type="pres">
      <dgm:prSet presAssocID="{DD189410-6451-472D-9A04-D01537A7E179}" presName="hierChild5" presStyleCnt="0"/>
      <dgm:spPr/>
    </dgm:pt>
    <dgm:pt modelId="{E72EE4F6-19FF-4C88-B5A5-9D2E7A9CB5AE}" type="pres">
      <dgm:prSet presAssocID="{C769613F-0A24-4494-8C56-C474CAB963F8}" presName="Name64" presStyleLbl="parChTrans1D2" presStyleIdx="2" presStyleCnt="3"/>
      <dgm:spPr/>
    </dgm:pt>
    <dgm:pt modelId="{E32AA3C2-244D-40B1-B195-59888159B129}" type="pres">
      <dgm:prSet presAssocID="{C359FBD9-853C-4417-AC9C-0E102E98D829}" presName="hierRoot2" presStyleCnt="0">
        <dgm:presLayoutVars>
          <dgm:hierBranch val="init"/>
        </dgm:presLayoutVars>
      </dgm:prSet>
      <dgm:spPr/>
    </dgm:pt>
    <dgm:pt modelId="{57CA6E11-9451-4428-AC5E-E156F168A163}" type="pres">
      <dgm:prSet presAssocID="{C359FBD9-853C-4417-AC9C-0E102E98D829}" presName="rootComposite" presStyleCnt="0"/>
      <dgm:spPr/>
    </dgm:pt>
    <dgm:pt modelId="{E11507CB-0845-45BE-B8CC-8D34BBA1704C}" type="pres">
      <dgm:prSet presAssocID="{C359FBD9-853C-4417-AC9C-0E102E98D829}" presName="rootText" presStyleLbl="node2" presStyleIdx="2" presStyleCnt="3" custScaleX="249079" custLinFactNeighborX="-87" custLinFactNeighborY="3395">
        <dgm:presLayoutVars>
          <dgm:chPref val="3"/>
        </dgm:presLayoutVars>
      </dgm:prSet>
      <dgm:spPr/>
    </dgm:pt>
    <dgm:pt modelId="{863A9E96-8289-4DF3-91FE-4396792F3D6D}" type="pres">
      <dgm:prSet presAssocID="{C359FBD9-853C-4417-AC9C-0E102E98D829}" presName="rootConnector" presStyleLbl="node2" presStyleIdx="2" presStyleCnt="3"/>
      <dgm:spPr/>
    </dgm:pt>
    <dgm:pt modelId="{07EFA112-3F77-43EF-A1BC-D29DFCDD80D5}" type="pres">
      <dgm:prSet presAssocID="{C359FBD9-853C-4417-AC9C-0E102E98D829}" presName="hierChild4" presStyleCnt="0"/>
      <dgm:spPr/>
    </dgm:pt>
    <dgm:pt modelId="{5049F22E-41B4-4085-952C-90B4DF01CA2D}" type="pres">
      <dgm:prSet presAssocID="{C359FBD9-853C-4417-AC9C-0E102E98D829}" presName="hierChild5" presStyleCnt="0"/>
      <dgm:spPr/>
    </dgm:pt>
    <dgm:pt modelId="{73BA3943-122D-4D4C-8545-0ED465A37876}" type="pres">
      <dgm:prSet presAssocID="{FCFA6AC7-77CD-4638-AFFE-F3EE964E9472}" presName="hierChild3" presStyleCnt="0"/>
      <dgm:spPr/>
    </dgm:pt>
  </dgm:ptLst>
  <dgm:cxnLst>
    <dgm:cxn modelId="{F810D902-C526-4954-9251-8BADD891D490}" srcId="{FCFA6AC7-77CD-4638-AFFE-F3EE964E9472}" destId="{C359FBD9-853C-4417-AC9C-0E102E98D829}" srcOrd="2" destOrd="0" parTransId="{C769613F-0A24-4494-8C56-C474CAB963F8}" sibTransId="{ECD9BC93-2879-4C9F-A180-C195F1BA886F}"/>
    <dgm:cxn modelId="{415E2B05-A912-4311-8DE9-1C9BD6640F59}" srcId="{FCFA6AC7-77CD-4638-AFFE-F3EE964E9472}" destId="{9E2FBAFD-1838-41DB-9F97-D9CE82086FCA}" srcOrd="0" destOrd="0" parTransId="{218AB69F-78AB-4D24-B0B7-5507BD7FF9D6}" sibTransId="{581AE46C-D782-4F7D-8288-35C1B8E7A102}"/>
    <dgm:cxn modelId="{AB82582A-B97F-4918-BE10-7D9600AB4405}" type="presOf" srcId="{C359FBD9-853C-4417-AC9C-0E102E98D829}" destId="{E11507CB-0845-45BE-B8CC-8D34BBA1704C}" srcOrd="0" destOrd="0" presId="urn:microsoft.com/office/officeart/2009/3/layout/HorizontalOrganizationChart#1"/>
    <dgm:cxn modelId="{19FA7434-51C3-4FEE-A271-432F2CDB13E8}" srcId="{6DB39A91-16BF-4F6E-AD54-B4B1B4CE73C9}" destId="{FCFA6AC7-77CD-4638-AFFE-F3EE964E9472}" srcOrd="0" destOrd="0" parTransId="{4EB94566-1A79-4F95-B5DD-D2A51A97160D}" sibTransId="{15AFD8C2-8AB4-4CE1-BFB4-097FDF9FCBF5}"/>
    <dgm:cxn modelId="{EF0D6B6D-90EB-46D4-BA3C-26909DC2C879}" type="presOf" srcId="{DD189410-6451-472D-9A04-D01537A7E179}" destId="{B4933E91-A581-4D7A-850B-357663C5197D}" srcOrd="0" destOrd="0" presId="urn:microsoft.com/office/officeart/2009/3/layout/HorizontalOrganizationChart#1"/>
    <dgm:cxn modelId="{179FB36F-9856-4AF3-8AD2-99A05B764847}" type="presOf" srcId="{9E2FBAFD-1838-41DB-9F97-D9CE82086FCA}" destId="{8180D053-EBEF-4584-8056-F55FF6E1705E}" srcOrd="0" destOrd="0" presId="urn:microsoft.com/office/officeart/2009/3/layout/HorizontalOrganizationChart#1"/>
    <dgm:cxn modelId="{38D91279-E525-4A2D-A602-1790B3234A0C}" type="presOf" srcId="{FCFA6AC7-77CD-4638-AFFE-F3EE964E9472}" destId="{92176BAC-5B25-419F-AE20-D34FCF711A71}" srcOrd="0" destOrd="0" presId="urn:microsoft.com/office/officeart/2009/3/layout/HorizontalOrganizationChart#1"/>
    <dgm:cxn modelId="{2C0C8E86-461B-4FB4-8F89-2EE6E524DD35}" type="presOf" srcId="{FCFA6AC7-77CD-4638-AFFE-F3EE964E9472}" destId="{E1B27FAC-E0BF-4EF7-9CA9-1A150D9230E2}" srcOrd="1" destOrd="0" presId="urn:microsoft.com/office/officeart/2009/3/layout/HorizontalOrganizationChart#1"/>
    <dgm:cxn modelId="{6B561F9B-8819-4582-B3BD-6F4AFEC1775D}" type="presOf" srcId="{DD189410-6451-472D-9A04-D01537A7E179}" destId="{DE5CB95E-BE1F-4D42-AE45-232359E1E386}" srcOrd="1" destOrd="0" presId="urn:microsoft.com/office/officeart/2009/3/layout/HorizontalOrganizationChart#1"/>
    <dgm:cxn modelId="{1312549C-3F82-4E18-AF1D-1DCB57AB4417}" type="presOf" srcId="{218AB69F-78AB-4D24-B0B7-5507BD7FF9D6}" destId="{74C6FB6C-4860-4C42-8989-E0882A8EDA65}" srcOrd="0" destOrd="0" presId="urn:microsoft.com/office/officeart/2009/3/layout/HorizontalOrganizationChart#1"/>
    <dgm:cxn modelId="{F55E56A2-DEC1-493A-B742-4F0FDC7D1B60}" type="presOf" srcId="{6DB39A91-16BF-4F6E-AD54-B4B1B4CE73C9}" destId="{F3C099E5-CFB3-4029-83A8-8998653E8C0C}" srcOrd="0" destOrd="0" presId="urn:microsoft.com/office/officeart/2009/3/layout/HorizontalOrganizationChart#1"/>
    <dgm:cxn modelId="{2AD7BDB2-2FE0-46E3-9904-FCBA8A361AAA}" srcId="{FCFA6AC7-77CD-4638-AFFE-F3EE964E9472}" destId="{DD189410-6451-472D-9A04-D01537A7E179}" srcOrd="1" destOrd="0" parTransId="{6558E484-AFD0-4E00-9A0A-43469D1F3A2B}" sibTransId="{1259EA8C-307F-42BB-8080-A1C06D7F2B1E}"/>
    <dgm:cxn modelId="{72980CC1-AA8A-4FB5-9ED8-8B1EE955CC30}" type="presOf" srcId="{6558E484-AFD0-4E00-9A0A-43469D1F3A2B}" destId="{DA21645D-9611-41BA-B79B-F209DEA11A23}" srcOrd="0" destOrd="0" presId="urn:microsoft.com/office/officeart/2009/3/layout/HorizontalOrganizationChart#1"/>
    <dgm:cxn modelId="{307C1FCA-2900-4C89-AB2E-1FCE629E9DE8}" type="presOf" srcId="{C769613F-0A24-4494-8C56-C474CAB963F8}" destId="{E72EE4F6-19FF-4C88-B5A5-9D2E7A9CB5AE}" srcOrd="0" destOrd="0" presId="urn:microsoft.com/office/officeart/2009/3/layout/HorizontalOrganizationChart#1"/>
    <dgm:cxn modelId="{5A6CE4CD-58F4-42EB-A051-F8D944CF02D0}" type="presOf" srcId="{C359FBD9-853C-4417-AC9C-0E102E98D829}" destId="{863A9E96-8289-4DF3-91FE-4396792F3D6D}" srcOrd="1" destOrd="0" presId="urn:microsoft.com/office/officeart/2009/3/layout/HorizontalOrganizationChart#1"/>
    <dgm:cxn modelId="{79CC3BF1-53C7-4AFC-9C57-92D1A3A96C06}" type="presOf" srcId="{9E2FBAFD-1838-41DB-9F97-D9CE82086FCA}" destId="{F18FA8B6-311E-4566-9C1E-0C1F1D2168D9}" srcOrd="1" destOrd="0" presId="urn:microsoft.com/office/officeart/2009/3/layout/HorizontalOrganizationChart#1"/>
    <dgm:cxn modelId="{25B746DE-E630-4A69-A4F6-2A412E1714E5}" type="presParOf" srcId="{F3C099E5-CFB3-4029-83A8-8998653E8C0C}" destId="{5E307625-8E01-4455-A195-0F5F2EF01C34}" srcOrd="0" destOrd="0" presId="urn:microsoft.com/office/officeart/2009/3/layout/HorizontalOrganizationChart#1"/>
    <dgm:cxn modelId="{8DB071F0-289F-4FE0-BDE2-67AE455B6F3A}" type="presParOf" srcId="{5E307625-8E01-4455-A195-0F5F2EF01C34}" destId="{0D9C19D7-2FEF-44C5-A203-799AB539A74F}" srcOrd="0" destOrd="0" presId="urn:microsoft.com/office/officeart/2009/3/layout/HorizontalOrganizationChart#1"/>
    <dgm:cxn modelId="{AC811E14-3D5A-4CFF-ACF4-0E565D5ADEF9}" type="presParOf" srcId="{0D9C19D7-2FEF-44C5-A203-799AB539A74F}" destId="{92176BAC-5B25-419F-AE20-D34FCF711A71}" srcOrd="0" destOrd="0" presId="urn:microsoft.com/office/officeart/2009/3/layout/HorizontalOrganizationChart#1"/>
    <dgm:cxn modelId="{B3526010-309E-494B-BDC8-6F6F16A13D0D}" type="presParOf" srcId="{0D9C19D7-2FEF-44C5-A203-799AB539A74F}" destId="{E1B27FAC-E0BF-4EF7-9CA9-1A150D9230E2}" srcOrd="1" destOrd="0" presId="urn:microsoft.com/office/officeart/2009/3/layout/HorizontalOrganizationChart#1"/>
    <dgm:cxn modelId="{ADF74DBB-3422-4BAE-9EAB-A22006A4013C}" type="presParOf" srcId="{5E307625-8E01-4455-A195-0F5F2EF01C34}" destId="{D5D7492A-7821-4951-A9CE-17C857BA7337}" srcOrd="1" destOrd="0" presId="urn:microsoft.com/office/officeart/2009/3/layout/HorizontalOrganizationChart#1"/>
    <dgm:cxn modelId="{8DCC4524-D2F6-463D-BD35-170F7F4E9A94}" type="presParOf" srcId="{D5D7492A-7821-4951-A9CE-17C857BA7337}" destId="{74C6FB6C-4860-4C42-8989-E0882A8EDA65}" srcOrd="0" destOrd="0" presId="urn:microsoft.com/office/officeart/2009/3/layout/HorizontalOrganizationChart#1"/>
    <dgm:cxn modelId="{15B09747-5D29-46E1-950C-6EA5267F3827}" type="presParOf" srcId="{D5D7492A-7821-4951-A9CE-17C857BA7337}" destId="{A51E8A0D-5FFF-49BE-8C6D-5BD96E9C99CD}" srcOrd="1" destOrd="0" presId="urn:microsoft.com/office/officeart/2009/3/layout/HorizontalOrganizationChart#1"/>
    <dgm:cxn modelId="{BB2AC036-D9F0-43EE-8AFC-E2569BBF4B7A}" type="presParOf" srcId="{A51E8A0D-5FFF-49BE-8C6D-5BD96E9C99CD}" destId="{223C0096-1689-43E4-90E4-EF913A527F06}" srcOrd="0" destOrd="0" presId="urn:microsoft.com/office/officeart/2009/3/layout/HorizontalOrganizationChart#1"/>
    <dgm:cxn modelId="{BC6BF447-1BAC-44B0-A800-A4739ECCEDD0}" type="presParOf" srcId="{223C0096-1689-43E4-90E4-EF913A527F06}" destId="{8180D053-EBEF-4584-8056-F55FF6E1705E}" srcOrd="0" destOrd="0" presId="urn:microsoft.com/office/officeart/2009/3/layout/HorizontalOrganizationChart#1"/>
    <dgm:cxn modelId="{3FB2BDDC-6444-439C-A3BA-4DC9BB7E4A53}" type="presParOf" srcId="{223C0096-1689-43E4-90E4-EF913A527F06}" destId="{F18FA8B6-311E-4566-9C1E-0C1F1D2168D9}" srcOrd="1" destOrd="0" presId="urn:microsoft.com/office/officeart/2009/3/layout/HorizontalOrganizationChart#1"/>
    <dgm:cxn modelId="{831E7B51-8446-4976-AAE6-045FD49ED14D}" type="presParOf" srcId="{A51E8A0D-5FFF-49BE-8C6D-5BD96E9C99CD}" destId="{DBD03B60-B69C-4D13-989C-ED97D50836B8}" srcOrd="1" destOrd="0" presId="urn:microsoft.com/office/officeart/2009/3/layout/HorizontalOrganizationChart#1"/>
    <dgm:cxn modelId="{324DE8D0-B33A-47F2-A61A-340CD82A088B}" type="presParOf" srcId="{A51E8A0D-5FFF-49BE-8C6D-5BD96E9C99CD}" destId="{FABF88AC-0FB8-4829-A44C-2C68992318DC}" srcOrd="2" destOrd="0" presId="urn:microsoft.com/office/officeart/2009/3/layout/HorizontalOrganizationChart#1"/>
    <dgm:cxn modelId="{C1B5239C-8673-4F3F-95A2-CF80C7D70455}" type="presParOf" srcId="{D5D7492A-7821-4951-A9CE-17C857BA7337}" destId="{DA21645D-9611-41BA-B79B-F209DEA11A23}" srcOrd="2" destOrd="0" presId="urn:microsoft.com/office/officeart/2009/3/layout/HorizontalOrganizationChart#1"/>
    <dgm:cxn modelId="{56BA574C-C0F0-404B-894B-EF2F36645D63}" type="presParOf" srcId="{D5D7492A-7821-4951-A9CE-17C857BA7337}" destId="{FED88CC4-B19F-439B-8EC1-B08E6DE1CDD6}" srcOrd="3" destOrd="0" presId="urn:microsoft.com/office/officeart/2009/3/layout/HorizontalOrganizationChart#1"/>
    <dgm:cxn modelId="{7588D898-4532-4FD9-BBDE-AEFA8439C49B}" type="presParOf" srcId="{FED88CC4-B19F-439B-8EC1-B08E6DE1CDD6}" destId="{FA88935D-2AD3-4EF6-953C-93B940597CC1}" srcOrd="0" destOrd="0" presId="urn:microsoft.com/office/officeart/2009/3/layout/HorizontalOrganizationChart#1"/>
    <dgm:cxn modelId="{B618B98E-79C7-4F6A-A076-AB7B6417DB95}" type="presParOf" srcId="{FA88935D-2AD3-4EF6-953C-93B940597CC1}" destId="{B4933E91-A581-4D7A-850B-357663C5197D}" srcOrd="0" destOrd="0" presId="urn:microsoft.com/office/officeart/2009/3/layout/HorizontalOrganizationChart#1"/>
    <dgm:cxn modelId="{1C9F8240-2B6D-46AF-AF8A-7ACEACC2867D}" type="presParOf" srcId="{FA88935D-2AD3-4EF6-953C-93B940597CC1}" destId="{DE5CB95E-BE1F-4D42-AE45-232359E1E386}" srcOrd="1" destOrd="0" presId="urn:microsoft.com/office/officeart/2009/3/layout/HorizontalOrganizationChart#1"/>
    <dgm:cxn modelId="{DD5672C1-E457-4247-98DE-4A1B6A0B6C1A}" type="presParOf" srcId="{FED88CC4-B19F-439B-8EC1-B08E6DE1CDD6}" destId="{102B9CB5-162E-4322-8D1C-2F3691FE3212}" srcOrd="1" destOrd="0" presId="urn:microsoft.com/office/officeart/2009/3/layout/HorizontalOrganizationChart#1"/>
    <dgm:cxn modelId="{2BC4E75F-FEBC-4913-99EA-1CD984384952}" type="presParOf" srcId="{FED88CC4-B19F-439B-8EC1-B08E6DE1CDD6}" destId="{E789DE9A-7631-4609-9848-0ED87C94F299}" srcOrd="2" destOrd="0" presId="urn:microsoft.com/office/officeart/2009/3/layout/HorizontalOrganizationChart#1"/>
    <dgm:cxn modelId="{3DBABC16-12DD-4110-8959-DC112CAC389E}" type="presParOf" srcId="{D5D7492A-7821-4951-A9CE-17C857BA7337}" destId="{E72EE4F6-19FF-4C88-B5A5-9D2E7A9CB5AE}" srcOrd="4" destOrd="0" presId="urn:microsoft.com/office/officeart/2009/3/layout/HorizontalOrganizationChart#1"/>
    <dgm:cxn modelId="{902F035B-26C4-491D-B912-3D1A38B54F77}" type="presParOf" srcId="{D5D7492A-7821-4951-A9CE-17C857BA7337}" destId="{E32AA3C2-244D-40B1-B195-59888159B129}" srcOrd="5" destOrd="0" presId="urn:microsoft.com/office/officeart/2009/3/layout/HorizontalOrganizationChart#1"/>
    <dgm:cxn modelId="{AA9EA424-52A0-4268-8FD0-2FA9CCB751B4}" type="presParOf" srcId="{E32AA3C2-244D-40B1-B195-59888159B129}" destId="{57CA6E11-9451-4428-AC5E-E156F168A163}" srcOrd="0" destOrd="0" presId="urn:microsoft.com/office/officeart/2009/3/layout/HorizontalOrganizationChart#1"/>
    <dgm:cxn modelId="{3B9782D7-48C4-4CC0-889B-CA286E3FF2C3}" type="presParOf" srcId="{57CA6E11-9451-4428-AC5E-E156F168A163}" destId="{E11507CB-0845-45BE-B8CC-8D34BBA1704C}" srcOrd="0" destOrd="0" presId="urn:microsoft.com/office/officeart/2009/3/layout/HorizontalOrganizationChart#1"/>
    <dgm:cxn modelId="{30E29A92-DCBC-40F4-B8C5-9FE829DCEDEA}" type="presParOf" srcId="{57CA6E11-9451-4428-AC5E-E156F168A163}" destId="{863A9E96-8289-4DF3-91FE-4396792F3D6D}" srcOrd="1" destOrd="0" presId="urn:microsoft.com/office/officeart/2009/3/layout/HorizontalOrganizationChart#1"/>
    <dgm:cxn modelId="{179CCABE-02F6-426E-8C20-9F103B8DC4D3}" type="presParOf" srcId="{E32AA3C2-244D-40B1-B195-59888159B129}" destId="{07EFA112-3F77-43EF-A1BC-D29DFCDD80D5}" srcOrd="1" destOrd="0" presId="urn:microsoft.com/office/officeart/2009/3/layout/HorizontalOrganizationChart#1"/>
    <dgm:cxn modelId="{0530E9D3-4326-4FB9-A6B0-B41A95225AA6}" type="presParOf" srcId="{E32AA3C2-244D-40B1-B195-59888159B129}" destId="{5049F22E-41B4-4085-952C-90B4DF01CA2D}" srcOrd="2" destOrd="0" presId="urn:microsoft.com/office/officeart/2009/3/layout/HorizontalOrganizationChart#1"/>
    <dgm:cxn modelId="{8F1F67F4-E4B1-4DB9-B092-C899929F9DA3}" type="presParOf" srcId="{5E307625-8E01-4455-A195-0F5F2EF01C34}" destId="{73BA3943-122D-4D4C-8545-0ED465A37876}" srcOrd="2" destOrd="0" presId="urn:microsoft.com/office/officeart/2009/3/layout/HorizontalOrganizationChart#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B39A91-16BF-4F6E-AD54-B4B1B4CE73C9}" type="doc">
      <dgm:prSet loTypeId="urn:microsoft.com/office/officeart/2009/3/layout/HorizontalOrganizationChart#2" loCatId="hierarchy" qsTypeId="urn:microsoft.com/office/officeart/2005/8/quickstyle/simple5#2" qsCatId="simple" csTypeId="urn:microsoft.com/office/officeart/2005/8/colors/accent1_2#2" csCatId="accent1" phldr="1"/>
      <dgm:spPr/>
      <dgm:t>
        <a:bodyPr/>
        <a:lstStyle/>
        <a:p>
          <a:endParaRPr lang="zh-CN" altLang="en-US"/>
        </a:p>
      </dgm:t>
    </dgm:pt>
    <dgm:pt modelId="{9E2FBAFD-1838-41DB-9F97-D9CE82086FCA}">
      <dgm:prSet phldrT="[文本]" custT="1"/>
      <dgm:spPr/>
      <dgm:t>
        <a:bodyPr/>
        <a:lstStyle/>
        <a:p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基本流程是怎样的？</a:t>
          </a:r>
          <a:endParaRPr lang="zh-CN" altLang="en-US" sz="2000" kern="1200" dirty="0">
            <a:solidFill>
              <a:schemeClr val="lt1"/>
            </a:solidFill>
            <a:latin typeface="微软雅黑" panose="020B0503020204020204" pitchFamily="34" charset="-122"/>
            <a:ea typeface="微软雅黑" panose="020B0503020204020204" pitchFamily="34" charset="-122"/>
            <a:cs typeface="+mn-cs"/>
            <a:sym typeface="Arial" panose="020B0604020202020204" pitchFamily="34" charset="0"/>
          </a:endParaRPr>
        </a:p>
      </dgm:t>
    </dgm:pt>
    <dgm:pt modelId="{218AB69F-78AB-4D24-B0B7-5507BD7FF9D6}" type="parTrans" cxnId="{415E2B05-A912-4311-8DE9-1C9BD6640F59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81AE46C-D782-4F7D-8288-35C1B8E7A102}" type="sibTrans" cxnId="{415E2B05-A912-4311-8DE9-1C9BD6640F59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DD189410-6451-472D-9A04-D01537A7E179}">
      <dgm:prSet phldrT="[文本]" custT="1"/>
      <dgm:spPr/>
      <dgm:t>
        <a:bodyPr/>
        <a:lstStyle/>
        <a:p>
          <a:pPr algn="ctr"/>
          <a:r>
            <a:rPr lang="zh-CN" altLang="en-US" sz="1600" b="0" kern="1200" dirty="0"/>
            <a:t>机器怎么“记住”和“认出”</a:t>
          </a: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？</a:t>
          </a:r>
        </a:p>
      </dgm:t>
    </dgm:pt>
    <dgm:pt modelId="{6558E484-AFD0-4E00-9A0A-43469D1F3A2B}" type="parTrans" cxnId="{2AD7BDB2-2FE0-46E3-9904-FCBA8A361AAA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1259EA8C-307F-42BB-8080-A1C06D7F2B1E}" type="sibTrans" cxnId="{2AD7BDB2-2FE0-46E3-9904-FCBA8A361AAA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C359FBD9-853C-4417-AC9C-0E102E98D829}">
      <dgm:prSet custT="1"/>
      <dgm:spPr/>
      <dgm:t>
        <a:bodyPr/>
        <a:lstStyle/>
        <a:p>
          <a:pPr>
            <a:lnSpc>
              <a:spcPct val="80000"/>
            </a:lnSpc>
          </a:pPr>
          <a:r>
            <a:rPr lang="zh-CN" altLang="en-US" sz="1600" b="0" kern="1200" dirty="0"/>
            <a:t>为什么会失灵？</a:t>
          </a:r>
          <a:endParaRPr lang="zh-CN" altLang="en-US" sz="1600" b="0" kern="1200" dirty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C769613F-0A24-4494-8C56-C474CAB963F8}" type="parTrans" cxnId="{F810D902-C526-4954-9251-8BADD891D490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CD9BC93-2879-4C9F-A180-C195F1BA886F}" type="sibTrans" cxnId="{F810D902-C526-4954-9251-8BADD891D490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FCFA6AC7-77CD-4638-AFFE-F3EE964E9472}">
      <dgm:prSet phldrT="[文本]" custT="1"/>
      <dgm:spPr/>
      <dgm:t>
        <a:bodyPr/>
        <a:lstStyle/>
        <a:p>
          <a:pPr algn="l"/>
          <a:r>
            <a: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rPr>
            <a:t>   如何识别？</a:t>
          </a:r>
        </a:p>
      </dgm:t>
    </dgm:pt>
    <dgm:pt modelId="{15AFD8C2-8AB4-4CE1-BFB4-097FDF9FCBF5}" type="sibTrans" cxnId="{19FA7434-51C3-4FEE-A271-432F2CDB13E8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4EB94566-1A79-4F95-B5DD-D2A51A97160D}" type="parTrans" cxnId="{19FA7434-51C3-4FEE-A271-432F2CDB13E8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F3C099E5-CFB3-4029-83A8-8998653E8C0C}" type="pres">
      <dgm:prSet presAssocID="{6DB39A91-16BF-4F6E-AD54-B4B1B4CE73C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E307625-8E01-4455-A195-0F5F2EF01C34}" type="pres">
      <dgm:prSet presAssocID="{FCFA6AC7-77CD-4638-AFFE-F3EE964E9472}" presName="hierRoot1" presStyleCnt="0">
        <dgm:presLayoutVars>
          <dgm:hierBranch val="init"/>
        </dgm:presLayoutVars>
      </dgm:prSet>
      <dgm:spPr/>
    </dgm:pt>
    <dgm:pt modelId="{0D9C19D7-2FEF-44C5-A203-799AB539A74F}" type="pres">
      <dgm:prSet presAssocID="{FCFA6AC7-77CD-4638-AFFE-F3EE964E9472}" presName="rootComposite1" presStyleCnt="0"/>
      <dgm:spPr/>
    </dgm:pt>
    <dgm:pt modelId="{92176BAC-5B25-419F-AE20-D34FCF711A71}" type="pres">
      <dgm:prSet presAssocID="{FCFA6AC7-77CD-4638-AFFE-F3EE964E9472}" presName="rootText1" presStyleLbl="node0" presStyleIdx="0" presStyleCnt="1" custScaleX="118473" custScaleY="161578" custLinFactNeighborX="-43238" custLinFactNeighborY="14535">
        <dgm:presLayoutVars>
          <dgm:chPref val="3"/>
        </dgm:presLayoutVars>
      </dgm:prSet>
      <dgm:spPr/>
    </dgm:pt>
    <dgm:pt modelId="{E1B27FAC-E0BF-4EF7-9CA9-1A150D9230E2}" type="pres">
      <dgm:prSet presAssocID="{FCFA6AC7-77CD-4638-AFFE-F3EE964E9472}" presName="rootConnector1" presStyleLbl="node1" presStyleIdx="0" presStyleCnt="0"/>
      <dgm:spPr/>
    </dgm:pt>
    <dgm:pt modelId="{D5D7492A-7821-4951-A9CE-17C857BA7337}" type="pres">
      <dgm:prSet presAssocID="{FCFA6AC7-77CD-4638-AFFE-F3EE964E9472}" presName="hierChild2" presStyleCnt="0"/>
      <dgm:spPr/>
    </dgm:pt>
    <dgm:pt modelId="{74C6FB6C-4860-4C42-8989-E0882A8EDA65}" type="pres">
      <dgm:prSet presAssocID="{218AB69F-78AB-4D24-B0B7-5507BD7FF9D6}" presName="Name64" presStyleLbl="parChTrans1D2" presStyleIdx="0" presStyleCnt="3"/>
      <dgm:spPr/>
    </dgm:pt>
    <dgm:pt modelId="{A51E8A0D-5FFF-49BE-8C6D-5BD96E9C99CD}" type="pres">
      <dgm:prSet presAssocID="{9E2FBAFD-1838-41DB-9F97-D9CE82086FCA}" presName="hierRoot2" presStyleCnt="0">
        <dgm:presLayoutVars>
          <dgm:hierBranch val="init"/>
        </dgm:presLayoutVars>
      </dgm:prSet>
      <dgm:spPr/>
    </dgm:pt>
    <dgm:pt modelId="{223C0096-1689-43E4-90E4-EF913A527F06}" type="pres">
      <dgm:prSet presAssocID="{9E2FBAFD-1838-41DB-9F97-D9CE82086FCA}" presName="rootComposite" presStyleCnt="0"/>
      <dgm:spPr/>
    </dgm:pt>
    <dgm:pt modelId="{8180D053-EBEF-4584-8056-F55FF6E1705E}" type="pres">
      <dgm:prSet presAssocID="{9E2FBAFD-1838-41DB-9F97-D9CE82086FCA}" presName="rootText" presStyleLbl="node2" presStyleIdx="0" presStyleCnt="3" custScaleX="247932">
        <dgm:presLayoutVars>
          <dgm:chPref val="3"/>
        </dgm:presLayoutVars>
      </dgm:prSet>
      <dgm:spPr/>
    </dgm:pt>
    <dgm:pt modelId="{F18FA8B6-311E-4566-9C1E-0C1F1D2168D9}" type="pres">
      <dgm:prSet presAssocID="{9E2FBAFD-1838-41DB-9F97-D9CE82086FCA}" presName="rootConnector" presStyleLbl="node2" presStyleIdx="0" presStyleCnt="3"/>
      <dgm:spPr/>
    </dgm:pt>
    <dgm:pt modelId="{DBD03B60-B69C-4D13-989C-ED97D50836B8}" type="pres">
      <dgm:prSet presAssocID="{9E2FBAFD-1838-41DB-9F97-D9CE82086FCA}" presName="hierChild4" presStyleCnt="0"/>
      <dgm:spPr/>
    </dgm:pt>
    <dgm:pt modelId="{FABF88AC-0FB8-4829-A44C-2C68992318DC}" type="pres">
      <dgm:prSet presAssocID="{9E2FBAFD-1838-41DB-9F97-D9CE82086FCA}" presName="hierChild5" presStyleCnt="0"/>
      <dgm:spPr/>
    </dgm:pt>
    <dgm:pt modelId="{DA21645D-9611-41BA-B79B-F209DEA11A23}" type="pres">
      <dgm:prSet presAssocID="{6558E484-AFD0-4E00-9A0A-43469D1F3A2B}" presName="Name64" presStyleLbl="parChTrans1D2" presStyleIdx="1" presStyleCnt="3"/>
      <dgm:spPr/>
    </dgm:pt>
    <dgm:pt modelId="{FED88CC4-B19F-439B-8EC1-B08E6DE1CDD6}" type="pres">
      <dgm:prSet presAssocID="{DD189410-6451-472D-9A04-D01537A7E179}" presName="hierRoot2" presStyleCnt="0">
        <dgm:presLayoutVars>
          <dgm:hierBranch val="init"/>
        </dgm:presLayoutVars>
      </dgm:prSet>
      <dgm:spPr/>
    </dgm:pt>
    <dgm:pt modelId="{FA88935D-2AD3-4EF6-953C-93B940597CC1}" type="pres">
      <dgm:prSet presAssocID="{DD189410-6451-472D-9A04-D01537A7E179}" presName="rootComposite" presStyleCnt="0"/>
      <dgm:spPr/>
    </dgm:pt>
    <dgm:pt modelId="{B4933E91-A581-4D7A-850B-357663C5197D}" type="pres">
      <dgm:prSet presAssocID="{DD189410-6451-472D-9A04-D01537A7E179}" presName="rootText" presStyleLbl="node2" presStyleIdx="1" presStyleCnt="3" custScaleX="250528" custLinFactNeighborX="-810" custLinFactNeighborY="2457">
        <dgm:presLayoutVars>
          <dgm:chPref val="3"/>
        </dgm:presLayoutVars>
      </dgm:prSet>
      <dgm:spPr/>
    </dgm:pt>
    <dgm:pt modelId="{DE5CB95E-BE1F-4D42-AE45-232359E1E386}" type="pres">
      <dgm:prSet presAssocID="{DD189410-6451-472D-9A04-D01537A7E179}" presName="rootConnector" presStyleLbl="node2" presStyleIdx="1" presStyleCnt="3"/>
      <dgm:spPr/>
    </dgm:pt>
    <dgm:pt modelId="{102B9CB5-162E-4322-8D1C-2F3691FE3212}" type="pres">
      <dgm:prSet presAssocID="{DD189410-6451-472D-9A04-D01537A7E179}" presName="hierChild4" presStyleCnt="0"/>
      <dgm:spPr/>
    </dgm:pt>
    <dgm:pt modelId="{E789DE9A-7631-4609-9848-0ED87C94F299}" type="pres">
      <dgm:prSet presAssocID="{DD189410-6451-472D-9A04-D01537A7E179}" presName="hierChild5" presStyleCnt="0"/>
      <dgm:spPr/>
    </dgm:pt>
    <dgm:pt modelId="{E72EE4F6-19FF-4C88-B5A5-9D2E7A9CB5AE}" type="pres">
      <dgm:prSet presAssocID="{C769613F-0A24-4494-8C56-C474CAB963F8}" presName="Name64" presStyleLbl="parChTrans1D2" presStyleIdx="2" presStyleCnt="3"/>
      <dgm:spPr/>
    </dgm:pt>
    <dgm:pt modelId="{E32AA3C2-244D-40B1-B195-59888159B129}" type="pres">
      <dgm:prSet presAssocID="{C359FBD9-853C-4417-AC9C-0E102E98D829}" presName="hierRoot2" presStyleCnt="0">
        <dgm:presLayoutVars>
          <dgm:hierBranch val="init"/>
        </dgm:presLayoutVars>
      </dgm:prSet>
      <dgm:spPr/>
    </dgm:pt>
    <dgm:pt modelId="{57CA6E11-9451-4428-AC5E-E156F168A163}" type="pres">
      <dgm:prSet presAssocID="{C359FBD9-853C-4417-AC9C-0E102E98D829}" presName="rootComposite" presStyleCnt="0"/>
      <dgm:spPr/>
    </dgm:pt>
    <dgm:pt modelId="{E11507CB-0845-45BE-B8CC-8D34BBA1704C}" type="pres">
      <dgm:prSet presAssocID="{C359FBD9-853C-4417-AC9C-0E102E98D829}" presName="rootText" presStyleLbl="node2" presStyleIdx="2" presStyleCnt="3" custScaleX="249079" custLinFactNeighborX="-87" custLinFactNeighborY="3395">
        <dgm:presLayoutVars>
          <dgm:chPref val="3"/>
        </dgm:presLayoutVars>
      </dgm:prSet>
      <dgm:spPr/>
    </dgm:pt>
    <dgm:pt modelId="{863A9E96-8289-4DF3-91FE-4396792F3D6D}" type="pres">
      <dgm:prSet presAssocID="{C359FBD9-853C-4417-AC9C-0E102E98D829}" presName="rootConnector" presStyleLbl="node2" presStyleIdx="2" presStyleCnt="3"/>
      <dgm:spPr/>
    </dgm:pt>
    <dgm:pt modelId="{07EFA112-3F77-43EF-A1BC-D29DFCDD80D5}" type="pres">
      <dgm:prSet presAssocID="{C359FBD9-853C-4417-AC9C-0E102E98D829}" presName="hierChild4" presStyleCnt="0"/>
      <dgm:spPr/>
    </dgm:pt>
    <dgm:pt modelId="{5049F22E-41B4-4085-952C-90B4DF01CA2D}" type="pres">
      <dgm:prSet presAssocID="{C359FBD9-853C-4417-AC9C-0E102E98D829}" presName="hierChild5" presStyleCnt="0"/>
      <dgm:spPr/>
    </dgm:pt>
    <dgm:pt modelId="{73BA3943-122D-4D4C-8545-0ED465A37876}" type="pres">
      <dgm:prSet presAssocID="{FCFA6AC7-77CD-4638-AFFE-F3EE964E9472}" presName="hierChild3" presStyleCnt="0"/>
      <dgm:spPr/>
    </dgm:pt>
  </dgm:ptLst>
  <dgm:cxnLst>
    <dgm:cxn modelId="{F810D902-C526-4954-9251-8BADD891D490}" srcId="{FCFA6AC7-77CD-4638-AFFE-F3EE964E9472}" destId="{C359FBD9-853C-4417-AC9C-0E102E98D829}" srcOrd="2" destOrd="0" parTransId="{C769613F-0A24-4494-8C56-C474CAB963F8}" sibTransId="{ECD9BC93-2879-4C9F-A180-C195F1BA886F}"/>
    <dgm:cxn modelId="{415E2B05-A912-4311-8DE9-1C9BD6640F59}" srcId="{FCFA6AC7-77CD-4638-AFFE-F3EE964E9472}" destId="{9E2FBAFD-1838-41DB-9F97-D9CE82086FCA}" srcOrd="0" destOrd="0" parTransId="{218AB69F-78AB-4D24-B0B7-5507BD7FF9D6}" sibTransId="{581AE46C-D782-4F7D-8288-35C1B8E7A102}"/>
    <dgm:cxn modelId="{AB82582A-B97F-4918-BE10-7D9600AB4405}" type="presOf" srcId="{C359FBD9-853C-4417-AC9C-0E102E98D829}" destId="{E11507CB-0845-45BE-B8CC-8D34BBA1704C}" srcOrd="0" destOrd="0" presId="urn:microsoft.com/office/officeart/2009/3/layout/HorizontalOrganizationChart#2"/>
    <dgm:cxn modelId="{19FA7434-51C3-4FEE-A271-432F2CDB13E8}" srcId="{6DB39A91-16BF-4F6E-AD54-B4B1B4CE73C9}" destId="{FCFA6AC7-77CD-4638-AFFE-F3EE964E9472}" srcOrd="0" destOrd="0" parTransId="{4EB94566-1A79-4F95-B5DD-D2A51A97160D}" sibTransId="{15AFD8C2-8AB4-4CE1-BFB4-097FDF9FCBF5}"/>
    <dgm:cxn modelId="{EF0D6B6D-90EB-46D4-BA3C-26909DC2C879}" type="presOf" srcId="{DD189410-6451-472D-9A04-D01537A7E179}" destId="{B4933E91-A581-4D7A-850B-357663C5197D}" srcOrd="0" destOrd="0" presId="urn:microsoft.com/office/officeart/2009/3/layout/HorizontalOrganizationChart#2"/>
    <dgm:cxn modelId="{179FB36F-9856-4AF3-8AD2-99A05B764847}" type="presOf" srcId="{9E2FBAFD-1838-41DB-9F97-D9CE82086FCA}" destId="{8180D053-EBEF-4584-8056-F55FF6E1705E}" srcOrd="0" destOrd="0" presId="urn:microsoft.com/office/officeart/2009/3/layout/HorizontalOrganizationChart#2"/>
    <dgm:cxn modelId="{38D91279-E525-4A2D-A602-1790B3234A0C}" type="presOf" srcId="{FCFA6AC7-77CD-4638-AFFE-F3EE964E9472}" destId="{92176BAC-5B25-419F-AE20-D34FCF711A71}" srcOrd="0" destOrd="0" presId="urn:microsoft.com/office/officeart/2009/3/layout/HorizontalOrganizationChart#2"/>
    <dgm:cxn modelId="{2C0C8E86-461B-4FB4-8F89-2EE6E524DD35}" type="presOf" srcId="{FCFA6AC7-77CD-4638-AFFE-F3EE964E9472}" destId="{E1B27FAC-E0BF-4EF7-9CA9-1A150D9230E2}" srcOrd="1" destOrd="0" presId="urn:microsoft.com/office/officeart/2009/3/layout/HorizontalOrganizationChart#2"/>
    <dgm:cxn modelId="{6B561F9B-8819-4582-B3BD-6F4AFEC1775D}" type="presOf" srcId="{DD189410-6451-472D-9A04-D01537A7E179}" destId="{DE5CB95E-BE1F-4D42-AE45-232359E1E386}" srcOrd="1" destOrd="0" presId="urn:microsoft.com/office/officeart/2009/3/layout/HorizontalOrganizationChart#2"/>
    <dgm:cxn modelId="{1312549C-3F82-4E18-AF1D-1DCB57AB4417}" type="presOf" srcId="{218AB69F-78AB-4D24-B0B7-5507BD7FF9D6}" destId="{74C6FB6C-4860-4C42-8989-E0882A8EDA65}" srcOrd="0" destOrd="0" presId="urn:microsoft.com/office/officeart/2009/3/layout/HorizontalOrganizationChart#2"/>
    <dgm:cxn modelId="{F55E56A2-DEC1-493A-B742-4F0FDC7D1B60}" type="presOf" srcId="{6DB39A91-16BF-4F6E-AD54-B4B1B4CE73C9}" destId="{F3C099E5-CFB3-4029-83A8-8998653E8C0C}" srcOrd="0" destOrd="0" presId="urn:microsoft.com/office/officeart/2009/3/layout/HorizontalOrganizationChart#2"/>
    <dgm:cxn modelId="{2AD7BDB2-2FE0-46E3-9904-FCBA8A361AAA}" srcId="{FCFA6AC7-77CD-4638-AFFE-F3EE964E9472}" destId="{DD189410-6451-472D-9A04-D01537A7E179}" srcOrd="1" destOrd="0" parTransId="{6558E484-AFD0-4E00-9A0A-43469D1F3A2B}" sibTransId="{1259EA8C-307F-42BB-8080-A1C06D7F2B1E}"/>
    <dgm:cxn modelId="{72980CC1-AA8A-4FB5-9ED8-8B1EE955CC30}" type="presOf" srcId="{6558E484-AFD0-4E00-9A0A-43469D1F3A2B}" destId="{DA21645D-9611-41BA-B79B-F209DEA11A23}" srcOrd="0" destOrd="0" presId="urn:microsoft.com/office/officeart/2009/3/layout/HorizontalOrganizationChart#2"/>
    <dgm:cxn modelId="{307C1FCA-2900-4C89-AB2E-1FCE629E9DE8}" type="presOf" srcId="{C769613F-0A24-4494-8C56-C474CAB963F8}" destId="{E72EE4F6-19FF-4C88-B5A5-9D2E7A9CB5AE}" srcOrd="0" destOrd="0" presId="urn:microsoft.com/office/officeart/2009/3/layout/HorizontalOrganizationChart#2"/>
    <dgm:cxn modelId="{5A6CE4CD-58F4-42EB-A051-F8D944CF02D0}" type="presOf" srcId="{C359FBD9-853C-4417-AC9C-0E102E98D829}" destId="{863A9E96-8289-4DF3-91FE-4396792F3D6D}" srcOrd="1" destOrd="0" presId="urn:microsoft.com/office/officeart/2009/3/layout/HorizontalOrganizationChart#2"/>
    <dgm:cxn modelId="{79CC3BF1-53C7-4AFC-9C57-92D1A3A96C06}" type="presOf" srcId="{9E2FBAFD-1838-41DB-9F97-D9CE82086FCA}" destId="{F18FA8B6-311E-4566-9C1E-0C1F1D2168D9}" srcOrd="1" destOrd="0" presId="urn:microsoft.com/office/officeart/2009/3/layout/HorizontalOrganizationChart#2"/>
    <dgm:cxn modelId="{25B746DE-E630-4A69-A4F6-2A412E1714E5}" type="presParOf" srcId="{F3C099E5-CFB3-4029-83A8-8998653E8C0C}" destId="{5E307625-8E01-4455-A195-0F5F2EF01C34}" srcOrd="0" destOrd="0" presId="urn:microsoft.com/office/officeart/2009/3/layout/HorizontalOrganizationChart#2"/>
    <dgm:cxn modelId="{8DB071F0-289F-4FE0-BDE2-67AE455B6F3A}" type="presParOf" srcId="{5E307625-8E01-4455-A195-0F5F2EF01C34}" destId="{0D9C19D7-2FEF-44C5-A203-799AB539A74F}" srcOrd="0" destOrd="0" presId="urn:microsoft.com/office/officeart/2009/3/layout/HorizontalOrganizationChart#2"/>
    <dgm:cxn modelId="{AC811E14-3D5A-4CFF-ACF4-0E565D5ADEF9}" type="presParOf" srcId="{0D9C19D7-2FEF-44C5-A203-799AB539A74F}" destId="{92176BAC-5B25-419F-AE20-D34FCF711A71}" srcOrd="0" destOrd="0" presId="urn:microsoft.com/office/officeart/2009/3/layout/HorizontalOrganizationChart#2"/>
    <dgm:cxn modelId="{B3526010-309E-494B-BDC8-6F6F16A13D0D}" type="presParOf" srcId="{0D9C19D7-2FEF-44C5-A203-799AB539A74F}" destId="{E1B27FAC-E0BF-4EF7-9CA9-1A150D9230E2}" srcOrd="1" destOrd="0" presId="urn:microsoft.com/office/officeart/2009/3/layout/HorizontalOrganizationChart#2"/>
    <dgm:cxn modelId="{ADF74DBB-3422-4BAE-9EAB-A22006A4013C}" type="presParOf" srcId="{5E307625-8E01-4455-A195-0F5F2EF01C34}" destId="{D5D7492A-7821-4951-A9CE-17C857BA7337}" srcOrd="1" destOrd="0" presId="urn:microsoft.com/office/officeart/2009/3/layout/HorizontalOrganizationChart#2"/>
    <dgm:cxn modelId="{8DCC4524-D2F6-463D-BD35-170F7F4E9A94}" type="presParOf" srcId="{D5D7492A-7821-4951-A9CE-17C857BA7337}" destId="{74C6FB6C-4860-4C42-8989-E0882A8EDA65}" srcOrd="0" destOrd="0" presId="urn:microsoft.com/office/officeart/2009/3/layout/HorizontalOrganizationChart#2"/>
    <dgm:cxn modelId="{15B09747-5D29-46E1-950C-6EA5267F3827}" type="presParOf" srcId="{D5D7492A-7821-4951-A9CE-17C857BA7337}" destId="{A51E8A0D-5FFF-49BE-8C6D-5BD96E9C99CD}" srcOrd="1" destOrd="0" presId="urn:microsoft.com/office/officeart/2009/3/layout/HorizontalOrganizationChart#2"/>
    <dgm:cxn modelId="{BB2AC036-D9F0-43EE-8AFC-E2569BBF4B7A}" type="presParOf" srcId="{A51E8A0D-5FFF-49BE-8C6D-5BD96E9C99CD}" destId="{223C0096-1689-43E4-90E4-EF913A527F06}" srcOrd="0" destOrd="0" presId="urn:microsoft.com/office/officeart/2009/3/layout/HorizontalOrganizationChart#2"/>
    <dgm:cxn modelId="{BC6BF447-1BAC-44B0-A800-A4739ECCEDD0}" type="presParOf" srcId="{223C0096-1689-43E4-90E4-EF913A527F06}" destId="{8180D053-EBEF-4584-8056-F55FF6E1705E}" srcOrd="0" destOrd="0" presId="urn:microsoft.com/office/officeart/2009/3/layout/HorizontalOrganizationChart#2"/>
    <dgm:cxn modelId="{3FB2BDDC-6444-439C-A3BA-4DC9BB7E4A53}" type="presParOf" srcId="{223C0096-1689-43E4-90E4-EF913A527F06}" destId="{F18FA8B6-311E-4566-9C1E-0C1F1D2168D9}" srcOrd="1" destOrd="0" presId="urn:microsoft.com/office/officeart/2009/3/layout/HorizontalOrganizationChart#2"/>
    <dgm:cxn modelId="{831E7B51-8446-4976-AAE6-045FD49ED14D}" type="presParOf" srcId="{A51E8A0D-5FFF-49BE-8C6D-5BD96E9C99CD}" destId="{DBD03B60-B69C-4D13-989C-ED97D50836B8}" srcOrd="1" destOrd="0" presId="urn:microsoft.com/office/officeart/2009/3/layout/HorizontalOrganizationChart#2"/>
    <dgm:cxn modelId="{324DE8D0-B33A-47F2-A61A-340CD82A088B}" type="presParOf" srcId="{A51E8A0D-5FFF-49BE-8C6D-5BD96E9C99CD}" destId="{FABF88AC-0FB8-4829-A44C-2C68992318DC}" srcOrd="2" destOrd="0" presId="urn:microsoft.com/office/officeart/2009/3/layout/HorizontalOrganizationChart#2"/>
    <dgm:cxn modelId="{C1B5239C-8673-4F3F-95A2-CF80C7D70455}" type="presParOf" srcId="{D5D7492A-7821-4951-A9CE-17C857BA7337}" destId="{DA21645D-9611-41BA-B79B-F209DEA11A23}" srcOrd="2" destOrd="0" presId="urn:microsoft.com/office/officeart/2009/3/layout/HorizontalOrganizationChart#2"/>
    <dgm:cxn modelId="{56BA574C-C0F0-404B-894B-EF2F36645D63}" type="presParOf" srcId="{D5D7492A-7821-4951-A9CE-17C857BA7337}" destId="{FED88CC4-B19F-439B-8EC1-B08E6DE1CDD6}" srcOrd="3" destOrd="0" presId="urn:microsoft.com/office/officeart/2009/3/layout/HorizontalOrganizationChart#2"/>
    <dgm:cxn modelId="{7588D898-4532-4FD9-BBDE-AEFA8439C49B}" type="presParOf" srcId="{FED88CC4-B19F-439B-8EC1-B08E6DE1CDD6}" destId="{FA88935D-2AD3-4EF6-953C-93B940597CC1}" srcOrd="0" destOrd="0" presId="urn:microsoft.com/office/officeart/2009/3/layout/HorizontalOrganizationChart#2"/>
    <dgm:cxn modelId="{B618B98E-79C7-4F6A-A076-AB7B6417DB95}" type="presParOf" srcId="{FA88935D-2AD3-4EF6-953C-93B940597CC1}" destId="{B4933E91-A581-4D7A-850B-357663C5197D}" srcOrd="0" destOrd="0" presId="urn:microsoft.com/office/officeart/2009/3/layout/HorizontalOrganizationChart#2"/>
    <dgm:cxn modelId="{1C9F8240-2B6D-46AF-AF8A-7ACEACC2867D}" type="presParOf" srcId="{FA88935D-2AD3-4EF6-953C-93B940597CC1}" destId="{DE5CB95E-BE1F-4D42-AE45-232359E1E386}" srcOrd="1" destOrd="0" presId="urn:microsoft.com/office/officeart/2009/3/layout/HorizontalOrganizationChart#2"/>
    <dgm:cxn modelId="{DD5672C1-E457-4247-98DE-4A1B6A0B6C1A}" type="presParOf" srcId="{FED88CC4-B19F-439B-8EC1-B08E6DE1CDD6}" destId="{102B9CB5-162E-4322-8D1C-2F3691FE3212}" srcOrd="1" destOrd="0" presId="urn:microsoft.com/office/officeart/2009/3/layout/HorizontalOrganizationChart#2"/>
    <dgm:cxn modelId="{2BC4E75F-FEBC-4913-99EA-1CD984384952}" type="presParOf" srcId="{FED88CC4-B19F-439B-8EC1-B08E6DE1CDD6}" destId="{E789DE9A-7631-4609-9848-0ED87C94F299}" srcOrd="2" destOrd="0" presId="urn:microsoft.com/office/officeart/2009/3/layout/HorizontalOrganizationChart#2"/>
    <dgm:cxn modelId="{3DBABC16-12DD-4110-8959-DC112CAC389E}" type="presParOf" srcId="{D5D7492A-7821-4951-A9CE-17C857BA7337}" destId="{E72EE4F6-19FF-4C88-B5A5-9D2E7A9CB5AE}" srcOrd="4" destOrd="0" presId="urn:microsoft.com/office/officeart/2009/3/layout/HorizontalOrganizationChart#2"/>
    <dgm:cxn modelId="{902F035B-26C4-491D-B912-3D1A38B54F77}" type="presParOf" srcId="{D5D7492A-7821-4951-A9CE-17C857BA7337}" destId="{E32AA3C2-244D-40B1-B195-59888159B129}" srcOrd="5" destOrd="0" presId="urn:microsoft.com/office/officeart/2009/3/layout/HorizontalOrganizationChart#2"/>
    <dgm:cxn modelId="{AA9EA424-52A0-4268-8FD0-2FA9CCB751B4}" type="presParOf" srcId="{E32AA3C2-244D-40B1-B195-59888159B129}" destId="{57CA6E11-9451-4428-AC5E-E156F168A163}" srcOrd="0" destOrd="0" presId="urn:microsoft.com/office/officeart/2009/3/layout/HorizontalOrganizationChart#2"/>
    <dgm:cxn modelId="{3B9782D7-48C4-4CC0-889B-CA286E3FF2C3}" type="presParOf" srcId="{57CA6E11-9451-4428-AC5E-E156F168A163}" destId="{E11507CB-0845-45BE-B8CC-8D34BBA1704C}" srcOrd="0" destOrd="0" presId="urn:microsoft.com/office/officeart/2009/3/layout/HorizontalOrganizationChart#2"/>
    <dgm:cxn modelId="{30E29A92-DCBC-40F4-B8C5-9FE829DCEDEA}" type="presParOf" srcId="{57CA6E11-9451-4428-AC5E-E156F168A163}" destId="{863A9E96-8289-4DF3-91FE-4396792F3D6D}" srcOrd="1" destOrd="0" presId="urn:microsoft.com/office/officeart/2009/3/layout/HorizontalOrganizationChart#2"/>
    <dgm:cxn modelId="{179CCABE-02F6-426E-8C20-9F103B8DC4D3}" type="presParOf" srcId="{E32AA3C2-244D-40B1-B195-59888159B129}" destId="{07EFA112-3F77-43EF-A1BC-D29DFCDD80D5}" srcOrd="1" destOrd="0" presId="urn:microsoft.com/office/officeart/2009/3/layout/HorizontalOrganizationChart#2"/>
    <dgm:cxn modelId="{0530E9D3-4326-4FB9-A6B0-B41A95225AA6}" type="presParOf" srcId="{E32AA3C2-244D-40B1-B195-59888159B129}" destId="{5049F22E-41B4-4085-952C-90B4DF01CA2D}" srcOrd="2" destOrd="0" presId="urn:microsoft.com/office/officeart/2009/3/layout/HorizontalOrganizationChart#2"/>
    <dgm:cxn modelId="{8F1F67F4-E4B1-4DB9-B092-C899929F9DA3}" type="presParOf" srcId="{5E307625-8E01-4455-A195-0F5F2EF01C34}" destId="{73BA3943-122D-4D4C-8545-0ED465A37876}" srcOrd="2" destOrd="0" presId="urn:microsoft.com/office/officeart/2009/3/layout/HorizontalOrganizationChart#2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3C34B-2FA2-4E6A-BB7D-63128BDF4967}">
      <dsp:nvSpPr>
        <dsp:cNvPr id="0" name=""/>
        <dsp:cNvSpPr/>
      </dsp:nvSpPr>
      <dsp:spPr bwMode="white">
        <a:xfrm>
          <a:off x="0" y="872218"/>
          <a:ext cx="1392464" cy="83547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情境引入</a:t>
          </a:r>
          <a:endParaRPr sz="2200" kern="1200" dirty="0"/>
        </a:p>
      </dsp:txBody>
      <dsp:txXfrm>
        <a:off x="24470" y="896688"/>
        <a:ext cx="1343524" cy="786538"/>
      </dsp:txXfrm>
    </dsp:sp>
    <dsp:sp modelId="{F7BC590A-7C8A-4782-9B56-D53946779B2E}">
      <dsp:nvSpPr>
        <dsp:cNvPr id="0" name=""/>
        <dsp:cNvSpPr/>
      </dsp:nvSpPr>
      <dsp:spPr bwMode="white">
        <a:xfrm>
          <a:off x="1531710" y="1117291"/>
          <a:ext cx="295202" cy="3453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400" kern="1200"/>
        </a:p>
      </dsp:txBody>
      <dsp:txXfrm>
        <a:off x="1531710" y="1186357"/>
        <a:ext cx="206641" cy="207199"/>
      </dsp:txXfrm>
    </dsp:sp>
    <dsp:sp modelId="{B8323682-6378-4192-9B24-5E1B31CACBAE}">
      <dsp:nvSpPr>
        <dsp:cNvPr id="0" name=""/>
        <dsp:cNvSpPr/>
      </dsp:nvSpPr>
      <dsp:spPr bwMode="white">
        <a:xfrm>
          <a:off x="1949449" y="872218"/>
          <a:ext cx="1392464" cy="83547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-8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实验</a:t>
          </a:r>
          <a:r>
            <a:rPr lang="zh-CN" sz="2200" kern="1200" dirty="0"/>
            <a:t>准备</a:t>
          </a:r>
        </a:p>
      </dsp:txBody>
      <dsp:txXfrm>
        <a:off x="1973919" y="896688"/>
        <a:ext cx="1343524" cy="786538"/>
      </dsp:txXfrm>
    </dsp:sp>
    <dsp:sp modelId="{9E51C828-154D-40F0-8CF6-8EFBBD32BBA3}">
      <dsp:nvSpPr>
        <dsp:cNvPr id="0" name=""/>
        <dsp:cNvSpPr/>
      </dsp:nvSpPr>
      <dsp:spPr bwMode="white">
        <a:xfrm>
          <a:off x="3481160" y="1117291"/>
          <a:ext cx="295202" cy="3453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153014"/>
            <a:satOff val="-14641"/>
            <a:lumOff val="113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400" kern="1200"/>
        </a:p>
      </dsp:txBody>
      <dsp:txXfrm>
        <a:off x="3481160" y="1186357"/>
        <a:ext cx="206641" cy="207199"/>
      </dsp:txXfrm>
    </dsp:sp>
    <dsp:sp modelId="{8BFD2EA5-7FE7-43D6-9B26-D787898D0DBC}">
      <dsp:nvSpPr>
        <dsp:cNvPr id="0" name=""/>
        <dsp:cNvSpPr/>
      </dsp:nvSpPr>
      <dsp:spPr bwMode="white">
        <a:xfrm>
          <a:off x="3898899" y="872218"/>
          <a:ext cx="1392464" cy="83547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-16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实验猜想</a:t>
          </a:r>
          <a:endParaRPr sz="2200" kern="1200" dirty="0"/>
        </a:p>
      </dsp:txBody>
      <dsp:txXfrm>
        <a:off x="3923369" y="896688"/>
        <a:ext cx="1343524" cy="786538"/>
      </dsp:txXfrm>
    </dsp:sp>
    <dsp:sp modelId="{FADBE1E6-EC3C-40AF-AE80-AD28E5E4F50F}">
      <dsp:nvSpPr>
        <dsp:cNvPr id="0" name=""/>
        <dsp:cNvSpPr/>
      </dsp:nvSpPr>
      <dsp:spPr bwMode="white">
        <a:xfrm>
          <a:off x="5430610" y="1117291"/>
          <a:ext cx="295202" cy="3453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306027"/>
            <a:satOff val="-29283"/>
            <a:lumOff val="2268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400" kern="1200"/>
        </a:p>
      </dsp:txBody>
      <dsp:txXfrm>
        <a:off x="5430610" y="1186357"/>
        <a:ext cx="206641" cy="207199"/>
      </dsp:txXfrm>
    </dsp:sp>
    <dsp:sp modelId="{DBCB2437-6C13-4CF8-8085-E3E75A1A0BA0}">
      <dsp:nvSpPr>
        <dsp:cNvPr id="0" name=""/>
        <dsp:cNvSpPr/>
      </dsp:nvSpPr>
      <dsp:spPr bwMode="white">
        <a:xfrm>
          <a:off x="5848349" y="872218"/>
          <a:ext cx="1392464" cy="83547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-24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实验实施</a:t>
          </a:r>
          <a:endParaRPr sz="2200" kern="1200" dirty="0"/>
        </a:p>
      </dsp:txBody>
      <dsp:txXfrm>
        <a:off x="5872819" y="896688"/>
        <a:ext cx="1343524" cy="786538"/>
      </dsp:txXfrm>
    </dsp:sp>
    <dsp:sp modelId="{086A55B8-C14D-4505-BDCC-15E8E73E19D8}">
      <dsp:nvSpPr>
        <dsp:cNvPr id="0" name=""/>
        <dsp:cNvSpPr/>
      </dsp:nvSpPr>
      <dsp:spPr bwMode="white">
        <a:xfrm>
          <a:off x="7380060" y="1117291"/>
          <a:ext cx="295202" cy="3453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459041"/>
            <a:satOff val="-43924"/>
            <a:lumOff val="3403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400" kern="1200"/>
        </a:p>
      </dsp:txBody>
      <dsp:txXfrm>
        <a:off x="7380060" y="1186357"/>
        <a:ext cx="206641" cy="207199"/>
      </dsp:txXfrm>
    </dsp:sp>
    <dsp:sp modelId="{E36BBADA-7B5C-4089-BF50-B0A9D593E030}">
      <dsp:nvSpPr>
        <dsp:cNvPr id="0" name=""/>
        <dsp:cNvSpPr/>
      </dsp:nvSpPr>
      <dsp:spPr bwMode="white">
        <a:xfrm>
          <a:off x="7797799" y="872218"/>
          <a:ext cx="1392464" cy="83547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-32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实验总结</a:t>
          </a:r>
          <a:endParaRPr lang="zh-CN" sz="2200" kern="1200" dirty="0"/>
        </a:p>
      </dsp:txBody>
      <dsp:txXfrm>
        <a:off x="7822269" y="896688"/>
        <a:ext cx="1343524" cy="786538"/>
      </dsp:txXfrm>
    </dsp:sp>
    <dsp:sp modelId="{AAC0C851-95DB-43EB-8400-2FE2351030D8}">
      <dsp:nvSpPr>
        <dsp:cNvPr id="0" name=""/>
        <dsp:cNvSpPr/>
      </dsp:nvSpPr>
      <dsp:spPr bwMode="white">
        <a:xfrm>
          <a:off x="9329510" y="1117291"/>
          <a:ext cx="295202" cy="3453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612055"/>
            <a:satOff val="-58566"/>
            <a:lumOff val="4537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400" kern="1200"/>
        </a:p>
      </dsp:txBody>
      <dsp:txXfrm>
        <a:off x="9329510" y="1186357"/>
        <a:ext cx="206641" cy="207199"/>
      </dsp:txXfrm>
    </dsp:sp>
    <dsp:sp modelId="{78702850-84D5-4007-9105-89E634D84D9F}">
      <dsp:nvSpPr>
        <dsp:cNvPr id="0" name=""/>
        <dsp:cNvSpPr/>
      </dsp:nvSpPr>
      <dsp:spPr bwMode="white">
        <a:xfrm>
          <a:off x="9747249" y="872218"/>
          <a:ext cx="1392464" cy="83547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迁移应用</a:t>
          </a:r>
          <a:endParaRPr sz="2200" kern="1200" dirty="0"/>
        </a:p>
      </dsp:txBody>
      <dsp:txXfrm>
        <a:off x="9771719" y="896688"/>
        <a:ext cx="1343524" cy="7865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EE4F6-19FF-4C88-B5A5-9D2E7A9CB5AE}">
      <dsp:nvSpPr>
        <dsp:cNvPr id="0" name=""/>
        <dsp:cNvSpPr/>
      </dsp:nvSpPr>
      <dsp:spPr>
        <a:xfrm>
          <a:off x="2042712" y="787913"/>
          <a:ext cx="988426" cy="4839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62899" y="0"/>
              </a:lnTo>
              <a:lnTo>
                <a:pt x="862899" y="483984"/>
              </a:lnTo>
              <a:lnTo>
                <a:pt x="988426" y="48398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21645D-9611-41BA-B79B-F209DEA11A23}">
      <dsp:nvSpPr>
        <dsp:cNvPr id="0" name=""/>
        <dsp:cNvSpPr/>
      </dsp:nvSpPr>
      <dsp:spPr>
        <a:xfrm>
          <a:off x="2042712" y="695350"/>
          <a:ext cx="9793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92562"/>
              </a:moveTo>
              <a:lnTo>
                <a:pt x="853823" y="92562"/>
              </a:lnTo>
              <a:lnTo>
                <a:pt x="853823" y="45720"/>
              </a:lnTo>
              <a:lnTo>
                <a:pt x="979351" y="457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C6FB6C-4860-4C42-8989-E0882A8EDA65}">
      <dsp:nvSpPr>
        <dsp:cNvPr id="0" name=""/>
        <dsp:cNvSpPr/>
      </dsp:nvSpPr>
      <dsp:spPr>
        <a:xfrm>
          <a:off x="2042712" y="191896"/>
          <a:ext cx="989518" cy="596016"/>
        </a:xfrm>
        <a:custGeom>
          <a:avLst/>
          <a:gdLst/>
          <a:ahLst/>
          <a:cxnLst/>
          <a:rect l="0" t="0" r="0" b="0"/>
          <a:pathLst>
            <a:path>
              <a:moveTo>
                <a:pt x="0" y="596016"/>
              </a:moveTo>
              <a:lnTo>
                <a:pt x="863991" y="596016"/>
              </a:lnTo>
              <a:lnTo>
                <a:pt x="863991" y="0"/>
              </a:lnTo>
              <a:lnTo>
                <a:pt x="989518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176BAC-5B25-419F-AE20-D34FCF711A71}">
      <dsp:nvSpPr>
        <dsp:cNvPr id="0" name=""/>
        <dsp:cNvSpPr/>
      </dsp:nvSpPr>
      <dsp:spPr>
        <a:xfrm>
          <a:off x="509183" y="477055"/>
          <a:ext cx="1533529" cy="6217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>
              <a:latin typeface="微软雅黑" panose="020B0503020204020204" pitchFamily="34" charset="-122"/>
              <a:ea typeface="微软雅黑" panose="020B0503020204020204" pitchFamily="34" charset="-122"/>
            </a:rPr>
            <a:t>  识别什么？</a:t>
          </a:r>
        </a:p>
      </dsp:txBody>
      <dsp:txXfrm>
        <a:off x="509183" y="477055"/>
        <a:ext cx="1533529" cy="621715"/>
      </dsp:txXfrm>
    </dsp:sp>
    <dsp:sp modelId="{8180D053-EBEF-4584-8056-F55FF6E1705E}">
      <dsp:nvSpPr>
        <dsp:cNvPr id="0" name=""/>
        <dsp:cNvSpPr/>
      </dsp:nvSpPr>
      <dsp:spPr>
        <a:xfrm>
          <a:off x="3032231" y="467"/>
          <a:ext cx="3112222" cy="3828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b="0" kern="1200" dirty="0"/>
            <a:t>画面中哪些信息用来识别</a:t>
          </a: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？</a:t>
          </a:r>
          <a:endParaRPr lang="zh-CN" altLang="en-US" sz="1600" kern="1200" dirty="0">
            <a:solidFill>
              <a:schemeClr val="lt1"/>
            </a:solidFill>
            <a:latin typeface="微软雅黑" panose="020B0503020204020204" pitchFamily="34" charset="-122"/>
            <a:ea typeface="微软雅黑" panose="020B0503020204020204" pitchFamily="34" charset="-122"/>
            <a:cs typeface="+mn-cs"/>
          </a:endParaRPr>
        </a:p>
      </dsp:txBody>
      <dsp:txXfrm>
        <a:off x="3032231" y="467"/>
        <a:ext cx="3112222" cy="382858"/>
      </dsp:txXfrm>
    </dsp:sp>
    <dsp:sp modelId="{B4933E91-A581-4D7A-850B-357663C5197D}">
      <dsp:nvSpPr>
        <dsp:cNvPr id="0" name=""/>
        <dsp:cNvSpPr/>
      </dsp:nvSpPr>
      <dsp:spPr>
        <a:xfrm>
          <a:off x="3022063" y="549641"/>
          <a:ext cx="3144809" cy="3828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b="0" kern="1200" dirty="0"/>
            <a:t>机器提取哪些具体信息</a:t>
          </a: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？</a:t>
          </a:r>
          <a:endParaRPr lang="zh-CN" altLang="en-US" sz="1600" kern="1200" dirty="0">
            <a:solidFill>
              <a:schemeClr val="lt1"/>
            </a:solidFill>
            <a:latin typeface="微软雅黑" panose="020B0503020204020204" pitchFamily="34" charset="-122"/>
            <a:ea typeface="微软雅黑" panose="020B0503020204020204" pitchFamily="34" charset="-122"/>
            <a:cs typeface="+mn-cs"/>
          </a:endParaRPr>
        </a:p>
      </dsp:txBody>
      <dsp:txXfrm>
        <a:off x="3022063" y="549641"/>
        <a:ext cx="3144809" cy="382858"/>
      </dsp:txXfrm>
    </dsp:sp>
    <dsp:sp modelId="{E11507CB-0845-45BE-B8CC-8D34BBA1704C}">
      <dsp:nvSpPr>
        <dsp:cNvPr id="0" name=""/>
        <dsp:cNvSpPr/>
      </dsp:nvSpPr>
      <dsp:spPr>
        <a:xfrm>
          <a:off x="3031139" y="1080468"/>
          <a:ext cx="3126620" cy="3828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“特征”是什么</a:t>
          </a: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rPr>
            <a:t>？</a:t>
          </a:r>
          <a:endParaRPr lang="zh-CN" altLang="en-US" sz="1050" kern="1200" dirty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3031139" y="1080468"/>
        <a:ext cx="3126620" cy="3828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EE4F6-19FF-4C88-B5A5-9D2E7A9CB5AE}">
      <dsp:nvSpPr>
        <dsp:cNvPr id="0" name=""/>
        <dsp:cNvSpPr/>
      </dsp:nvSpPr>
      <dsp:spPr>
        <a:xfrm>
          <a:off x="2102988" y="813433"/>
          <a:ext cx="818543" cy="5008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88926" y="0"/>
              </a:lnTo>
              <a:lnTo>
                <a:pt x="688926" y="500844"/>
              </a:lnTo>
              <a:lnTo>
                <a:pt x="818543" y="5008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21645D-9611-41BA-B79B-F209DEA11A23}">
      <dsp:nvSpPr>
        <dsp:cNvPr id="0" name=""/>
        <dsp:cNvSpPr/>
      </dsp:nvSpPr>
      <dsp:spPr>
        <a:xfrm>
          <a:off x="2102988" y="719965"/>
          <a:ext cx="8091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93468"/>
              </a:moveTo>
              <a:lnTo>
                <a:pt x="679555" y="93468"/>
              </a:lnTo>
              <a:lnTo>
                <a:pt x="679555" y="45720"/>
              </a:lnTo>
              <a:lnTo>
                <a:pt x="809172" y="457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C6FB6C-4860-4C42-8989-E0882A8EDA65}">
      <dsp:nvSpPr>
        <dsp:cNvPr id="0" name=""/>
        <dsp:cNvSpPr/>
      </dsp:nvSpPr>
      <dsp:spPr>
        <a:xfrm>
          <a:off x="2102988" y="198619"/>
          <a:ext cx="819671" cy="614814"/>
        </a:xfrm>
        <a:custGeom>
          <a:avLst/>
          <a:gdLst/>
          <a:ahLst/>
          <a:cxnLst/>
          <a:rect l="0" t="0" r="0" b="0"/>
          <a:pathLst>
            <a:path>
              <a:moveTo>
                <a:pt x="0" y="614814"/>
              </a:moveTo>
              <a:lnTo>
                <a:pt x="690054" y="614814"/>
              </a:lnTo>
              <a:lnTo>
                <a:pt x="690054" y="0"/>
              </a:lnTo>
              <a:lnTo>
                <a:pt x="819671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176BAC-5B25-419F-AE20-D34FCF711A71}">
      <dsp:nvSpPr>
        <dsp:cNvPr id="0" name=""/>
        <dsp:cNvSpPr/>
      </dsp:nvSpPr>
      <dsp:spPr>
        <a:xfrm>
          <a:off x="567378" y="494049"/>
          <a:ext cx="1535610" cy="6387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>
              <a:latin typeface="微软雅黑" panose="020B0503020204020204" pitchFamily="34" charset="-122"/>
              <a:ea typeface="微软雅黑" panose="020B0503020204020204" pitchFamily="34" charset="-122"/>
            </a:rPr>
            <a:t>   如何识别？</a:t>
          </a:r>
        </a:p>
      </dsp:txBody>
      <dsp:txXfrm>
        <a:off x="567378" y="494049"/>
        <a:ext cx="1535610" cy="638768"/>
      </dsp:txXfrm>
    </dsp:sp>
    <dsp:sp modelId="{8180D053-EBEF-4584-8056-F55FF6E1705E}">
      <dsp:nvSpPr>
        <dsp:cNvPr id="0" name=""/>
        <dsp:cNvSpPr/>
      </dsp:nvSpPr>
      <dsp:spPr>
        <a:xfrm>
          <a:off x="2922660" y="953"/>
          <a:ext cx="3213617" cy="39533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基本流程是怎样的？</a:t>
          </a:r>
          <a:endParaRPr lang="zh-CN" altLang="en-US" sz="2000" kern="1200" dirty="0">
            <a:solidFill>
              <a:schemeClr val="lt1"/>
            </a:solidFill>
            <a:latin typeface="微软雅黑" panose="020B0503020204020204" pitchFamily="34" charset="-122"/>
            <a:ea typeface="微软雅黑" panose="020B0503020204020204" pitchFamily="34" charset="-122"/>
            <a:cs typeface="+mn-cs"/>
            <a:sym typeface="Arial" panose="020B0604020202020204" pitchFamily="34" charset="0"/>
          </a:endParaRPr>
        </a:p>
      </dsp:txBody>
      <dsp:txXfrm>
        <a:off x="2922660" y="953"/>
        <a:ext cx="3213617" cy="395331"/>
      </dsp:txXfrm>
    </dsp:sp>
    <dsp:sp modelId="{B4933E91-A581-4D7A-850B-357663C5197D}">
      <dsp:nvSpPr>
        <dsp:cNvPr id="0" name=""/>
        <dsp:cNvSpPr/>
      </dsp:nvSpPr>
      <dsp:spPr>
        <a:xfrm>
          <a:off x="2912161" y="568019"/>
          <a:ext cx="3247265" cy="39533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b="0" kern="1200" dirty="0"/>
            <a:t>机器怎么“记住”和“认出”</a:t>
          </a:r>
          <a:r>
            <a:rPr lang="zh-CN" altLang="en-US" sz="1600" kern="12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anose="020B0604020202020204" pitchFamily="34" charset="0"/>
            </a:rPr>
            <a:t>？</a:t>
          </a:r>
        </a:p>
      </dsp:txBody>
      <dsp:txXfrm>
        <a:off x="2912161" y="568019"/>
        <a:ext cx="3247265" cy="395331"/>
      </dsp:txXfrm>
    </dsp:sp>
    <dsp:sp modelId="{E11507CB-0845-45BE-B8CC-8D34BBA1704C}">
      <dsp:nvSpPr>
        <dsp:cNvPr id="0" name=""/>
        <dsp:cNvSpPr/>
      </dsp:nvSpPr>
      <dsp:spPr>
        <a:xfrm>
          <a:off x="2921532" y="1116612"/>
          <a:ext cx="3228484" cy="39533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8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b="0" kern="1200" dirty="0"/>
            <a:t>为什么会失灵？</a:t>
          </a:r>
          <a:endParaRPr lang="zh-CN" altLang="en-US" sz="1600" b="0" kern="1200" dirty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2921532" y="1116612"/>
        <a:ext cx="3228484" cy="395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#1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linDir" val="fromL"/>
                      <dgm:param type="chAlign" val="t"/>
                    </dgm:alg>
                  </dgm:if>
                  <dgm:else name="Name31">
                    <dgm:alg type="hierChild">
                      <dgm:param type="linDir" val="fromR"/>
                      <dgm:param type="chAlign" val="t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linDir" val="fromL"/>
                      <dgm:param type="chAlign" val="b"/>
                    </dgm:alg>
                  </dgm:if>
                  <dgm:else name="Name35">
                    <dgm:alg type="hierChild">
                      <dgm:param type="linDir" val="fromR"/>
                      <dgm:param type="chAlign" val="b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linDir" val="fromT"/>
                      <dgm:param type="chAlign" val="l"/>
                      <dgm:param type="secLinDir" val="fromL"/>
                      <dgm:param type="secChAlign" val="t"/>
                    </dgm:alg>
                  </dgm:if>
                  <dgm:else name="Name39">
                    <dgm:alg type="hierChild">
                      <dgm:param type="linDir" val="fromT"/>
                      <dgm:param type="chAlign" val="r"/>
                      <dgm:param type="secLinDir" val="fromR"/>
                      <dgm:param type="secChAlign" val="t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linDir" val="fromL"/>
                            <dgm:param type="chAlign" val="t"/>
                          </dgm:alg>
                        </dgm:if>
                        <dgm:else name="Name93">
                          <dgm:alg type="hierChild">
                            <dgm:param type="linDir" val="fromR"/>
                            <dgm:param type="chAlign" val="t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linDir" val="fromL"/>
                            <dgm:param type="chAlign" val="b"/>
                          </dgm:alg>
                        </dgm:if>
                        <dgm:else name="Name97">
                          <dgm:alg type="hierChild">
                            <dgm:param type="linDir" val="fromR"/>
                            <dgm:param type="chAlign" val="b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linDir" val="fromT"/>
                            <dgm:param type="chAlign" val="l"/>
                            <dgm:param type="secLinDir" val="fromL"/>
                            <dgm:param type="secChAlign" val="t"/>
                          </dgm:alg>
                        </dgm:if>
                        <dgm:else name="Name101">
                          <dgm:alg type="hierChild">
                            <dgm:param type="linDir" val="fromT"/>
                            <dgm:param type="chAlign" val="r"/>
                            <dgm:param type="secLinDir" val="fromR"/>
                            <dgm:param type="secChAlign" val="t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linDir" val="fromT"/>
                        <dgm:param type="chAlign" val="l"/>
                        <dgm:param type="secLinDir" val="fromL"/>
                        <dgm:param type="secChAlign" val="t"/>
                      </dgm:alg>
                    </dgm:if>
                    <dgm:else name="Name109">
                      <dgm:alg type="hierChild">
                        <dgm:param type="linDir" val="fromT"/>
                        <dgm:param type="chAlign" val="r"/>
                        <dgm:param type="secLinDir" val="fromR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linDir" val="fromT"/>
                  <dgm:param type="chAlign" val="l"/>
                  <dgm:param type="secLinDir" val="fromL"/>
                  <dgm:param type="secChAlign" val="t"/>
                </dgm:alg>
              </dgm:if>
              <dgm:else name="Name113">
                <dgm:alg type="hierChild">
                  <dgm:param type="linDir" val="fromT"/>
                  <dgm:param type="chAlign" val="r"/>
                  <dgm:param type="secLinDir" val="fromR"/>
                  <dgm:param type="secChAlign" val="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linDir" val="fromL"/>
                            <dgm:param type="chAlign" val="t"/>
                          </dgm:alg>
                        </dgm:if>
                        <dgm:else name="Name145">
                          <dgm:alg type="hierChild">
                            <dgm:param type="linDir" val="fromR"/>
                            <dgm:param type="chAlign" val="t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linDir" val="fromL"/>
                            <dgm:param type="chAlign" val="b"/>
                          </dgm:alg>
                        </dgm:if>
                        <dgm:else name="Name149">
                          <dgm:alg type="hierChild">
                            <dgm:param type="linDir" val="fromR"/>
                            <dgm:param type="chAlign" val="b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linDir" val="fromT"/>
                            <dgm:param type="chAlign" val="l"/>
                            <dgm:param type="secLinDir" val="fromL"/>
                            <dgm:param type="secChAlign" val="t"/>
                          </dgm:alg>
                        </dgm:if>
                        <dgm:else name="Name153">
                          <dgm:alg type="hierChild">
                            <dgm:param type="linDir" val="fromT"/>
                            <dgm:param type="chAlign" val="r"/>
                            <dgm:param type="secLinDir" val="fromR"/>
                            <dgm:param type="secChAlign" val="t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linDir" val="fromT"/>
                        <dgm:param type="chAlign" val="l"/>
                        <dgm:param type="secLinDir" val="fromL"/>
                        <dgm:param type="secChAlign" val="t"/>
                      </dgm:alg>
                    </dgm:if>
                    <dgm:else name="Name161">
                      <dgm:alg type="hierChild">
                        <dgm:param type="linDir" val="fromT"/>
                        <dgm:param type="chAlign" val="r"/>
                        <dgm:param type="secLinDir" val="fromR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#2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linDir" val="fromL"/>
                      <dgm:param type="chAlign" val="t"/>
                    </dgm:alg>
                  </dgm:if>
                  <dgm:else name="Name31">
                    <dgm:alg type="hierChild">
                      <dgm:param type="linDir" val="fromR"/>
                      <dgm:param type="chAlign" val="t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linDir" val="fromL"/>
                      <dgm:param type="chAlign" val="b"/>
                    </dgm:alg>
                  </dgm:if>
                  <dgm:else name="Name35">
                    <dgm:alg type="hierChild">
                      <dgm:param type="linDir" val="fromR"/>
                      <dgm:param type="chAlign" val="b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linDir" val="fromT"/>
                      <dgm:param type="chAlign" val="l"/>
                      <dgm:param type="secLinDir" val="fromL"/>
                      <dgm:param type="secChAlign" val="t"/>
                    </dgm:alg>
                  </dgm:if>
                  <dgm:else name="Name39">
                    <dgm:alg type="hierChild">
                      <dgm:param type="linDir" val="fromT"/>
                      <dgm:param type="chAlign" val="r"/>
                      <dgm:param type="secLinDir" val="fromR"/>
                      <dgm:param type="secChAlign" val="t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linDir" val="fromL"/>
                            <dgm:param type="chAlign" val="t"/>
                          </dgm:alg>
                        </dgm:if>
                        <dgm:else name="Name93">
                          <dgm:alg type="hierChild">
                            <dgm:param type="linDir" val="fromR"/>
                            <dgm:param type="chAlign" val="t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linDir" val="fromL"/>
                            <dgm:param type="chAlign" val="b"/>
                          </dgm:alg>
                        </dgm:if>
                        <dgm:else name="Name97">
                          <dgm:alg type="hierChild">
                            <dgm:param type="linDir" val="fromR"/>
                            <dgm:param type="chAlign" val="b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linDir" val="fromT"/>
                            <dgm:param type="chAlign" val="l"/>
                            <dgm:param type="secLinDir" val="fromL"/>
                            <dgm:param type="secChAlign" val="t"/>
                          </dgm:alg>
                        </dgm:if>
                        <dgm:else name="Name101">
                          <dgm:alg type="hierChild">
                            <dgm:param type="linDir" val="fromT"/>
                            <dgm:param type="chAlign" val="r"/>
                            <dgm:param type="secLinDir" val="fromR"/>
                            <dgm:param type="secChAlign" val="t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linDir" val="fromT"/>
                        <dgm:param type="chAlign" val="l"/>
                        <dgm:param type="secLinDir" val="fromL"/>
                        <dgm:param type="secChAlign" val="t"/>
                      </dgm:alg>
                    </dgm:if>
                    <dgm:else name="Name109">
                      <dgm:alg type="hierChild">
                        <dgm:param type="linDir" val="fromT"/>
                        <dgm:param type="chAlign" val="r"/>
                        <dgm:param type="secLinDir" val="fromR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linDir" val="fromT"/>
                  <dgm:param type="chAlign" val="l"/>
                  <dgm:param type="secLinDir" val="fromL"/>
                  <dgm:param type="secChAlign" val="t"/>
                </dgm:alg>
              </dgm:if>
              <dgm:else name="Name113">
                <dgm:alg type="hierChild">
                  <dgm:param type="linDir" val="fromT"/>
                  <dgm:param type="chAlign" val="r"/>
                  <dgm:param type="secLinDir" val="fromR"/>
                  <dgm:param type="secChAlign" val="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linDir" val="fromL"/>
                            <dgm:param type="chAlign" val="t"/>
                          </dgm:alg>
                        </dgm:if>
                        <dgm:else name="Name145">
                          <dgm:alg type="hierChild">
                            <dgm:param type="linDir" val="fromR"/>
                            <dgm:param type="chAlign" val="t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linDir" val="fromL"/>
                            <dgm:param type="chAlign" val="b"/>
                          </dgm:alg>
                        </dgm:if>
                        <dgm:else name="Name149">
                          <dgm:alg type="hierChild">
                            <dgm:param type="linDir" val="fromR"/>
                            <dgm:param type="chAlign" val="b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linDir" val="fromT"/>
                            <dgm:param type="chAlign" val="l"/>
                            <dgm:param type="secLinDir" val="fromL"/>
                            <dgm:param type="secChAlign" val="t"/>
                          </dgm:alg>
                        </dgm:if>
                        <dgm:else name="Name153">
                          <dgm:alg type="hierChild">
                            <dgm:param type="linDir" val="fromT"/>
                            <dgm:param type="chAlign" val="r"/>
                            <dgm:param type="secLinDir" val="fromR"/>
                            <dgm:param type="secChAlign" val="t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linDir" val="fromT"/>
                        <dgm:param type="chAlign" val="l"/>
                        <dgm:param type="secLinDir" val="fromL"/>
                        <dgm:param type="secChAlign" val="t"/>
                      </dgm:alg>
                    </dgm:if>
                    <dgm:else name="Name161">
                      <dgm:alg type="hierChild">
                        <dgm:param type="linDir" val="fromT"/>
                        <dgm:param type="chAlign" val="r"/>
                        <dgm:param type="secLinDir" val="fromR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#2">
  <dgm:title val=""/>
  <dgm:desc val=""/>
  <dgm:catLst>
    <dgm:cat type="simple" pri="105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  <a:t>2026/3/16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CF4E72-6667-4E46-B0E4-B4D531CF006B}" type="datetimeFigureOut">
              <a:rPr lang="zh-CN" altLang="en-US" smtClean="0"/>
              <a:t>2026/3/16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5CDD19-2EEA-4CDF-B2F3-7EEA11EB95A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2026</a:t>
            </a:r>
            <a:r>
              <a:rPr lang="zh-CN" altLang="en-US" dirty="0"/>
              <a:t>年安徽省小学人工智能通识教育暨小学信息科技教学指南培训活动</a:t>
            </a:r>
            <a:endParaRPr lang="en-US" altLang="zh-CN" dirty="0"/>
          </a:p>
          <a:p>
            <a:r>
              <a:rPr lang="zh-CN" altLang="en-US" dirty="0"/>
              <a:t>课题：小学信息科技教学指南修订与解读</a:t>
            </a:r>
            <a:endParaRPr lang="en-US" altLang="zh-CN" dirty="0"/>
          </a:p>
          <a:p>
            <a:r>
              <a:rPr lang="zh-CN" altLang="en-US" dirty="0"/>
              <a:t>单位：安徽省教育科学研究院</a:t>
            </a:r>
            <a:endParaRPr lang="en-US" altLang="zh-CN" dirty="0"/>
          </a:p>
          <a:p>
            <a:r>
              <a:rPr lang="zh-CN" altLang="en-US" dirty="0"/>
              <a:t>时间：</a:t>
            </a:r>
            <a:r>
              <a:rPr lang="en-US" altLang="zh-CN" dirty="0"/>
              <a:t>2026</a:t>
            </a:r>
            <a:r>
              <a:rPr lang="zh-CN" altLang="en-US" dirty="0"/>
              <a:t>年</a:t>
            </a:r>
            <a:r>
              <a:rPr lang="en-US" altLang="zh-CN" dirty="0"/>
              <a:t>3</a:t>
            </a:r>
            <a:r>
              <a:rPr lang="zh-CN" altLang="en-US" dirty="0"/>
              <a:t>月</a:t>
            </a:r>
            <a:r>
              <a:rPr lang="en-US" altLang="zh-CN" dirty="0"/>
              <a:t>20</a:t>
            </a:r>
            <a:r>
              <a:rPr lang="zh-CN" altLang="en-US" dirty="0"/>
              <a:t>日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F1A25F2-EFCA-4C4C-A3CA-41293FEE57B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思源宋体 CN" panose="02020400000000000000" pitchFamily="18" charset="-122"/>
                <a:cs typeface="+mn-cs"/>
              </a:r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思源宋体 CN" panose="02020400000000000000" pitchFamily="18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2026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年安徽省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人工智能通识教育暨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信息科技教学指南培训活动</a:t>
            </a:r>
            <a:endParaRPr lang="en-US" altLang="zh-CN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一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CDD19-2EEA-4CDF-B2F3-7EEA11EB95A9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CDD19-2EEA-4CDF-B2F3-7EEA11EB95A9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AFA04F-5946-3FBF-008B-CB87AEDC38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20ABFF17-E59B-463B-EAE1-BB2C0F308B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2EF6E058-DF40-146F-F3DB-243DE00FD0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solidFill>
                <a:srgbClr val="3484A2"/>
              </a:solidFill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FD68D2D-9A4B-77B9-2C73-F8B672056B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DEAE63-D6C4-437F-B8DA-DA689F991AA7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1734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B5F2A3-7A06-B8A2-4EE1-8BAD20EB9A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94327547-3359-AD98-8439-AE040B6DCC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5AAD72F-9D41-81BB-4916-3B2122E9D0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3C9E39C-BF2E-AABE-9D1E-E35115E182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82340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DBD677-EE4E-C124-CC16-F76CD61595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38217E1A-B352-FB45-D4CF-E8104BE0BD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C3EFBC7B-28E8-F520-ECA2-4FB0810969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4E48263-87C2-411C-2BAB-2E6E6CA373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70860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A186D-F111-8259-0F47-6D717932E6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5993560-FC0A-B87B-73AD-6DED8635C6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4CD27420-1C26-9039-815B-0CDEBC56C9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66C33A4-F3E8-86CB-1646-B6F90EA961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64818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AB8BD3-0786-6554-FF30-BAA9D97A1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598D703E-44C3-01A7-17DB-86CCDC3ADF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BEBBACD1-C799-3E49-4AA4-06401C8CD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9213DB4-52E6-B22B-BFDC-05EF4709CB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24778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5E0285-299C-5893-9C01-083C29B42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8FC68C63-1AAC-1024-EA6F-7455B5A514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FC7740F3-B3FD-400E-56DD-D44F1C6AC4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3B83920-AD16-3FE5-B928-B6246E6E937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15612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AD88B8-B557-EACD-BD2A-5D0BA0AA54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58BC146D-6D56-3520-E717-44D6EB29FA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0A2E379C-279B-C952-3B39-217ED28F79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8E5CFFD-9F06-DC5B-01DB-7FB2D799A2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69009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F962DD-C3CE-D186-ADC4-14449B032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D5D9D700-2413-5373-B2FE-7FAA1A72A8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B6579D0F-6AB2-6BFD-EA0C-8B754FB50B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A36EF26-996E-0798-63AF-0D40D89397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866151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92AC1-EA2A-8922-60FA-4EEC108566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97A26A0-6D08-8C92-0EB6-A4397BD5A3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C745E20-B9F5-E06D-9A8A-ECA5450364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C77B523-A92F-19B4-AB21-1120AE3DB5D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84025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F08E01-84B8-B597-63AF-5DAF18BE6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43BA7BC5-0E8B-1325-30C8-9223850FB6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0F3A4CF-C7E7-5EC3-E7B0-3870324692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DFA84AF-A8D5-79CA-F42A-F6D9722087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8574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1BB072-D997-1167-043D-2724D2B4A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3B9757FB-9623-DDE2-2094-62775F1D7E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A617C32-13EF-30E8-FA4C-9048CB8C3B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32FD995-F2EA-3B0A-2640-698FDD3725E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003096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E31338-5671-E5A6-4054-7C7950D4D1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F6BB41EA-1176-8BC4-22EB-46D3C6A1B8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A78F2CEB-4953-706F-BFF4-889F6B308A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69F7BDB-CBCB-1C19-54F3-320DF601A8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5617053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F288A-611E-18A7-7671-A9874835B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6CA6D743-64C6-05D7-5E6A-AC307F0AD8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97AE2B0-73C0-E9B5-0401-FF8A5324AA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5248216-A17E-C406-CE7B-78C3E9F70F8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5CDD19-2EEA-4CDF-B2F3-7EEA11EB95A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25221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携手共筑</a:t>
            </a:r>
            <a:r>
              <a:rPr lang="en-US" altLang="zh-CN" dirty="0"/>
              <a:t>AI</a:t>
            </a:r>
            <a:r>
              <a:rPr lang="zh-CN" altLang="en-US" dirty="0"/>
              <a:t>教育新未来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F1A25F2-EFCA-4C4C-A3CA-41293FEE57B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思源宋体 CN" panose="02020400000000000000" pitchFamily="18" charset="-122"/>
                <a:cs typeface="+mn-cs"/>
              </a:rPr>
              <a:t>29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思源宋体 CN" panose="02020400000000000000" pitchFamily="18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tags" Target="../tags/tag13.xml"/><Relationship Id="rId13" Type="http://schemas.openxmlformats.org/officeDocument/2006/relationships/image" Target="../media/image5.png"/><Relationship Id="rId3" Type="http://schemas.openxmlformats.org/officeDocument/2006/relationships/tags" Target="../tags/tag8.xml"/><Relationship Id="rId7" Type="http://schemas.openxmlformats.org/officeDocument/2006/relationships/tags" Target="../tags/tag12.xml"/><Relationship Id="rId12" Type="http://schemas.openxmlformats.org/officeDocument/2006/relationships/image" Target="../media/image4.pn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tags" Target="../tags/tag11.xml"/><Relationship Id="rId11" Type="http://schemas.openxmlformats.org/officeDocument/2006/relationships/slideMaster" Target="../slideMasters/slideMaster2.xml"/><Relationship Id="rId5" Type="http://schemas.openxmlformats.org/officeDocument/2006/relationships/tags" Target="../tags/tag10.xml"/><Relationship Id="rId10" Type="http://schemas.openxmlformats.org/officeDocument/2006/relationships/tags" Target="../tags/tag15.xml"/><Relationship Id="rId4" Type="http://schemas.openxmlformats.org/officeDocument/2006/relationships/tags" Target="../tags/tag9.xml"/><Relationship Id="rId9" Type="http://schemas.openxmlformats.org/officeDocument/2006/relationships/tags" Target="../tags/tag1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.xml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4.xml"/><Relationship Id="rId1" Type="http://schemas.openxmlformats.org/officeDocument/2006/relationships/tags" Target="../tags/tag1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549275" y="523875"/>
            <a:ext cx="11092815" cy="5810250"/>
          </a:xfrm>
          <a:prstGeom prst="rect">
            <a:avLst/>
          </a:prstGeom>
          <a:solidFill>
            <a:srgbClr val="2E9FD1"/>
          </a:solidFill>
          <a:ln>
            <a:noFill/>
          </a:ln>
          <a:effectLst>
            <a:outerShdw blurRad="2032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alphaModFix amt="7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95" y="310696"/>
            <a:ext cx="11220574" cy="60960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721895" y="611203"/>
            <a:ext cx="10770669" cy="559227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032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292608" y="306766"/>
            <a:ext cx="11606784" cy="59130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1"/>
          <p:cNvSpPr/>
          <p:nvPr userDrawn="1"/>
        </p:nvSpPr>
        <p:spPr>
          <a:xfrm>
            <a:off x="1774825" y="306705"/>
            <a:ext cx="9053830" cy="488950"/>
          </a:xfrm>
          <a:custGeom>
            <a:avLst/>
            <a:gdLst>
              <a:gd name="connsiteX0" fmla="*/ 0 w 1565482"/>
              <a:gd name="connsiteY0" fmla="*/ 0 h 247650"/>
              <a:gd name="connsiteX1" fmla="*/ 1298782 w 1565482"/>
              <a:gd name="connsiteY1" fmla="*/ 0 h 247650"/>
              <a:gd name="connsiteX2" fmla="*/ 1565482 w 1565482"/>
              <a:gd name="connsiteY2" fmla="*/ 247650 h 247650"/>
              <a:gd name="connsiteX3" fmla="*/ 0 w 1565482"/>
              <a:gd name="connsiteY3" fmla="*/ 247650 h 247650"/>
              <a:gd name="connsiteX4" fmla="*/ 0 w 1565482"/>
              <a:gd name="connsiteY4" fmla="*/ 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65482" h="247650">
                <a:moveTo>
                  <a:pt x="0" y="0"/>
                </a:moveTo>
                <a:lnTo>
                  <a:pt x="1298782" y="0"/>
                </a:lnTo>
                <a:lnTo>
                  <a:pt x="1565482" y="247650"/>
                </a:lnTo>
                <a:lnTo>
                  <a:pt x="0" y="247650"/>
                </a:lnTo>
                <a:lnTo>
                  <a:pt x="0" y="0"/>
                </a:lnTo>
                <a:close/>
              </a:path>
            </a:pathLst>
          </a:custGeom>
          <a:solidFill>
            <a:srgbClr val="005A9E">
              <a:alpha val="7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2" name="矩形 2"/>
          <p:cNvSpPr/>
          <p:nvPr userDrawn="1"/>
        </p:nvSpPr>
        <p:spPr>
          <a:xfrm>
            <a:off x="544830" y="306705"/>
            <a:ext cx="3000375" cy="647700"/>
          </a:xfrm>
          <a:custGeom>
            <a:avLst/>
            <a:gdLst>
              <a:gd name="connsiteX0" fmla="*/ 47625 w 1370758"/>
              <a:gd name="connsiteY0" fmla="*/ 0 h 836719"/>
              <a:gd name="connsiteX1" fmla="*/ 1370758 w 1370758"/>
              <a:gd name="connsiteY1" fmla="*/ 0 h 836719"/>
              <a:gd name="connsiteX2" fmla="*/ 875458 w 1370758"/>
              <a:gd name="connsiteY2" fmla="*/ 836719 h 836719"/>
              <a:gd name="connsiteX3" fmla="*/ 0 w 1370758"/>
              <a:gd name="connsiteY3" fmla="*/ 827194 h 836719"/>
              <a:gd name="connsiteX4" fmla="*/ 47625 w 1370758"/>
              <a:gd name="connsiteY4" fmla="*/ 0 h 836719"/>
              <a:gd name="connsiteX0-1" fmla="*/ 47625 w 1370758"/>
              <a:gd name="connsiteY0-2" fmla="*/ 0 h 836719"/>
              <a:gd name="connsiteX1-3" fmla="*/ 1370758 w 1370758"/>
              <a:gd name="connsiteY1-4" fmla="*/ 0 h 836719"/>
              <a:gd name="connsiteX2-5" fmla="*/ 1070295 w 1370758"/>
              <a:gd name="connsiteY2-6" fmla="*/ 836719 h 836719"/>
              <a:gd name="connsiteX3-7" fmla="*/ 0 w 1370758"/>
              <a:gd name="connsiteY3-8" fmla="*/ 827194 h 836719"/>
              <a:gd name="connsiteX4-9" fmla="*/ 47625 w 1370758"/>
              <a:gd name="connsiteY4-10" fmla="*/ 0 h 83671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370758" h="836719">
                <a:moveTo>
                  <a:pt x="47625" y="0"/>
                </a:moveTo>
                <a:lnTo>
                  <a:pt x="1370758" y="0"/>
                </a:lnTo>
                <a:lnTo>
                  <a:pt x="1070295" y="836719"/>
                </a:lnTo>
                <a:lnTo>
                  <a:pt x="0" y="827194"/>
                </a:lnTo>
                <a:lnTo>
                  <a:pt x="47625" y="0"/>
                </a:lnTo>
                <a:close/>
              </a:path>
            </a:pathLst>
          </a:custGeom>
          <a:solidFill>
            <a:srgbClr val="005A9E"/>
          </a:solidFill>
          <a:ln>
            <a:noFill/>
          </a:ln>
          <a:effectLst>
            <a:outerShdw blurRad="63500" dist="63500" sx="102000" sy="102000" algn="ctr" rotWithShape="0">
              <a:prstClr val="black">
                <a:alpha val="6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240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空白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292608" y="306766"/>
            <a:ext cx="11606784" cy="59130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PA-任意多边形: 形状 22"/>
          <p:cNvSpPr/>
          <p:nvPr userDrawn="1">
            <p:custDataLst>
              <p:tags r:id="rId1"/>
            </p:custDataLst>
          </p:nvPr>
        </p:nvSpPr>
        <p:spPr>
          <a:xfrm rot="16200000">
            <a:off x="5259705" y="-23495"/>
            <a:ext cx="1638935" cy="11643995"/>
          </a:xfrm>
          <a:custGeom>
            <a:avLst/>
            <a:gdLst>
              <a:gd name="connsiteX0" fmla="*/ 0 w 6168251"/>
              <a:gd name="connsiteY0" fmla="*/ 0 h 6857999"/>
              <a:gd name="connsiteX1" fmla="*/ 4531744 w 6168251"/>
              <a:gd name="connsiteY1" fmla="*/ 0 h 6857999"/>
              <a:gd name="connsiteX2" fmla="*/ 4540769 w 6168251"/>
              <a:gd name="connsiteY2" fmla="*/ 7092 h 6857999"/>
              <a:gd name="connsiteX3" fmla="*/ 6168251 w 6168251"/>
              <a:gd name="connsiteY3" fmla="*/ 3458096 h 6857999"/>
              <a:gd name="connsiteX4" fmla="*/ 4703042 w 6168251"/>
              <a:gd name="connsiteY4" fmla="*/ 6768535 h 6857999"/>
              <a:gd name="connsiteX5" fmla="*/ 4599761 w 6168251"/>
              <a:gd name="connsiteY5" fmla="*/ 6857999 h 6857999"/>
              <a:gd name="connsiteX6" fmla="*/ 0 w 6168251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68251" h="6857999">
                <a:moveTo>
                  <a:pt x="0" y="0"/>
                </a:moveTo>
                <a:lnTo>
                  <a:pt x="4531744" y="0"/>
                </a:lnTo>
                <a:lnTo>
                  <a:pt x="4540769" y="7092"/>
                </a:lnTo>
                <a:cubicBezTo>
                  <a:pt x="5534713" y="827368"/>
                  <a:pt x="6168251" y="2068747"/>
                  <a:pt x="6168251" y="3458096"/>
                </a:cubicBezTo>
                <a:cubicBezTo>
                  <a:pt x="6168251" y="4770259"/>
                  <a:pt x="5603151" y="5950436"/>
                  <a:pt x="4703042" y="6768535"/>
                </a:cubicBezTo>
                <a:lnTo>
                  <a:pt x="4599761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2E9FD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 rotWithShape="1">
          <a:blip r:embed="rId3" cstate="print">
            <a:alphaModFix amt="11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903" b="30215"/>
          <a:stretch>
            <a:fillRect/>
          </a:stretch>
        </p:blipFill>
        <p:spPr>
          <a:xfrm>
            <a:off x="-117987" y="5014428"/>
            <a:ext cx="6858000" cy="18435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/>
      <p:bldP spid="9" grpId="1" bldLvl="0" animBg="1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 userDrawn="1"/>
        </p:nvGrpSpPr>
        <p:grpSpPr>
          <a:xfrm>
            <a:off x="283779" y="262995"/>
            <a:ext cx="11619188" cy="6326991"/>
            <a:chOff x="283779" y="262995"/>
            <a:chExt cx="11619188" cy="6326991"/>
          </a:xfrm>
        </p:grpSpPr>
        <p:sp>
          <p:nvSpPr>
            <p:cNvPr id="5" name="圆角矩形 4"/>
            <p:cNvSpPr/>
            <p:nvPr/>
          </p:nvSpPr>
          <p:spPr bwMode="auto">
            <a:xfrm>
              <a:off x="283779" y="262995"/>
              <a:ext cx="11619188" cy="6326991"/>
            </a:xfrm>
            <a:prstGeom prst="roundRect">
              <a:avLst>
                <a:gd name="adj" fmla="val 9960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E0E0E0"/>
                </a:gs>
              </a:gsLst>
              <a:lin ang="5400000" scaled="1"/>
            </a:gradFill>
            <a:ln>
              <a:noFill/>
            </a:ln>
            <a:effectLst>
              <a:outerShdw blurRad="279400" dist="2540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/>
            </a:p>
          </p:txBody>
        </p:sp>
        <p:sp>
          <p:nvSpPr>
            <p:cNvPr id="7" name="圆角矩形 6"/>
            <p:cNvSpPr/>
            <p:nvPr/>
          </p:nvSpPr>
          <p:spPr bwMode="auto">
            <a:xfrm>
              <a:off x="463689" y="426084"/>
              <a:ext cx="11288110" cy="5927834"/>
            </a:xfrm>
            <a:prstGeom prst="roundRect">
              <a:avLst>
                <a:gd name="adj" fmla="val 8011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DDDEDD"/>
                </a:gs>
              </a:gsLst>
              <a:lin ang="189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>
                <a:solidFill>
                  <a:srgbClr val="EDEDF0"/>
                </a:solidFill>
              </a:endParaRPr>
            </a:p>
          </p:txBody>
        </p:sp>
      </p:grpSp>
      <p:sp>
        <p:nvSpPr>
          <p:cNvPr id="8" name="矩形 1"/>
          <p:cNvSpPr/>
          <p:nvPr userDrawn="1"/>
        </p:nvSpPr>
        <p:spPr>
          <a:xfrm>
            <a:off x="2098675" y="426720"/>
            <a:ext cx="9053830" cy="488950"/>
          </a:xfrm>
          <a:custGeom>
            <a:avLst/>
            <a:gdLst>
              <a:gd name="connsiteX0" fmla="*/ 0 w 1565482"/>
              <a:gd name="connsiteY0" fmla="*/ 0 h 247650"/>
              <a:gd name="connsiteX1" fmla="*/ 1298782 w 1565482"/>
              <a:gd name="connsiteY1" fmla="*/ 0 h 247650"/>
              <a:gd name="connsiteX2" fmla="*/ 1565482 w 1565482"/>
              <a:gd name="connsiteY2" fmla="*/ 247650 h 247650"/>
              <a:gd name="connsiteX3" fmla="*/ 0 w 1565482"/>
              <a:gd name="connsiteY3" fmla="*/ 247650 h 247650"/>
              <a:gd name="connsiteX4" fmla="*/ 0 w 1565482"/>
              <a:gd name="connsiteY4" fmla="*/ 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65482" h="247650">
                <a:moveTo>
                  <a:pt x="0" y="0"/>
                </a:moveTo>
                <a:lnTo>
                  <a:pt x="1298782" y="0"/>
                </a:lnTo>
                <a:lnTo>
                  <a:pt x="1565482" y="247650"/>
                </a:lnTo>
                <a:lnTo>
                  <a:pt x="0" y="247650"/>
                </a:lnTo>
                <a:lnTo>
                  <a:pt x="0" y="0"/>
                </a:lnTo>
                <a:close/>
              </a:path>
            </a:pathLst>
          </a:custGeom>
          <a:solidFill>
            <a:srgbClr val="005A9E">
              <a:alpha val="7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2" name="矩形 2"/>
          <p:cNvSpPr/>
          <p:nvPr userDrawn="1"/>
        </p:nvSpPr>
        <p:spPr>
          <a:xfrm>
            <a:off x="868680" y="426720"/>
            <a:ext cx="3000375" cy="647700"/>
          </a:xfrm>
          <a:custGeom>
            <a:avLst/>
            <a:gdLst>
              <a:gd name="connsiteX0" fmla="*/ 47625 w 1370758"/>
              <a:gd name="connsiteY0" fmla="*/ 0 h 836719"/>
              <a:gd name="connsiteX1" fmla="*/ 1370758 w 1370758"/>
              <a:gd name="connsiteY1" fmla="*/ 0 h 836719"/>
              <a:gd name="connsiteX2" fmla="*/ 875458 w 1370758"/>
              <a:gd name="connsiteY2" fmla="*/ 836719 h 836719"/>
              <a:gd name="connsiteX3" fmla="*/ 0 w 1370758"/>
              <a:gd name="connsiteY3" fmla="*/ 827194 h 836719"/>
              <a:gd name="connsiteX4" fmla="*/ 47625 w 1370758"/>
              <a:gd name="connsiteY4" fmla="*/ 0 h 836719"/>
              <a:gd name="connsiteX0-1" fmla="*/ 47625 w 1370758"/>
              <a:gd name="connsiteY0-2" fmla="*/ 0 h 836719"/>
              <a:gd name="connsiteX1-3" fmla="*/ 1370758 w 1370758"/>
              <a:gd name="connsiteY1-4" fmla="*/ 0 h 836719"/>
              <a:gd name="connsiteX2-5" fmla="*/ 1070295 w 1370758"/>
              <a:gd name="connsiteY2-6" fmla="*/ 836719 h 836719"/>
              <a:gd name="connsiteX3-7" fmla="*/ 0 w 1370758"/>
              <a:gd name="connsiteY3-8" fmla="*/ 827194 h 836719"/>
              <a:gd name="connsiteX4-9" fmla="*/ 47625 w 1370758"/>
              <a:gd name="connsiteY4-10" fmla="*/ 0 h 83671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370758" h="836719">
                <a:moveTo>
                  <a:pt x="47625" y="0"/>
                </a:moveTo>
                <a:lnTo>
                  <a:pt x="1370758" y="0"/>
                </a:lnTo>
                <a:lnTo>
                  <a:pt x="1070295" y="836719"/>
                </a:lnTo>
                <a:lnTo>
                  <a:pt x="0" y="827194"/>
                </a:lnTo>
                <a:lnTo>
                  <a:pt x="47625" y="0"/>
                </a:lnTo>
                <a:close/>
              </a:path>
            </a:pathLst>
          </a:custGeom>
          <a:solidFill>
            <a:srgbClr val="005A9E"/>
          </a:solidFill>
          <a:ln>
            <a:noFill/>
          </a:ln>
          <a:effectLst>
            <a:outerShdw blurRad="63500" dist="63500" sx="102000" sy="102000" algn="ctr" rotWithShape="0">
              <a:prstClr val="black">
                <a:alpha val="6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240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 userDrawn="1"/>
        </p:nvGrpSpPr>
        <p:grpSpPr>
          <a:xfrm>
            <a:off x="283779" y="262995"/>
            <a:ext cx="11619188" cy="6326991"/>
            <a:chOff x="283779" y="262995"/>
            <a:chExt cx="11619188" cy="6326991"/>
          </a:xfrm>
        </p:grpSpPr>
        <p:sp>
          <p:nvSpPr>
            <p:cNvPr id="5" name="圆角矩形 4"/>
            <p:cNvSpPr/>
            <p:nvPr/>
          </p:nvSpPr>
          <p:spPr bwMode="auto">
            <a:xfrm>
              <a:off x="283779" y="262995"/>
              <a:ext cx="11619188" cy="6326991"/>
            </a:xfrm>
            <a:prstGeom prst="roundRect">
              <a:avLst>
                <a:gd name="adj" fmla="val 9960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E0E0E0"/>
                </a:gs>
              </a:gsLst>
              <a:lin ang="5400000" scaled="1"/>
            </a:gradFill>
            <a:ln>
              <a:noFill/>
            </a:ln>
            <a:effectLst>
              <a:outerShdw blurRad="279400" dist="2540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/>
            </a:p>
          </p:txBody>
        </p:sp>
        <p:sp>
          <p:nvSpPr>
            <p:cNvPr id="7" name="圆角矩形 6"/>
            <p:cNvSpPr/>
            <p:nvPr/>
          </p:nvSpPr>
          <p:spPr bwMode="auto">
            <a:xfrm>
              <a:off x="463689" y="426084"/>
              <a:ext cx="11288110" cy="5927834"/>
            </a:xfrm>
            <a:prstGeom prst="roundRect">
              <a:avLst>
                <a:gd name="adj" fmla="val 8011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DDDEDD"/>
                </a:gs>
              </a:gsLst>
              <a:lin ang="189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>
                <a:solidFill>
                  <a:srgbClr val="EDEDF0"/>
                </a:solidFill>
              </a:endParaRPr>
            </a:p>
          </p:txBody>
        </p:sp>
      </p:grpSp>
      <p:sp>
        <p:nvSpPr>
          <p:cNvPr id="8" name="矩形 1"/>
          <p:cNvSpPr/>
          <p:nvPr userDrawn="1"/>
        </p:nvSpPr>
        <p:spPr>
          <a:xfrm>
            <a:off x="2037669" y="245779"/>
            <a:ext cx="3721151" cy="360611"/>
          </a:xfrm>
          <a:custGeom>
            <a:avLst/>
            <a:gdLst>
              <a:gd name="connsiteX0" fmla="*/ 0 w 1565482"/>
              <a:gd name="connsiteY0" fmla="*/ 0 h 247650"/>
              <a:gd name="connsiteX1" fmla="*/ 1298782 w 1565482"/>
              <a:gd name="connsiteY1" fmla="*/ 0 h 247650"/>
              <a:gd name="connsiteX2" fmla="*/ 1565482 w 1565482"/>
              <a:gd name="connsiteY2" fmla="*/ 247650 h 247650"/>
              <a:gd name="connsiteX3" fmla="*/ 0 w 1565482"/>
              <a:gd name="connsiteY3" fmla="*/ 247650 h 247650"/>
              <a:gd name="connsiteX4" fmla="*/ 0 w 1565482"/>
              <a:gd name="connsiteY4" fmla="*/ 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65482" h="247650">
                <a:moveTo>
                  <a:pt x="0" y="0"/>
                </a:moveTo>
                <a:lnTo>
                  <a:pt x="1298782" y="0"/>
                </a:lnTo>
                <a:lnTo>
                  <a:pt x="1565482" y="247650"/>
                </a:lnTo>
                <a:lnTo>
                  <a:pt x="0" y="247650"/>
                </a:lnTo>
                <a:lnTo>
                  <a:pt x="0" y="0"/>
                </a:lnTo>
                <a:close/>
              </a:path>
            </a:pathLst>
          </a:custGeom>
          <a:solidFill>
            <a:srgbClr val="005A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10" name="矩形 2"/>
          <p:cNvSpPr/>
          <p:nvPr userDrawn="1"/>
        </p:nvSpPr>
        <p:spPr>
          <a:xfrm>
            <a:off x="601861" y="183181"/>
            <a:ext cx="3621795" cy="657688"/>
          </a:xfrm>
          <a:custGeom>
            <a:avLst/>
            <a:gdLst>
              <a:gd name="connsiteX0" fmla="*/ 47625 w 1370758"/>
              <a:gd name="connsiteY0" fmla="*/ 0 h 836719"/>
              <a:gd name="connsiteX1" fmla="*/ 1370758 w 1370758"/>
              <a:gd name="connsiteY1" fmla="*/ 0 h 836719"/>
              <a:gd name="connsiteX2" fmla="*/ 875458 w 1370758"/>
              <a:gd name="connsiteY2" fmla="*/ 836719 h 836719"/>
              <a:gd name="connsiteX3" fmla="*/ 0 w 1370758"/>
              <a:gd name="connsiteY3" fmla="*/ 827194 h 836719"/>
              <a:gd name="connsiteX4" fmla="*/ 47625 w 1370758"/>
              <a:gd name="connsiteY4" fmla="*/ 0 h 836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0758" h="836719">
                <a:moveTo>
                  <a:pt x="47625" y="0"/>
                </a:moveTo>
                <a:lnTo>
                  <a:pt x="1370758" y="0"/>
                </a:lnTo>
                <a:lnTo>
                  <a:pt x="875458" y="836719"/>
                </a:lnTo>
                <a:lnTo>
                  <a:pt x="0" y="827194"/>
                </a:lnTo>
                <a:lnTo>
                  <a:pt x="47625" y="0"/>
                </a:lnTo>
                <a:close/>
              </a:path>
            </a:pathLst>
          </a:custGeom>
          <a:solidFill>
            <a:srgbClr val="005A9E"/>
          </a:solidFill>
          <a:ln>
            <a:noFill/>
          </a:ln>
          <a:effectLst>
            <a:outerShdw blurRad="63500" dist="63500" sx="102000" sy="102000" algn="ctr" rotWithShape="0">
              <a:prstClr val="black">
                <a:alpha val="6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 userDrawn="1"/>
        </p:nvGrpSpPr>
        <p:grpSpPr>
          <a:xfrm>
            <a:off x="283779" y="262995"/>
            <a:ext cx="11619188" cy="6326991"/>
            <a:chOff x="283779" y="262995"/>
            <a:chExt cx="11619188" cy="6326991"/>
          </a:xfrm>
        </p:grpSpPr>
        <p:sp>
          <p:nvSpPr>
            <p:cNvPr id="5" name="圆角矩形 4"/>
            <p:cNvSpPr/>
            <p:nvPr/>
          </p:nvSpPr>
          <p:spPr bwMode="auto">
            <a:xfrm>
              <a:off x="283779" y="262995"/>
              <a:ext cx="11619188" cy="6326991"/>
            </a:xfrm>
            <a:prstGeom prst="roundRect">
              <a:avLst>
                <a:gd name="adj" fmla="val 9960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E0E0E0"/>
                </a:gs>
              </a:gsLst>
              <a:lin ang="5400000" scaled="1"/>
            </a:gradFill>
            <a:ln>
              <a:noFill/>
            </a:ln>
            <a:effectLst>
              <a:outerShdw blurRad="279400" dist="2540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/>
            </a:p>
          </p:txBody>
        </p:sp>
        <p:sp>
          <p:nvSpPr>
            <p:cNvPr id="7" name="圆角矩形 6"/>
            <p:cNvSpPr/>
            <p:nvPr/>
          </p:nvSpPr>
          <p:spPr bwMode="auto">
            <a:xfrm>
              <a:off x="463689" y="426084"/>
              <a:ext cx="11288110" cy="5927834"/>
            </a:xfrm>
            <a:prstGeom prst="roundRect">
              <a:avLst>
                <a:gd name="adj" fmla="val 8011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DDDEDD"/>
                </a:gs>
              </a:gsLst>
              <a:lin ang="189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>
                <a:solidFill>
                  <a:srgbClr val="EDEDF0"/>
                </a:solidFill>
              </a:endParaRPr>
            </a:p>
          </p:txBody>
        </p:sp>
      </p:grpSp>
      <p:sp>
        <p:nvSpPr>
          <p:cNvPr id="8" name="矩形 1"/>
          <p:cNvSpPr/>
          <p:nvPr userDrawn="1"/>
        </p:nvSpPr>
        <p:spPr>
          <a:xfrm>
            <a:off x="2098675" y="426720"/>
            <a:ext cx="9053830" cy="488950"/>
          </a:xfrm>
          <a:custGeom>
            <a:avLst/>
            <a:gdLst>
              <a:gd name="connsiteX0" fmla="*/ 0 w 1565482"/>
              <a:gd name="connsiteY0" fmla="*/ 0 h 247650"/>
              <a:gd name="connsiteX1" fmla="*/ 1298782 w 1565482"/>
              <a:gd name="connsiteY1" fmla="*/ 0 h 247650"/>
              <a:gd name="connsiteX2" fmla="*/ 1565482 w 1565482"/>
              <a:gd name="connsiteY2" fmla="*/ 247650 h 247650"/>
              <a:gd name="connsiteX3" fmla="*/ 0 w 1565482"/>
              <a:gd name="connsiteY3" fmla="*/ 247650 h 247650"/>
              <a:gd name="connsiteX4" fmla="*/ 0 w 1565482"/>
              <a:gd name="connsiteY4" fmla="*/ 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65482" h="247650">
                <a:moveTo>
                  <a:pt x="0" y="0"/>
                </a:moveTo>
                <a:lnTo>
                  <a:pt x="1298782" y="0"/>
                </a:lnTo>
                <a:lnTo>
                  <a:pt x="1565482" y="247650"/>
                </a:lnTo>
                <a:lnTo>
                  <a:pt x="0" y="247650"/>
                </a:lnTo>
                <a:lnTo>
                  <a:pt x="0" y="0"/>
                </a:lnTo>
                <a:close/>
              </a:path>
            </a:pathLst>
          </a:custGeom>
          <a:solidFill>
            <a:srgbClr val="005A9E">
              <a:alpha val="7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2" name="矩形 2"/>
          <p:cNvSpPr/>
          <p:nvPr userDrawn="1"/>
        </p:nvSpPr>
        <p:spPr>
          <a:xfrm>
            <a:off x="868680" y="426720"/>
            <a:ext cx="3000375" cy="647700"/>
          </a:xfrm>
          <a:custGeom>
            <a:avLst/>
            <a:gdLst>
              <a:gd name="connsiteX0" fmla="*/ 47625 w 1370758"/>
              <a:gd name="connsiteY0" fmla="*/ 0 h 836719"/>
              <a:gd name="connsiteX1" fmla="*/ 1370758 w 1370758"/>
              <a:gd name="connsiteY1" fmla="*/ 0 h 836719"/>
              <a:gd name="connsiteX2" fmla="*/ 875458 w 1370758"/>
              <a:gd name="connsiteY2" fmla="*/ 836719 h 836719"/>
              <a:gd name="connsiteX3" fmla="*/ 0 w 1370758"/>
              <a:gd name="connsiteY3" fmla="*/ 827194 h 836719"/>
              <a:gd name="connsiteX4" fmla="*/ 47625 w 1370758"/>
              <a:gd name="connsiteY4" fmla="*/ 0 h 836719"/>
              <a:gd name="connsiteX0-1" fmla="*/ 47625 w 1370758"/>
              <a:gd name="connsiteY0-2" fmla="*/ 0 h 836719"/>
              <a:gd name="connsiteX1-3" fmla="*/ 1370758 w 1370758"/>
              <a:gd name="connsiteY1-4" fmla="*/ 0 h 836719"/>
              <a:gd name="connsiteX2-5" fmla="*/ 1070295 w 1370758"/>
              <a:gd name="connsiteY2-6" fmla="*/ 836719 h 836719"/>
              <a:gd name="connsiteX3-7" fmla="*/ 0 w 1370758"/>
              <a:gd name="connsiteY3-8" fmla="*/ 827194 h 836719"/>
              <a:gd name="connsiteX4-9" fmla="*/ 47625 w 1370758"/>
              <a:gd name="connsiteY4-10" fmla="*/ 0 h 83671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370758" h="836719">
                <a:moveTo>
                  <a:pt x="47625" y="0"/>
                </a:moveTo>
                <a:lnTo>
                  <a:pt x="1370758" y="0"/>
                </a:lnTo>
                <a:lnTo>
                  <a:pt x="1070295" y="836719"/>
                </a:lnTo>
                <a:lnTo>
                  <a:pt x="0" y="827194"/>
                </a:lnTo>
                <a:lnTo>
                  <a:pt x="47625" y="0"/>
                </a:lnTo>
                <a:close/>
              </a:path>
            </a:pathLst>
          </a:custGeom>
          <a:solidFill>
            <a:srgbClr val="005A9E"/>
          </a:solidFill>
          <a:ln>
            <a:noFill/>
          </a:ln>
          <a:effectLst>
            <a:outerShdw blurRad="63500" dist="63500" sx="102000" sy="102000" algn="ctr" rotWithShape="0">
              <a:prstClr val="black">
                <a:alpha val="6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240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_空白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60784" y="62093"/>
            <a:ext cx="12043142" cy="6721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629567" y="1229428"/>
            <a:ext cx="10945216" cy="0"/>
          </a:xfrm>
          <a:prstGeom prst="line">
            <a:avLst/>
          </a:prstGeom>
          <a:ln w="4127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3" t="14440" r="47711" b="31550"/>
          <a:stretch>
            <a:fillRect/>
          </a:stretch>
        </p:blipFill>
        <p:spPr>
          <a:xfrm>
            <a:off x="281159" y="399266"/>
            <a:ext cx="911229" cy="733892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1041408" y="377493"/>
            <a:ext cx="3892901" cy="484732"/>
          </a:xfrm>
          <a:prstGeom prst="rect">
            <a:avLst/>
          </a:prstGeom>
        </p:spPr>
        <p:txBody>
          <a:bodyPr wrap="square" lIns="68564" tIns="34282" rIns="68564" bIns="34282">
            <a:spAutoFit/>
          </a:bodyPr>
          <a:lstStyle/>
          <a:p>
            <a:pPr algn="dist">
              <a:spcBef>
                <a:spcPts val="0"/>
              </a:spcBef>
              <a:spcAft>
                <a:spcPts val="0"/>
              </a:spcAft>
            </a:pPr>
            <a:r>
              <a:rPr lang="en-US" altLang="zh-CN" sz="1500" spc="-15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2025</a:t>
            </a:r>
            <a:r>
              <a:rPr lang="zh-CN" altLang="en-US" sz="1500" spc="-15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年安徽省中小学人工智能教育教师培训</a:t>
            </a:r>
          </a:p>
          <a:p>
            <a:pPr algn="dist">
              <a:spcBef>
                <a:spcPts val="0"/>
              </a:spcBef>
              <a:spcAft>
                <a:spcPts val="0"/>
              </a:spcAft>
            </a:pPr>
            <a:r>
              <a:rPr lang="zh-CN" altLang="en-US" sz="1100" b="0" kern="800" spc="-300" baseline="0" dirty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安徽省中小学人工智能教育课程纲要及教学指南总体介绍</a:t>
            </a:r>
          </a:p>
        </p:txBody>
      </p:sp>
      <p:sp>
        <p:nvSpPr>
          <p:cNvPr id="9" name="文本框 8"/>
          <p:cNvSpPr txBox="1"/>
          <p:nvPr userDrawn="1"/>
        </p:nvSpPr>
        <p:spPr>
          <a:xfrm>
            <a:off x="1041408" y="871997"/>
            <a:ext cx="3892901" cy="28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600" b="1" kern="0" dirty="0">
                <a:ln w="18415" cmpd="sng">
                  <a:noFill/>
                  <a:prstDash val="solid"/>
                </a:ln>
                <a:solidFill>
                  <a:srgbClr val="0068B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背景意义</a:t>
            </a:r>
            <a:r>
              <a:rPr lang="en-US" altLang="zh-CN" sz="1600" b="1" kern="0" dirty="0">
                <a:ln w="18415" cmpd="sng">
                  <a:noFill/>
                  <a:prstDash val="solid"/>
                </a:ln>
                <a:solidFill>
                  <a:srgbClr val="0068B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\</a:t>
            </a:r>
            <a:r>
              <a:rPr lang="zh-CN" altLang="en-US" sz="1600" b="1" kern="0" dirty="0">
                <a:ln w="18415" cmpd="sng">
                  <a:noFill/>
                  <a:prstDash val="solid"/>
                </a:ln>
                <a:solidFill>
                  <a:schemeClr val="bg1">
                    <a:lumMod val="8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课程纲要介绍</a:t>
            </a:r>
            <a:r>
              <a:rPr lang="en-US" altLang="zh-CN" sz="1600" b="1" kern="0" dirty="0">
                <a:ln w="18415" cmpd="sng">
                  <a:noFill/>
                  <a:prstDash val="solid"/>
                </a:ln>
                <a:solidFill>
                  <a:schemeClr val="bg1">
                    <a:lumMod val="8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\</a:t>
            </a:r>
            <a:r>
              <a:rPr lang="zh-CN" altLang="en-US" sz="1600" b="1" kern="0" dirty="0">
                <a:ln w="18415" cmpd="sng">
                  <a:noFill/>
                  <a:prstDash val="solid"/>
                </a:ln>
                <a:solidFill>
                  <a:schemeClr val="bg1">
                    <a:lumMod val="8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教学指南介绍</a:t>
            </a:r>
            <a:endParaRPr lang="zh-CN" altLang="en-US" sz="1800" b="1" kern="0" dirty="0">
              <a:ln w="18415" cmpd="sng">
                <a:noFill/>
                <a:prstDash val="solid"/>
              </a:ln>
              <a:solidFill>
                <a:schemeClr val="bg1">
                  <a:lumMod val="8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 userDrawn="1"/>
        </p:nvSpPr>
        <p:spPr>
          <a:xfrm>
            <a:off x="-671094" y="29099"/>
            <a:ext cx="48313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zh-CN" altLang="en-US" sz="1800" b="1" cap="none" spc="0" dirty="0">
                <a:ln w="12700">
                  <a:solidFill>
                    <a:schemeClr val="bg1">
                      <a:lumMod val="95000"/>
                      <a:alpha val="32000"/>
                    </a:schemeClr>
                  </a:solidFill>
                  <a:prstDash val="solid"/>
                </a:ln>
                <a:noFill/>
                <a:effectLst/>
              </a:rPr>
              <a:t>梁祥制作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_空白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60784" y="62093"/>
            <a:ext cx="12043142" cy="6721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629567" y="1229428"/>
            <a:ext cx="10945216" cy="0"/>
          </a:xfrm>
          <a:prstGeom prst="line">
            <a:avLst/>
          </a:prstGeom>
          <a:ln w="4127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3" t="14440" r="47711" b="31550"/>
          <a:stretch>
            <a:fillRect/>
          </a:stretch>
        </p:blipFill>
        <p:spPr>
          <a:xfrm>
            <a:off x="281159" y="399266"/>
            <a:ext cx="911229" cy="733892"/>
          </a:xfrm>
          <a:prstGeom prst="rect">
            <a:avLst/>
          </a:prstGeom>
        </p:spPr>
      </p:pic>
      <p:sp>
        <p:nvSpPr>
          <p:cNvPr id="10" name="矩形 9"/>
          <p:cNvSpPr/>
          <p:nvPr userDrawn="1"/>
        </p:nvSpPr>
        <p:spPr>
          <a:xfrm>
            <a:off x="-774101" y="166047"/>
            <a:ext cx="48313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zh-CN" altLang="en-US" sz="1800" b="1" cap="none" spc="0" dirty="0">
                <a:ln w="12700">
                  <a:solidFill>
                    <a:schemeClr val="bg1">
                      <a:lumMod val="95000"/>
                      <a:alpha val="32000"/>
                    </a:schemeClr>
                  </a:solidFill>
                  <a:prstDash val="solid"/>
                </a:ln>
                <a:noFill/>
                <a:effectLst/>
              </a:rPr>
              <a:t>梁祥制作</a:t>
            </a:r>
          </a:p>
        </p:txBody>
      </p:sp>
      <p:sp>
        <p:nvSpPr>
          <p:cNvPr id="2" name="矩形 1"/>
          <p:cNvSpPr/>
          <p:nvPr userDrawn="1"/>
        </p:nvSpPr>
        <p:spPr>
          <a:xfrm>
            <a:off x="1041408" y="377493"/>
            <a:ext cx="3892901" cy="484732"/>
          </a:xfrm>
          <a:prstGeom prst="rect">
            <a:avLst/>
          </a:prstGeom>
        </p:spPr>
        <p:txBody>
          <a:bodyPr wrap="square" lIns="68564" tIns="34282" rIns="68564" bIns="34282">
            <a:spAutoFit/>
          </a:bodyPr>
          <a:lstStyle/>
          <a:p>
            <a:pPr algn="dist">
              <a:spcBef>
                <a:spcPts val="0"/>
              </a:spcBef>
              <a:spcAft>
                <a:spcPts val="0"/>
              </a:spcAft>
            </a:pPr>
            <a:r>
              <a:rPr lang="en-US" altLang="zh-CN" sz="1500" spc="-15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2025</a:t>
            </a:r>
            <a:r>
              <a:rPr lang="zh-CN" altLang="en-US" sz="1500" spc="-15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年安徽省中小学人工智能教育教师培训</a:t>
            </a:r>
          </a:p>
          <a:p>
            <a:pPr algn="dist">
              <a:spcBef>
                <a:spcPts val="0"/>
              </a:spcBef>
              <a:spcAft>
                <a:spcPts val="0"/>
              </a:spcAft>
            </a:pPr>
            <a:r>
              <a:rPr lang="zh-CN" altLang="en-US" sz="1100" b="0" kern="800" spc="-300" baseline="0" dirty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安徽省中小学人工智能教育课程纲要及教学指南总体介绍</a:t>
            </a:r>
          </a:p>
        </p:txBody>
      </p:sp>
      <p:sp>
        <p:nvSpPr>
          <p:cNvPr id="3" name="文本框 2"/>
          <p:cNvSpPr txBox="1"/>
          <p:nvPr userDrawn="1"/>
        </p:nvSpPr>
        <p:spPr>
          <a:xfrm>
            <a:off x="1041408" y="871997"/>
            <a:ext cx="3892901" cy="28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600" b="1" kern="0" dirty="0">
                <a:ln w="18415" cmpd="sng">
                  <a:noFill/>
                  <a:prstDash val="solid"/>
                </a:ln>
                <a:solidFill>
                  <a:schemeClr val="bg1">
                    <a:lumMod val="8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背景意义</a:t>
            </a:r>
            <a:r>
              <a:rPr lang="en-US" altLang="zh-CN" sz="1600" b="1" kern="0" dirty="0">
                <a:ln w="18415" cmpd="sng">
                  <a:noFill/>
                  <a:prstDash val="solid"/>
                </a:ln>
                <a:solidFill>
                  <a:schemeClr val="bg1">
                    <a:lumMod val="8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\</a:t>
            </a:r>
            <a:r>
              <a:rPr lang="zh-CN" altLang="en-US" sz="1600" b="1" kern="0" dirty="0">
                <a:ln w="18415" cmpd="sng">
                  <a:noFill/>
                  <a:prstDash val="solid"/>
                </a:ln>
                <a:solidFill>
                  <a:srgbClr val="0068B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课程纲要介绍</a:t>
            </a:r>
            <a:r>
              <a:rPr lang="en-US" altLang="zh-CN" sz="1600" b="1" kern="0" dirty="0">
                <a:ln w="18415" cmpd="sng">
                  <a:noFill/>
                  <a:prstDash val="solid"/>
                </a:ln>
                <a:solidFill>
                  <a:srgbClr val="0068B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\</a:t>
            </a:r>
            <a:r>
              <a:rPr lang="zh-CN" altLang="en-US" sz="1600" b="1" kern="0" dirty="0">
                <a:ln w="18415" cmpd="sng">
                  <a:noFill/>
                  <a:prstDash val="solid"/>
                </a:ln>
                <a:solidFill>
                  <a:schemeClr val="bg1">
                    <a:lumMod val="8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教学指南介绍</a:t>
            </a:r>
            <a:endParaRPr lang="zh-CN" altLang="en-US" sz="1800" b="1" kern="0" dirty="0">
              <a:ln w="18415" cmpd="sng">
                <a:noFill/>
                <a:prstDash val="solid"/>
              </a:ln>
              <a:solidFill>
                <a:schemeClr val="bg1">
                  <a:lumMod val="8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空白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292608" y="268224"/>
            <a:ext cx="11606784" cy="6339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FBA38D0-7275-49D7-BC16-A67A96BCC2B3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2026/3/16</a:t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dirty="0">
                <a:effectLst>
                  <a:outerShdw blurRad="38100" dist="38100" dir="2700000">
                    <a:srgbClr val="000000"/>
                  </a:outerShdw>
                </a:effectLst>
              </a:rPr>
              <a:t>‹#›</a:t>
            </a:fld>
            <a:endParaRPr lang="zh-CN" altLang="en-US" dirty="0">
              <a:effectLst>
                <a:outerShdw blurRad="38100" dist="38100" dir="2700000">
                  <a:srgbClr val="000000"/>
                </a:outerShdw>
              </a:effectLst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slow">
    <p:rand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矩形 36"/>
          <p:cNvSpPr/>
          <p:nvPr userDrawn="1">
            <p:custDataLst>
              <p:tags r:id="rId1"/>
            </p:custDataLst>
          </p:nvPr>
        </p:nvSpPr>
        <p:spPr>
          <a:xfrm>
            <a:off x="635" y="0"/>
            <a:ext cx="12191365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78000"/>
                </a:schemeClr>
              </a:gs>
              <a:gs pos="76000">
                <a:schemeClr val="accent1">
                  <a:alpha val="61000"/>
                </a:schemeClr>
              </a:gs>
              <a:gs pos="34000">
                <a:schemeClr val="bg2">
                  <a:alpha val="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任意多边形: 形状 23"/>
          <p:cNvSpPr/>
          <p:nvPr userDrawn="1">
            <p:custDataLst>
              <p:tags r:id="rId2"/>
            </p:custDataLst>
          </p:nvPr>
        </p:nvSpPr>
        <p:spPr>
          <a:xfrm>
            <a:off x="6684010" y="2133600"/>
            <a:ext cx="5508126" cy="4724400"/>
          </a:xfrm>
          <a:custGeom>
            <a:avLst/>
            <a:gdLst>
              <a:gd name="connsiteX0" fmla="*/ 4187372 w 6252695"/>
              <a:gd name="connsiteY0" fmla="*/ 0 h 5363028"/>
              <a:gd name="connsiteX1" fmla="*/ 6183322 w 6252695"/>
              <a:gd name="connsiteY1" fmla="*/ 505393 h 5363028"/>
              <a:gd name="connsiteX2" fmla="*/ 6252695 w 6252695"/>
              <a:gd name="connsiteY2" fmla="*/ 545282 h 5363028"/>
              <a:gd name="connsiteX3" fmla="*/ 6252695 w 6252695"/>
              <a:gd name="connsiteY3" fmla="*/ 5363028 h 5363028"/>
              <a:gd name="connsiteX4" fmla="*/ 170376 w 6252695"/>
              <a:gd name="connsiteY4" fmla="*/ 5363028 h 5363028"/>
              <a:gd name="connsiteX5" fmla="*/ 85073 w 6252695"/>
              <a:gd name="connsiteY5" fmla="*/ 5031273 h 5363028"/>
              <a:gd name="connsiteX6" fmla="*/ 0 w 6252695"/>
              <a:gd name="connsiteY6" fmla="*/ 4187371 h 5363028"/>
              <a:gd name="connsiteX7" fmla="*/ 4187372 w 6252695"/>
              <a:gd name="connsiteY7" fmla="*/ 0 h 53630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52695" h="5363028">
                <a:moveTo>
                  <a:pt x="4187372" y="0"/>
                </a:moveTo>
                <a:cubicBezTo>
                  <a:pt x="4910066" y="0"/>
                  <a:pt x="5590000" y="183081"/>
                  <a:pt x="6183322" y="505393"/>
                </a:cubicBezTo>
                <a:lnTo>
                  <a:pt x="6252695" y="545282"/>
                </a:lnTo>
                <a:lnTo>
                  <a:pt x="6252695" y="5363028"/>
                </a:lnTo>
                <a:lnTo>
                  <a:pt x="170376" y="5363028"/>
                </a:lnTo>
                <a:lnTo>
                  <a:pt x="85073" y="5031273"/>
                </a:lnTo>
                <a:cubicBezTo>
                  <a:pt x="29293" y="4758685"/>
                  <a:pt x="0" y="4476449"/>
                  <a:pt x="0" y="4187371"/>
                </a:cubicBezTo>
                <a:cubicBezTo>
                  <a:pt x="0" y="1874750"/>
                  <a:pt x="1874750" y="0"/>
                  <a:pt x="418737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 w="19050">
            <a:noFill/>
          </a:ln>
          <a:effectLst>
            <a:outerShdw blurRad="177800" dir="8100000" algn="tr" rotWithShape="0">
              <a:schemeClr val="accent1">
                <a:alpha val="7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7" name="任意多边形: 形状 23"/>
          <p:cNvSpPr/>
          <p:nvPr userDrawn="1">
            <p:custDataLst>
              <p:tags r:id="rId3"/>
            </p:custDataLst>
          </p:nvPr>
        </p:nvSpPr>
        <p:spPr>
          <a:xfrm>
            <a:off x="6684146" y="2133600"/>
            <a:ext cx="5507990" cy="4724400"/>
          </a:xfrm>
          <a:custGeom>
            <a:avLst/>
            <a:gdLst>
              <a:gd name="connsiteX0" fmla="*/ 236 w 8674"/>
              <a:gd name="connsiteY0" fmla="*/ 7440 h 7440"/>
              <a:gd name="connsiteX1" fmla="*/ 118 w 8674"/>
              <a:gd name="connsiteY1" fmla="*/ 6980 h 7440"/>
              <a:gd name="connsiteX2" fmla="*/ 0 w 8674"/>
              <a:gd name="connsiteY2" fmla="*/ 5809 h 7440"/>
              <a:gd name="connsiteX3" fmla="*/ 5809 w 8674"/>
              <a:gd name="connsiteY3" fmla="*/ 0 h 7440"/>
              <a:gd name="connsiteX4" fmla="*/ 8578 w 8674"/>
              <a:gd name="connsiteY4" fmla="*/ 701 h 7440"/>
              <a:gd name="connsiteX5" fmla="*/ 8674 w 8674"/>
              <a:gd name="connsiteY5" fmla="*/ 756 h 7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674" h="7440">
                <a:moveTo>
                  <a:pt x="236" y="7440"/>
                </a:moveTo>
                <a:lnTo>
                  <a:pt x="118" y="6980"/>
                </a:lnTo>
                <a:cubicBezTo>
                  <a:pt x="41" y="6602"/>
                  <a:pt x="0" y="6210"/>
                  <a:pt x="0" y="5809"/>
                </a:cubicBezTo>
                <a:cubicBezTo>
                  <a:pt x="0" y="2601"/>
                  <a:pt x="2601" y="0"/>
                  <a:pt x="5809" y="0"/>
                </a:cubicBezTo>
                <a:cubicBezTo>
                  <a:pt x="6812" y="0"/>
                  <a:pt x="7755" y="254"/>
                  <a:pt x="8578" y="701"/>
                </a:cubicBezTo>
                <a:lnTo>
                  <a:pt x="8674" y="756"/>
                </a:lnTo>
              </a:path>
            </a:pathLst>
          </a:custGeom>
          <a:noFill/>
          <a:ln w="19050">
            <a:solidFill>
              <a:srgbClr val="FFFFFF">
                <a:alpha val="67000"/>
              </a:srgbClr>
            </a:solidFill>
          </a:ln>
          <a:effectLst>
            <a:outerShdw blurRad="177800" dir="8100000" algn="tr" rotWithShape="0">
              <a:schemeClr val="accent1">
                <a:alpha val="7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5" name="任意多边形: 形状 24"/>
          <p:cNvSpPr/>
          <p:nvPr userDrawn="1">
            <p:custDataLst>
              <p:tags r:id="rId4"/>
            </p:custDataLst>
          </p:nvPr>
        </p:nvSpPr>
        <p:spPr>
          <a:xfrm>
            <a:off x="6997066" y="2489768"/>
            <a:ext cx="5194672" cy="4368232"/>
          </a:xfrm>
          <a:custGeom>
            <a:avLst/>
            <a:gdLst>
              <a:gd name="connsiteX0" fmla="*/ 3824288 w 5896869"/>
              <a:gd name="connsiteY0" fmla="*/ 0 h 4958715"/>
              <a:gd name="connsiteX1" fmla="*/ 5807321 w 5896869"/>
              <a:gd name="connsiteY1" fmla="*/ 553655 h 4958715"/>
              <a:gd name="connsiteX2" fmla="*/ 5896869 w 5896869"/>
              <a:gd name="connsiteY2" fmla="*/ 611064 h 4958715"/>
              <a:gd name="connsiteX3" fmla="*/ 5896869 w 5896869"/>
              <a:gd name="connsiteY3" fmla="*/ 4958715 h 4958715"/>
              <a:gd name="connsiteX4" fmla="*/ 171213 w 5896869"/>
              <a:gd name="connsiteY4" fmla="*/ 4958715 h 4958715"/>
              <a:gd name="connsiteX5" fmla="*/ 77696 w 5896869"/>
              <a:gd name="connsiteY5" fmla="*/ 4595016 h 4958715"/>
              <a:gd name="connsiteX6" fmla="*/ 0 w 5896869"/>
              <a:gd name="connsiteY6" fmla="*/ 3824288 h 4958715"/>
              <a:gd name="connsiteX7" fmla="*/ 3824288 w 5896869"/>
              <a:gd name="connsiteY7" fmla="*/ 0 h 49587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96869" h="4958715">
                <a:moveTo>
                  <a:pt x="3824288" y="0"/>
                </a:moveTo>
                <a:cubicBezTo>
                  <a:pt x="4550321" y="0"/>
                  <a:pt x="5229100" y="202320"/>
                  <a:pt x="5807321" y="553655"/>
                </a:cubicBezTo>
                <a:lnTo>
                  <a:pt x="5896869" y="611064"/>
                </a:lnTo>
                <a:lnTo>
                  <a:pt x="5896869" y="4958715"/>
                </a:lnTo>
                <a:lnTo>
                  <a:pt x="171213" y="4958715"/>
                </a:lnTo>
                <a:lnTo>
                  <a:pt x="77696" y="4595016"/>
                </a:lnTo>
                <a:cubicBezTo>
                  <a:pt x="26753" y="4346064"/>
                  <a:pt x="0" y="4088300"/>
                  <a:pt x="0" y="3824288"/>
                </a:cubicBezTo>
                <a:cubicBezTo>
                  <a:pt x="0" y="1712192"/>
                  <a:pt x="1712192" y="0"/>
                  <a:pt x="3824288" y="0"/>
                </a:cubicBezTo>
                <a:close/>
              </a:path>
            </a:pathLst>
          </a:custGeom>
          <a:gradFill>
            <a:gsLst>
              <a:gs pos="30000">
                <a:schemeClr val="accent1"/>
              </a:gs>
              <a:gs pos="79000">
                <a:schemeClr val="accent2">
                  <a:lumMod val="75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6" name="椭圆 55"/>
          <p:cNvSpPr/>
          <p:nvPr userDrawn="1">
            <p:custDataLst>
              <p:tags r:id="rId5"/>
            </p:custDataLst>
          </p:nvPr>
        </p:nvSpPr>
        <p:spPr>
          <a:xfrm flipH="1">
            <a:off x="552107" y="562812"/>
            <a:ext cx="109018" cy="109018"/>
          </a:xfrm>
          <a:prstGeom prst="ellipse">
            <a:avLst/>
          </a:prstGeom>
          <a:solidFill>
            <a:schemeClr val="bg1">
              <a:lumMod val="85000"/>
            </a:schemeClr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>
                <a:solidFill>
                  <a:schemeClr val="lt1"/>
                </a:solidFill>
              </a:defRPr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05CAA"/>
              </a:solidFill>
            </a:endParaRPr>
          </a:p>
        </p:txBody>
      </p:sp>
      <p:sp>
        <p:nvSpPr>
          <p:cNvPr id="57" name="椭圆 56"/>
          <p:cNvSpPr/>
          <p:nvPr userDrawn="1">
            <p:custDataLst>
              <p:tags r:id="rId6"/>
            </p:custDataLst>
          </p:nvPr>
        </p:nvSpPr>
        <p:spPr>
          <a:xfrm flipH="1">
            <a:off x="755971" y="562812"/>
            <a:ext cx="109018" cy="109018"/>
          </a:xfrm>
          <a:prstGeom prst="ellipse">
            <a:avLst/>
          </a:prstGeom>
          <a:solidFill>
            <a:schemeClr val="bg1">
              <a:lumMod val="65000"/>
            </a:schemeClr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>
                <a:solidFill>
                  <a:schemeClr val="lt1"/>
                </a:solidFill>
              </a:defRPr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05CAA"/>
              </a:solidFill>
            </a:endParaRPr>
          </a:p>
        </p:txBody>
      </p:sp>
      <p:sp>
        <p:nvSpPr>
          <p:cNvPr id="58" name="椭圆 57"/>
          <p:cNvSpPr/>
          <p:nvPr userDrawn="1">
            <p:custDataLst>
              <p:tags r:id="rId7"/>
            </p:custDataLst>
          </p:nvPr>
        </p:nvSpPr>
        <p:spPr>
          <a:xfrm flipH="1">
            <a:off x="960924" y="562812"/>
            <a:ext cx="109018" cy="109018"/>
          </a:xfrm>
          <a:prstGeom prst="ellipse">
            <a:avLst/>
          </a:prstGeom>
          <a:solidFill>
            <a:schemeClr val="bg1">
              <a:lumMod val="85000"/>
            </a:schemeClr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>
                <a:solidFill>
                  <a:schemeClr val="lt1"/>
                </a:solidFill>
              </a:defRPr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05CAA"/>
              </a:solidFill>
            </a:endParaRPr>
          </a:p>
        </p:txBody>
      </p:sp>
      <p:sp>
        <p:nvSpPr>
          <p:cNvPr id="59" name="椭圆 58"/>
          <p:cNvSpPr/>
          <p:nvPr userDrawn="1">
            <p:custDataLst>
              <p:tags r:id="rId8"/>
            </p:custDataLst>
          </p:nvPr>
        </p:nvSpPr>
        <p:spPr>
          <a:xfrm flipH="1">
            <a:off x="1164788" y="562812"/>
            <a:ext cx="109018" cy="109018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>
                <a:solidFill>
                  <a:schemeClr val="lt1"/>
                </a:solidFill>
              </a:defRPr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05CAA"/>
              </a:solidFill>
            </a:endParaRPr>
          </a:p>
        </p:txBody>
      </p:sp>
      <p:sp>
        <p:nvSpPr>
          <p:cNvPr id="40" name="任意多边形: 形状 39"/>
          <p:cNvSpPr/>
          <p:nvPr userDrawn="1">
            <p:custDataLst>
              <p:tags r:id="rId9"/>
            </p:custDataLst>
          </p:nvPr>
        </p:nvSpPr>
        <p:spPr>
          <a:xfrm rot="5400000">
            <a:off x="10551795" y="174625"/>
            <a:ext cx="1814830" cy="1465580"/>
          </a:xfrm>
          <a:custGeom>
            <a:avLst/>
            <a:gdLst>
              <a:gd name="connsiteX0" fmla="*/ 1132267 w 1718127"/>
              <a:gd name="connsiteY0" fmla="*/ 0 h 1387843"/>
              <a:gd name="connsiteX1" fmla="*/ 1718127 w 1718127"/>
              <a:gd name="connsiteY1" fmla="*/ 0 h 1387843"/>
              <a:gd name="connsiteX2" fmla="*/ 1703342 w 1718127"/>
              <a:gd name="connsiteY2" fmla="*/ 96877 h 1387843"/>
              <a:gd name="connsiteX3" fmla="*/ 119381 w 1718127"/>
              <a:gd name="connsiteY3" fmla="*/ 1387843 h 1387843"/>
              <a:gd name="connsiteX4" fmla="*/ 0 w 1718127"/>
              <a:gd name="connsiteY4" fmla="*/ 1381815 h 1387843"/>
              <a:gd name="connsiteX5" fmla="*/ 0 w 1718127"/>
              <a:gd name="connsiteY5" fmla="*/ 802689 h 1387843"/>
              <a:gd name="connsiteX6" fmla="*/ 13147 w 1718127"/>
              <a:gd name="connsiteY6" fmla="*/ 804696 h 1387843"/>
              <a:gd name="connsiteX7" fmla="*/ 119381 w 1718127"/>
              <a:gd name="connsiteY7" fmla="*/ 810060 h 1387843"/>
              <a:gd name="connsiteX8" fmla="*/ 1111694 w 1718127"/>
              <a:gd name="connsiteY8" fmla="*/ 80008 h 1387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18127" h="1387843">
                <a:moveTo>
                  <a:pt x="1132267" y="0"/>
                </a:moveTo>
                <a:lnTo>
                  <a:pt x="1718127" y="0"/>
                </a:lnTo>
                <a:lnTo>
                  <a:pt x="1703342" y="96877"/>
                </a:lnTo>
                <a:cubicBezTo>
                  <a:pt x="1552581" y="833630"/>
                  <a:pt x="900703" y="1387843"/>
                  <a:pt x="119381" y="1387843"/>
                </a:cubicBezTo>
                <a:lnTo>
                  <a:pt x="0" y="1381815"/>
                </a:lnTo>
                <a:lnTo>
                  <a:pt x="0" y="802689"/>
                </a:lnTo>
                <a:lnTo>
                  <a:pt x="13147" y="804696"/>
                </a:lnTo>
                <a:cubicBezTo>
                  <a:pt x="48076" y="808243"/>
                  <a:pt x="83516" y="810060"/>
                  <a:pt x="119381" y="810060"/>
                </a:cubicBezTo>
                <a:cubicBezTo>
                  <a:pt x="585624" y="810060"/>
                  <a:pt x="980142" y="502963"/>
                  <a:pt x="1111694" y="80008"/>
                </a:cubicBez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30" name="任意多边形: 形状 29"/>
          <p:cNvSpPr/>
          <p:nvPr userDrawn="1">
            <p:custDataLst>
              <p:tags r:id="rId10"/>
            </p:custDataLst>
          </p:nvPr>
        </p:nvSpPr>
        <p:spPr>
          <a:xfrm rot="16200000">
            <a:off x="-162575" y="5323190"/>
            <a:ext cx="1698018" cy="1371600"/>
          </a:xfrm>
          <a:custGeom>
            <a:avLst/>
            <a:gdLst>
              <a:gd name="connsiteX0" fmla="*/ 1132267 w 1718127"/>
              <a:gd name="connsiteY0" fmla="*/ 0 h 1387843"/>
              <a:gd name="connsiteX1" fmla="*/ 1718127 w 1718127"/>
              <a:gd name="connsiteY1" fmla="*/ 0 h 1387843"/>
              <a:gd name="connsiteX2" fmla="*/ 1703342 w 1718127"/>
              <a:gd name="connsiteY2" fmla="*/ 96877 h 1387843"/>
              <a:gd name="connsiteX3" fmla="*/ 119381 w 1718127"/>
              <a:gd name="connsiteY3" fmla="*/ 1387843 h 1387843"/>
              <a:gd name="connsiteX4" fmla="*/ 0 w 1718127"/>
              <a:gd name="connsiteY4" fmla="*/ 1381815 h 1387843"/>
              <a:gd name="connsiteX5" fmla="*/ 0 w 1718127"/>
              <a:gd name="connsiteY5" fmla="*/ 802689 h 1387843"/>
              <a:gd name="connsiteX6" fmla="*/ 13147 w 1718127"/>
              <a:gd name="connsiteY6" fmla="*/ 804696 h 1387843"/>
              <a:gd name="connsiteX7" fmla="*/ 119381 w 1718127"/>
              <a:gd name="connsiteY7" fmla="*/ 810060 h 1387843"/>
              <a:gd name="connsiteX8" fmla="*/ 1111694 w 1718127"/>
              <a:gd name="connsiteY8" fmla="*/ 80008 h 1387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18127" h="1387843">
                <a:moveTo>
                  <a:pt x="1132267" y="0"/>
                </a:moveTo>
                <a:lnTo>
                  <a:pt x="1718127" y="0"/>
                </a:lnTo>
                <a:lnTo>
                  <a:pt x="1703342" y="96877"/>
                </a:lnTo>
                <a:cubicBezTo>
                  <a:pt x="1552581" y="833630"/>
                  <a:pt x="900703" y="1387843"/>
                  <a:pt x="119381" y="1387843"/>
                </a:cubicBezTo>
                <a:lnTo>
                  <a:pt x="0" y="1381815"/>
                </a:lnTo>
                <a:lnTo>
                  <a:pt x="0" y="802689"/>
                </a:lnTo>
                <a:lnTo>
                  <a:pt x="13147" y="804696"/>
                </a:lnTo>
                <a:cubicBezTo>
                  <a:pt x="48076" y="808243"/>
                  <a:pt x="83516" y="810060"/>
                  <a:pt x="119381" y="810060"/>
                </a:cubicBezTo>
                <a:cubicBezTo>
                  <a:pt x="585624" y="810060"/>
                  <a:pt x="980142" y="502963"/>
                  <a:pt x="1111694" y="8000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dirty="0">
              <a:solidFill>
                <a:schemeClr val="tx1"/>
              </a:solidFill>
            </a:endParaRPr>
          </a:p>
        </p:txBody>
      </p:sp>
      <p:pic>
        <p:nvPicPr>
          <p:cNvPr id="3" name="图片 2" descr="千库网_智能手机屏幕上的智能人工智能聊天机器人_元素编号14728180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 flipH="1">
            <a:off x="6236335" y="361950"/>
            <a:ext cx="5363845" cy="6496050"/>
          </a:xfrm>
          <a:prstGeom prst="rect">
            <a:avLst/>
          </a:prstGeom>
        </p:spPr>
      </p:pic>
      <p:sp>
        <p:nvSpPr>
          <p:cNvPr id="8" name="文本框 3"/>
          <p:cNvSpPr txBox="1"/>
          <p:nvPr userDrawn="1"/>
        </p:nvSpPr>
        <p:spPr>
          <a:xfrm>
            <a:off x="1102995" y="874395"/>
            <a:ext cx="7095490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2000" b="1">
                <a:solidFill>
                  <a:schemeClr val="bg1"/>
                </a:solidFill>
                <a:latin typeface="思源黑体" panose="020B0500000000090000" pitchFamily="34" charset="-122"/>
                <a:ea typeface="思源黑体" panose="020B0500000000090000" pitchFamily="34" charset="-122"/>
                <a:cs typeface="阿里巴巴普惠体 M" panose="00020600040101010101" charset="-122"/>
              </a:defRPr>
            </a:lvl1pPr>
          </a:lstStyle>
          <a:p>
            <a:pPr algn="l"/>
            <a:r>
              <a:rPr lang="en-US" altLang="zh-CN" sz="2800" dirty="0">
                <a:solidFill>
                  <a:srgbClr val="005CAA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汉仪铸字木头人W" panose="00020600040101010101" charset="-122"/>
                <a:ea typeface="汉仪铸字木头人W" panose="00020600040101010101" charset="-122"/>
                <a:cs typeface="汉仪铸字木头人W" panose="00020600040101010101" charset="-122"/>
              </a:rPr>
              <a:t>2025</a:t>
            </a:r>
            <a:r>
              <a:rPr lang="zh-CN" altLang="en-US" sz="2800" dirty="0">
                <a:solidFill>
                  <a:srgbClr val="005CAA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汉仪铸字木头人W" panose="00020600040101010101" charset="-122"/>
                <a:ea typeface="汉仪铸字木头人W" panose="00020600040101010101" charset="-122"/>
                <a:cs typeface="汉仪铸字木头人W" panose="00020600040101010101" charset="-122"/>
              </a:rPr>
              <a:t>年安徽省中小学人工智能教育教师培训</a:t>
            </a:r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35" y="843930"/>
            <a:ext cx="540000" cy="436909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2026/3/16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32705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549275" y="523875"/>
            <a:ext cx="11092815" cy="5810250"/>
          </a:xfrm>
          <a:prstGeom prst="rect">
            <a:avLst/>
          </a:prstGeom>
          <a:solidFill>
            <a:srgbClr val="2E9FD1"/>
          </a:solidFill>
          <a:ln>
            <a:noFill/>
          </a:ln>
          <a:effectLst>
            <a:outerShdw blurRad="2032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alphaModFix amt="7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95" y="310696"/>
            <a:ext cx="11220574" cy="609600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08147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721895" y="611203"/>
            <a:ext cx="10770669" cy="559227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032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 userDrawn="1"/>
        </p:nvGrpSpPr>
        <p:grpSpPr>
          <a:xfrm>
            <a:off x="6965003" y="169458"/>
            <a:ext cx="1065091" cy="323775"/>
            <a:chOff x="6965003" y="169458"/>
            <a:chExt cx="1065091" cy="323775"/>
          </a:xfrm>
        </p:grpSpPr>
        <p:sp>
          <p:nvSpPr>
            <p:cNvPr id="8" name="平行四边形 7">
              <a:hlinkClick r:id="" action="ppaction://noaction"/>
            </p:cNvPr>
            <p:cNvSpPr/>
            <p:nvPr/>
          </p:nvSpPr>
          <p:spPr>
            <a:xfrm>
              <a:off x="696500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9" name="矩形 3"/>
            <p:cNvSpPr/>
            <p:nvPr/>
          </p:nvSpPr>
          <p:spPr>
            <a:xfrm>
              <a:off x="701564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FF99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热身环节</a:t>
              </a:r>
            </a:p>
          </p:txBody>
        </p:sp>
      </p:grpSp>
      <p:grpSp>
        <p:nvGrpSpPr>
          <p:cNvPr id="10" name="组合 9"/>
          <p:cNvGrpSpPr/>
          <p:nvPr userDrawn="1"/>
        </p:nvGrpSpPr>
        <p:grpSpPr>
          <a:xfrm>
            <a:off x="8000470" y="169458"/>
            <a:ext cx="1065091" cy="323775"/>
            <a:chOff x="8005043" y="169458"/>
            <a:chExt cx="1065091" cy="323775"/>
          </a:xfrm>
        </p:grpSpPr>
        <p:sp>
          <p:nvSpPr>
            <p:cNvPr id="13" name="平行四边形 12"/>
            <p:cNvSpPr/>
            <p:nvPr/>
          </p:nvSpPr>
          <p:spPr>
            <a:xfrm>
              <a:off x="800504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14" name="矩形 3">
              <a:hlinkClick r:id="rId2" action="ppaction://hlinksldjump"/>
            </p:cNvPr>
            <p:cNvSpPr/>
            <p:nvPr/>
          </p:nvSpPr>
          <p:spPr>
            <a:xfrm>
              <a:off x="805568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实施环节</a:t>
              </a:r>
            </a:p>
          </p:txBody>
        </p:sp>
      </p:grpSp>
      <p:grpSp>
        <p:nvGrpSpPr>
          <p:cNvPr id="15" name="组合 14"/>
          <p:cNvGrpSpPr/>
          <p:nvPr userDrawn="1"/>
        </p:nvGrpSpPr>
        <p:grpSpPr>
          <a:xfrm>
            <a:off x="9035937" y="169458"/>
            <a:ext cx="1065091" cy="323775"/>
            <a:chOff x="9045083" y="169458"/>
            <a:chExt cx="1065091" cy="323775"/>
          </a:xfrm>
        </p:grpSpPr>
        <p:sp>
          <p:nvSpPr>
            <p:cNvPr id="16" name="平行四边形 15">
              <a:hlinkClick r:id="" action="ppaction://noaction"/>
            </p:cNvPr>
            <p:cNvSpPr/>
            <p:nvPr/>
          </p:nvSpPr>
          <p:spPr>
            <a:xfrm>
              <a:off x="904508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17" name="矩形 3"/>
            <p:cNvSpPr/>
            <p:nvPr/>
          </p:nvSpPr>
          <p:spPr>
            <a:xfrm>
              <a:off x="909572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拓展评价</a:t>
              </a:r>
            </a:p>
          </p:txBody>
        </p:sp>
      </p:grpSp>
      <p:grpSp>
        <p:nvGrpSpPr>
          <p:cNvPr id="18" name="组合 17"/>
          <p:cNvGrpSpPr/>
          <p:nvPr userDrawn="1"/>
        </p:nvGrpSpPr>
        <p:grpSpPr>
          <a:xfrm>
            <a:off x="10071405" y="169458"/>
            <a:ext cx="1065091" cy="323775"/>
            <a:chOff x="10071405" y="169458"/>
            <a:chExt cx="1065091" cy="323775"/>
          </a:xfrm>
        </p:grpSpPr>
        <p:sp>
          <p:nvSpPr>
            <p:cNvPr id="19" name="平行四边形 18"/>
            <p:cNvSpPr/>
            <p:nvPr/>
          </p:nvSpPr>
          <p:spPr>
            <a:xfrm>
              <a:off x="10071405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20" name="矩形 3">
              <a:hlinkClick r:id="" action="ppaction://noaction"/>
            </p:cNvPr>
            <p:cNvSpPr/>
            <p:nvPr/>
          </p:nvSpPr>
          <p:spPr>
            <a:xfrm>
              <a:off x="10122042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素养提升</a:t>
              </a:r>
            </a:p>
          </p:txBody>
        </p:sp>
      </p:grpSp>
      <p:sp>
        <p:nvSpPr>
          <p:cNvPr id="25" name="KSO_Shape">
            <a:hlinkClick r:id="rId2" action="ppaction://hlinksldjump"/>
          </p:cNvPr>
          <p:cNvSpPr/>
          <p:nvPr userDrawn="1"/>
        </p:nvSpPr>
        <p:spPr>
          <a:xfrm>
            <a:off x="11193571" y="130451"/>
            <a:ext cx="396000" cy="396000"/>
          </a:xfrm>
          <a:custGeom>
            <a:avLst/>
            <a:gdLst>
              <a:gd name="connsiteX0" fmla="*/ 158628 w 585904"/>
              <a:gd name="connsiteY0" fmla="*/ 130053 h 585904"/>
              <a:gd name="connsiteX1" fmla="*/ 321527 w 585904"/>
              <a:gd name="connsiteY1" fmla="*/ 292952 h 585904"/>
              <a:gd name="connsiteX2" fmla="*/ 158628 w 585904"/>
              <a:gd name="connsiteY2" fmla="*/ 455850 h 585904"/>
              <a:gd name="connsiteX3" fmla="*/ 321527 w 585904"/>
              <a:gd name="connsiteY3" fmla="*/ 455850 h 585904"/>
              <a:gd name="connsiteX4" fmla="*/ 484425 w 585904"/>
              <a:gd name="connsiteY4" fmla="*/ 292952 h 585904"/>
              <a:gd name="connsiteX5" fmla="*/ 321527 w 585904"/>
              <a:gd name="connsiteY5" fmla="*/ 130053 h 585904"/>
              <a:gd name="connsiteX6" fmla="*/ 292952 w 585904"/>
              <a:gd name="connsiteY6" fmla="*/ 0 h 585904"/>
              <a:gd name="connsiteX7" fmla="*/ 585904 w 585904"/>
              <a:gd name="connsiteY7" fmla="*/ 292952 h 585904"/>
              <a:gd name="connsiteX8" fmla="*/ 292952 w 585904"/>
              <a:gd name="connsiteY8" fmla="*/ 585904 h 585904"/>
              <a:gd name="connsiteX9" fmla="*/ 0 w 585904"/>
              <a:gd name="connsiteY9" fmla="*/ 292952 h 585904"/>
              <a:gd name="connsiteX10" fmla="*/ 292952 w 585904"/>
              <a:gd name="connsiteY10" fmla="*/ 0 h 585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5904" h="585904">
                <a:moveTo>
                  <a:pt x="158628" y="130053"/>
                </a:moveTo>
                <a:lnTo>
                  <a:pt x="321527" y="292952"/>
                </a:lnTo>
                <a:lnTo>
                  <a:pt x="158628" y="455850"/>
                </a:lnTo>
                <a:lnTo>
                  <a:pt x="321527" y="455850"/>
                </a:lnTo>
                <a:lnTo>
                  <a:pt x="484425" y="292952"/>
                </a:lnTo>
                <a:lnTo>
                  <a:pt x="321527" y="130053"/>
                </a:lnTo>
                <a:close/>
                <a:moveTo>
                  <a:pt x="292952" y="0"/>
                </a:moveTo>
                <a:cubicBezTo>
                  <a:pt x="454745" y="0"/>
                  <a:pt x="585904" y="131159"/>
                  <a:pt x="585904" y="292952"/>
                </a:cubicBezTo>
                <a:cubicBezTo>
                  <a:pt x="585904" y="454745"/>
                  <a:pt x="454745" y="585904"/>
                  <a:pt x="292952" y="585904"/>
                </a:cubicBezTo>
                <a:cubicBezTo>
                  <a:pt x="131159" y="585904"/>
                  <a:pt x="0" y="454745"/>
                  <a:pt x="0" y="292952"/>
                </a:cubicBezTo>
                <a:cubicBezTo>
                  <a:pt x="0" y="131159"/>
                  <a:pt x="131159" y="0"/>
                  <a:pt x="292952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  <a:sp3d>
              <a:contourClr>
                <a:srgbClr val="FFFFFF"/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6" name="KSO_Shape">
            <a:hlinkClick r:id="rId2" action="ppaction://hlinksldjump"/>
          </p:cNvPr>
          <p:cNvSpPr/>
          <p:nvPr userDrawn="1"/>
        </p:nvSpPr>
        <p:spPr>
          <a:xfrm flipH="1">
            <a:off x="6446207" y="117925"/>
            <a:ext cx="396000" cy="396000"/>
          </a:xfrm>
          <a:custGeom>
            <a:avLst/>
            <a:gdLst>
              <a:gd name="connsiteX0" fmla="*/ 158628 w 585904"/>
              <a:gd name="connsiteY0" fmla="*/ 130053 h 585904"/>
              <a:gd name="connsiteX1" fmla="*/ 321527 w 585904"/>
              <a:gd name="connsiteY1" fmla="*/ 292952 h 585904"/>
              <a:gd name="connsiteX2" fmla="*/ 158628 w 585904"/>
              <a:gd name="connsiteY2" fmla="*/ 455850 h 585904"/>
              <a:gd name="connsiteX3" fmla="*/ 321527 w 585904"/>
              <a:gd name="connsiteY3" fmla="*/ 455850 h 585904"/>
              <a:gd name="connsiteX4" fmla="*/ 484425 w 585904"/>
              <a:gd name="connsiteY4" fmla="*/ 292952 h 585904"/>
              <a:gd name="connsiteX5" fmla="*/ 321527 w 585904"/>
              <a:gd name="connsiteY5" fmla="*/ 130053 h 585904"/>
              <a:gd name="connsiteX6" fmla="*/ 292952 w 585904"/>
              <a:gd name="connsiteY6" fmla="*/ 0 h 585904"/>
              <a:gd name="connsiteX7" fmla="*/ 585904 w 585904"/>
              <a:gd name="connsiteY7" fmla="*/ 292952 h 585904"/>
              <a:gd name="connsiteX8" fmla="*/ 292952 w 585904"/>
              <a:gd name="connsiteY8" fmla="*/ 585904 h 585904"/>
              <a:gd name="connsiteX9" fmla="*/ 0 w 585904"/>
              <a:gd name="connsiteY9" fmla="*/ 292952 h 585904"/>
              <a:gd name="connsiteX10" fmla="*/ 292952 w 585904"/>
              <a:gd name="connsiteY10" fmla="*/ 0 h 585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5904" h="585904">
                <a:moveTo>
                  <a:pt x="158628" y="130053"/>
                </a:moveTo>
                <a:lnTo>
                  <a:pt x="321527" y="292952"/>
                </a:lnTo>
                <a:lnTo>
                  <a:pt x="158628" y="455850"/>
                </a:lnTo>
                <a:lnTo>
                  <a:pt x="321527" y="455850"/>
                </a:lnTo>
                <a:lnTo>
                  <a:pt x="484425" y="292952"/>
                </a:lnTo>
                <a:lnTo>
                  <a:pt x="321527" y="130053"/>
                </a:lnTo>
                <a:close/>
                <a:moveTo>
                  <a:pt x="292952" y="0"/>
                </a:moveTo>
                <a:cubicBezTo>
                  <a:pt x="454745" y="0"/>
                  <a:pt x="585904" y="131159"/>
                  <a:pt x="585904" y="292952"/>
                </a:cubicBezTo>
                <a:cubicBezTo>
                  <a:pt x="585904" y="454745"/>
                  <a:pt x="454745" y="585904"/>
                  <a:pt x="292952" y="585904"/>
                </a:cubicBezTo>
                <a:cubicBezTo>
                  <a:pt x="131159" y="585904"/>
                  <a:pt x="0" y="454745"/>
                  <a:pt x="0" y="292952"/>
                </a:cubicBezTo>
                <a:cubicBezTo>
                  <a:pt x="0" y="131159"/>
                  <a:pt x="131159" y="0"/>
                  <a:pt x="292952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  <a:sp3d>
              <a:contourClr>
                <a:srgbClr val="FFFFFF"/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1" name="文本框 20"/>
          <p:cNvSpPr txBox="1"/>
          <p:nvPr userDrawn="1"/>
        </p:nvSpPr>
        <p:spPr>
          <a:xfrm>
            <a:off x="1075012" y="173119"/>
            <a:ext cx="423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项目</a:t>
            </a:r>
            <a:r>
              <a:rPr lang="en-US" altLang="zh-CN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1  </a:t>
            </a:r>
            <a:r>
              <a:rPr lang="zh-CN" altLang="en-US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解读互联网连通示意图</a:t>
            </a:r>
            <a:endParaRPr lang="zh-CN" altLang="en-US" sz="1800" kern="1200" dirty="0">
              <a:solidFill>
                <a:schemeClr val="bg1"/>
              </a:solidFill>
              <a:latin typeface="方正姚体" panose="02010601030101010101" pitchFamily="2" charset="-122"/>
              <a:ea typeface="方正姚体" panose="02010601030101010101" pitchFamily="2" charset="-122"/>
              <a:cs typeface="+mn-cs"/>
            </a:endParaRPr>
          </a:p>
        </p:txBody>
      </p:sp>
      <p:pic>
        <p:nvPicPr>
          <p:cNvPr id="22" name="图片 21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3" t="14440" r="47711" b="31550"/>
          <a:stretch>
            <a:fillRect/>
          </a:stretch>
        </p:blipFill>
        <p:spPr>
          <a:xfrm>
            <a:off x="562702" y="141843"/>
            <a:ext cx="554294" cy="446422"/>
          </a:xfrm>
          <a:prstGeom prst="rect">
            <a:avLst/>
          </a:prstGeom>
        </p:spPr>
      </p:pic>
      <p:sp>
        <p:nvSpPr>
          <p:cNvPr id="23" name="文本框 22"/>
          <p:cNvSpPr txBox="1"/>
          <p:nvPr userDrawn="1"/>
        </p:nvSpPr>
        <p:spPr>
          <a:xfrm>
            <a:off x="8520490" y="6321452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第</a:t>
            </a:r>
            <a:r>
              <a:rPr lang="en-US" altLang="zh-CN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4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单元  </a:t>
            </a:r>
            <a:r>
              <a:rPr lang="zh-CN" altLang="en-US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探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密互联网工作过程</a:t>
            </a:r>
          </a:p>
        </p:txBody>
      </p:sp>
    </p:spTree>
    <p:extLst>
      <p:ext uri="{BB962C8B-B14F-4D97-AF65-F5344CB8AC3E}">
        <p14:creationId xmlns:p14="http://schemas.microsoft.com/office/powerpoint/2010/main" val="263139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721895" y="611203"/>
            <a:ext cx="10770669" cy="559227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032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3" t="14440" r="47711" b="31550"/>
          <a:stretch>
            <a:fillRect/>
          </a:stretch>
        </p:blipFill>
        <p:spPr>
          <a:xfrm>
            <a:off x="580621" y="132878"/>
            <a:ext cx="554294" cy="446422"/>
          </a:xfrm>
          <a:prstGeom prst="rect">
            <a:avLst/>
          </a:prstGeom>
        </p:spPr>
      </p:pic>
      <p:grpSp>
        <p:nvGrpSpPr>
          <p:cNvPr id="7" name="组合 6"/>
          <p:cNvGrpSpPr/>
          <p:nvPr userDrawn="1"/>
        </p:nvGrpSpPr>
        <p:grpSpPr>
          <a:xfrm>
            <a:off x="6965003" y="169458"/>
            <a:ext cx="1065091" cy="323775"/>
            <a:chOff x="6965003" y="169458"/>
            <a:chExt cx="1065091" cy="323775"/>
          </a:xfrm>
        </p:grpSpPr>
        <p:sp>
          <p:nvSpPr>
            <p:cNvPr id="8" name="平行四边形 7">
              <a:hlinkClick r:id="" action="ppaction://noaction"/>
            </p:cNvPr>
            <p:cNvSpPr/>
            <p:nvPr/>
          </p:nvSpPr>
          <p:spPr>
            <a:xfrm>
              <a:off x="696500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9" name="矩形 3"/>
            <p:cNvSpPr/>
            <p:nvPr/>
          </p:nvSpPr>
          <p:spPr>
            <a:xfrm>
              <a:off x="701564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kern="1200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  <a:cs typeface="+mn-cs"/>
                </a:rPr>
                <a:t>热身环节</a:t>
              </a:r>
            </a:p>
          </p:txBody>
        </p:sp>
      </p:grpSp>
      <p:grpSp>
        <p:nvGrpSpPr>
          <p:cNvPr id="10" name="组合 9"/>
          <p:cNvGrpSpPr/>
          <p:nvPr userDrawn="1"/>
        </p:nvGrpSpPr>
        <p:grpSpPr>
          <a:xfrm>
            <a:off x="8000470" y="169458"/>
            <a:ext cx="1065091" cy="323775"/>
            <a:chOff x="8005043" y="169458"/>
            <a:chExt cx="1065091" cy="323775"/>
          </a:xfrm>
        </p:grpSpPr>
        <p:sp>
          <p:nvSpPr>
            <p:cNvPr id="13" name="平行四边形 12">
              <a:hlinkClick r:id="rId3" action="ppaction://hlinksldjump"/>
            </p:cNvPr>
            <p:cNvSpPr/>
            <p:nvPr/>
          </p:nvSpPr>
          <p:spPr>
            <a:xfrm>
              <a:off x="800504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14" name="矩形 3"/>
            <p:cNvSpPr/>
            <p:nvPr/>
          </p:nvSpPr>
          <p:spPr>
            <a:xfrm>
              <a:off x="805568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FF99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实施环节</a:t>
              </a:r>
            </a:p>
          </p:txBody>
        </p:sp>
      </p:grpSp>
      <p:grpSp>
        <p:nvGrpSpPr>
          <p:cNvPr id="15" name="组合 14"/>
          <p:cNvGrpSpPr/>
          <p:nvPr userDrawn="1"/>
        </p:nvGrpSpPr>
        <p:grpSpPr>
          <a:xfrm>
            <a:off x="9035937" y="169458"/>
            <a:ext cx="1065091" cy="323775"/>
            <a:chOff x="9045083" y="169458"/>
            <a:chExt cx="1065091" cy="323775"/>
          </a:xfrm>
        </p:grpSpPr>
        <p:sp>
          <p:nvSpPr>
            <p:cNvPr id="16" name="平行四边形 15"/>
            <p:cNvSpPr/>
            <p:nvPr/>
          </p:nvSpPr>
          <p:spPr>
            <a:xfrm>
              <a:off x="904508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17" name="矩形 3">
              <a:hlinkClick r:id="" action="ppaction://noaction"/>
            </p:cNvPr>
            <p:cNvSpPr/>
            <p:nvPr/>
          </p:nvSpPr>
          <p:spPr>
            <a:xfrm>
              <a:off x="909572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拓展评价</a:t>
              </a:r>
            </a:p>
          </p:txBody>
        </p:sp>
      </p:grpSp>
      <p:grpSp>
        <p:nvGrpSpPr>
          <p:cNvPr id="18" name="组合 17"/>
          <p:cNvGrpSpPr/>
          <p:nvPr userDrawn="1"/>
        </p:nvGrpSpPr>
        <p:grpSpPr>
          <a:xfrm>
            <a:off x="10071405" y="169458"/>
            <a:ext cx="1065091" cy="323775"/>
            <a:chOff x="10071405" y="169458"/>
            <a:chExt cx="1065091" cy="323775"/>
          </a:xfrm>
        </p:grpSpPr>
        <p:sp>
          <p:nvSpPr>
            <p:cNvPr id="19" name="平行四边形 18">
              <a:hlinkClick r:id="" action="ppaction://noaction"/>
            </p:cNvPr>
            <p:cNvSpPr/>
            <p:nvPr/>
          </p:nvSpPr>
          <p:spPr>
            <a:xfrm>
              <a:off x="10071405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20" name="矩形 3"/>
            <p:cNvSpPr/>
            <p:nvPr/>
          </p:nvSpPr>
          <p:spPr>
            <a:xfrm>
              <a:off x="10122042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素养提升</a:t>
              </a:r>
            </a:p>
          </p:txBody>
        </p:sp>
      </p:grpSp>
      <p:sp>
        <p:nvSpPr>
          <p:cNvPr id="23" name="KSO_Shape">
            <a:hlinkClick r:id="rId3" action="ppaction://hlinksldjump"/>
          </p:cNvPr>
          <p:cNvSpPr/>
          <p:nvPr userDrawn="1"/>
        </p:nvSpPr>
        <p:spPr>
          <a:xfrm>
            <a:off x="11193571" y="130451"/>
            <a:ext cx="396000" cy="396000"/>
          </a:xfrm>
          <a:custGeom>
            <a:avLst/>
            <a:gdLst>
              <a:gd name="connsiteX0" fmla="*/ 158628 w 585904"/>
              <a:gd name="connsiteY0" fmla="*/ 130053 h 585904"/>
              <a:gd name="connsiteX1" fmla="*/ 321527 w 585904"/>
              <a:gd name="connsiteY1" fmla="*/ 292952 h 585904"/>
              <a:gd name="connsiteX2" fmla="*/ 158628 w 585904"/>
              <a:gd name="connsiteY2" fmla="*/ 455850 h 585904"/>
              <a:gd name="connsiteX3" fmla="*/ 321527 w 585904"/>
              <a:gd name="connsiteY3" fmla="*/ 455850 h 585904"/>
              <a:gd name="connsiteX4" fmla="*/ 484425 w 585904"/>
              <a:gd name="connsiteY4" fmla="*/ 292952 h 585904"/>
              <a:gd name="connsiteX5" fmla="*/ 321527 w 585904"/>
              <a:gd name="connsiteY5" fmla="*/ 130053 h 585904"/>
              <a:gd name="connsiteX6" fmla="*/ 292952 w 585904"/>
              <a:gd name="connsiteY6" fmla="*/ 0 h 585904"/>
              <a:gd name="connsiteX7" fmla="*/ 585904 w 585904"/>
              <a:gd name="connsiteY7" fmla="*/ 292952 h 585904"/>
              <a:gd name="connsiteX8" fmla="*/ 292952 w 585904"/>
              <a:gd name="connsiteY8" fmla="*/ 585904 h 585904"/>
              <a:gd name="connsiteX9" fmla="*/ 0 w 585904"/>
              <a:gd name="connsiteY9" fmla="*/ 292952 h 585904"/>
              <a:gd name="connsiteX10" fmla="*/ 292952 w 585904"/>
              <a:gd name="connsiteY10" fmla="*/ 0 h 585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5904" h="585904">
                <a:moveTo>
                  <a:pt x="158628" y="130053"/>
                </a:moveTo>
                <a:lnTo>
                  <a:pt x="321527" y="292952"/>
                </a:lnTo>
                <a:lnTo>
                  <a:pt x="158628" y="455850"/>
                </a:lnTo>
                <a:lnTo>
                  <a:pt x="321527" y="455850"/>
                </a:lnTo>
                <a:lnTo>
                  <a:pt x="484425" y="292952"/>
                </a:lnTo>
                <a:lnTo>
                  <a:pt x="321527" y="130053"/>
                </a:lnTo>
                <a:close/>
                <a:moveTo>
                  <a:pt x="292952" y="0"/>
                </a:moveTo>
                <a:cubicBezTo>
                  <a:pt x="454745" y="0"/>
                  <a:pt x="585904" y="131159"/>
                  <a:pt x="585904" y="292952"/>
                </a:cubicBezTo>
                <a:cubicBezTo>
                  <a:pt x="585904" y="454745"/>
                  <a:pt x="454745" y="585904"/>
                  <a:pt x="292952" y="585904"/>
                </a:cubicBezTo>
                <a:cubicBezTo>
                  <a:pt x="131159" y="585904"/>
                  <a:pt x="0" y="454745"/>
                  <a:pt x="0" y="292952"/>
                </a:cubicBezTo>
                <a:cubicBezTo>
                  <a:pt x="0" y="131159"/>
                  <a:pt x="131159" y="0"/>
                  <a:pt x="292952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  <a:sp3d>
              <a:contourClr>
                <a:srgbClr val="FFFFFF"/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4" name="KSO_Shape">
            <a:hlinkClick r:id="rId3" action="ppaction://hlinksldjump"/>
          </p:cNvPr>
          <p:cNvSpPr/>
          <p:nvPr userDrawn="1"/>
        </p:nvSpPr>
        <p:spPr>
          <a:xfrm flipH="1">
            <a:off x="6446207" y="117925"/>
            <a:ext cx="396000" cy="396000"/>
          </a:xfrm>
          <a:custGeom>
            <a:avLst/>
            <a:gdLst>
              <a:gd name="connsiteX0" fmla="*/ 158628 w 585904"/>
              <a:gd name="connsiteY0" fmla="*/ 130053 h 585904"/>
              <a:gd name="connsiteX1" fmla="*/ 321527 w 585904"/>
              <a:gd name="connsiteY1" fmla="*/ 292952 h 585904"/>
              <a:gd name="connsiteX2" fmla="*/ 158628 w 585904"/>
              <a:gd name="connsiteY2" fmla="*/ 455850 h 585904"/>
              <a:gd name="connsiteX3" fmla="*/ 321527 w 585904"/>
              <a:gd name="connsiteY3" fmla="*/ 455850 h 585904"/>
              <a:gd name="connsiteX4" fmla="*/ 484425 w 585904"/>
              <a:gd name="connsiteY4" fmla="*/ 292952 h 585904"/>
              <a:gd name="connsiteX5" fmla="*/ 321527 w 585904"/>
              <a:gd name="connsiteY5" fmla="*/ 130053 h 585904"/>
              <a:gd name="connsiteX6" fmla="*/ 292952 w 585904"/>
              <a:gd name="connsiteY6" fmla="*/ 0 h 585904"/>
              <a:gd name="connsiteX7" fmla="*/ 585904 w 585904"/>
              <a:gd name="connsiteY7" fmla="*/ 292952 h 585904"/>
              <a:gd name="connsiteX8" fmla="*/ 292952 w 585904"/>
              <a:gd name="connsiteY8" fmla="*/ 585904 h 585904"/>
              <a:gd name="connsiteX9" fmla="*/ 0 w 585904"/>
              <a:gd name="connsiteY9" fmla="*/ 292952 h 585904"/>
              <a:gd name="connsiteX10" fmla="*/ 292952 w 585904"/>
              <a:gd name="connsiteY10" fmla="*/ 0 h 585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5904" h="585904">
                <a:moveTo>
                  <a:pt x="158628" y="130053"/>
                </a:moveTo>
                <a:lnTo>
                  <a:pt x="321527" y="292952"/>
                </a:lnTo>
                <a:lnTo>
                  <a:pt x="158628" y="455850"/>
                </a:lnTo>
                <a:lnTo>
                  <a:pt x="321527" y="455850"/>
                </a:lnTo>
                <a:lnTo>
                  <a:pt x="484425" y="292952"/>
                </a:lnTo>
                <a:lnTo>
                  <a:pt x="321527" y="130053"/>
                </a:lnTo>
                <a:close/>
                <a:moveTo>
                  <a:pt x="292952" y="0"/>
                </a:moveTo>
                <a:cubicBezTo>
                  <a:pt x="454745" y="0"/>
                  <a:pt x="585904" y="131159"/>
                  <a:pt x="585904" y="292952"/>
                </a:cubicBezTo>
                <a:cubicBezTo>
                  <a:pt x="585904" y="454745"/>
                  <a:pt x="454745" y="585904"/>
                  <a:pt x="292952" y="585904"/>
                </a:cubicBezTo>
                <a:cubicBezTo>
                  <a:pt x="131159" y="585904"/>
                  <a:pt x="0" y="454745"/>
                  <a:pt x="0" y="292952"/>
                </a:cubicBezTo>
                <a:cubicBezTo>
                  <a:pt x="0" y="131159"/>
                  <a:pt x="131159" y="0"/>
                  <a:pt x="292952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  <a:sp3d>
              <a:contourClr>
                <a:srgbClr val="FFFFFF"/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1" name="文本框 20"/>
          <p:cNvSpPr txBox="1"/>
          <p:nvPr userDrawn="1"/>
        </p:nvSpPr>
        <p:spPr>
          <a:xfrm>
            <a:off x="1092931" y="164154"/>
            <a:ext cx="423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项目</a:t>
            </a:r>
            <a:r>
              <a:rPr lang="en-US" altLang="zh-CN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1  </a:t>
            </a:r>
            <a:r>
              <a:rPr lang="zh-CN" altLang="en-US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解读互联网连通示意图</a:t>
            </a:r>
            <a:endParaRPr lang="zh-CN" altLang="en-US" sz="1800" kern="1200" dirty="0">
              <a:solidFill>
                <a:schemeClr val="bg1"/>
              </a:solidFill>
              <a:latin typeface="方正姚体" panose="02010601030101010101" pitchFamily="2" charset="-122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22" name="文本框 21"/>
          <p:cNvSpPr txBox="1"/>
          <p:nvPr userDrawn="1"/>
        </p:nvSpPr>
        <p:spPr>
          <a:xfrm>
            <a:off x="8520490" y="6321452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第</a:t>
            </a:r>
            <a:r>
              <a:rPr lang="en-US" altLang="zh-CN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4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单元  </a:t>
            </a:r>
            <a:r>
              <a:rPr lang="zh-CN" altLang="en-US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探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密互联网工作过程</a:t>
            </a:r>
          </a:p>
        </p:txBody>
      </p:sp>
    </p:spTree>
    <p:extLst>
      <p:ext uri="{BB962C8B-B14F-4D97-AF65-F5344CB8AC3E}">
        <p14:creationId xmlns:p14="http://schemas.microsoft.com/office/powerpoint/2010/main" val="2928369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721895" y="611203"/>
            <a:ext cx="10770669" cy="559227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032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" name="组合 9"/>
          <p:cNvGrpSpPr/>
          <p:nvPr userDrawn="1"/>
        </p:nvGrpSpPr>
        <p:grpSpPr>
          <a:xfrm>
            <a:off x="8000470" y="169458"/>
            <a:ext cx="1065091" cy="323775"/>
            <a:chOff x="8005043" y="169458"/>
            <a:chExt cx="1065091" cy="323775"/>
          </a:xfrm>
        </p:grpSpPr>
        <p:sp>
          <p:nvSpPr>
            <p:cNvPr id="13" name="平行四边形 12">
              <a:hlinkClick r:id="rId2" action="ppaction://hlinksldjump"/>
            </p:cNvPr>
            <p:cNvSpPr/>
            <p:nvPr/>
          </p:nvSpPr>
          <p:spPr>
            <a:xfrm>
              <a:off x="800504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14" name="矩形 3"/>
            <p:cNvSpPr/>
            <p:nvPr/>
          </p:nvSpPr>
          <p:spPr>
            <a:xfrm>
              <a:off x="805568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实施环节</a:t>
              </a:r>
            </a:p>
          </p:txBody>
        </p:sp>
      </p:grpSp>
      <p:grpSp>
        <p:nvGrpSpPr>
          <p:cNvPr id="15" name="组合 14"/>
          <p:cNvGrpSpPr/>
          <p:nvPr userDrawn="1"/>
        </p:nvGrpSpPr>
        <p:grpSpPr>
          <a:xfrm>
            <a:off x="9035937" y="169458"/>
            <a:ext cx="1065091" cy="323775"/>
            <a:chOff x="9045083" y="169458"/>
            <a:chExt cx="1065091" cy="323775"/>
          </a:xfrm>
        </p:grpSpPr>
        <p:sp>
          <p:nvSpPr>
            <p:cNvPr id="16" name="平行四边形 15">
              <a:hlinkClick r:id="" action="ppaction://noaction"/>
            </p:cNvPr>
            <p:cNvSpPr/>
            <p:nvPr/>
          </p:nvSpPr>
          <p:spPr>
            <a:xfrm>
              <a:off x="904508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17" name="矩形 3"/>
            <p:cNvSpPr/>
            <p:nvPr/>
          </p:nvSpPr>
          <p:spPr>
            <a:xfrm>
              <a:off x="909572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FF99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拓展评价</a:t>
              </a:r>
            </a:p>
          </p:txBody>
        </p:sp>
      </p:grpSp>
      <p:grpSp>
        <p:nvGrpSpPr>
          <p:cNvPr id="18" name="组合 17"/>
          <p:cNvGrpSpPr/>
          <p:nvPr userDrawn="1"/>
        </p:nvGrpSpPr>
        <p:grpSpPr>
          <a:xfrm>
            <a:off x="10071405" y="169458"/>
            <a:ext cx="1065091" cy="323775"/>
            <a:chOff x="10071405" y="169458"/>
            <a:chExt cx="1065091" cy="323775"/>
          </a:xfrm>
        </p:grpSpPr>
        <p:sp>
          <p:nvSpPr>
            <p:cNvPr id="19" name="平行四边形 18">
              <a:hlinkClick r:id="" action="ppaction://noaction"/>
            </p:cNvPr>
            <p:cNvSpPr/>
            <p:nvPr/>
          </p:nvSpPr>
          <p:spPr>
            <a:xfrm>
              <a:off x="10071405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20" name="矩形 3"/>
            <p:cNvSpPr/>
            <p:nvPr/>
          </p:nvSpPr>
          <p:spPr>
            <a:xfrm>
              <a:off x="10122042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素养提升</a:t>
              </a:r>
            </a:p>
          </p:txBody>
        </p:sp>
      </p:grpSp>
      <p:grpSp>
        <p:nvGrpSpPr>
          <p:cNvPr id="21" name="组合 20"/>
          <p:cNvGrpSpPr/>
          <p:nvPr userDrawn="1"/>
        </p:nvGrpSpPr>
        <p:grpSpPr>
          <a:xfrm>
            <a:off x="6965003" y="169458"/>
            <a:ext cx="1065091" cy="323775"/>
            <a:chOff x="6965003" y="169458"/>
            <a:chExt cx="1065091" cy="323775"/>
          </a:xfrm>
        </p:grpSpPr>
        <p:sp>
          <p:nvSpPr>
            <p:cNvPr id="22" name="平行四边形 21">
              <a:hlinkClick r:id="" action="ppaction://noaction"/>
            </p:cNvPr>
            <p:cNvSpPr/>
            <p:nvPr/>
          </p:nvSpPr>
          <p:spPr>
            <a:xfrm>
              <a:off x="696500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23" name="矩形 3"/>
            <p:cNvSpPr/>
            <p:nvPr/>
          </p:nvSpPr>
          <p:spPr>
            <a:xfrm>
              <a:off x="701564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kern="1200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  <a:cs typeface="+mn-cs"/>
                </a:rPr>
                <a:t>热身环节</a:t>
              </a:r>
            </a:p>
          </p:txBody>
        </p:sp>
      </p:grpSp>
      <p:sp>
        <p:nvSpPr>
          <p:cNvPr id="24" name="KSO_Shape">
            <a:hlinkClick r:id="rId2" action="ppaction://hlinksldjump"/>
          </p:cNvPr>
          <p:cNvSpPr/>
          <p:nvPr userDrawn="1"/>
        </p:nvSpPr>
        <p:spPr>
          <a:xfrm>
            <a:off x="11193571" y="130451"/>
            <a:ext cx="396000" cy="396000"/>
          </a:xfrm>
          <a:custGeom>
            <a:avLst/>
            <a:gdLst>
              <a:gd name="connsiteX0" fmla="*/ 158628 w 585904"/>
              <a:gd name="connsiteY0" fmla="*/ 130053 h 585904"/>
              <a:gd name="connsiteX1" fmla="*/ 321527 w 585904"/>
              <a:gd name="connsiteY1" fmla="*/ 292952 h 585904"/>
              <a:gd name="connsiteX2" fmla="*/ 158628 w 585904"/>
              <a:gd name="connsiteY2" fmla="*/ 455850 h 585904"/>
              <a:gd name="connsiteX3" fmla="*/ 321527 w 585904"/>
              <a:gd name="connsiteY3" fmla="*/ 455850 h 585904"/>
              <a:gd name="connsiteX4" fmla="*/ 484425 w 585904"/>
              <a:gd name="connsiteY4" fmla="*/ 292952 h 585904"/>
              <a:gd name="connsiteX5" fmla="*/ 321527 w 585904"/>
              <a:gd name="connsiteY5" fmla="*/ 130053 h 585904"/>
              <a:gd name="connsiteX6" fmla="*/ 292952 w 585904"/>
              <a:gd name="connsiteY6" fmla="*/ 0 h 585904"/>
              <a:gd name="connsiteX7" fmla="*/ 585904 w 585904"/>
              <a:gd name="connsiteY7" fmla="*/ 292952 h 585904"/>
              <a:gd name="connsiteX8" fmla="*/ 292952 w 585904"/>
              <a:gd name="connsiteY8" fmla="*/ 585904 h 585904"/>
              <a:gd name="connsiteX9" fmla="*/ 0 w 585904"/>
              <a:gd name="connsiteY9" fmla="*/ 292952 h 585904"/>
              <a:gd name="connsiteX10" fmla="*/ 292952 w 585904"/>
              <a:gd name="connsiteY10" fmla="*/ 0 h 585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5904" h="585904">
                <a:moveTo>
                  <a:pt x="158628" y="130053"/>
                </a:moveTo>
                <a:lnTo>
                  <a:pt x="321527" y="292952"/>
                </a:lnTo>
                <a:lnTo>
                  <a:pt x="158628" y="455850"/>
                </a:lnTo>
                <a:lnTo>
                  <a:pt x="321527" y="455850"/>
                </a:lnTo>
                <a:lnTo>
                  <a:pt x="484425" y="292952"/>
                </a:lnTo>
                <a:lnTo>
                  <a:pt x="321527" y="130053"/>
                </a:lnTo>
                <a:close/>
                <a:moveTo>
                  <a:pt x="292952" y="0"/>
                </a:moveTo>
                <a:cubicBezTo>
                  <a:pt x="454745" y="0"/>
                  <a:pt x="585904" y="131159"/>
                  <a:pt x="585904" y="292952"/>
                </a:cubicBezTo>
                <a:cubicBezTo>
                  <a:pt x="585904" y="454745"/>
                  <a:pt x="454745" y="585904"/>
                  <a:pt x="292952" y="585904"/>
                </a:cubicBezTo>
                <a:cubicBezTo>
                  <a:pt x="131159" y="585904"/>
                  <a:pt x="0" y="454745"/>
                  <a:pt x="0" y="292952"/>
                </a:cubicBezTo>
                <a:cubicBezTo>
                  <a:pt x="0" y="131159"/>
                  <a:pt x="131159" y="0"/>
                  <a:pt x="292952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  <a:sp3d>
              <a:contourClr>
                <a:srgbClr val="FFFFFF"/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5" name="KSO_Shape">
            <a:hlinkClick r:id="rId2" action="ppaction://hlinksldjump"/>
          </p:cNvPr>
          <p:cNvSpPr/>
          <p:nvPr userDrawn="1"/>
        </p:nvSpPr>
        <p:spPr>
          <a:xfrm flipH="1">
            <a:off x="6446207" y="117925"/>
            <a:ext cx="396000" cy="396000"/>
          </a:xfrm>
          <a:custGeom>
            <a:avLst/>
            <a:gdLst>
              <a:gd name="connsiteX0" fmla="*/ 158628 w 585904"/>
              <a:gd name="connsiteY0" fmla="*/ 130053 h 585904"/>
              <a:gd name="connsiteX1" fmla="*/ 321527 w 585904"/>
              <a:gd name="connsiteY1" fmla="*/ 292952 h 585904"/>
              <a:gd name="connsiteX2" fmla="*/ 158628 w 585904"/>
              <a:gd name="connsiteY2" fmla="*/ 455850 h 585904"/>
              <a:gd name="connsiteX3" fmla="*/ 321527 w 585904"/>
              <a:gd name="connsiteY3" fmla="*/ 455850 h 585904"/>
              <a:gd name="connsiteX4" fmla="*/ 484425 w 585904"/>
              <a:gd name="connsiteY4" fmla="*/ 292952 h 585904"/>
              <a:gd name="connsiteX5" fmla="*/ 321527 w 585904"/>
              <a:gd name="connsiteY5" fmla="*/ 130053 h 585904"/>
              <a:gd name="connsiteX6" fmla="*/ 292952 w 585904"/>
              <a:gd name="connsiteY6" fmla="*/ 0 h 585904"/>
              <a:gd name="connsiteX7" fmla="*/ 585904 w 585904"/>
              <a:gd name="connsiteY7" fmla="*/ 292952 h 585904"/>
              <a:gd name="connsiteX8" fmla="*/ 292952 w 585904"/>
              <a:gd name="connsiteY8" fmla="*/ 585904 h 585904"/>
              <a:gd name="connsiteX9" fmla="*/ 0 w 585904"/>
              <a:gd name="connsiteY9" fmla="*/ 292952 h 585904"/>
              <a:gd name="connsiteX10" fmla="*/ 292952 w 585904"/>
              <a:gd name="connsiteY10" fmla="*/ 0 h 585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5904" h="585904">
                <a:moveTo>
                  <a:pt x="158628" y="130053"/>
                </a:moveTo>
                <a:lnTo>
                  <a:pt x="321527" y="292952"/>
                </a:lnTo>
                <a:lnTo>
                  <a:pt x="158628" y="455850"/>
                </a:lnTo>
                <a:lnTo>
                  <a:pt x="321527" y="455850"/>
                </a:lnTo>
                <a:lnTo>
                  <a:pt x="484425" y="292952"/>
                </a:lnTo>
                <a:lnTo>
                  <a:pt x="321527" y="130053"/>
                </a:lnTo>
                <a:close/>
                <a:moveTo>
                  <a:pt x="292952" y="0"/>
                </a:moveTo>
                <a:cubicBezTo>
                  <a:pt x="454745" y="0"/>
                  <a:pt x="585904" y="131159"/>
                  <a:pt x="585904" y="292952"/>
                </a:cubicBezTo>
                <a:cubicBezTo>
                  <a:pt x="585904" y="454745"/>
                  <a:pt x="454745" y="585904"/>
                  <a:pt x="292952" y="585904"/>
                </a:cubicBezTo>
                <a:cubicBezTo>
                  <a:pt x="131159" y="585904"/>
                  <a:pt x="0" y="454745"/>
                  <a:pt x="0" y="292952"/>
                </a:cubicBezTo>
                <a:cubicBezTo>
                  <a:pt x="0" y="131159"/>
                  <a:pt x="131159" y="0"/>
                  <a:pt x="292952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  <a:sp3d>
              <a:contourClr>
                <a:srgbClr val="FFFFFF"/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3" t="14440" r="47711" b="31550"/>
          <a:stretch>
            <a:fillRect/>
          </a:stretch>
        </p:blipFill>
        <p:spPr>
          <a:xfrm>
            <a:off x="589592" y="141843"/>
            <a:ext cx="554294" cy="446422"/>
          </a:xfrm>
          <a:prstGeom prst="rect">
            <a:avLst/>
          </a:prstGeom>
        </p:spPr>
      </p:pic>
      <p:sp>
        <p:nvSpPr>
          <p:cNvPr id="29" name="文本框 28"/>
          <p:cNvSpPr txBox="1"/>
          <p:nvPr userDrawn="1"/>
        </p:nvSpPr>
        <p:spPr>
          <a:xfrm>
            <a:off x="1101902" y="173119"/>
            <a:ext cx="423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项目</a:t>
            </a:r>
            <a:r>
              <a:rPr lang="en-US" altLang="zh-CN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1  </a:t>
            </a:r>
            <a:r>
              <a:rPr lang="zh-CN" altLang="en-US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解读互联网连通示意图</a:t>
            </a:r>
            <a:endParaRPr lang="zh-CN" altLang="en-US" sz="1800" kern="1200" dirty="0">
              <a:solidFill>
                <a:schemeClr val="bg1"/>
              </a:solidFill>
              <a:latin typeface="方正姚体" panose="02010601030101010101" pitchFamily="2" charset="-122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30" name="文本框 29"/>
          <p:cNvSpPr txBox="1"/>
          <p:nvPr userDrawn="1"/>
        </p:nvSpPr>
        <p:spPr>
          <a:xfrm>
            <a:off x="8520490" y="6321452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第</a:t>
            </a:r>
            <a:r>
              <a:rPr lang="en-US" altLang="zh-CN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4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单元  </a:t>
            </a:r>
            <a:r>
              <a:rPr lang="zh-CN" altLang="en-US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探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密互联网工作过程</a:t>
            </a:r>
          </a:p>
        </p:txBody>
      </p:sp>
    </p:spTree>
    <p:extLst>
      <p:ext uri="{BB962C8B-B14F-4D97-AF65-F5344CB8AC3E}">
        <p14:creationId xmlns:p14="http://schemas.microsoft.com/office/powerpoint/2010/main" val="294162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721895" y="611203"/>
            <a:ext cx="10770669" cy="559227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032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" name="组合 9"/>
          <p:cNvGrpSpPr/>
          <p:nvPr userDrawn="1"/>
        </p:nvGrpSpPr>
        <p:grpSpPr>
          <a:xfrm>
            <a:off x="8000470" y="169458"/>
            <a:ext cx="1065091" cy="323775"/>
            <a:chOff x="8005043" y="169458"/>
            <a:chExt cx="1065091" cy="323775"/>
          </a:xfrm>
        </p:grpSpPr>
        <p:sp>
          <p:nvSpPr>
            <p:cNvPr id="13" name="平行四边形 12"/>
            <p:cNvSpPr/>
            <p:nvPr/>
          </p:nvSpPr>
          <p:spPr>
            <a:xfrm>
              <a:off x="800504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14" name="矩形 3">
              <a:hlinkClick r:id="rId2" action="ppaction://hlinksldjump"/>
            </p:cNvPr>
            <p:cNvSpPr/>
            <p:nvPr/>
          </p:nvSpPr>
          <p:spPr>
            <a:xfrm>
              <a:off x="805568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实施环节</a:t>
              </a:r>
            </a:p>
          </p:txBody>
        </p:sp>
      </p:grpSp>
      <p:grpSp>
        <p:nvGrpSpPr>
          <p:cNvPr id="15" name="组合 14"/>
          <p:cNvGrpSpPr/>
          <p:nvPr userDrawn="1"/>
        </p:nvGrpSpPr>
        <p:grpSpPr>
          <a:xfrm>
            <a:off x="9035937" y="169458"/>
            <a:ext cx="1065091" cy="323775"/>
            <a:chOff x="9045083" y="169458"/>
            <a:chExt cx="1065091" cy="323775"/>
          </a:xfrm>
        </p:grpSpPr>
        <p:sp>
          <p:nvSpPr>
            <p:cNvPr id="16" name="平行四边形 15"/>
            <p:cNvSpPr/>
            <p:nvPr/>
          </p:nvSpPr>
          <p:spPr>
            <a:xfrm>
              <a:off x="904508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17" name="矩形 3">
              <a:hlinkClick r:id="" action="ppaction://noaction"/>
            </p:cNvPr>
            <p:cNvSpPr/>
            <p:nvPr/>
          </p:nvSpPr>
          <p:spPr>
            <a:xfrm>
              <a:off x="909572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拓展评价</a:t>
              </a:r>
            </a:p>
          </p:txBody>
        </p:sp>
      </p:grpSp>
      <p:grpSp>
        <p:nvGrpSpPr>
          <p:cNvPr id="18" name="组合 17"/>
          <p:cNvGrpSpPr/>
          <p:nvPr userDrawn="1"/>
        </p:nvGrpSpPr>
        <p:grpSpPr>
          <a:xfrm>
            <a:off x="10071405" y="169458"/>
            <a:ext cx="1065091" cy="323775"/>
            <a:chOff x="10071405" y="169458"/>
            <a:chExt cx="1065091" cy="323775"/>
          </a:xfrm>
        </p:grpSpPr>
        <p:sp>
          <p:nvSpPr>
            <p:cNvPr id="19" name="平行四边形 18">
              <a:hlinkClick r:id="" action="ppaction://noaction"/>
            </p:cNvPr>
            <p:cNvSpPr/>
            <p:nvPr/>
          </p:nvSpPr>
          <p:spPr>
            <a:xfrm>
              <a:off x="10071405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20" name="矩形 3"/>
            <p:cNvSpPr/>
            <p:nvPr/>
          </p:nvSpPr>
          <p:spPr>
            <a:xfrm>
              <a:off x="10122042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dirty="0">
                  <a:solidFill>
                    <a:srgbClr val="FF99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素养提升</a:t>
              </a:r>
            </a:p>
          </p:txBody>
        </p:sp>
      </p:grpSp>
      <p:grpSp>
        <p:nvGrpSpPr>
          <p:cNvPr id="21" name="组合 20"/>
          <p:cNvGrpSpPr/>
          <p:nvPr userDrawn="1"/>
        </p:nvGrpSpPr>
        <p:grpSpPr>
          <a:xfrm>
            <a:off x="6965003" y="169458"/>
            <a:ext cx="1065091" cy="323775"/>
            <a:chOff x="6965003" y="169458"/>
            <a:chExt cx="1065091" cy="323775"/>
          </a:xfrm>
        </p:grpSpPr>
        <p:sp>
          <p:nvSpPr>
            <p:cNvPr id="22" name="平行四边形 21">
              <a:hlinkClick r:id="" action="ppaction://noaction"/>
            </p:cNvPr>
            <p:cNvSpPr/>
            <p:nvPr/>
          </p:nvSpPr>
          <p:spPr>
            <a:xfrm>
              <a:off x="6965003" y="176418"/>
              <a:ext cx="1065091" cy="316815"/>
            </a:xfrm>
            <a:prstGeom prst="parallelogram">
              <a:avLst>
                <a:gd name="adj" fmla="val 329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  <p:sp>
          <p:nvSpPr>
            <p:cNvPr id="23" name="矩形 3"/>
            <p:cNvSpPr/>
            <p:nvPr/>
          </p:nvSpPr>
          <p:spPr>
            <a:xfrm>
              <a:off x="7015640" y="169458"/>
              <a:ext cx="938766" cy="323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43" tIns="34272" rIns="68543" bIns="34272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500" b="1" kern="1200" dirty="0">
                  <a:solidFill>
                    <a:srgbClr val="3484A2"/>
                  </a:solidFill>
                  <a:latin typeface="方正姚体" panose="02010601030101010101" pitchFamily="2" charset="-122"/>
                  <a:ea typeface="方正姚体" panose="02010601030101010101" pitchFamily="2" charset="-122"/>
                  <a:cs typeface="+mn-cs"/>
                </a:rPr>
                <a:t>热身环节</a:t>
              </a:r>
            </a:p>
          </p:txBody>
        </p:sp>
      </p:grpSp>
      <p:sp>
        <p:nvSpPr>
          <p:cNvPr id="24" name="KSO_Shape">
            <a:hlinkClick r:id="rId2" action="ppaction://hlinksldjump"/>
          </p:cNvPr>
          <p:cNvSpPr/>
          <p:nvPr userDrawn="1"/>
        </p:nvSpPr>
        <p:spPr>
          <a:xfrm>
            <a:off x="11193571" y="130451"/>
            <a:ext cx="396000" cy="396000"/>
          </a:xfrm>
          <a:custGeom>
            <a:avLst/>
            <a:gdLst>
              <a:gd name="connsiteX0" fmla="*/ 158628 w 585904"/>
              <a:gd name="connsiteY0" fmla="*/ 130053 h 585904"/>
              <a:gd name="connsiteX1" fmla="*/ 321527 w 585904"/>
              <a:gd name="connsiteY1" fmla="*/ 292952 h 585904"/>
              <a:gd name="connsiteX2" fmla="*/ 158628 w 585904"/>
              <a:gd name="connsiteY2" fmla="*/ 455850 h 585904"/>
              <a:gd name="connsiteX3" fmla="*/ 321527 w 585904"/>
              <a:gd name="connsiteY3" fmla="*/ 455850 h 585904"/>
              <a:gd name="connsiteX4" fmla="*/ 484425 w 585904"/>
              <a:gd name="connsiteY4" fmla="*/ 292952 h 585904"/>
              <a:gd name="connsiteX5" fmla="*/ 321527 w 585904"/>
              <a:gd name="connsiteY5" fmla="*/ 130053 h 585904"/>
              <a:gd name="connsiteX6" fmla="*/ 292952 w 585904"/>
              <a:gd name="connsiteY6" fmla="*/ 0 h 585904"/>
              <a:gd name="connsiteX7" fmla="*/ 585904 w 585904"/>
              <a:gd name="connsiteY7" fmla="*/ 292952 h 585904"/>
              <a:gd name="connsiteX8" fmla="*/ 292952 w 585904"/>
              <a:gd name="connsiteY8" fmla="*/ 585904 h 585904"/>
              <a:gd name="connsiteX9" fmla="*/ 0 w 585904"/>
              <a:gd name="connsiteY9" fmla="*/ 292952 h 585904"/>
              <a:gd name="connsiteX10" fmla="*/ 292952 w 585904"/>
              <a:gd name="connsiteY10" fmla="*/ 0 h 585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5904" h="585904">
                <a:moveTo>
                  <a:pt x="158628" y="130053"/>
                </a:moveTo>
                <a:lnTo>
                  <a:pt x="321527" y="292952"/>
                </a:lnTo>
                <a:lnTo>
                  <a:pt x="158628" y="455850"/>
                </a:lnTo>
                <a:lnTo>
                  <a:pt x="321527" y="455850"/>
                </a:lnTo>
                <a:lnTo>
                  <a:pt x="484425" y="292952"/>
                </a:lnTo>
                <a:lnTo>
                  <a:pt x="321527" y="130053"/>
                </a:lnTo>
                <a:close/>
                <a:moveTo>
                  <a:pt x="292952" y="0"/>
                </a:moveTo>
                <a:cubicBezTo>
                  <a:pt x="454745" y="0"/>
                  <a:pt x="585904" y="131159"/>
                  <a:pt x="585904" y="292952"/>
                </a:cubicBezTo>
                <a:cubicBezTo>
                  <a:pt x="585904" y="454745"/>
                  <a:pt x="454745" y="585904"/>
                  <a:pt x="292952" y="585904"/>
                </a:cubicBezTo>
                <a:cubicBezTo>
                  <a:pt x="131159" y="585904"/>
                  <a:pt x="0" y="454745"/>
                  <a:pt x="0" y="292952"/>
                </a:cubicBezTo>
                <a:cubicBezTo>
                  <a:pt x="0" y="131159"/>
                  <a:pt x="131159" y="0"/>
                  <a:pt x="292952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  <a:sp3d>
              <a:contourClr>
                <a:srgbClr val="FFFFFF"/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5" name="KSO_Shape">
            <a:hlinkClick r:id="rId2" action="ppaction://hlinksldjump"/>
          </p:cNvPr>
          <p:cNvSpPr/>
          <p:nvPr userDrawn="1"/>
        </p:nvSpPr>
        <p:spPr>
          <a:xfrm flipH="1">
            <a:off x="6446207" y="117925"/>
            <a:ext cx="396000" cy="396000"/>
          </a:xfrm>
          <a:custGeom>
            <a:avLst/>
            <a:gdLst>
              <a:gd name="connsiteX0" fmla="*/ 158628 w 585904"/>
              <a:gd name="connsiteY0" fmla="*/ 130053 h 585904"/>
              <a:gd name="connsiteX1" fmla="*/ 321527 w 585904"/>
              <a:gd name="connsiteY1" fmla="*/ 292952 h 585904"/>
              <a:gd name="connsiteX2" fmla="*/ 158628 w 585904"/>
              <a:gd name="connsiteY2" fmla="*/ 455850 h 585904"/>
              <a:gd name="connsiteX3" fmla="*/ 321527 w 585904"/>
              <a:gd name="connsiteY3" fmla="*/ 455850 h 585904"/>
              <a:gd name="connsiteX4" fmla="*/ 484425 w 585904"/>
              <a:gd name="connsiteY4" fmla="*/ 292952 h 585904"/>
              <a:gd name="connsiteX5" fmla="*/ 321527 w 585904"/>
              <a:gd name="connsiteY5" fmla="*/ 130053 h 585904"/>
              <a:gd name="connsiteX6" fmla="*/ 292952 w 585904"/>
              <a:gd name="connsiteY6" fmla="*/ 0 h 585904"/>
              <a:gd name="connsiteX7" fmla="*/ 585904 w 585904"/>
              <a:gd name="connsiteY7" fmla="*/ 292952 h 585904"/>
              <a:gd name="connsiteX8" fmla="*/ 292952 w 585904"/>
              <a:gd name="connsiteY8" fmla="*/ 585904 h 585904"/>
              <a:gd name="connsiteX9" fmla="*/ 0 w 585904"/>
              <a:gd name="connsiteY9" fmla="*/ 292952 h 585904"/>
              <a:gd name="connsiteX10" fmla="*/ 292952 w 585904"/>
              <a:gd name="connsiteY10" fmla="*/ 0 h 585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5904" h="585904">
                <a:moveTo>
                  <a:pt x="158628" y="130053"/>
                </a:moveTo>
                <a:lnTo>
                  <a:pt x="321527" y="292952"/>
                </a:lnTo>
                <a:lnTo>
                  <a:pt x="158628" y="455850"/>
                </a:lnTo>
                <a:lnTo>
                  <a:pt x="321527" y="455850"/>
                </a:lnTo>
                <a:lnTo>
                  <a:pt x="484425" y="292952"/>
                </a:lnTo>
                <a:lnTo>
                  <a:pt x="321527" y="130053"/>
                </a:lnTo>
                <a:close/>
                <a:moveTo>
                  <a:pt x="292952" y="0"/>
                </a:moveTo>
                <a:cubicBezTo>
                  <a:pt x="454745" y="0"/>
                  <a:pt x="585904" y="131159"/>
                  <a:pt x="585904" y="292952"/>
                </a:cubicBezTo>
                <a:cubicBezTo>
                  <a:pt x="585904" y="454745"/>
                  <a:pt x="454745" y="585904"/>
                  <a:pt x="292952" y="585904"/>
                </a:cubicBezTo>
                <a:cubicBezTo>
                  <a:pt x="131159" y="585904"/>
                  <a:pt x="0" y="454745"/>
                  <a:pt x="0" y="292952"/>
                </a:cubicBezTo>
                <a:cubicBezTo>
                  <a:pt x="0" y="131159"/>
                  <a:pt x="131159" y="0"/>
                  <a:pt x="292952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  <a:sp3d>
              <a:contourClr>
                <a:srgbClr val="FFFFFF"/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3" t="14440" r="47711" b="31550"/>
          <a:stretch>
            <a:fillRect/>
          </a:stretch>
        </p:blipFill>
        <p:spPr>
          <a:xfrm>
            <a:off x="598559" y="150808"/>
            <a:ext cx="554294" cy="446422"/>
          </a:xfrm>
          <a:prstGeom prst="rect">
            <a:avLst/>
          </a:prstGeom>
        </p:spPr>
      </p:pic>
      <p:sp>
        <p:nvSpPr>
          <p:cNvPr id="29" name="文本框 28"/>
          <p:cNvSpPr txBox="1"/>
          <p:nvPr userDrawn="1"/>
        </p:nvSpPr>
        <p:spPr>
          <a:xfrm>
            <a:off x="1110869" y="182084"/>
            <a:ext cx="423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项目</a:t>
            </a:r>
            <a:r>
              <a:rPr lang="en-US" altLang="zh-CN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1  </a:t>
            </a:r>
            <a:r>
              <a:rPr lang="zh-CN" altLang="en-US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解读互联网连通示意图</a:t>
            </a:r>
            <a:endParaRPr lang="zh-CN" altLang="en-US" sz="1800" kern="1200" dirty="0">
              <a:solidFill>
                <a:schemeClr val="bg1"/>
              </a:solidFill>
              <a:latin typeface="方正姚体" panose="02010601030101010101" pitchFamily="2" charset="-122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30" name="文本框 29"/>
          <p:cNvSpPr txBox="1"/>
          <p:nvPr userDrawn="1"/>
        </p:nvSpPr>
        <p:spPr>
          <a:xfrm>
            <a:off x="8520490" y="6321452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第</a:t>
            </a:r>
            <a:r>
              <a:rPr lang="en-US" altLang="zh-CN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4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单元  </a:t>
            </a:r>
            <a:r>
              <a:rPr lang="zh-CN" altLang="en-US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探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密互联网工作过程</a:t>
            </a:r>
          </a:p>
        </p:txBody>
      </p:sp>
    </p:spTree>
    <p:extLst>
      <p:ext uri="{BB962C8B-B14F-4D97-AF65-F5344CB8AC3E}">
        <p14:creationId xmlns:p14="http://schemas.microsoft.com/office/powerpoint/2010/main" val="95257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721895" y="611203"/>
            <a:ext cx="10770669" cy="559227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032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39028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292608" y="306766"/>
            <a:ext cx="11606784" cy="59130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 userDrawn="1"/>
        </p:nvSpPr>
        <p:spPr>
          <a:xfrm>
            <a:off x="8520490" y="6321452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第</a:t>
            </a:r>
            <a:r>
              <a:rPr lang="en-US" altLang="zh-CN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4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单元  </a:t>
            </a:r>
            <a:r>
              <a:rPr lang="zh-CN" altLang="en-US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探</a:t>
            </a:r>
            <a:r>
              <a:rPr lang="zh-CN" altLang="en-US" sz="1800" kern="1200" baseline="0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密互联网工作过程</a:t>
            </a:r>
          </a:p>
        </p:txBody>
      </p:sp>
    </p:spTree>
    <p:extLst>
      <p:ext uri="{BB962C8B-B14F-4D97-AF65-F5344CB8AC3E}">
        <p14:creationId xmlns:p14="http://schemas.microsoft.com/office/powerpoint/2010/main" val="39956188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空白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292608" y="306766"/>
            <a:ext cx="11606784" cy="59130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PA-任意多边形: 形状 22"/>
          <p:cNvSpPr/>
          <p:nvPr userDrawn="1">
            <p:custDataLst>
              <p:tags r:id="rId1"/>
            </p:custDataLst>
          </p:nvPr>
        </p:nvSpPr>
        <p:spPr>
          <a:xfrm rot="16200000">
            <a:off x="5259705" y="-23495"/>
            <a:ext cx="1638935" cy="11643995"/>
          </a:xfrm>
          <a:custGeom>
            <a:avLst/>
            <a:gdLst>
              <a:gd name="connsiteX0" fmla="*/ 0 w 6168251"/>
              <a:gd name="connsiteY0" fmla="*/ 0 h 6857999"/>
              <a:gd name="connsiteX1" fmla="*/ 4531744 w 6168251"/>
              <a:gd name="connsiteY1" fmla="*/ 0 h 6857999"/>
              <a:gd name="connsiteX2" fmla="*/ 4540769 w 6168251"/>
              <a:gd name="connsiteY2" fmla="*/ 7092 h 6857999"/>
              <a:gd name="connsiteX3" fmla="*/ 6168251 w 6168251"/>
              <a:gd name="connsiteY3" fmla="*/ 3458096 h 6857999"/>
              <a:gd name="connsiteX4" fmla="*/ 4703042 w 6168251"/>
              <a:gd name="connsiteY4" fmla="*/ 6768535 h 6857999"/>
              <a:gd name="connsiteX5" fmla="*/ 4599761 w 6168251"/>
              <a:gd name="connsiteY5" fmla="*/ 6857999 h 6857999"/>
              <a:gd name="connsiteX6" fmla="*/ 0 w 6168251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68251" h="6857999">
                <a:moveTo>
                  <a:pt x="0" y="0"/>
                </a:moveTo>
                <a:lnTo>
                  <a:pt x="4531744" y="0"/>
                </a:lnTo>
                <a:lnTo>
                  <a:pt x="4540769" y="7092"/>
                </a:lnTo>
                <a:cubicBezTo>
                  <a:pt x="5534713" y="827368"/>
                  <a:pt x="6168251" y="2068747"/>
                  <a:pt x="6168251" y="3458096"/>
                </a:cubicBezTo>
                <a:cubicBezTo>
                  <a:pt x="6168251" y="4770259"/>
                  <a:pt x="5603151" y="5950436"/>
                  <a:pt x="4703042" y="6768535"/>
                </a:cubicBezTo>
                <a:lnTo>
                  <a:pt x="4599761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2E9FD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 rotWithShape="1">
          <a:blip r:embed="rId3" cstate="print">
            <a:alphaModFix amt="11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903" b="30215"/>
          <a:stretch>
            <a:fillRect/>
          </a:stretch>
        </p:blipFill>
        <p:spPr>
          <a:xfrm>
            <a:off x="-117987" y="5014428"/>
            <a:ext cx="6858000" cy="184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96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/>
      <p:bldP spid="9" grpId="1" bldLvl="0" animBg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 userDrawn="1"/>
        </p:nvGrpSpPr>
        <p:grpSpPr>
          <a:xfrm>
            <a:off x="283779" y="262995"/>
            <a:ext cx="11619188" cy="6326991"/>
            <a:chOff x="283779" y="262995"/>
            <a:chExt cx="11619188" cy="6326991"/>
          </a:xfrm>
        </p:grpSpPr>
        <p:sp>
          <p:nvSpPr>
            <p:cNvPr id="5" name="圆角矩形 4"/>
            <p:cNvSpPr/>
            <p:nvPr/>
          </p:nvSpPr>
          <p:spPr bwMode="auto">
            <a:xfrm>
              <a:off x="283779" y="262995"/>
              <a:ext cx="11619188" cy="6326991"/>
            </a:xfrm>
            <a:prstGeom prst="roundRect">
              <a:avLst>
                <a:gd name="adj" fmla="val 9960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E0E0E0"/>
                </a:gs>
              </a:gsLst>
              <a:lin ang="5400000" scaled="1"/>
            </a:gradFill>
            <a:ln>
              <a:noFill/>
            </a:ln>
            <a:effectLst>
              <a:outerShdw blurRad="279400" dist="2540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/>
            </a:p>
          </p:txBody>
        </p:sp>
        <p:sp>
          <p:nvSpPr>
            <p:cNvPr id="7" name="圆角矩形 6"/>
            <p:cNvSpPr/>
            <p:nvPr/>
          </p:nvSpPr>
          <p:spPr bwMode="auto">
            <a:xfrm>
              <a:off x="463689" y="426084"/>
              <a:ext cx="11288110" cy="5927834"/>
            </a:xfrm>
            <a:prstGeom prst="roundRect">
              <a:avLst>
                <a:gd name="adj" fmla="val 8011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DDDEDD"/>
                </a:gs>
              </a:gsLst>
              <a:lin ang="189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>
                <a:solidFill>
                  <a:srgbClr val="EDEDF0"/>
                </a:solidFill>
              </a:endParaRPr>
            </a:p>
          </p:txBody>
        </p:sp>
      </p:grpSp>
      <p:sp>
        <p:nvSpPr>
          <p:cNvPr id="8" name="矩形 1"/>
          <p:cNvSpPr/>
          <p:nvPr userDrawn="1"/>
        </p:nvSpPr>
        <p:spPr>
          <a:xfrm>
            <a:off x="2037669" y="245779"/>
            <a:ext cx="3721151" cy="360611"/>
          </a:xfrm>
          <a:custGeom>
            <a:avLst/>
            <a:gdLst>
              <a:gd name="connsiteX0" fmla="*/ 0 w 1565482"/>
              <a:gd name="connsiteY0" fmla="*/ 0 h 247650"/>
              <a:gd name="connsiteX1" fmla="*/ 1298782 w 1565482"/>
              <a:gd name="connsiteY1" fmla="*/ 0 h 247650"/>
              <a:gd name="connsiteX2" fmla="*/ 1565482 w 1565482"/>
              <a:gd name="connsiteY2" fmla="*/ 247650 h 247650"/>
              <a:gd name="connsiteX3" fmla="*/ 0 w 1565482"/>
              <a:gd name="connsiteY3" fmla="*/ 247650 h 247650"/>
              <a:gd name="connsiteX4" fmla="*/ 0 w 1565482"/>
              <a:gd name="connsiteY4" fmla="*/ 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65482" h="247650">
                <a:moveTo>
                  <a:pt x="0" y="0"/>
                </a:moveTo>
                <a:lnTo>
                  <a:pt x="1298782" y="0"/>
                </a:lnTo>
                <a:lnTo>
                  <a:pt x="1565482" y="247650"/>
                </a:lnTo>
                <a:lnTo>
                  <a:pt x="0" y="247650"/>
                </a:lnTo>
                <a:lnTo>
                  <a:pt x="0" y="0"/>
                </a:lnTo>
                <a:close/>
              </a:path>
            </a:pathLst>
          </a:custGeom>
          <a:solidFill>
            <a:srgbClr val="005A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9" name="矩形 2"/>
          <p:cNvSpPr/>
          <p:nvPr userDrawn="1"/>
        </p:nvSpPr>
        <p:spPr>
          <a:xfrm>
            <a:off x="601862" y="183181"/>
            <a:ext cx="2835064" cy="657688"/>
          </a:xfrm>
          <a:custGeom>
            <a:avLst/>
            <a:gdLst>
              <a:gd name="connsiteX0" fmla="*/ 47625 w 1370758"/>
              <a:gd name="connsiteY0" fmla="*/ 0 h 836719"/>
              <a:gd name="connsiteX1" fmla="*/ 1370758 w 1370758"/>
              <a:gd name="connsiteY1" fmla="*/ 0 h 836719"/>
              <a:gd name="connsiteX2" fmla="*/ 875458 w 1370758"/>
              <a:gd name="connsiteY2" fmla="*/ 836719 h 836719"/>
              <a:gd name="connsiteX3" fmla="*/ 0 w 1370758"/>
              <a:gd name="connsiteY3" fmla="*/ 827194 h 836719"/>
              <a:gd name="connsiteX4" fmla="*/ 47625 w 1370758"/>
              <a:gd name="connsiteY4" fmla="*/ 0 h 836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0758" h="836719">
                <a:moveTo>
                  <a:pt x="47625" y="0"/>
                </a:moveTo>
                <a:lnTo>
                  <a:pt x="1370758" y="0"/>
                </a:lnTo>
                <a:lnTo>
                  <a:pt x="875458" y="836719"/>
                </a:lnTo>
                <a:lnTo>
                  <a:pt x="0" y="827194"/>
                </a:lnTo>
                <a:lnTo>
                  <a:pt x="47625" y="0"/>
                </a:lnTo>
                <a:close/>
              </a:path>
            </a:pathLst>
          </a:custGeom>
          <a:solidFill>
            <a:srgbClr val="005A9E"/>
          </a:solidFill>
          <a:ln>
            <a:noFill/>
          </a:ln>
          <a:effectLst>
            <a:outerShdw blurRad="63500" dist="63500" sx="102000" sy="102000" algn="ctr" rotWithShape="0">
              <a:prstClr val="black">
                <a:alpha val="6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</p:spTree>
    <p:extLst>
      <p:ext uri="{BB962C8B-B14F-4D97-AF65-F5344CB8AC3E}">
        <p14:creationId xmlns:p14="http://schemas.microsoft.com/office/powerpoint/2010/main" val="42283972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 userDrawn="1"/>
        </p:nvGrpSpPr>
        <p:grpSpPr>
          <a:xfrm>
            <a:off x="283779" y="262995"/>
            <a:ext cx="11619188" cy="6326991"/>
            <a:chOff x="283779" y="262995"/>
            <a:chExt cx="11619188" cy="6326991"/>
          </a:xfrm>
        </p:grpSpPr>
        <p:sp>
          <p:nvSpPr>
            <p:cNvPr id="5" name="圆角矩形 4"/>
            <p:cNvSpPr/>
            <p:nvPr/>
          </p:nvSpPr>
          <p:spPr bwMode="auto">
            <a:xfrm>
              <a:off x="283779" y="262995"/>
              <a:ext cx="11619188" cy="6326991"/>
            </a:xfrm>
            <a:prstGeom prst="roundRect">
              <a:avLst>
                <a:gd name="adj" fmla="val 9960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E0E0E0"/>
                </a:gs>
              </a:gsLst>
              <a:lin ang="5400000" scaled="1"/>
            </a:gradFill>
            <a:ln>
              <a:noFill/>
            </a:ln>
            <a:effectLst>
              <a:outerShdw blurRad="279400" dist="2540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/>
            </a:p>
          </p:txBody>
        </p:sp>
        <p:sp>
          <p:nvSpPr>
            <p:cNvPr id="7" name="圆角矩形 6"/>
            <p:cNvSpPr/>
            <p:nvPr/>
          </p:nvSpPr>
          <p:spPr bwMode="auto">
            <a:xfrm>
              <a:off x="463689" y="426084"/>
              <a:ext cx="11288110" cy="5927834"/>
            </a:xfrm>
            <a:prstGeom prst="roundRect">
              <a:avLst>
                <a:gd name="adj" fmla="val 8011"/>
              </a:avLst>
            </a:prstGeom>
            <a:gradFill flip="none" rotWithShape="1">
              <a:gsLst>
                <a:gs pos="0">
                  <a:schemeClr val="bg1"/>
                </a:gs>
                <a:gs pos="100000">
                  <a:srgbClr val="DDDEDD"/>
                </a:gs>
              </a:gsLst>
              <a:lin ang="189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/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400">
                <a:solidFill>
                  <a:srgbClr val="EDEDF0"/>
                </a:solidFill>
              </a:endParaRPr>
            </a:p>
          </p:txBody>
        </p:sp>
      </p:grpSp>
      <p:sp>
        <p:nvSpPr>
          <p:cNvPr id="8" name="矩形 1"/>
          <p:cNvSpPr/>
          <p:nvPr userDrawn="1"/>
        </p:nvSpPr>
        <p:spPr>
          <a:xfrm>
            <a:off x="2037669" y="245779"/>
            <a:ext cx="3721151" cy="360611"/>
          </a:xfrm>
          <a:custGeom>
            <a:avLst/>
            <a:gdLst>
              <a:gd name="connsiteX0" fmla="*/ 0 w 1565482"/>
              <a:gd name="connsiteY0" fmla="*/ 0 h 247650"/>
              <a:gd name="connsiteX1" fmla="*/ 1298782 w 1565482"/>
              <a:gd name="connsiteY1" fmla="*/ 0 h 247650"/>
              <a:gd name="connsiteX2" fmla="*/ 1565482 w 1565482"/>
              <a:gd name="connsiteY2" fmla="*/ 247650 h 247650"/>
              <a:gd name="connsiteX3" fmla="*/ 0 w 1565482"/>
              <a:gd name="connsiteY3" fmla="*/ 247650 h 247650"/>
              <a:gd name="connsiteX4" fmla="*/ 0 w 1565482"/>
              <a:gd name="connsiteY4" fmla="*/ 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65482" h="247650">
                <a:moveTo>
                  <a:pt x="0" y="0"/>
                </a:moveTo>
                <a:lnTo>
                  <a:pt x="1298782" y="0"/>
                </a:lnTo>
                <a:lnTo>
                  <a:pt x="1565482" y="247650"/>
                </a:lnTo>
                <a:lnTo>
                  <a:pt x="0" y="247650"/>
                </a:lnTo>
                <a:lnTo>
                  <a:pt x="0" y="0"/>
                </a:lnTo>
                <a:close/>
              </a:path>
            </a:pathLst>
          </a:custGeom>
          <a:solidFill>
            <a:srgbClr val="005A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10" name="矩形 2"/>
          <p:cNvSpPr/>
          <p:nvPr userDrawn="1"/>
        </p:nvSpPr>
        <p:spPr>
          <a:xfrm>
            <a:off x="601861" y="183181"/>
            <a:ext cx="3621795" cy="657688"/>
          </a:xfrm>
          <a:custGeom>
            <a:avLst/>
            <a:gdLst>
              <a:gd name="connsiteX0" fmla="*/ 47625 w 1370758"/>
              <a:gd name="connsiteY0" fmla="*/ 0 h 836719"/>
              <a:gd name="connsiteX1" fmla="*/ 1370758 w 1370758"/>
              <a:gd name="connsiteY1" fmla="*/ 0 h 836719"/>
              <a:gd name="connsiteX2" fmla="*/ 875458 w 1370758"/>
              <a:gd name="connsiteY2" fmla="*/ 836719 h 836719"/>
              <a:gd name="connsiteX3" fmla="*/ 0 w 1370758"/>
              <a:gd name="connsiteY3" fmla="*/ 827194 h 836719"/>
              <a:gd name="connsiteX4" fmla="*/ 47625 w 1370758"/>
              <a:gd name="connsiteY4" fmla="*/ 0 h 836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0758" h="836719">
                <a:moveTo>
                  <a:pt x="47625" y="0"/>
                </a:moveTo>
                <a:lnTo>
                  <a:pt x="1370758" y="0"/>
                </a:lnTo>
                <a:lnTo>
                  <a:pt x="875458" y="836719"/>
                </a:lnTo>
                <a:lnTo>
                  <a:pt x="0" y="827194"/>
                </a:lnTo>
                <a:lnTo>
                  <a:pt x="47625" y="0"/>
                </a:lnTo>
                <a:close/>
              </a:path>
            </a:pathLst>
          </a:custGeom>
          <a:solidFill>
            <a:srgbClr val="005A9E"/>
          </a:solidFill>
          <a:ln>
            <a:noFill/>
          </a:ln>
          <a:effectLst>
            <a:outerShdw blurRad="63500" dist="63500" sx="102000" sy="102000" algn="ctr" rotWithShape="0">
              <a:prstClr val="black">
                <a:alpha val="6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</p:spTree>
    <p:extLst>
      <p:ext uri="{BB962C8B-B14F-4D97-AF65-F5344CB8AC3E}">
        <p14:creationId xmlns:p14="http://schemas.microsoft.com/office/powerpoint/2010/main" val="32465590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空白">
    <p:bg>
      <p:bgPr>
        <a:solidFill>
          <a:srgbClr val="2E9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2026/3/16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292608" y="268224"/>
            <a:ext cx="11606784" cy="6339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5497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+mj-ea"/>
                <a:ea typeface="+mj-ea"/>
              </a:defRPr>
            </a:lvl1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j-ea"/>
          <a:ea typeface="+mj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j-ea"/>
          <a:ea typeface="+mj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j-ea"/>
          <a:ea typeface="+mj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j-ea"/>
          <a:ea typeface="+mj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j-ea"/>
          <a:ea typeface="+mj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 userDrawn="1">
            <p:custDataLst>
              <p:tags r:id="rId4"/>
            </p:custDataLst>
          </p:nvPr>
        </p:nvSpPr>
        <p:spPr>
          <a:xfrm>
            <a:off x="4158" y="6498000"/>
            <a:ext cx="12187842" cy="360000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0"/>
                </a:schemeClr>
              </a:gs>
              <a:gs pos="20000">
                <a:schemeClr val="bg2">
                  <a:lumMod val="90000"/>
                </a:schemeClr>
              </a:gs>
            </a:gsLst>
            <a:lin ang="10800000" scaled="1"/>
            <a:tileRect/>
          </a:gradFill>
          <a:ln>
            <a:noFill/>
          </a:ln>
          <a:effectLst/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solidFill>
                <a:srgbClr val="102940"/>
              </a:solidFill>
            </a:endParaRPr>
          </a:p>
        </p:txBody>
      </p:sp>
      <p:sp>
        <p:nvSpPr>
          <p:cNvPr id="8" name="任意多边形: 形状 7"/>
          <p:cNvSpPr/>
          <p:nvPr userDrawn="1">
            <p:custDataLst>
              <p:tags r:id="rId5"/>
            </p:custDataLst>
          </p:nvPr>
        </p:nvSpPr>
        <p:spPr>
          <a:xfrm>
            <a:off x="0" y="0"/>
            <a:ext cx="990600" cy="800172"/>
          </a:xfrm>
          <a:custGeom>
            <a:avLst/>
            <a:gdLst>
              <a:gd name="connsiteX0" fmla="*/ 1132267 w 1718127"/>
              <a:gd name="connsiteY0" fmla="*/ 0 h 1387843"/>
              <a:gd name="connsiteX1" fmla="*/ 1718127 w 1718127"/>
              <a:gd name="connsiteY1" fmla="*/ 0 h 1387843"/>
              <a:gd name="connsiteX2" fmla="*/ 1703342 w 1718127"/>
              <a:gd name="connsiteY2" fmla="*/ 96877 h 1387843"/>
              <a:gd name="connsiteX3" fmla="*/ 119381 w 1718127"/>
              <a:gd name="connsiteY3" fmla="*/ 1387843 h 1387843"/>
              <a:gd name="connsiteX4" fmla="*/ 0 w 1718127"/>
              <a:gd name="connsiteY4" fmla="*/ 1381815 h 1387843"/>
              <a:gd name="connsiteX5" fmla="*/ 0 w 1718127"/>
              <a:gd name="connsiteY5" fmla="*/ 802689 h 1387843"/>
              <a:gd name="connsiteX6" fmla="*/ 13147 w 1718127"/>
              <a:gd name="connsiteY6" fmla="*/ 804696 h 1387843"/>
              <a:gd name="connsiteX7" fmla="*/ 119381 w 1718127"/>
              <a:gd name="connsiteY7" fmla="*/ 810060 h 1387843"/>
              <a:gd name="connsiteX8" fmla="*/ 1111694 w 1718127"/>
              <a:gd name="connsiteY8" fmla="*/ 80008 h 1387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18127" h="1387843">
                <a:moveTo>
                  <a:pt x="1132267" y="0"/>
                </a:moveTo>
                <a:lnTo>
                  <a:pt x="1718127" y="0"/>
                </a:lnTo>
                <a:lnTo>
                  <a:pt x="1703342" y="96877"/>
                </a:lnTo>
                <a:cubicBezTo>
                  <a:pt x="1552581" y="833630"/>
                  <a:pt x="900703" y="1387843"/>
                  <a:pt x="119381" y="1387843"/>
                </a:cubicBezTo>
                <a:lnTo>
                  <a:pt x="0" y="1381815"/>
                </a:lnTo>
                <a:lnTo>
                  <a:pt x="0" y="802689"/>
                </a:lnTo>
                <a:lnTo>
                  <a:pt x="13147" y="804696"/>
                </a:lnTo>
                <a:cubicBezTo>
                  <a:pt x="48076" y="808243"/>
                  <a:pt x="83516" y="810060"/>
                  <a:pt x="119381" y="810060"/>
                </a:cubicBezTo>
                <a:cubicBezTo>
                  <a:pt x="585624" y="810060"/>
                  <a:pt x="980142" y="502963"/>
                  <a:pt x="1111694" y="80008"/>
                </a:cubicBezTo>
                <a:close/>
              </a:path>
            </a:pathLst>
          </a:cu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7" name="KSO_TEMPLATE" hidden="1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>2026/3/16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9014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png"/><Relationship Id="rId5" Type="http://schemas.openxmlformats.org/officeDocument/2006/relationships/image" Target="../media/image5.png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24.xml"/><Relationship Id="rId13" Type="http://schemas.openxmlformats.org/officeDocument/2006/relationships/tags" Target="../tags/tag29.xml"/><Relationship Id="rId18" Type="http://schemas.openxmlformats.org/officeDocument/2006/relationships/image" Target="../media/image7.png"/><Relationship Id="rId3" Type="http://schemas.openxmlformats.org/officeDocument/2006/relationships/tags" Target="../tags/tag19.xml"/><Relationship Id="rId21" Type="http://schemas.openxmlformats.org/officeDocument/2006/relationships/image" Target="../media/image14.png"/><Relationship Id="rId7" Type="http://schemas.openxmlformats.org/officeDocument/2006/relationships/tags" Target="../tags/tag23.xml"/><Relationship Id="rId12" Type="http://schemas.openxmlformats.org/officeDocument/2006/relationships/tags" Target="../tags/tag28.xml"/><Relationship Id="rId17" Type="http://schemas.openxmlformats.org/officeDocument/2006/relationships/notesSlide" Target="../notesSlides/notesSlide3.xml"/><Relationship Id="rId2" Type="http://schemas.openxmlformats.org/officeDocument/2006/relationships/tags" Target="../tags/tag18.xml"/><Relationship Id="rId16" Type="http://schemas.openxmlformats.org/officeDocument/2006/relationships/slideLayout" Target="../slideLayouts/slideLayout25.xml"/><Relationship Id="rId20" Type="http://schemas.openxmlformats.org/officeDocument/2006/relationships/image" Target="../media/image12.png"/><Relationship Id="rId1" Type="http://schemas.openxmlformats.org/officeDocument/2006/relationships/tags" Target="../tags/tag17.xml"/><Relationship Id="rId6" Type="http://schemas.openxmlformats.org/officeDocument/2006/relationships/tags" Target="../tags/tag22.xml"/><Relationship Id="rId11" Type="http://schemas.openxmlformats.org/officeDocument/2006/relationships/tags" Target="../tags/tag27.xml"/><Relationship Id="rId5" Type="http://schemas.openxmlformats.org/officeDocument/2006/relationships/tags" Target="../tags/tag21.xml"/><Relationship Id="rId15" Type="http://schemas.openxmlformats.org/officeDocument/2006/relationships/tags" Target="../tags/tag31.xml"/><Relationship Id="rId10" Type="http://schemas.openxmlformats.org/officeDocument/2006/relationships/tags" Target="../tags/tag26.xml"/><Relationship Id="rId19" Type="http://schemas.openxmlformats.org/officeDocument/2006/relationships/image" Target="../media/image13.png"/><Relationship Id="rId4" Type="http://schemas.openxmlformats.org/officeDocument/2006/relationships/tags" Target="../tags/tag20.xml"/><Relationship Id="rId9" Type="http://schemas.openxmlformats.org/officeDocument/2006/relationships/tags" Target="../tags/tag25.xml"/><Relationship Id="rId14" Type="http://schemas.openxmlformats.org/officeDocument/2006/relationships/tags" Target="../tags/tag3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tags" Target="../tags/tag34.xml"/><Relationship Id="rId7" Type="http://schemas.openxmlformats.org/officeDocument/2006/relationships/image" Target="../media/image5.png"/><Relationship Id="rId2" Type="http://schemas.openxmlformats.org/officeDocument/2006/relationships/tags" Target="../tags/tag33.xml"/><Relationship Id="rId1" Type="http://schemas.openxmlformats.org/officeDocument/2006/relationships/tags" Target="../tags/tag32.xml"/><Relationship Id="rId6" Type="http://schemas.openxmlformats.org/officeDocument/2006/relationships/image" Target="../media/image15.jpeg"/><Relationship Id="rId5" Type="http://schemas.openxmlformats.org/officeDocument/2006/relationships/notesSlide" Target="../notesSlides/notesSlide4.xml"/><Relationship Id="rId10" Type="http://schemas.openxmlformats.org/officeDocument/2006/relationships/image" Target="../media/image18.jpeg"/><Relationship Id="rId4" Type="http://schemas.openxmlformats.org/officeDocument/2006/relationships/slideLayout" Target="../slideLayouts/slideLayout18.xml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42.xml"/><Relationship Id="rId13" Type="http://schemas.openxmlformats.org/officeDocument/2006/relationships/slideLayout" Target="../slideLayouts/slideLayout5.xml"/><Relationship Id="rId3" Type="http://schemas.openxmlformats.org/officeDocument/2006/relationships/tags" Target="../tags/tag37.xml"/><Relationship Id="rId7" Type="http://schemas.openxmlformats.org/officeDocument/2006/relationships/tags" Target="../tags/tag41.xml"/><Relationship Id="rId12" Type="http://schemas.openxmlformats.org/officeDocument/2006/relationships/tags" Target="../tags/tag46.xml"/><Relationship Id="rId2" Type="http://schemas.openxmlformats.org/officeDocument/2006/relationships/tags" Target="../tags/tag36.xml"/><Relationship Id="rId1" Type="http://schemas.openxmlformats.org/officeDocument/2006/relationships/tags" Target="../tags/tag35.xml"/><Relationship Id="rId6" Type="http://schemas.openxmlformats.org/officeDocument/2006/relationships/tags" Target="../tags/tag40.xml"/><Relationship Id="rId11" Type="http://schemas.openxmlformats.org/officeDocument/2006/relationships/tags" Target="../tags/tag45.xml"/><Relationship Id="rId5" Type="http://schemas.openxmlformats.org/officeDocument/2006/relationships/tags" Target="../tags/tag39.xml"/><Relationship Id="rId15" Type="http://schemas.openxmlformats.org/officeDocument/2006/relationships/image" Target="../media/image19.png"/><Relationship Id="rId10" Type="http://schemas.openxmlformats.org/officeDocument/2006/relationships/tags" Target="../tags/tag44.xml"/><Relationship Id="rId4" Type="http://schemas.openxmlformats.org/officeDocument/2006/relationships/tags" Target="../tags/tag38.xml"/><Relationship Id="rId9" Type="http://schemas.openxmlformats.org/officeDocument/2006/relationships/tags" Target="../tags/tag43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tags" Target="../tags/tag49.xml"/><Relationship Id="rId7" Type="http://schemas.openxmlformats.org/officeDocument/2006/relationships/image" Target="../media/image16.png"/><Relationship Id="rId2" Type="http://schemas.openxmlformats.org/officeDocument/2006/relationships/tags" Target="../tags/tag48.xml"/><Relationship Id="rId1" Type="http://schemas.openxmlformats.org/officeDocument/2006/relationships/tags" Target="../tags/tag47.xml"/><Relationship Id="rId6" Type="http://schemas.openxmlformats.org/officeDocument/2006/relationships/image" Target="../media/image15.jpeg"/><Relationship Id="rId5" Type="http://schemas.openxmlformats.org/officeDocument/2006/relationships/notesSlide" Target="../notesSlides/notesSlide6.xml"/><Relationship Id="rId10" Type="http://schemas.openxmlformats.org/officeDocument/2006/relationships/image" Target="../media/image5.png"/><Relationship Id="rId4" Type="http://schemas.openxmlformats.org/officeDocument/2006/relationships/slideLayout" Target="../slideLayouts/slideLayout18.xml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tags" Target="../tags/tag52.xml"/><Relationship Id="rId7" Type="http://schemas.openxmlformats.org/officeDocument/2006/relationships/image" Target="../media/image17.png"/><Relationship Id="rId2" Type="http://schemas.openxmlformats.org/officeDocument/2006/relationships/tags" Target="../tags/tag51.xml"/><Relationship Id="rId1" Type="http://schemas.openxmlformats.org/officeDocument/2006/relationships/tags" Target="../tags/tag50.xml"/><Relationship Id="rId6" Type="http://schemas.openxmlformats.org/officeDocument/2006/relationships/image" Target="../media/image15.jpeg"/><Relationship Id="rId5" Type="http://schemas.openxmlformats.org/officeDocument/2006/relationships/notesSlide" Target="../notesSlides/notesSlide8.xml"/><Relationship Id="rId10" Type="http://schemas.openxmlformats.org/officeDocument/2006/relationships/image" Target="../media/image5.png"/><Relationship Id="rId4" Type="http://schemas.openxmlformats.org/officeDocument/2006/relationships/slideLayout" Target="../slideLayouts/slideLayout18.xml"/><Relationship Id="rId9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tags" Target="../tags/tag55.xml"/><Relationship Id="rId7" Type="http://schemas.openxmlformats.org/officeDocument/2006/relationships/image" Target="../media/image23.png"/><Relationship Id="rId2" Type="http://schemas.openxmlformats.org/officeDocument/2006/relationships/tags" Target="../tags/tag54.xml"/><Relationship Id="rId1" Type="http://schemas.openxmlformats.org/officeDocument/2006/relationships/tags" Target="../tags/tag53.xml"/><Relationship Id="rId6" Type="http://schemas.openxmlformats.org/officeDocument/2006/relationships/image" Target="../media/image22.png"/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28.xml"/><Relationship Id="rId9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13" Type="http://schemas.openxmlformats.org/officeDocument/2006/relationships/diagramQuickStyle" Target="../diagrams/quickStyle3.xml"/><Relationship Id="rId3" Type="http://schemas.openxmlformats.org/officeDocument/2006/relationships/tags" Target="../tags/tag58.xml"/><Relationship Id="rId7" Type="http://schemas.openxmlformats.org/officeDocument/2006/relationships/diagramLayout" Target="../diagrams/layout2.xml"/><Relationship Id="rId12" Type="http://schemas.openxmlformats.org/officeDocument/2006/relationships/diagramLayout" Target="../diagrams/layout3.xml"/><Relationship Id="rId2" Type="http://schemas.openxmlformats.org/officeDocument/2006/relationships/tags" Target="../tags/tag57.xml"/><Relationship Id="rId1" Type="http://schemas.openxmlformats.org/officeDocument/2006/relationships/tags" Target="../tags/tag56.xml"/><Relationship Id="rId6" Type="http://schemas.openxmlformats.org/officeDocument/2006/relationships/diagramData" Target="../diagrams/data2.xml"/><Relationship Id="rId11" Type="http://schemas.openxmlformats.org/officeDocument/2006/relationships/diagramData" Target="../diagrams/data3.xml"/><Relationship Id="rId5" Type="http://schemas.openxmlformats.org/officeDocument/2006/relationships/notesSlide" Target="../notesSlides/notesSlide11.xml"/><Relationship Id="rId15" Type="http://schemas.microsoft.com/office/2007/relationships/diagramDrawing" Target="../diagrams/drawing3.xml"/><Relationship Id="rId10" Type="http://schemas.microsoft.com/office/2007/relationships/diagramDrawing" Target="../diagrams/drawing2.xml"/><Relationship Id="rId4" Type="http://schemas.openxmlformats.org/officeDocument/2006/relationships/slideLayout" Target="../slideLayouts/slideLayout28.xml"/><Relationship Id="rId9" Type="http://schemas.openxmlformats.org/officeDocument/2006/relationships/diagramColors" Target="../diagrams/colors2.xml"/><Relationship Id="rId14" Type="http://schemas.openxmlformats.org/officeDocument/2006/relationships/diagramColors" Target="../diagrams/colors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61.xml"/><Relationship Id="rId7" Type="http://schemas.openxmlformats.org/officeDocument/2006/relationships/image" Target="../media/image28.png"/><Relationship Id="rId12" Type="http://schemas.openxmlformats.org/officeDocument/2006/relationships/image" Target="../media/image32.png"/><Relationship Id="rId2" Type="http://schemas.openxmlformats.org/officeDocument/2006/relationships/tags" Target="../tags/tag60.xml"/><Relationship Id="rId1" Type="http://schemas.openxmlformats.org/officeDocument/2006/relationships/tags" Target="../tags/tag59.xml"/><Relationship Id="rId6" Type="http://schemas.openxmlformats.org/officeDocument/2006/relationships/notesSlide" Target="../notesSlides/notesSlide13.xml"/><Relationship Id="rId11" Type="http://schemas.microsoft.com/office/2007/relationships/hdphoto" Target="../media/hdphoto1.wdp"/><Relationship Id="rId5" Type="http://schemas.openxmlformats.org/officeDocument/2006/relationships/slideLayout" Target="../slideLayouts/slideLayout28.xml"/><Relationship Id="rId10" Type="http://schemas.openxmlformats.org/officeDocument/2006/relationships/image" Target="../media/image31.png"/><Relationship Id="rId4" Type="http://schemas.openxmlformats.org/officeDocument/2006/relationships/tags" Target="../tags/tag62.xml"/><Relationship Id="rId9" Type="http://schemas.openxmlformats.org/officeDocument/2006/relationships/image" Target="../media/image30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tags" Target="../tags/tag63.xml"/><Relationship Id="rId7" Type="http://schemas.openxmlformats.org/officeDocument/2006/relationships/tags" Target="../tags/tag6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tags" Target="../tags/tag66.xml"/><Relationship Id="rId11" Type="http://schemas.openxmlformats.org/officeDocument/2006/relationships/image" Target="../media/image34.png"/><Relationship Id="rId5" Type="http://schemas.openxmlformats.org/officeDocument/2006/relationships/tags" Target="../tags/tag65.xml"/><Relationship Id="rId10" Type="http://schemas.openxmlformats.org/officeDocument/2006/relationships/image" Target="../media/image33.png"/><Relationship Id="rId4" Type="http://schemas.openxmlformats.org/officeDocument/2006/relationships/tags" Target="../tags/tag64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tags" Target="../tags/tag71.xml"/><Relationship Id="rId11" Type="http://schemas.openxmlformats.org/officeDocument/2006/relationships/image" Target="../media/image35.png"/><Relationship Id="rId5" Type="http://schemas.openxmlformats.org/officeDocument/2006/relationships/tags" Target="../tags/tag70.xml"/><Relationship Id="rId10" Type="http://schemas.openxmlformats.org/officeDocument/2006/relationships/image" Target="../media/image27.png"/><Relationship Id="rId4" Type="http://schemas.openxmlformats.org/officeDocument/2006/relationships/tags" Target="../tags/tag69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80.xml"/><Relationship Id="rId13" Type="http://schemas.openxmlformats.org/officeDocument/2006/relationships/notesSlide" Target="../notesSlides/notesSlide16.xml"/><Relationship Id="rId3" Type="http://schemas.openxmlformats.org/officeDocument/2006/relationships/tags" Target="../tags/tag75.xml"/><Relationship Id="rId7" Type="http://schemas.openxmlformats.org/officeDocument/2006/relationships/tags" Target="../tags/tag79.xml"/><Relationship Id="rId12" Type="http://schemas.openxmlformats.org/officeDocument/2006/relationships/slideLayout" Target="../slideLayouts/slideLayout28.xml"/><Relationship Id="rId2" Type="http://schemas.openxmlformats.org/officeDocument/2006/relationships/tags" Target="../tags/tag74.xml"/><Relationship Id="rId16" Type="http://schemas.openxmlformats.org/officeDocument/2006/relationships/image" Target="../media/image38.png"/><Relationship Id="rId1" Type="http://schemas.openxmlformats.org/officeDocument/2006/relationships/tags" Target="../tags/tag73.xml"/><Relationship Id="rId6" Type="http://schemas.openxmlformats.org/officeDocument/2006/relationships/tags" Target="../tags/tag78.xml"/><Relationship Id="rId11" Type="http://schemas.openxmlformats.org/officeDocument/2006/relationships/tags" Target="../tags/tag83.xml"/><Relationship Id="rId5" Type="http://schemas.openxmlformats.org/officeDocument/2006/relationships/tags" Target="../tags/tag77.xml"/><Relationship Id="rId15" Type="http://schemas.openxmlformats.org/officeDocument/2006/relationships/image" Target="../media/image37.png"/><Relationship Id="rId10" Type="http://schemas.openxmlformats.org/officeDocument/2006/relationships/tags" Target="../tags/tag82.xml"/><Relationship Id="rId4" Type="http://schemas.openxmlformats.org/officeDocument/2006/relationships/tags" Target="../tags/tag76.xml"/><Relationship Id="rId9" Type="http://schemas.openxmlformats.org/officeDocument/2006/relationships/tags" Target="../tags/tag81.xml"/><Relationship Id="rId1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13" Type="http://schemas.openxmlformats.org/officeDocument/2006/relationships/image" Target="../media/image42.png"/><Relationship Id="rId3" Type="http://schemas.openxmlformats.org/officeDocument/2006/relationships/tags" Target="../tags/tag86.xml"/><Relationship Id="rId7" Type="http://schemas.openxmlformats.org/officeDocument/2006/relationships/tags" Target="../tags/tag90.xml"/><Relationship Id="rId12" Type="http://schemas.openxmlformats.org/officeDocument/2006/relationships/image" Target="../media/image41.png"/><Relationship Id="rId2" Type="http://schemas.openxmlformats.org/officeDocument/2006/relationships/tags" Target="../tags/tag85.xml"/><Relationship Id="rId1" Type="http://schemas.openxmlformats.org/officeDocument/2006/relationships/tags" Target="../tags/tag84.xml"/><Relationship Id="rId6" Type="http://schemas.openxmlformats.org/officeDocument/2006/relationships/tags" Target="../tags/tag89.xml"/><Relationship Id="rId11" Type="http://schemas.openxmlformats.org/officeDocument/2006/relationships/image" Target="../media/image40.png"/><Relationship Id="rId5" Type="http://schemas.openxmlformats.org/officeDocument/2006/relationships/tags" Target="../tags/tag88.xml"/><Relationship Id="rId10" Type="http://schemas.openxmlformats.org/officeDocument/2006/relationships/image" Target="../media/image39.png"/><Relationship Id="rId4" Type="http://schemas.openxmlformats.org/officeDocument/2006/relationships/tags" Target="../tags/tag87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tags" Target="../tags/tag93.xml"/><Relationship Id="rId7" Type="http://schemas.openxmlformats.org/officeDocument/2006/relationships/image" Target="../media/image40.png"/><Relationship Id="rId2" Type="http://schemas.openxmlformats.org/officeDocument/2006/relationships/tags" Target="../tags/tag92.xml"/><Relationship Id="rId1" Type="http://schemas.openxmlformats.org/officeDocument/2006/relationships/tags" Target="../tags/tag91.xml"/><Relationship Id="rId6" Type="http://schemas.openxmlformats.org/officeDocument/2006/relationships/image" Target="../media/image39.png"/><Relationship Id="rId5" Type="http://schemas.openxmlformats.org/officeDocument/2006/relationships/notesSlide" Target="../notesSlides/notesSlide18.xml"/><Relationship Id="rId4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tags" Target="../tags/tag96.xml"/><Relationship Id="rId7" Type="http://schemas.openxmlformats.org/officeDocument/2006/relationships/image" Target="../media/image40.png"/><Relationship Id="rId2" Type="http://schemas.openxmlformats.org/officeDocument/2006/relationships/tags" Target="../tags/tag95.xml"/><Relationship Id="rId1" Type="http://schemas.openxmlformats.org/officeDocument/2006/relationships/tags" Target="../tags/tag94.xml"/><Relationship Id="rId6" Type="http://schemas.openxmlformats.org/officeDocument/2006/relationships/image" Target="../media/image39.png"/><Relationship Id="rId5" Type="http://schemas.openxmlformats.org/officeDocument/2006/relationships/notesSlide" Target="../notesSlides/notesSlide19.xml"/><Relationship Id="rId4" Type="http://schemas.openxmlformats.org/officeDocument/2006/relationships/slideLayout" Target="../slideLayouts/slideLayout28.xml"/><Relationship Id="rId9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tags" Target="../tags/tag99.xml"/><Relationship Id="rId7" Type="http://schemas.openxmlformats.org/officeDocument/2006/relationships/image" Target="../media/image46.jpeg"/><Relationship Id="rId2" Type="http://schemas.openxmlformats.org/officeDocument/2006/relationships/tags" Target="../tags/tag98.xml"/><Relationship Id="rId1" Type="http://schemas.openxmlformats.org/officeDocument/2006/relationships/tags" Target="../tags/tag97.xml"/><Relationship Id="rId6" Type="http://schemas.openxmlformats.org/officeDocument/2006/relationships/image" Target="../media/image45.jpeg"/><Relationship Id="rId5" Type="http://schemas.openxmlformats.org/officeDocument/2006/relationships/notesSlide" Target="../notesSlides/notesSlide20.xml"/><Relationship Id="rId4" Type="http://schemas.openxmlformats.org/officeDocument/2006/relationships/slideLayout" Target="../slideLayouts/slideLayout28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tags" Target="../tags/tag102.xml"/><Relationship Id="rId7" Type="http://schemas.openxmlformats.org/officeDocument/2006/relationships/notesSlide" Target="../notesSlides/notesSlide21.xml"/><Relationship Id="rId2" Type="http://schemas.openxmlformats.org/officeDocument/2006/relationships/tags" Target="../tags/tag101.xml"/><Relationship Id="rId1" Type="http://schemas.openxmlformats.org/officeDocument/2006/relationships/tags" Target="../tags/tag100.xml"/><Relationship Id="rId6" Type="http://schemas.openxmlformats.org/officeDocument/2006/relationships/slideLayout" Target="../slideLayouts/slideLayout28.xml"/><Relationship Id="rId11" Type="http://schemas.openxmlformats.org/officeDocument/2006/relationships/image" Target="../media/image51.png"/><Relationship Id="rId5" Type="http://schemas.openxmlformats.org/officeDocument/2006/relationships/video" Target="../media/media3.mp4"/><Relationship Id="rId10" Type="http://schemas.openxmlformats.org/officeDocument/2006/relationships/image" Target="../media/image50.jpeg"/><Relationship Id="rId4" Type="http://schemas.microsoft.com/office/2007/relationships/media" Target="../media/media3.mp4"/><Relationship Id="rId9" Type="http://schemas.openxmlformats.org/officeDocument/2006/relationships/image" Target="../media/image49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tags" Target="../tags/tag105.xml"/><Relationship Id="rId7" Type="http://schemas.openxmlformats.org/officeDocument/2006/relationships/image" Target="../media/image52.emf"/><Relationship Id="rId2" Type="http://schemas.openxmlformats.org/officeDocument/2006/relationships/tags" Target="../tags/tag104.xml"/><Relationship Id="rId1" Type="http://schemas.openxmlformats.org/officeDocument/2006/relationships/tags" Target="../tags/tag103.xml"/><Relationship Id="rId6" Type="http://schemas.openxmlformats.org/officeDocument/2006/relationships/oleObject" Target="../embeddings/oleObject1.bin"/><Relationship Id="rId5" Type="http://schemas.openxmlformats.org/officeDocument/2006/relationships/notesSlide" Target="../notesSlides/notesSlide22.xml"/><Relationship Id="rId4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tags" Target="../tags/tag108.xml"/><Relationship Id="rId7" Type="http://schemas.openxmlformats.org/officeDocument/2006/relationships/image" Target="../media/image39.png"/><Relationship Id="rId2" Type="http://schemas.openxmlformats.org/officeDocument/2006/relationships/tags" Target="../tags/tag107.xml"/><Relationship Id="rId1" Type="http://schemas.openxmlformats.org/officeDocument/2006/relationships/tags" Target="../tags/tag106.xml"/><Relationship Id="rId6" Type="http://schemas.openxmlformats.org/officeDocument/2006/relationships/image" Target="../media/image54.jpeg"/><Relationship Id="rId5" Type="http://schemas.openxmlformats.org/officeDocument/2006/relationships/notesSlide" Target="../notesSlides/notesSlide23.xml"/><Relationship Id="rId10" Type="http://schemas.openxmlformats.org/officeDocument/2006/relationships/image" Target="../media/image56.jpeg"/><Relationship Id="rId4" Type="http://schemas.openxmlformats.org/officeDocument/2006/relationships/slideLayout" Target="../slideLayouts/slideLayout28.xml"/><Relationship Id="rId9" Type="http://schemas.openxmlformats.org/officeDocument/2006/relationships/image" Target="../media/image55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tags" Target="../tags/tag111.xml"/><Relationship Id="rId7" Type="http://schemas.openxmlformats.org/officeDocument/2006/relationships/notesSlide" Target="../notesSlides/notesSlide24.xml"/><Relationship Id="rId2" Type="http://schemas.openxmlformats.org/officeDocument/2006/relationships/tags" Target="../tags/tag110.xml"/><Relationship Id="rId1" Type="http://schemas.openxmlformats.org/officeDocument/2006/relationships/tags" Target="../tags/tag109.xml"/><Relationship Id="rId6" Type="http://schemas.openxmlformats.org/officeDocument/2006/relationships/slideLayout" Target="../slideLayouts/slideLayout28.xml"/><Relationship Id="rId5" Type="http://schemas.openxmlformats.org/officeDocument/2006/relationships/video" Target="../media/media4.mp4"/><Relationship Id="rId4" Type="http://schemas.microsoft.com/office/2007/relationships/media" Target="../media/media4.mp4"/><Relationship Id="rId9" Type="http://schemas.openxmlformats.org/officeDocument/2006/relationships/image" Target="../media/image58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tags" Target="../tags/tag114.xml"/><Relationship Id="rId7" Type="http://schemas.openxmlformats.org/officeDocument/2006/relationships/image" Target="../media/image40.png"/><Relationship Id="rId2" Type="http://schemas.openxmlformats.org/officeDocument/2006/relationships/tags" Target="../tags/tag113.xml"/><Relationship Id="rId1" Type="http://schemas.openxmlformats.org/officeDocument/2006/relationships/tags" Target="../tags/tag112.xml"/><Relationship Id="rId6" Type="http://schemas.openxmlformats.org/officeDocument/2006/relationships/image" Target="../media/image39.png"/><Relationship Id="rId5" Type="http://schemas.openxmlformats.org/officeDocument/2006/relationships/notesSlide" Target="../notesSlides/notesSlide25.xml"/><Relationship Id="rId4" Type="http://schemas.openxmlformats.org/officeDocument/2006/relationships/slideLayout" Target="../slideLayouts/slideLayout28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tags" Target="../tags/tag117.xml"/><Relationship Id="rId7" Type="http://schemas.openxmlformats.org/officeDocument/2006/relationships/image" Target="../media/image17.png"/><Relationship Id="rId2" Type="http://schemas.openxmlformats.org/officeDocument/2006/relationships/tags" Target="../tags/tag116.xml"/><Relationship Id="rId1" Type="http://schemas.openxmlformats.org/officeDocument/2006/relationships/tags" Target="../tags/tag115.xml"/><Relationship Id="rId6" Type="http://schemas.openxmlformats.org/officeDocument/2006/relationships/image" Target="../media/image15.jpeg"/><Relationship Id="rId5" Type="http://schemas.openxmlformats.org/officeDocument/2006/relationships/notesSlide" Target="../notesSlides/notesSlide26.xml"/><Relationship Id="rId10" Type="http://schemas.openxmlformats.org/officeDocument/2006/relationships/image" Target="../media/image5.png"/><Relationship Id="rId4" Type="http://schemas.openxmlformats.org/officeDocument/2006/relationships/slideLayout" Target="../slideLayouts/slideLayout18.xml"/><Relationship Id="rId9" Type="http://schemas.openxmlformats.org/officeDocument/2006/relationships/image" Target="../media/image18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tags" Target="../tags/tag125.xml"/><Relationship Id="rId13" Type="http://schemas.openxmlformats.org/officeDocument/2006/relationships/tags" Target="../tags/tag130.xml"/><Relationship Id="rId3" Type="http://schemas.openxmlformats.org/officeDocument/2006/relationships/tags" Target="../tags/tag120.xml"/><Relationship Id="rId7" Type="http://schemas.openxmlformats.org/officeDocument/2006/relationships/tags" Target="../tags/tag124.xml"/><Relationship Id="rId12" Type="http://schemas.openxmlformats.org/officeDocument/2006/relationships/tags" Target="../tags/tag129.xml"/><Relationship Id="rId17" Type="http://schemas.openxmlformats.org/officeDocument/2006/relationships/image" Target="../media/image60.png"/><Relationship Id="rId2" Type="http://schemas.openxmlformats.org/officeDocument/2006/relationships/tags" Target="../tags/tag119.xml"/><Relationship Id="rId16" Type="http://schemas.openxmlformats.org/officeDocument/2006/relationships/notesSlide" Target="../notesSlides/notesSlide27.xml"/><Relationship Id="rId1" Type="http://schemas.openxmlformats.org/officeDocument/2006/relationships/tags" Target="../tags/tag118.xml"/><Relationship Id="rId6" Type="http://schemas.openxmlformats.org/officeDocument/2006/relationships/tags" Target="../tags/tag123.xml"/><Relationship Id="rId11" Type="http://schemas.openxmlformats.org/officeDocument/2006/relationships/tags" Target="../tags/tag128.xml"/><Relationship Id="rId5" Type="http://schemas.openxmlformats.org/officeDocument/2006/relationships/tags" Target="../tags/tag122.xml"/><Relationship Id="rId15" Type="http://schemas.openxmlformats.org/officeDocument/2006/relationships/slideLayout" Target="../slideLayouts/slideLayout5.xml"/><Relationship Id="rId10" Type="http://schemas.openxmlformats.org/officeDocument/2006/relationships/tags" Target="../tags/tag127.xml"/><Relationship Id="rId4" Type="http://schemas.openxmlformats.org/officeDocument/2006/relationships/tags" Target="../tags/tag121.xml"/><Relationship Id="rId9" Type="http://schemas.openxmlformats.org/officeDocument/2006/relationships/tags" Target="../tags/tag126.xml"/><Relationship Id="rId14" Type="http://schemas.openxmlformats.org/officeDocument/2006/relationships/tags" Target="../tags/tag13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png"/><Relationship Id="rId5" Type="http://schemas.openxmlformats.org/officeDocument/2006/relationships/image" Target="../media/image5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321" y="-1"/>
            <a:ext cx="12242405" cy="4301617"/>
          </a:xfrm>
          <a:prstGeom prst="rect">
            <a:avLst/>
          </a:prstGeom>
        </p:spPr>
      </p:pic>
      <p:sp>
        <p:nvSpPr>
          <p:cNvPr id="66" name="矩形 65"/>
          <p:cNvSpPr/>
          <p:nvPr/>
        </p:nvSpPr>
        <p:spPr>
          <a:xfrm>
            <a:off x="-27317" y="4384202"/>
            <a:ext cx="12242403" cy="2482737"/>
          </a:xfrm>
          <a:prstGeom prst="rect">
            <a:avLst/>
          </a:prstGeom>
          <a:blipFill>
            <a:blip r:embed="rId4"/>
            <a:srcRect/>
            <a:stretch>
              <a:fillRect t="-67119" b="-67119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-27318" y="4374691"/>
            <a:ext cx="12242403" cy="2490603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400685" y="4687570"/>
            <a:ext cx="92125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dist"/>
            <a:r>
              <a:rPr lang="zh-CN" altLang="en-US" sz="4400" b="1" dirty="0">
                <a:solidFill>
                  <a:srgbClr val="1E43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小学信息科技教学指南修订与解读</a:t>
            </a:r>
            <a:endParaRPr lang="zh-CN" altLang="en-US" sz="6600" dirty="0">
              <a:solidFill>
                <a:srgbClr val="C00000"/>
              </a:solidFill>
              <a:latin typeface="方正大标宋简体" panose="02010601030101010101" pitchFamily="2" charset="-122"/>
              <a:ea typeface="方正大标宋简体" panose="02010601030101010101" pitchFamily="2" charset="-122"/>
            </a:endParaRPr>
          </a:p>
        </p:txBody>
      </p:sp>
      <p:sp>
        <p:nvSpPr>
          <p:cNvPr id="32" name="矩形 31"/>
          <p:cNvSpPr/>
          <p:nvPr/>
        </p:nvSpPr>
        <p:spPr>
          <a:xfrm rot="2700000">
            <a:off x="1104039" y="6569150"/>
            <a:ext cx="575914" cy="575914"/>
          </a:xfrm>
          <a:prstGeom prst="rect">
            <a:avLst/>
          </a:prstGeom>
          <a:solidFill>
            <a:schemeClr val="accent6">
              <a:lumMod val="75000"/>
              <a:alpha val="4117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3" name="矩形 32"/>
          <p:cNvSpPr/>
          <p:nvPr/>
        </p:nvSpPr>
        <p:spPr>
          <a:xfrm rot="2700000">
            <a:off x="1918505" y="6571825"/>
            <a:ext cx="575914" cy="575914"/>
          </a:xfrm>
          <a:prstGeom prst="rect">
            <a:avLst/>
          </a:prstGeom>
          <a:solidFill>
            <a:schemeClr val="accent6">
              <a:lumMod val="50000"/>
              <a:alpha val="63137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4" name="矩形 33"/>
          <p:cNvSpPr/>
          <p:nvPr/>
        </p:nvSpPr>
        <p:spPr>
          <a:xfrm rot="2700000">
            <a:off x="2732969" y="6573969"/>
            <a:ext cx="575914" cy="575914"/>
          </a:xfrm>
          <a:prstGeom prst="rect">
            <a:avLst/>
          </a:prstGeom>
          <a:solidFill>
            <a:schemeClr val="accent6">
              <a:lumMod val="75000"/>
              <a:alpha val="5607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5" name="矩形 34"/>
          <p:cNvSpPr/>
          <p:nvPr/>
        </p:nvSpPr>
        <p:spPr>
          <a:xfrm rot="2700000">
            <a:off x="2325737" y="6166737"/>
            <a:ext cx="575914" cy="575914"/>
          </a:xfrm>
          <a:prstGeom prst="rect">
            <a:avLst/>
          </a:prstGeom>
          <a:solidFill>
            <a:schemeClr val="accent6">
              <a:lumMod val="75000"/>
              <a:alpha val="1882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6" name="矩形 35"/>
          <p:cNvSpPr/>
          <p:nvPr/>
        </p:nvSpPr>
        <p:spPr>
          <a:xfrm rot="2700000">
            <a:off x="3140202" y="6166737"/>
            <a:ext cx="575914" cy="575914"/>
          </a:xfrm>
          <a:prstGeom prst="rect">
            <a:avLst/>
          </a:prstGeom>
          <a:solidFill>
            <a:schemeClr val="accent6">
              <a:lumMod val="75000"/>
              <a:alpha val="1882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7" name="Rectangle 5"/>
          <p:cNvSpPr>
            <a:spLocks noChangeArrowheads="1"/>
          </p:cNvSpPr>
          <p:nvPr/>
        </p:nvSpPr>
        <p:spPr bwMode="auto">
          <a:xfrm>
            <a:off x="-27316" y="4292871"/>
            <a:ext cx="7275145" cy="8149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8" name="Rectangle 7"/>
          <p:cNvSpPr>
            <a:spLocks noChangeArrowheads="1"/>
          </p:cNvSpPr>
          <p:nvPr/>
        </p:nvSpPr>
        <p:spPr bwMode="auto">
          <a:xfrm>
            <a:off x="6952226" y="4302396"/>
            <a:ext cx="1264815" cy="8149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9" name="Rectangle 8"/>
          <p:cNvSpPr>
            <a:spLocks noChangeArrowheads="1"/>
          </p:cNvSpPr>
          <p:nvPr/>
        </p:nvSpPr>
        <p:spPr bwMode="auto">
          <a:xfrm>
            <a:off x="8217041" y="4302396"/>
            <a:ext cx="1266381" cy="81499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0" name="Rectangle 9"/>
          <p:cNvSpPr>
            <a:spLocks noChangeArrowheads="1"/>
          </p:cNvSpPr>
          <p:nvPr/>
        </p:nvSpPr>
        <p:spPr bwMode="auto">
          <a:xfrm>
            <a:off x="9483422" y="4302396"/>
            <a:ext cx="1264815" cy="8149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1" name="Rectangle 6"/>
          <p:cNvSpPr>
            <a:spLocks noChangeArrowheads="1"/>
          </p:cNvSpPr>
          <p:nvPr/>
        </p:nvSpPr>
        <p:spPr bwMode="auto">
          <a:xfrm>
            <a:off x="5738415" y="4302396"/>
            <a:ext cx="1266381" cy="81499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76" name="组合 75"/>
          <p:cNvGrpSpPr/>
          <p:nvPr/>
        </p:nvGrpSpPr>
        <p:grpSpPr>
          <a:xfrm>
            <a:off x="1292136" y="258965"/>
            <a:ext cx="343735" cy="309916"/>
            <a:chOff x="4634991" y="2138335"/>
            <a:chExt cx="428348" cy="386204"/>
          </a:xfrm>
        </p:grpSpPr>
        <p:sp>
          <p:nvSpPr>
            <p:cNvPr id="77" name="Freeform 5"/>
            <p:cNvSpPr/>
            <p:nvPr/>
          </p:nvSpPr>
          <p:spPr bwMode="auto">
            <a:xfrm>
              <a:off x="4634991" y="2138335"/>
              <a:ext cx="428348" cy="386204"/>
            </a:xfrm>
            <a:custGeom>
              <a:avLst/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9525" cap="flat">
              <a:noFill/>
              <a:prstDash val="solid"/>
              <a:miter lim="800000"/>
            </a:ln>
          </p:spPr>
          <p:txBody>
            <a:bodyPr vert="horz" wrap="square" lIns="91416" tIns="45708" rIns="91416" bIns="45708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78" name="KSO_Shape"/>
            <p:cNvSpPr/>
            <p:nvPr/>
          </p:nvSpPr>
          <p:spPr bwMode="auto">
            <a:xfrm>
              <a:off x="4711293" y="2236765"/>
              <a:ext cx="275742" cy="189342"/>
            </a:xfrm>
            <a:custGeom>
              <a:avLst/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endParaRPr>
            </a:p>
          </p:txBody>
        </p:sp>
      </p:grpSp>
      <p:grpSp>
        <p:nvGrpSpPr>
          <p:cNvPr id="79" name="组合 78"/>
          <p:cNvGrpSpPr/>
          <p:nvPr/>
        </p:nvGrpSpPr>
        <p:grpSpPr>
          <a:xfrm>
            <a:off x="1651281" y="258965"/>
            <a:ext cx="343735" cy="309916"/>
            <a:chOff x="5076056" y="2138335"/>
            <a:chExt cx="428348" cy="386204"/>
          </a:xfrm>
        </p:grpSpPr>
        <p:sp>
          <p:nvSpPr>
            <p:cNvPr id="80" name="Freeform 5"/>
            <p:cNvSpPr/>
            <p:nvPr/>
          </p:nvSpPr>
          <p:spPr bwMode="auto">
            <a:xfrm>
              <a:off x="5076056" y="2138335"/>
              <a:ext cx="428348" cy="386204"/>
            </a:xfrm>
            <a:custGeom>
              <a:avLst/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9525" cap="flat">
              <a:noFill/>
              <a:prstDash val="solid"/>
              <a:miter lim="800000"/>
            </a:ln>
          </p:spPr>
          <p:txBody>
            <a:bodyPr vert="horz" wrap="square" lIns="91416" tIns="45708" rIns="91416" bIns="45708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81" name="KSO_Shape"/>
            <p:cNvSpPr/>
            <p:nvPr/>
          </p:nvSpPr>
          <p:spPr bwMode="auto">
            <a:xfrm>
              <a:off x="5175472" y="2244479"/>
              <a:ext cx="229514" cy="195468"/>
            </a:xfrm>
            <a:custGeom>
              <a:avLst/>
              <a:gdLst>
                <a:gd name="T0" fmla="*/ 432030 w 2125663"/>
                <a:gd name="T1" fmla="*/ 1344893 h 1811338"/>
                <a:gd name="T2" fmla="*/ 462740 w 2125663"/>
                <a:gd name="T3" fmla="*/ 1477960 h 1811338"/>
                <a:gd name="T4" fmla="*/ 513638 w 2125663"/>
                <a:gd name="T5" fmla="*/ 1557743 h 1811338"/>
                <a:gd name="T6" fmla="*/ 516481 w 2125663"/>
                <a:gd name="T7" fmla="*/ 1336346 h 1811338"/>
                <a:gd name="T8" fmla="*/ 503401 w 2125663"/>
                <a:gd name="T9" fmla="*/ 1310416 h 1811338"/>
                <a:gd name="T10" fmla="*/ 515913 w 2125663"/>
                <a:gd name="T11" fmla="*/ 1250009 h 1811338"/>
                <a:gd name="T12" fmla="*/ 618846 w 2125663"/>
                <a:gd name="T13" fmla="*/ 1242885 h 1811338"/>
                <a:gd name="T14" fmla="*/ 643583 w 2125663"/>
                <a:gd name="T15" fmla="*/ 1263116 h 1811338"/>
                <a:gd name="T16" fmla="*/ 642446 w 2125663"/>
                <a:gd name="T17" fmla="*/ 1324948 h 1811338"/>
                <a:gd name="T18" fmla="*/ 619414 w 2125663"/>
                <a:gd name="T19" fmla="*/ 1342899 h 1811338"/>
                <a:gd name="T20" fmla="*/ 664057 w 2125663"/>
                <a:gd name="T21" fmla="*/ 1524691 h 1811338"/>
                <a:gd name="T22" fmla="*/ 704434 w 2125663"/>
                <a:gd name="T23" fmla="*/ 1417553 h 1811338"/>
                <a:gd name="T24" fmla="*/ 725191 w 2125663"/>
                <a:gd name="T25" fmla="*/ 1259697 h 1811338"/>
                <a:gd name="T26" fmla="*/ 857412 w 2125663"/>
                <a:gd name="T27" fmla="*/ 1192451 h 1811338"/>
                <a:gd name="T28" fmla="*/ 923096 w 2125663"/>
                <a:gd name="T29" fmla="*/ 1212682 h 1811338"/>
                <a:gd name="T30" fmla="*/ 970013 w 2125663"/>
                <a:gd name="T31" fmla="*/ 1259697 h 1811338"/>
                <a:gd name="T32" fmla="*/ 990201 w 2125663"/>
                <a:gd name="T33" fmla="*/ 1325233 h 1811338"/>
                <a:gd name="T34" fmla="*/ 980818 w 2125663"/>
                <a:gd name="T35" fmla="*/ 1537228 h 1811338"/>
                <a:gd name="T36" fmla="*/ 935891 w 2125663"/>
                <a:gd name="T37" fmla="*/ 1570566 h 1811338"/>
                <a:gd name="T38" fmla="*/ 798837 w 2125663"/>
                <a:gd name="T39" fmla="*/ 1607608 h 1811338"/>
                <a:gd name="T40" fmla="*/ 617424 w 2125663"/>
                <a:gd name="T41" fmla="*/ 1622140 h 1811338"/>
                <a:gd name="T42" fmla="*/ 428049 w 2125663"/>
                <a:gd name="T43" fmla="*/ 1615872 h 1811338"/>
                <a:gd name="T44" fmla="*/ 264551 w 2125663"/>
                <a:gd name="T45" fmla="*/ 1588232 h 1811338"/>
                <a:gd name="T46" fmla="*/ 180669 w 2125663"/>
                <a:gd name="T47" fmla="*/ 1549481 h 1811338"/>
                <a:gd name="T48" fmla="*/ 159912 w 2125663"/>
                <a:gd name="T49" fmla="*/ 1517283 h 1811338"/>
                <a:gd name="T50" fmla="*/ 167873 w 2125663"/>
                <a:gd name="T51" fmla="*/ 1284201 h 1811338"/>
                <a:gd name="T52" fmla="*/ 205123 w 2125663"/>
                <a:gd name="T53" fmla="*/ 1228638 h 1811338"/>
                <a:gd name="T54" fmla="*/ 264266 w 2125663"/>
                <a:gd name="T55" fmla="*/ 1196440 h 1811338"/>
                <a:gd name="T56" fmla="*/ 421225 w 2125663"/>
                <a:gd name="T57" fmla="*/ 1183048 h 1811338"/>
                <a:gd name="T58" fmla="*/ 433514 w 2125663"/>
                <a:gd name="T59" fmla="*/ 761303 h 1811338"/>
                <a:gd name="T60" fmla="*/ 391450 w 2125663"/>
                <a:gd name="T61" fmla="*/ 813630 h 1811338"/>
                <a:gd name="T62" fmla="*/ 379229 w 2125663"/>
                <a:gd name="T63" fmla="*/ 902075 h 1811338"/>
                <a:gd name="T64" fmla="*/ 414756 w 2125663"/>
                <a:gd name="T65" fmla="*/ 1016114 h 1811338"/>
                <a:gd name="T66" fmla="*/ 487516 w 2125663"/>
                <a:gd name="T67" fmla="*/ 1099439 h 1811338"/>
                <a:gd name="T68" fmla="*/ 567666 w 2125663"/>
                <a:gd name="T69" fmla="*/ 1135272 h 1811338"/>
                <a:gd name="T70" fmla="*/ 645542 w 2125663"/>
                <a:gd name="T71" fmla="*/ 1111099 h 1811338"/>
                <a:gd name="T72" fmla="*/ 722282 w 2125663"/>
                <a:gd name="T73" fmla="*/ 1035452 h 1811338"/>
                <a:gd name="T74" fmla="*/ 767757 w 2125663"/>
                <a:gd name="T75" fmla="*/ 926248 h 1811338"/>
                <a:gd name="T76" fmla="*/ 666290 w 2125663"/>
                <a:gd name="T77" fmla="*/ 863967 h 1811338"/>
                <a:gd name="T78" fmla="*/ 546918 w 2125663"/>
                <a:gd name="T79" fmla="*/ 832116 h 1811338"/>
                <a:gd name="T80" fmla="*/ 484389 w 2125663"/>
                <a:gd name="T81" fmla="*/ 790595 h 1811338"/>
                <a:gd name="T82" fmla="*/ 452273 w 2125663"/>
                <a:gd name="T83" fmla="*/ 760734 h 1811338"/>
                <a:gd name="T84" fmla="*/ 568234 w 2125663"/>
                <a:gd name="T85" fmla="*/ 587258 h 1811338"/>
                <a:gd name="T86" fmla="*/ 631616 w 2125663"/>
                <a:gd name="T87" fmla="*/ 594937 h 1811338"/>
                <a:gd name="T88" fmla="*/ 705513 w 2125663"/>
                <a:gd name="T89" fmla="*/ 631054 h 1811338"/>
                <a:gd name="T90" fmla="*/ 790210 w 2125663"/>
                <a:gd name="T91" fmla="*/ 732864 h 1811338"/>
                <a:gd name="T92" fmla="*/ 826306 w 2125663"/>
                <a:gd name="T93" fmla="*/ 873920 h 1811338"/>
                <a:gd name="T94" fmla="*/ 818064 w 2125663"/>
                <a:gd name="T95" fmla="*/ 959237 h 1811338"/>
                <a:gd name="T96" fmla="*/ 780831 w 2125663"/>
                <a:gd name="T97" fmla="*/ 1048534 h 1811338"/>
                <a:gd name="T98" fmla="*/ 687607 w 2125663"/>
                <a:gd name="T99" fmla="*/ 1148922 h 1811338"/>
                <a:gd name="T100" fmla="*/ 588983 w 2125663"/>
                <a:gd name="T101" fmla="*/ 1190727 h 1811338"/>
                <a:gd name="T102" fmla="*/ 525033 w 2125663"/>
                <a:gd name="T103" fmla="*/ 1182480 h 1811338"/>
                <a:gd name="T104" fmla="*/ 421293 w 2125663"/>
                <a:gd name="T105" fmla="*/ 1115081 h 1811338"/>
                <a:gd name="T106" fmla="*/ 345406 w 2125663"/>
                <a:gd name="T107" fmla="*/ 1002463 h 1811338"/>
                <a:gd name="T108" fmla="*/ 325511 w 2125663"/>
                <a:gd name="T109" fmla="*/ 929092 h 1811338"/>
                <a:gd name="T110" fmla="*/ 330627 w 2125663"/>
                <a:gd name="T111" fmla="*/ 813915 h 1811338"/>
                <a:gd name="T112" fmla="*/ 388324 w 2125663"/>
                <a:gd name="T113" fmla="*/ 686510 h 1811338"/>
                <a:gd name="T114" fmla="*/ 482400 w 2125663"/>
                <a:gd name="T115" fmla="*/ 608303 h 1811338"/>
                <a:gd name="T116" fmla="*/ 542939 w 2125663"/>
                <a:gd name="T117" fmla="*/ 589534 h 1811338"/>
                <a:gd name="T118" fmla="*/ 0 w 2125663"/>
                <a:gd name="T119" fmla="*/ 0 h 1811338"/>
                <a:gd name="T120" fmla="*/ 174993 w 2125663"/>
                <a:gd name="T121" fmla="*/ 1118883 h 1811338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2125663" h="1811338">
                  <a:moveTo>
                    <a:pt x="470017" y="1320800"/>
                  </a:moveTo>
                  <a:lnTo>
                    <a:pt x="470335" y="1343069"/>
                  </a:lnTo>
                  <a:lnTo>
                    <a:pt x="471286" y="1364382"/>
                  </a:lnTo>
                  <a:lnTo>
                    <a:pt x="472238" y="1385696"/>
                  </a:lnTo>
                  <a:lnTo>
                    <a:pt x="473190" y="1406374"/>
                  </a:lnTo>
                  <a:lnTo>
                    <a:pt x="474459" y="1426415"/>
                  </a:lnTo>
                  <a:lnTo>
                    <a:pt x="476363" y="1446139"/>
                  </a:lnTo>
                  <a:lnTo>
                    <a:pt x="478267" y="1464908"/>
                  </a:lnTo>
                  <a:lnTo>
                    <a:pt x="480170" y="1483677"/>
                  </a:lnTo>
                  <a:lnTo>
                    <a:pt x="482074" y="1501491"/>
                  </a:lnTo>
                  <a:lnTo>
                    <a:pt x="484612" y="1518988"/>
                  </a:lnTo>
                  <a:lnTo>
                    <a:pt x="487468" y="1535530"/>
                  </a:lnTo>
                  <a:lnTo>
                    <a:pt x="490323" y="1552072"/>
                  </a:lnTo>
                  <a:lnTo>
                    <a:pt x="493179" y="1567660"/>
                  </a:lnTo>
                  <a:lnTo>
                    <a:pt x="496352" y="1582611"/>
                  </a:lnTo>
                  <a:lnTo>
                    <a:pt x="500159" y="1597563"/>
                  </a:lnTo>
                  <a:lnTo>
                    <a:pt x="503649" y="1611560"/>
                  </a:lnTo>
                  <a:lnTo>
                    <a:pt x="507774" y="1624921"/>
                  </a:lnTo>
                  <a:lnTo>
                    <a:pt x="511899" y="1637646"/>
                  </a:lnTo>
                  <a:lnTo>
                    <a:pt x="516341" y="1650052"/>
                  </a:lnTo>
                  <a:lnTo>
                    <a:pt x="520783" y="1661505"/>
                  </a:lnTo>
                  <a:lnTo>
                    <a:pt x="525859" y="1672639"/>
                  </a:lnTo>
                  <a:lnTo>
                    <a:pt x="530936" y="1683137"/>
                  </a:lnTo>
                  <a:lnTo>
                    <a:pt x="536329" y="1692998"/>
                  </a:lnTo>
                  <a:lnTo>
                    <a:pt x="541723" y="1702224"/>
                  </a:lnTo>
                  <a:lnTo>
                    <a:pt x="547752" y="1710813"/>
                  </a:lnTo>
                  <a:lnTo>
                    <a:pt x="553463" y="1718766"/>
                  </a:lnTo>
                  <a:lnTo>
                    <a:pt x="559808" y="1726083"/>
                  </a:lnTo>
                  <a:lnTo>
                    <a:pt x="566154" y="1732763"/>
                  </a:lnTo>
                  <a:lnTo>
                    <a:pt x="573134" y="1739125"/>
                  </a:lnTo>
                  <a:lnTo>
                    <a:pt x="580114" y="1744215"/>
                  </a:lnTo>
                  <a:lnTo>
                    <a:pt x="587412" y="1749305"/>
                  </a:lnTo>
                  <a:lnTo>
                    <a:pt x="594709" y="1753123"/>
                  </a:lnTo>
                  <a:lnTo>
                    <a:pt x="594709" y="1499901"/>
                  </a:lnTo>
                  <a:lnTo>
                    <a:pt x="591537" y="1499264"/>
                  </a:lnTo>
                  <a:lnTo>
                    <a:pt x="588047" y="1498310"/>
                  </a:lnTo>
                  <a:lnTo>
                    <a:pt x="584874" y="1497038"/>
                  </a:lnTo>
                  <a:lnTo>
                    <a:pt x="582018" y="1495765"/>
                  </a:lnTo>
                  <a:lnTo>
                    <a:pt x="579163" y="1494175"/>
                  </a:lnTo>
                  <a:lnTo>
                    <a:pt x="576307" y="1491948"/>
                  </a:lnTo>
                  <a:lnTo>
                    <a:pt x="573769" y="1489721"/>
                  </a:lnTo>
                  <a:lnTo>
                    <a:pt x="571548" y="1487494"/>
                  </a:lnTo>
                  <a:lnTo>
                    <a:pt x="569327" y="1484949"/>
                  </a:lnTo>
                  <a:lnTo>
                    <a:pt x="567106" y="1482404"/>
                  </a:lnTo>
                  <a:lnTo>
                    <a:pt x="565519" y="1479223"/>
                  </a:lnTo>
                  <a:lnTo>
                    <a:pt x="564250" y="1476360"/>
                  </a:lnTo>
                  <a:lnTo>
                    <a:pt x="563298" y="1473179"/>
                  </a:lnTo>
                  <a:lnTo>
                    <a:pt x="562347" y="1469998"/>
                  </a:lnTo>
                  <a:lnTo>
                    <a:pt x="562029" y="1466180"/>
                  </a:lnTo>
                  <a:lnTo>
                    <a:pt x="561712" y="1462999"/>
                  </a:lnTo>
                  <a:lnTo>
                    <a:pt x="561712" y="1425143"/>
                  </a:lnTo>
                  <a:lnTo>
                    <a:pt x="562029" y="1421007"/>
                  </a:lnTo>
                  <a:lnTo>
                    <a:pt x="562664" y="1417508"/>
                  </a:lnTo>
                  <a:lnTo>
                    <a:pt x="563616" y="1414009"/>
                  </a:lnTo>
                  <a:lnTo>
                    <a:pt x="564885" y="1410191"/>
                  </a:lnTo>
                  <a:lnTo>
                    <a:pt x="566154" y="1407010"/>
                  </a:lnTo>
                  <a:lnTo>
                    <a:pt x="568375" y="1403829"/>
                  </a:lnTo>
                  <a:lnTo>
                    <a:pt x="570596" y="1400966"/>
                  </a:lnTo>
                  <a:lnTo>
                    <a:pt x="572817" y="1398103"/>
                  </a:lnTo>
                  <a:lnTo>
                    <a:pt x="575673" y="1395558"/>
                  </a:lnTo>
                  <a:lnTo>
                    <a:pt x="578528" y="1393649"/>
                  </a:lnTo>
                  <a:lnTo>
                    <a:pt x="581701" y="1391741"/>
                  </a:lnTo>
                  <a:lnTo>
                    <a:pt x="584874" y="1390150"/>
                  </a:lnTo>
                  <a:lnTo>
                    <a:pt x="588364" y="1388878"/>
                  </a:lnTo>
                  <a:lnTo>
                    <a:pt x="592171" y="1387605"/>
                  </a:lnTo>
                  <a:lnTo>
                    <a:pt x="595979" y="1386969"/>
                  </a:lnTo>
                  <a:lnTo>
                    <a:pt x="599786" y="1386969"/>
                  </a:lnTo>
                  <a:lnTo>
                    <a:pt x="682597" y="1386969"/>
                  </a:lnTo>
                  <a:lnTo>
                    <a:pt x="686721" y="1386969"/>
                  </a:lnTo>
                  <a:lnTo>
                    <a:pt x="690529" y="1387605"/>
                  </a:lnTo>
                  <a:lnTo>
                    <a:pt x="694019" y="1388878"/>
                  </a:lnTo>
                  <a:lnTo>
                    <a:pt x="697826" y="1390150"/>
                  </a:lnTo>
                  <a:lnTo>
                    <a:pt x="700999" y="1391741"/>
                  </a:lnTo>
                  <a:lnTo>
                    <a:pt x="704172" y="1393649"/>
                  </a:lnTo>
                  <a:lnTo>
                    <a:pt x="707345" y="1395558"/>
                  </a:lnTo>
                  <a:lnTo>
                    <a:pt x="709883" y="1398103"/>
                  </a:lnTo>
                  <a:lnTo>
                    <a:pt x="712104" y="1400966"/>
                  </a:lnTo>
                  <a:lnTo>
                    <a:pt x="714325" y="1403829"/>
                  </a:lnTo>
                  <a:lnTo>
                    <a:pt x="716229" y="1407010"/>
                  </a:lnTo>
                  <a:lnTo>
                    <a:pt x="718132" y="1410191"/>
                  </a:lnTo>
                  <a:lnTo>
                    <a:pt x="719402" y="1414009"/>
                  </a:lnTo>
                  <a:lnTo>
                    <a:pt x="720353" y="1417508"/>
                  </a:lnTo>
                  <a:lnTo>
                    <a:pt x="720671" y="1421007"/>
                  </a:lnTo>
                  <a:lnTo>
                    <a:pt x="720988" y="1425143"/>
                  </a:lnTo>
                  <a:lnTo>
                    <a:pt x="720988" y="1462999"/>
                  </a:lnTo>
                  <a:lnTo>
                    <a:pt x="720988" y="1466180"/>
                  </a:lnTo>
                  <a:lnTo>
                    <a:pt x="720353" y="1469998"/>
                  </a:lnTo>
                  <a:lnTo>
                    <a:pt x="719719" y="1473179"/>
                  </a:lnTo>
                  <a:lnTo>
                    <a:pt x="718450" y="1476360"/>
                  </a:lnTo>
                  <a:lnTo>
                    <a:pt x="716863" y="1479223"/>
                  </a:lnTo>
                  <a:lnTo>
                    <a:pt x="715277" y="1482404"/>
                  </a:lnTo>
                  <a:lnTo>
                    <a:pt x="713373" y="1484949"/>
                  </a:lnTo>
                  <a:lnTo>
                    <a:pt x="711469" y="1487494"/>
                  </a:lnTo>
                  <a:lnTo>
                    <a:pt x="708931" y="1489721"/>
                  </a:lnTo>
                  <a:lnTo>
                    <a:pt x="706710" y="1491948"/>
                  </a:lnTo>
                  <a:lnTo>
                    <a:pt x="703537" y="1494175"/>
                  </a:lnTo>
                  <a:lnTo>
                    <a:pt x="700682" y="1495765"/>
                  </a:lnTo>
                  <a:lnTo>
                    <a:pt x="697826" y="1497038"/>
                  </a:lnTo>
                  <a:lnTo>
                    <a:pt x="694653" y="1498310"/>
                  </a:lnTo>
                  <a:lnTo>
                    <a:pt x="691163" y="1499264"/>
                  </a:lnTo>
                  <a:lnTo>
                    <a:pt x="687991" y="1499901"/>
                  </a:lnTo>
                  <a:lnTo>
                    <a:pt x="687991" y="1753123"/>
                  </a:lnTo>
                  <a:lnTo>
                    <a:pt x="695605" y="1749305"/>
                  </a:lnTo>
                  <a:lnTo>
                    <a:pt x="702586" y="1744215"/>
                  </a:lnTo>
                  <a:lnTo>
                    <a:pt x="709566" y="1739125"/>
                  </a:lnTo>
                  <a:lnTo>
                    <a:pt x="716229" y="1732763"/>
                  </a:lnTo>
                  <a:lnTo>
                    <a:pt x="722892" y="1726083"/>
                  </a:lnTo>
                  <a:lnTo>
                    <a:pt x="729237" y="1718766"/>
                  </a:lnTo>
                  <a:lnTo>
                    <a:pt x="734948" y="1710813"/>
                  </a:lnTo>
                  <a:lnTo>
                    <a:pt x="740977" y="1702224"/>
                  </a:lnTo>
                  <a:lnTo>
                    <a:pt x="746371" y="1692998"/>
                  </a:lnTo>
                  <a:lnTo>
                    <a:pt x="751447" y="1683137"/>
                  </a:lnTo>
                  <a:lnTo>
                    <a:pt x="756841" y="1672639"/>
                  </a:lnTo>
                  <a:lnTo>
                    <a:pt x="761600" y="1661505"/>
                  </a:lnTo>
                  <a:lnTo>
                    <a:pt x="766359" y="1650052"/>
                  </a:lnTo>
                  <a:lnTo>
                    <a:pt x="770801" y="1637646"/>
                  </a:lnTo>
                  <a:lnTo>
                    <a:pt x="774926" y="1624921"/>
                  </a:lnTo>
                  <a:lnTo>
                    <a:pt x="779051" y="1611560"/>
                  </a:lnTo>
                  <a:lnTo>
                    <a:pt x="782541" y="1597563"/>
                  </a:lnTo>
                  <a:lnTo>
                    <a:pt x="786031" y="1582611"/>
                  </a:lnTo>
                  <a:lnTo>
                    <a:pt x="789521" y="1567660"/>
                  </a:lnTo>
                  <a:lnTo>
                    <a:pt x="792377" y="1552072"/>
                  </a:lnTo>
                  <a:lnTo>
                    <a:pt x="795232" y="1535530"/>
                  </a:lnTo>
                  <a:lnTo>
                    <a:pt x="797770" y="1518988"/>
                  </a:lnTo>
                  <a:lnTo>
                    <a:pt x="800626" y="1501491"/>
                  </a:lnTo>
                  <a:lnTo>
                    <a:pt x="802530" y="1483677"/>
                  </a:lnTo>
                  <a:lnTo>
                    <a:pt x="804751" y="1464908"/>
                  </a:lnTo>
                  <a:lnTo>
                    <a:pt x="806337" y="1446139"/>
                  </a:lnTo>
                  <a:lnTo>
                    <a:pt x="807923" y="1426415"/>
                  </a:lnTo>
                  <a:lnTo>
                    <a:pt x="809193" y="1406374"/>
                  </a:lnTo>
                  <a:lnTo>
                    <a:pt x="810779" y="1385696"/>
                  </a:lnTo>
                  <a:lnTo>
                    <a:pt x="811731" y="1364382"/>
                  </a:lnTo>
                  <a:lnTo>
                    <a:pt x="812365" y="1343069"/>
                  </a:lnTo>
                  <a:lnTo>
                    <a:pt x="813000" y="1320800"/>
                  </a:lnTo>
                  <a:lnTo>
                    <a:pt x="840921" y="1322709"/>
                  </a:lnTo>
                  <a:lnTo>
                    <a:pt x="866621" y="1324300"/>
                  </a:lnTo>
                  <a:lnTo>
                    <a:pt x="909771" y="1327481"/>
                  </a:lnTo>
                  <a:lnTo>
                    <a:pt x="938644" y="1330026"/>
                  </a:lnTo>
                  <a:lnTo>
                    <a:pt x="948797" y="1330980"/>
                  </a:lnTo>
                  <a:lnTo>
                    <a:pt x="956729" y="1331298"/>
                  </a:lnTo>
                  <a:lnTo>
                    <a:pt x="964661" y="1331934"/>
                  </a:lnTo>
                  <a:lnTo>
                    <a:pt x="972593" y="1332889"/>
                  </a:lnTo>
                  <a:lnTo>
                    <a:pt x="980208" y="1334161"/>
                  </a:lnTo>
                  <a:lnTo>
                    <a:pt x="987823" y="1335752"/>
                  </a:lnTo>
                  <a:lnTo>
                    <a:pt x="995437" y="1337979"/>
                  </a:lnTo>
                  <a:lnTo>
                    <a:pt x="1002418" y="1340205"/>
                  </a:lnTo>
                  <a:lnTo>
                    <a:pt x="1009715" y="1343387"/>
                  </a:lnTo>
                  <a:lnTo>
                    <a:pt x="1016378" y="1346250"/>
                  </a:lnTo>
                  <a:lnTo>
                    <a:pt x="1023358" y="1349749"/>
                  </a:lnTo>
                  <a:lnTo>
                    <a:pt x="1030021" y="1353885"/>
                  </a:lnTo>
                  <a:lnTo>
                    <a:pt x="1036050" y="1357702"/>
                  </a:lnTo>
                  <a:lnTo>
                    <a:pt x="1042395" y="1361837"/>
                  </a:lnTo>
                  <a:lnTo>
                    <a:pt x="1048106" y="1366927"/>
                  </a:lnTo>
                  <a:lnTo>
                    <a:pt x="1053817" y="1371699"/>
                  </a:lnTo>
                  <a:lnTo>
                    <a:pt x="1059211" y="1377107"/>
                  </a:lnTo>
                  <a:lnTo>
                    <a:pt x="1064605" y="1382197"/>
                  </a:lnTo>
                  <a:lnTo>
                    <a:pt x="1069364" y="1388241"/>
                  </a:lnTo>
                  <a:lnTo>
                    <a:pt x="1073806" y="1393967"/>
                  </a:lnTo>
                  <a:lnTo>
                    <a:pt x="1078248" y="1400012"/>
                  </a:lnTo>
                  <a:lnTo>
                    <a:pt x="1082373" y="1406374"/>
                  </a:lnTo>
                  <a:lnTo>
                    <a:pt x="1085863" y="1413054"/>
                  </a:lnTo>
                  <a:lnTo>
                    <a:pt x="1089670" y="1419735"/>
                  </a:lnTo>
                  <a:lnTo>
                    <a:pt x="1092843" y="1426734"/>
                  </a:lnTo>
                  <a:lnTo>
                    <a:pt x="1095381" y="1433732"/>
                  </a:lnTo>
                  <a:lnTo>
                    <a:pt x="1097920" y="1441049"/>
                  </a:lnTo>
                  <a:lnTo>
                    <a:pt x="1100141" y="1448684"/>
                  </a:lnTo>
                  <a:lnTo>
                    <a:pt x="1101727" y="1456000"/>
                  </a:lnTo>
                  <a:lnTo>
                    <a:pt x="1103314" y="1463635"/>
                  </a:lnTo>
                  <a:lnTo>
                    <a:pt x="1104265" y="1471588"/>
                  </a:lnTo>
                  <a:lnTo>
                    <a:pt x="1104900" y="1479541"/>
                  </a:lnTo>
                  <a:lnTo>
                    <a:pt x="1104900" y="1487494"/>
                  </a:lnTo>
                  <a:lnTo>
                    <a:pt x="1104900" y="1686000"/>
                  </a:lnTo>
                  <a:lnTo>
                    <a:pt x="1104900" y="1690135"/>
                  </a:lnTo>
                  <a:lnTo>
                    <a:pt x="1104265" y="1693953"/>
                  </a:lnTo>
                  <a:lnTo>
                    <a:pt x="1103631" y="1697770"/>
                  </a:lnTo>
                  <a:lnTo>
                    <a:pt x="1102362" y="1701906"/>
                  </a:lnTo>
                  <a:lnTo>
                    <a:pt x="1101093" y="1705405"/>
                  </a:lnTo>
                  <a:lnTo>
                    <a:pt x="1099189" y="1709222"/>
                  </a:lnTo>
                  <a:lnTo>
                    <a:pt x="1096968" y="1713040"/>
                  </a:lnTo>
                  <a:lnTo>
                    <a:pt x="1094430" y="1716221"/>
                  </a:lnTo>
                  <a:lnTo>
                    <a:pt x="1091891" y="1719720"/>
                  </a:lnTo>
                  <a:lnTo>
                    <a:pt x="1089036" y="1722901"/>
                  </a:lnTo>
                  <a:lnTo>
                    <a:pt x="1085546" y="1726719"/>
                  </a:lnTo>
                  <a:lnTo>
                    <a:pt x="1082056" y="1729900"/>
                  </a:lnTo>
                  <a:lnTo>
                    <a:pt x="1078248" y="1732763"/>
                  </a:lnTo>
                  <a:lnTo>
                    <a:pt x="1074124" y="1736262"/>
                  </a:lnTo>
                  <a:lnTo>
                    <a:pt x="1069682" y="1739125"/>
                  </a:lnTo>
                  <a:lnTo>
                    <a:pt x="1065240" y="1741989"/>
                  </a:lnTo>
                  <a:lnTo>
                    <a:pt x="1055404" y="1748033"/>
                  </a:lnTo>
                  <a:lnTo>
                    <a:pt x="1044299" y="1753441"/>
                  </a:lnTo>
                  <a:lnTo>
                    <a:pt x="1032560" y="1758531"/>
                  </a:lnTo>
                  <a:lnTo>
                    <a:pt x="1019868" y="1763939"/>
                  </a:lnTo>
                  <a:lnTo>
                    <a:pt x="1005908" y="1768392"/>
                  </a:lnTo>
                  <a:lnTo>
                    <a:pt x="991630" y="1773164"/>
                  </a:lnTo>
                  <a:lnTo>
                    <a:pt x="976718" y="1777300"/>
                  </a:lnTo>
                  <a:lnTo>
                    <a:pt x="960854" y="1781117"/>
                  </a:lnTo>
                  <a:lnTo>
                    <a:pt x="944038" y="1784934"/>
                  </a:lnTo>
                  <a:lnTo>
                    <a:pt x="927222" y="1788434"/>
                  </a:lnTo>
                  <a:lnTo>
                    <a:pt x="909454" y="1791615"/>
                  </a:lnTo>
                  <a:lnTo>
                    <a:pt x="891369" y="1794796"/>
                  </a:lnTo>
                  <a:lnTo>
                    <a:pt x="872332" y="1797341"/>
                  </a:lnTo>
                  <a:lnTo>
                    <a:pt x="853295" y="1799886"/>
                  </a:lnTo>
                  <a:lnTo>
                    <a:pt x="833941" y="1801795"/>
                  </a:lnTo>
                  <a:lnTo>
                    <a:pt x="813952" y="1804022"/>
                  </a:lnTo>
                  <a:lnTo>
                    <a:pt x="793328" y="1805930"/>
                  </a:lnTo>
                  <a:lnTo>
                    <a:pt x="773022" y="1807203"/>
                  </a:lnTo>
                  <a:lnTo>
                    <a:pt x="752399" y="1808475"/>
                  </a:lnTo>
                  <a:lnTo>
                    <a:pt x="731458" y="1809748"/>
                  </a:lnTo>
                  <a:lnTo>
                    <a:pt x="710200" y="1810384"/>
                  </a:lnTo>
                  <a:lnTo>
                    <a:pt x="688942" y="1811020"/>
                  </a:lnTo>
                  <a:lnTo>
                    <a:pt x="667684" y="1811338"/>
                  </a:lnTo>
                  <a:lnTo>
                    <a:pt x="646427" y="1811338"/>
                  </a:lnTo>
                  <a:lnTo>
                    <a:pt x="625486" y="1811338"/>
                  </a:lnTo>
                  <a:lnTo>
                    <a:pt x="603911" y="1811020"/>
                  </a:lnTo>
                  <a:lnTo>
                    <a:pt x="582653" y="1810384"/>
                  </a:lnTo>
                  <a:lnTo>
                    <a:pt x="561395" y="1809748"/>
                  </a:lnTo>
                  <a:lnTo>
                    <a:pt x="540137" y="1808475"/>
                  </a:lnTo>
                  <a:lnTo>
                    <a:pt x="518879" y="1807203"/>
                  </a:lnTo>
                  <a:lnTo>
                    <a:pt x="498573" y="1805930"/>
                  </a:lnTo>
                  <a:lnTo>
                    <a:pt x="477632" y="1804022"/>
                  </a:lnTo>
                  <a:lnTo>
                    <a:pt x="457326" y="1801795"/>
                  </a:lnTo>
                  <a:lnTo>
                    <a:pt x="437337" y="1799886"/>
                  </a:lnTo>
                  <a:lnTo>
                    <a:pt x="417983" y="1797341"/>
                  </a:lnTo>
                  <a:lnTo>
                    <a:pt x="398629" y="1794796"/>
                  </a:lnTo>
                  <a:lnTo>
                    <a:pt x="379909" y="1791615"/>
                  </a:lnTo>
                  <a:lnTo>
                    <a:pt x="361824" y="1788434"/>
                  </a:lnTo>
                  <a:lnTo>
                    <a:pt x="344056" y="1784934"/>
                  </a:lnTo>
                  <a:lnTo>
                    <a:pt x="327240" y="1781117"/>
                  </a:lnTo>
                  <a:lnTo>
                    <a:pt x="310741" y="1777300"/>
                  </a:lnTo>
                  <a:lnTo>
                    <a:pt x="295195" y="1773164"/>
                  </a:lnTo>
                  <a:lnTo>
                    <a:pt x="280600" y="1768392"/>
                  </a:lnTo>
                  <a:lnTo>
                    <a:pt x="266322" y="1763939"/>
                  </a:lnTo>
                  <a:lnTo>
                    <a:pt x="252996" y="1758531"/>
                  </a:lnTo>
                  <a:lnTo>
                    <a:pt x="240622" y="1753441"/>
                  </a:lnTo>
                  <a:lnTo>
                    <a:pt x="229517" y="1748033"/>
                  </a:lnTo>
                  <a:lnTo>
                    <a:pt x="219047" y="1741989"/>
                  </a:lnTo>
                  <a:lnTo>
                    <a:pt x="214288" y="1739125"/>
                  </a:lnTo>
                  <a:lnTo>
                    <a:pt x="209846" y="1736262"/>
                  </a:lnTo>
                  <a:lnTo>
                    <a:pt x="205404" y="1732763"/>
                  </a:lnTo>
                  <a:lnTo>
                    <a:pt x="201796" y="1729900"/>
                  </a:lnTo>
                  <a:lnTo>
                    <a:pt x="198106" y="1726719"/>
                  </a:lnTo>
                  <a:lnTo>
                    <a:pt x="194299" y="1722901"/>
                  </a:lnTo>
                  <a:lnTo>
                    <a:pt x="191443" y="1719720"/>
                  </a:lnTo>
                  <a:lnTo>
                    <a:pt x="188588" y="1716221"/>
                  </a:lnTo>
                  <a:lnTo>
                    <a:pt x="186367" y="1713040"/>
                  </a:lnTo>
                  <a:lnTo>
                    <a:pt x="183828" y="1709222"/>
                  </a:lnTo>
                  <a:lnTo>
                    <a:pt x="181925" y="1705405"/>
                  </a:lnTo>
                  <a:lnTo>
                    <a:pt x="180338" y="1701906"/>
                  </a:lnTo>
                  <a:lnTo>
                    <a:pt x="179386" y="1697770"/>
                  </a:lnTo>
                  <a:lnTo>
                    <a:pt x="178435" y="1693953"/>
                  </a:lnTo>
                  <a:lnTo>
                    <a:pt x="177800" y="1690135"/>
                  </a:lnTo>
                  <a:lnTo>
                    <a:pt x="177800" y="1686000"/>
                  </a:lnTo>
                  <a:lnTo>
                    <a:pt x="177800" y="1487494"/>
                  </a:lnTo>
                  <a:lnTo>
                    <a:pt x="178117" y="1479541"/>
                  </a:lnTo>
                  <a:lnTo>
                    <a:pt x="178435" y="1471588"/>
                  </a:lnTo>
                  <a:lnTo>
                    <a:pt x="179386" y="1463635"/>
                  </a:lnTo>
                  <a:lnTo>
                    <a:pt x="180973" y="1456000"/>
                  </a:lnTo>
                  <a:lnTo>
                    <a:pt x="182559" y="1448684"/>
                  </a:lnTo>
                  <a:lnTo>
                    <a:pt x="184463" y="1441049"/>
                  </a:lnTo>
                  <a:lnTo>
                    <a:pt x="187318" y="1433732"/>
                  </a:lnTo>
                  <a:lnTo>
                    <a:pt x="190174" y="1426734"/>
                  </a:lnTo>
                  <a:lnTo>
                    <a:pt x="193030" y="1419735"/>
                  </a:lnTo>
                  <a:lnTo>
                    <a:pt x="196520" y="1413054"/>
                  </a:lnTo>
                  <a:lnTo>
                    <a:pt x="200327" y="1406374"/>
                  </a:lnTo>
                  <a:lnTo>
                    <a:pt x="204452" y="1400012"/>
                  </a:lnTo>
                  <a:lnTo>
                    <a:pt x="208576" y="1393967"/>
                  </a:lnTo>
                  <a:lnTo>
                    <a:pt x="213336" y="1388241"/>
                  </a:lnTo>
                  <a:lnTo>
                    <a:pt x="218095" y="1382197"/>
                  </a:lnTo>
                  <a:lnTo>
                    <a:pt x="223489" y="1377107"/>
                  </a:lnTo>
                  <a:lnTo>
                    <a:pt x="228883" y="1371699"/>
                  </a:lnTo>
                  <a:lnTo>
                    <a:pt x="234594" y="1366927"/>
                  </a:lnTo>
                  <a:lnTo>
                    <a:pt x="240305" y="1361837"/>
                  </a:lnTo>
                  <a:lnTo>
                    <a:pt x="246650" y="1357702"/>
                  </a:lnTo>
                  <a:lnTo>
                    <a:pt x="252679" y="1353885"/>
                  </a:lnTo>
                  <a:lnTo>
                    <a:pt x="259659" y="1349749"/>
                  </a:lnTo>
                  <a:lnTo>
                    <a:pt x="266005" y="1346250"/>
                  </a:lnTo>
                  <a:lnTo>
                    <a:pt x="272985" y="1343387"/>
                  </a:lnTo>
                  <a:lnTo>
                    <a:pt x="280282" y="1340205"/>
                  </a:lnTo>
                  <a:lnTo>
                    <a:pt x="287263" y="1337979"/>
                  </a:lnTo>
                  <a:lnTo>
                    <a:pt x="294877" y="1335752"/>
                  </a:lnTo>
                  <a:lnTo>
                    <a:pt x="302492" y="1334161"/>
                  </a:lnTo>
                  <a:lnTo>
                    <a:pt x="310107" y="1332889"/>
                  </a:lnTo>
                  <a:lnTo>
                    <a:pt x="318039" y="1331934"/>
                  </a:lnTo>
                  <a:lnTo>
                    <a:pt x="325971" y="1331298"/>
                  </a:lnTo>
                  <a:lnTo>
                    <a:pt x="333903" y="1330980"/>
                  </a:lnTo>
                  <a:lnTo>
                    <a:pt x="344056" y="1330026"/>
                  </a:lnTo>
                  <a:lnTo>
                    <a:pt x="372929" y="1327481"/>
                  </a:lnTo>
                  <a:lnTo>
                    <a:pt x="415762" y="1324300"/>
                  </a:lnTo>
                  <a:lnTo>
                    <a:pt x="441779" y="1322709"/>
                  </a:lnTo>
                  <a:lnTo>
                    <a:pt x="470017" y="1320800"/>
                  </a:lnTo>
                  <a:close/>
                  <a:moveTo>
                    <a:pt x="1004887" y="995363"/>
                  </a:moveTo>
                  <a:lnTo>
                    <a:pt x="1176337" y="995363"/>
                  </a:lnTo>
                  <a:lnTo>
                    <a:pt x="1176337" y="1265238"/>
                  </a:lnTo>
                  <a:lnTo>
                    <a:pt x="1004887" y="1265238"/>
                  </a:lnTo>
                  <a:lnTo>
                    <a:pt x="1004887" y="995363"/>
                  </a:lnTo>
                  <a:close/>
                  <a:moveTo>
                    <a:pt x="493561" y="847408"/>
                  </a:moveTo>
                  <a:lnTo>
                    <a:pt x="491024" y="847726"/>
                  </a:lnTo>
                  <a:lnTo>
                    <a:pt x="488804" y="848043"/>
                  </a:lnTo>
                  <a:lnTo>
                    <a:pt x="485950" y="848996"/>
                  </a:lnTo>
                  <a:lnTo>
                    <a:pt x="483730" y="849948"/>
                  </a:lnTo>
                  <a:lnTo>
                    <a:pt x="481510" y="851218"/>
                  </a:lnTo>
                  <a:lnTo>
                    <a:pt x="479290" y="852806"/>
                  </a:lnTo>
                  <a:lnTo>
                    <a:pt x="475167" y="856933"/>
                  </a:lnTo>
                  <a:lnTo>
                    <a:pt x="470727" y="861061"/>
                  </a:lnTo>
                  <a:lnTo>
                    <a:pt x="466604" y="865823"/>
                  </a:lnTo>
                  <a:lnTo>
                    <a:pt x="462482" y="871221"/>
                  </a:lnTo>
                  <a:lnTo>
                    <a:pt x="454553" y="882651"/>
                  </a:lnTo>
                  <a:lnTo>
                    <a:pt x="448527" y="890906"/>
                  </a:lnTo>
                  <a:lnTo>
                    <a:pt x="442819" y="899478"/>
                  </a:lnTo>
                  <a:lnTo>
                    <a:pt x="436793" y="908368"/>
                  </a:lnTo>
                  <a:lnTo>
                    <a:pt x="431402" y="917893"/>
                  </a:lnTo>
                  <a:lnTo>
                    <a:pt x="429499" y="926783"/>
                  </a:lnTo>
                  <a:lnTo>
                    <a:pt x="427596" y="935673"/>
                  </a:lnTo>
                  <a:lnTo>
                    <a:pt x="426010" y="945198"/>
                  </a:lnTo>
                  <a:lnTo>
                    <a:pt x="424742" y="954406"/>
                  </a:lnTo>
                  <a:lnTo>
                    <a:pt x="423790" y="963931"/>
                  </a:lnTo>
                  <a:lnTo>
                    <a:pt x="423156" y="973773"/>
                  </a:lnTo>
                  <a:lnTo>
                    <a:pt x="422839" y="982981"/>
                  </a:lnTo>
                  <a:lnTo>
                    <a:pt x="422839" y="992823"/>
                  </a:lnTo>
                  <a:lnTo>
                    <a:pt x="423156" y="1007111"/>
                  </a:lnTo>
                  <a:lnTo>
                    <a:pt x="424107" y="1020764"/>
                  </a:lnTo>
                  <a:lnTo>
                    <a:pt x="426010" y="1034099"/>
                  </a:lnTo>
                  <a:lnTo>
                    <a:pt x="428547" y="1047434"/>
                  </a:lnTo>
                  <a:lnTo>
                    <a:pt x="432036" y="1060769"/>
                  </a:lnTo>
                  <a:lnTo>
                    <a:pt x="435525" y="1073469"/>
                  </a:lnTo>
                  <a:lnTo>
                    <a:pt x="439965" y="1086169"/>
                  </a:lnTo>
                  <a:lnTo>
                    <a:pt x="445039" y="1098551"/>
                  </a:lnTo>
                  <a:lnTo>
                    <a:pt x="450430" y="1110934"/>
                  </a:lnTo>
                  <a:lnTo>
                    <a:pt x="456456" y="1122999"/>
                  </a:lnTo>
                  <a:lnTo>
                    <a:pt x="462799" y="1134429"/>
                  </a:lnTo>
                  <a:lnTo>
                    <a:pt x="469459" y="1145541"/>
                  </a:lnTo>
                  <a:lnTo>
                    <a:pt x="477070" y="1156019"/>
                  </a:lnTo>
                  <a:lnTo>
                    <a:pt x="484364" y="1166496"/>
                  </a:lnTo>
                  <a:lnTo>
                    <a:pt x="492293" y="1176656"/>
                  </a:lnTo>
                  <a:lnTo>
                    <a:pt x="500539" y="1186181"/>
                  </a:lnTo>
                  <a:lnTo>
                    <a:pt x="508784" y="1195389"/>
                  </a:lnTo>
                  <a:lnTo>
                    <a:pt x="517347" y="1204279"/>
                  </a:lnTo>
                  <a:lnTo>
                    <a:pt x="526227" y="1212216"/>
                  </a:lnTo>
                  <a:lnTo>
                    <a:pt x="535107" y="1220174"/>
                  </a:lnTo>
                  <a:lnTo>
                    <a:pt x="543987" y="1227456"/>
                  </a:lnTo>
                  <a:lnTo>
                    <a:pt x="553184" y="1234124"/>
                  </a:lnTo>
                  <a:lnTo>
                    <a:pt x="562381" y="1240474"/>
                  </a:lnTo>
                  <a:lnTo>
                    <a:pt x="571578" y="1245871"/>
                  </a:lnTo>
                  <a:lnTo>
                    <a:pt x="580775" y="1250951"/>
                  </a:lnTo>
                  <a:lnTo>
                    <a:pt x="589655" y="1255079"/>
                  </a:lnTo>
                  <a:lnTo>
                    <a:pt x="598853" y="1258889"/>
                  </a:lnTo>
                  <a:lnTo>
                    <a:pt x="607732" y="1262381"/>
                  </a:lnTo>
                  <a:lnTo>
                    <a:pt x="616612" y="1264604"/>
                  </a:lnTo>
                  <a:lnTo>
                    <a:pt x="624858" y="1266509"/>
                  </a:lnTo>
                  <a:lnTo>
                    <a:pt x="633421" y="1267461"/>
                  </a:lnTo>
                  <a:lnTo>
                    <a:pt x="641349" y="1267779"/>
                  </a:lnTo>
                  <a:lnTo>
                    <a:pt x="649595" y="1267461"/>
                  </a:lnTo>
                  <a:lnTo>
                    <a:pt x="657524" y="1266509"/>
                  </a:lnTo>
                  <a:lnTo>
                    <a:pt x="666404" y="1264604"/>
                  </a:lnTo>
                  <a:lnTo>
                    <a:pt x="674967" y="1262381"/>
                  </a:lnTo>
                  <a:lnTo>
                    <a:pt x="684164" y="1258889"/>
                  </a:lnTo>
                  <a:lnTo>
                    <a:pt x="692726" y="1255079"/>
                  </a:lnTo>
                  <a:lnTo>
                    <a:pt x="701924" y="1250951"/>
                  </a:lnTo>
                  <a:lnTo>
                    <a:pt x="711121" y="1245871"/>
                  </a:lnTo>
                  <a:lnTo>
                    <a:pt x="720318" y="1240474"/>
                  </a:lnTo>
                  <a:lnTo>
                    <a:pt x="729515" y="1234124"/>
                  </a:lnTo>
                  <a:lnTo>
                    <a:pt x="738395" y="1227456"/>
                  </a:lnTo>
                  <a:lnTo>
                    <a:pt x="747592" y="1220174"/>
                  </a:lnTo>
                  <a:lnTo>
                    <a:pt x="756472" y="1212216"/>
                  </a:lnTo>
                  <a:lnTo>
                    <a:pt x="765352" y="1204279"/>
                  </a:lnTo>
                  <a:lnTo>
                    <a:pt x="773915" y="1195389"/>
                  </a:lnTo>
                  <a:lnTo>
                    <a:pt x="782160" y="1186181"/>
                  </a:lnTo>
                  <a:lnTo>
                    <a:pt x="790406" y="1176656"/>
                  </a:lnTo>
                  <a:lnTo>
                    <a:pt x="798652" y="1166496"/>
                  </a:lnTo>
                  <a:lnTo>
                    <a:pt x="805946" y="1156019"/>
                  </a:lnTo>
                  <a:lnTo>
                    <a:pt x="813240" y="1145541"/>
                  </a:lnTo>
                  <a:lnTo>
                    <a:pt x="819900" y="1134429"/>
                  </a:lnTo>
                  <a:lnTo>
                    <a:pt x="826243" y="1122999"/>
                  </a:lnTo>
                  <a:lnTo>
                    <a:pt x="831952" y="1110934"/>
                  </a:lnTo>
                  <a:lnTo>
                    <a:pt x="837660" y="1098551"/>
                  </a:lnTo>
                  <a:lnTo>
                    <a:pt x="842417" y="1086169"/>
                  </a:lnTo>
                  <a:lnTo>
                    <a:pt x="847174" y="1073469"/>
                  </a:lnTo>
                  <a:lnTo>
                    <a:pt x="850980" y="1060769"/>
                  </a:lnTo>
                  <a:lnTo>
                    <a:pt x="853834" y="1047434"/>
                  </a:lnTo>
                  <a:lnTo>
                    <a:pt x="856689" y="1034099"/>
                  </a:lnTo>
                  <a:lnTo>
                    <a:pt x="858592" y="1020764"/>
                  </a:lnTo>
                  <a:lnTo>
                    <a:pt x="859543" y="1007111"/>
                  </a:lnTo>
                  <a:lnTo>
                    <a:pt x="860177" y="992823"/>
                  </a:lnTo>
                  <a:lnTo>
                    <a:pt x="859860" y="984886"/>
                  </a:lnTo>
                  <a:lnTo>
                    <a:pt x="859543" y="976313"/>
                  </a:lnTo>
                  <a:lnTo>
                    <a:pt x="837343" y="975361"/>
                  </a:lnTo>
                  <a:lnTo>
                    <a:pt x="814509" y="973773"/>
                  </a:lnTo>
                  <a:lnTo>
                    <a:pt x="791040" y="970916"/>
                  </a:lnTo>
                  <a:lnTo>
                    <a:pt x="767255" y="968058"/>
                  </a:lnTo>
                  <a:lnTo>
                    <a:pt x="743469" y="964566"/>
                  </a:lnTo>
                  <a:lnTo>
                    <a:pt x="719366" y="960438"/>
                  </a:lnTo>
                  <a:lnTo>
                    <a:pt x="695898" y="955041"/>
                  </a:lnTo>
                  <a:lnTo>
                    <a:pt x="684481" y="952501"/>
                  </a:lnTo>
                  <a:lnTo>
                    <a:pt x="673064" y="949643"/>
                  </a:lnTo>
                  <a:lnTo>
                    <a:pt x="661964" y="946468"/>
                  </a:lnTo>
                  <a:lnTo>
                    <a:pt x="651181" y="943293"/>
                  </a:lnTo>
                  <a:lnTo>
                    <a:pt x="640398" y="940118"/>
                  </a:lnTo>
                  <a:lnTo>
                    <a:pt x="629932" y="936308"/>
                  </a:lnTo>
                  <a:lnTo>
                    <a:pt x="620101" y="932816"/>
                  </a:lnTo>
                  <a:lnTo>
                    <a:pt x="610270" y="929006"/>
                  </a:lnTo>
                  <a:lnTo>
                    <a:pt x="601073" y="924878"/>
                  </a:lnTo>
                  <a:lnTo>
                    <a:pt x="592510" y="921068"/>
                  </a:lnTo>
                  <a:lnTo>
                    <a:pt x="583947" y="916941"/>
                  </a:lnTo>
                  <a:lnTo>
                    <a:pt x="576018" y="912178"/>
                  </a:lnTo>
                  <a:lnTo>
                    <a:pt x="568724" y="907733"/>
                  </a:lnTo>
                  <a:lnTo>
                    <a:pt x="561747" y="903288"/>
                  </a:lnTo>
                  <a:lnTo>
                    <a:pt x="555404" y="898208"/>
                  </a:lnTo>
                  <a:lnTo>
                    <a:pt x="550013" y="893128"/>
                  </a:lnTo>
                  <a:lnTo>
                    <a:pt x="544938" y="887731"/>
                  </a:lnTo>
                  <a:lnTo>
                    <a:pt x="540498" y="882651"/>
                  </a:lnTo>
                  <a:lnTo>
                    <a:pt x="536376" y="876936"/>
                  </a:lnTo>
                  <a:lnTo>
                    <a:pt x="532253" y="872173"/>
                  </a:lnTo>
                  <a:lnTo>
                    <a:pt x="528447" y="867728"/>
                  </a:lnTo>
                  <a:lnTo>
                    <a:pt x="524641" y="863601"/>
                  </a:lnTo>
                  <a:lnTo>
                    <a:pt x="520836" y="860426"/>
                  </a:lnTo>
                  <a:lnTo>
                    <a:pt x="517347" y="857251"/>
                  </a:lnTo>
                  <a:lnTo>
                    <a:pt x="514176" y="854393"/>
                  </a:lnTo>
                  <a:lnTo>
                    <a:pt x="511004" y="852488"/>
                  </a:lnTo>
                  <a:lnTo>
                    <a:pt x="507833" y="850583"/>
                  </a:lnTo>
                  <a:lnTo>
                    <a:pt x="504661" y="849313"/>
                  </a:lnTo>
                  <a:lnTo>
                    <a:pt x="501807" y="848361"/>
                  </a:lnTo>
                  <a:lnTo>
                    <a:pt x="499270" y="847726"/>
                  </a:lnTo>
                  <a:lnTo>
                    <a:pt x="496099" y="847408"/>
                  </a:lnTo>
                  <a:lnTo>
                    <a:pt x="493561" y="847408"/>
                  </a:lnTo>
                  <a:close/>
                  <a:moveTo>
                    <a:pt x="1304925" y="828675"/>
                  </a:moveTo>
                  <a:lnTo>
                    <a:pt x="1476375" y="828675"/>
                  </a:lnTo>
                  <a:lnTo>
                    <a:pt x="1476375" y="1252538"/>
                  </a:lnTo>
                  <a:lnTo>
                    <a:pt x="1304925" y="1252538"/>
                  </a:lnTo>
                  <a:lnTo>
                    <a:pt x="1304925" y="828675"/>
                  </a:lnTo>
                  <a:close/>
                  <a:moveTo>
                    <a:pt x="634055" y="655638"/>
                  </a:moveTo>
                  <a:lnTo>
                    <a:pt x="641349" y="655638"/>
                  </a:lnTo>
                  <a:lnTo>
                    <a:pt x="648644" y="655638"/>
                  </a:lnTo>
                  <a:lnTo>
                    <a:pt x="655938" y="655956"/>
                  </a:lnTo>
                  <a:lnTo>
                    <a:pt x="662915" y="656591"/>
                  </a:lnTo>
                  <a:lnTo>
                    <a:pt x="669892" y="657226"/>
                  </a:lnTo>
                  <a:lnTo>
                    <a:pt x="677187" y="658178"/>
                  </a:lnTo>
                  <a:lnTo>
                    <a:pt x="684164" y="659766"/>
                  </a:lnTo>
                  <a:lnTo>
                    <a:pt x="691141" y="661036"/>
                  </a:lnTo>
                  <a:lnTo>
                    <a:pt x="698118" y="662623"/>
                  </a:lnTo>
                  <a:lnTo>
                    <a:pt x="704778" y="664211"/>
                  </a:lnTo>
                  <a:lnTo>
                    <a:pt x="711438" y="666433"/>
                  </a:lnTo>
                  <a:lnTo>
                    <a:pt x="718415" y="668338"/>
                  </a:lnTo>
                  <a:lnTo>
                    <a:pt x="724758" y="670878"/>
                  </a:lnTo>
                  <a:lnTo>
                    <a:pt x="731418" y="673418"/>
                  </a:lnTo>
                  <a:lnTo>
                    <a:pt x="737761" y="676276"/>
                  </a:lnTo>
                  <a:lnTo>
                    <a:pt x="744421" y="679133"/>
                  </a:lnTo>
                  <a:lnTo>
                    <a:pt x="750446" y="682308"/>
                  </a:lnTo>
                  <a:lnTo>
                    <a:pt x="763132" y="688976"/>
                  </a:lnTo>
                  <a:lnTo>
                    <a:pt x="775500" y="696596"/>
                  </a:lnTo>
                  <a:lnTo>
                    <a:pt x="787235" y="704533"/>
                  </a:lnTo>
                  <a:lnTo>
                    <a:pt x="798652" y="713423"/>
                  </a:lnTo>
                  <a:lnTo>
                    <a:pt x="809435" y="722631"/>
                  </a:lnTo>
                  <a:lnTo>
                    <a:pt x="819900" y="732791"/>
                  </a:lnTo>
                  <a:lnTo>
                    <a:pt x="830049" y="743586"/>
                  </a:lnTo>
                  <a:lnTo>
                    <a:pt x="839880" y="754698"/>
                  </a:lnTo>
                  <a:lnTo>
                    <a:pt x="849394" y="766446"/>
                  </a:lnTo>
                  <a:lnTo>
                    <a:pt x="858274" y="778511"/>
                  </a:lnTo>
                  <a:lnTo>
                    <a:pt x="866520" y="791211"/>
                  </a:lnTo>
                  <a:lnTo>
                    <a:pt x="874449" y="804546"/>
                  </a:lnTo>
                  <a:lnTo>
                    <a:pt x="881743" y="818198"/>
                  </a:lnTo>
                  <a:lnTo>
                    <a:pt x="888403" y="832168"/>
                  </a:lnTo>
                  <a:lnTo>
                    <a:pt x="894746" y="847091"/>
                  </a:lnTo>
                  <a:lnTo>
                    <a:pt x="900137" y="861696"/>
                  </a:lnTo>
                  <a:lnTo>
                    <a:pt x="905529" y="876936"/>
                  </a:lnTo>
                  <a:lnTo>
                    <a:pt x="909651" y="892811"/>
                  </a:lnTo>
                  <a:lnTo>
                    <a:pt x="913457" y="908686"/>
                  </a:lnTo>
                  <a:lnTo>
                    <a:pt x="916946" y="924878"/>
                  </a:lnTo>
                  <a:lnTo>
                    <a:pt x="919166" y="941706"/>
                  </a:lnTo>
                  <a:lnTo>
                    <a:pt x="921068" y="958533"/>
                  </a:lnTo>
                  <a:lnTo>
                    <a:pt x="922020" y="975678"/>
                  </a:lnTo>
                  <a:lnTo>
                    <a:pt x="922337" y="992823"/>
                  </a:lnTo>
                  <a:lnTo>
                    <a:pt x="922337" y="1002031"/>
                  </a:lnTo>
                  <a:lnTo>
                    <a:pt x="922020" y="1010921"/>
                  </a:lnTo>
                  <a:lnTo>
                    <a:pt x="921386" y="1019811"/>
                  </a:lnTo>
                  <a:lnTo>
                    <a:pt x="920434" y="1028384"/>
                  </a:lnTo>
                  <a:lnTo>
                    <a:pt x="919483" y="1037274"/>
                  </a:lnTo>
                  <a:lnTo>
                    <a:pt x="918214" y="1045846"/>
                  </a:lnTo>
                  <a:lnTo>
                    <a:pt x="916628" y="1054419"/>
                  </a:lnTo>
                  <a:lnTo>
                    <a:pt x="915043" y="1062674"/>
                  </a:lnTo>
                  <a:lnTo>
                    <a:pt x="912823" y="1070929"/>
                  </a:lnTo>
                  <a:lnTo>
                    <a:pt x="910603" y="1079501"/>
                  </a:lnTo>
                  <a:lnTo>
                    <a:pt x="908383" y="1087756"/>
                  </a:lnTo>
                  <a:lnTo>
                    <a:pt x="906163" y="1095694"/>
                  </a:lnTo>
                  <a:lnTo>
                    <a:pt x="903309" y="1103631"/>
                  </a:lnTo>
                  <a:lnTo>
                    <a:pt x="900137" y="1111569"/>
                  </a:lnTo>
                  <a:lnTo>
                    <a:pt x="897283" y="1119189"/>
                  </a:lnTo>
                  <a:lnTo>
                    <a:pt x="894111" y="1126809"/>
                  </a:lnTo>
                  <a:lnTo>
                    <a:pt x="887134" y="1141731"/>
                  </a:lnTo>
                  <a:lnTo>
                    <a:pt x="879523" y="1156336"/>
                  </a:lnTo>
                  <a:lnTo>
                    <a:pt x="871277" y="1170624"/>
                  </a:lnTo>
                  <a:lnTo>
                    <a:pt x="862714" y="1184276"/>
                  </a:lnTo>
                  <a:lnTo>
                    <a:pt x="853517" y="1197611"/>
                  </a:lnTo>
                  <a:lnTo>
                    <a:pt x="843686" y="1209994"/>
                  </a:lnTo>
                  <a:lnTo>
                    <a:pt x="833854" y="1222376"/>
                  </a:lnTo>
                  <a:lnTo>
                    <a:pt x="823389" y="1233806"/>
                  </a:lnTo>
                  <a:lnTo>
                    <a:pt x="812606" y="1244919"/>
                  </a:lnTo>
                  <a:lnTo>
                    <a:pt x="801823" y="1255396"/>
                  </a:lnTo>
                  <a:lnTo>
                    <a:pt x="790406" y="1265239"/>
                  </a:lnTo>
                  <a:lnTo>
                    <a:pt x="778989" y="1274446"/>
                  </a:lnTo>
                  <a:lnTo>
                    <a:pt x="767255" y="1282701"/>
                  </a:lnTo>
                  <a:lnTo>
                    <a:pt x="755521" y="1290956"/>
                  </a:lnTo>
                  <a:lnTo>
                    <a:pt x="743786" y="1298259"/>
                  </a:lnTo>
                  <a:lnTo>
                    <a:pt x="732052" y="1304609"/>
                  </a:lnTo>
                  <a:lnTo>
                    <a:pt x="720318" y="1310641"/>
                  </a:lnTo>
                  <a:lnTo>
                    <a:pt x="708584" y="1315721"/>
                  </a:lnTo>
                  <a:lnTo>
                    <a:pt x="696849" y="1320176"/>
                  </a:lnTo>
                  <a:lnTo>
                    <a:pt x="685432" y="1323659"/>
                  </a:lnTo>
                  <a:lnTo>
                    <a:pt x="674015" y="1326516"/>
                  </a:lnTo>
                  <a:lnTo>
                    <a:pt x="662915" y="1328421"/>
                  </a:lnTo>
                  <a:lnTo>
                    <a:pt x="657207" y="1329374"/>
                  </a:lnTo>
                  <a:lnTo>
                    <a:pt x="652132" y="1329691"/>
                  </a:lnTo>
                  <a:lnTo>
                    <a:pt x="646424" y="1330009"/>
                  </a:lnTo>
                  <a:lnTo>
                    <a:pt x="641349" y="1330326"/>
                  </a:lnTo>
                  <a:lnTo>
                    <a:pt x="635958" y="1330009"/>
                  </a:lnTo>
                  <a:lnTo>
                    <a:pt x="630884" y="1329691"/>
                  </a:lnTo>
                  <a:lnTo>
                    <a:pt x="625492" y="1329374"/>
                  </a:lnTo>
                  <a:lnTo>
                    <a:pt x="620101" y="1328421"/>
                  </a:lnTo>
                  <a:lnTo>
                    <a:pt x="609001" y="1326516"/>
                  </a:lnTo>
                  <a:lnTo>
                    <a:pt x="597584" y="1323659"/>
                  </a:lnTo>
                  <a:lnTo>
                    <a:pt x="585850" y="1320176"/>
                  </a:lnTo>
                  <a:lnTo>
                    <a:pt x="574433" y="1315721"/>
                  </a:lnTo>
                  <a:lnTo>
                    <a:pt x="562698" y="1310641"/>
                  </a:lnTo>
                  <a:lnTo>
                    <a:pt x="550647" y="1304609"/>
                  </a:lnTo>
                  <a:lnTo>
                    <a:pt x="538913" y="1298259"/>
                  </a:lnTo>
                  <a:lnTo>
                    <a:pt x="527179" y="1290956"/>
                  </a:lnTo>
                  <a:lnTo>
                    <a:pt x="515444" y="1282701"/>
                  </a:lnTo>
                  <a:lnTo>
                    <a:pt x="503710" y="1274446"/>
                  </a:lnTo>
                  <a:lnTo>
                    <a:pt x="492293" y="1265239"/>
                  </a:lnTo>
                  <a:lnTo>
                    <a:pt x="481193" y="1255396"/>
                  </a:lnTo>
                  <a:lnTo>
                    <a:pt x="470093" y="1244919"/>
                  </a:lnTo>
                  <a:lnTo>
                    <a:pt x="459310" y="1233806"/>
                  </a:lnTo>
                  <a:lnTo>
                    <a:pt x="448845" y="1222376"/>
                  </a:lnTo>
                  <a:lnTo>
                    <a:pt x="438696" y="1209994"/>
                  </a:lnTo>
                  <a:lnTo>
                    <a:pt x="429499" y="1197611"/>
                  </a:lnTo>
                  <a:lnTo>
                    <a:pt x="419985" y="1184276"/>
                  </a:lnTo>
                  <a:lnTo>
                    <a:pt x="411422" y="1170624"/>
                  </a:lnTo>
                  <a:lnTo>
                    <a:pt x="403176" y="1156336"/>
                  </a:lnTo>
                  <a:lnTo>
                    <a:pt x="395565" y="1141731"/>
                  </a:lnTo>
                  <a:lnTo>
                    <a:pt x="388588" y="1126809"/>
                  </a:lnTo>
                  <a:lnTo>
                    <a:pt x="385416" y="1119189"/>
                  </a:lnTo>
                  <a:lnTo>
                    <a:pt x="382245" y="1111569"/>
                  </a:lnTo>
                  <a:lnTo>
                    <a:pt x="379390" y="1103631"/>
                  </a:lnTo>
                  <a:lnTo>
                    <a:pt x="376853" y="1095694"/>
                  </a:lnTo>
                  <a:lnTo>
                    <a:pt x="374316" y="1087756"/>
                  </a:lnTo>
                  <a:lnTo>
                    <a:pt x="372096" y="1079501"/>
                  </a:lnTo>
                  <a:lnTo>
                    <a:pt x="369559" y="1070929"/>
                  </a:lnTo>
                  <a:lnTo>
                    <a:pt x="367656" y="1062674"/>
                  </a:lnTo>
                  <a:lnTo>
                    <a:pt x="366071" y="1054419"/>
                  </a:lnTo>
                  <a:lnTo>
                    <a:pt x="364485" y="1045846"/>
                  </a:lnTo>
                  <a:lnTo>
                    <a:pt x="363216" y="1037274"/>
                  </a:lnTo>
                  <a:lnTo>
                    <a:pt x="362265" y="1028384"/>
                  </a:lnTo>
                  <a:lnTo>
                    <a:pt x="361313" y="1019811"/>
                  </a:lnTo>
                  <a:lnTo>
                    <a:pt x="360996" y="1010921"/>
                  </a:lnTo>
                  <a:lnTo>
                    <a:pt x="360362" y="1002031"/>
                  </a:lnTo>
                  <a:lnTo>
                    <a:pt x="360362" y="992823"/>
                  </a:lnTo>
                  <a:lnTo>
                    <a:pt x="360679" y="975678"/>
                  </a:lnTo>
                  <a:lnTo>
                    <a:pt x="361948" y="958533"/>
                  </a:lnTo>
                  <a:lnTo>
                    <a:pt x="363533" y="941706"/>
                  </a:lnTo>
                  <a:lnTo>
                    <a:pt x="366071" y="924878"/>
                  </a:lnTo>
                  <a:lnTo>
                    <a:pt x="368925" y="908686"/>
                  </a:lnTo>
                  <a:lnTo>
                    <a:pt x="373048" y="892811"/>
                  </a:lnTo>
                  <a:lnTo>
                    <a:pt x="377171" y="876936"/>
                  </a:lnTo>
                  <a:lnTo>
                    <a:pt x="382245" y="861696"/>
                  </a:lnTo>
                  <a:lnTo>
                    <a:pt x="387953" y="847091"/>
                  </a:lnTo>
                  <a:lnTo>
                    <a:pt x="393979" y="832168"/>
                  </a:lnTo>
                  <a:lnTo>
                    <a:pt x="400956" y="818198"/>
                  </a:lnTo>
                  <a:lnTo>
                    <a:pt x="408568" y="804546"/>
                  </a:lnTo>
                  <a:lnTo>
                    <a:pt x="416179" y="791211"/>
                  </a:lnTo>
                  <a:lnTo>
                    <a:pt x="424425" y="778511"/>
                  </a:lnTo>
                  <a:lnTo>
                    <a:pt x="433305" y="766446"/>
                  </a:lnTo>
                  <a:lnTo>
                    <a:pt x="442819" y="754698"/>
                  </a:lnTo>
                  <a:lnTo>
                    <a:pt x="452650" y="743586"/>
                  </a:lnTo>
                  <a:lnTo>
                    <a:pt x="462482" y="732791"/>
                  </a:lnTo>
                  <a:lnTo>
                    <a:pt x="473264" y="722631"/>
                  </a:lnTo>
                  <a:lnTo>
                    <a:pt x="484047" y="713423"/>
                  </a:lnTo>
                  <a:lnTo>
                    <a:pt x="495464" y="704533"/>
                  </a:lnTo>
                  <a:lnTo>
                    <a:pt x="507516" y="696596"/>
                  </a:lnTo>
                  <a:lnTo>
                    <a:pt x="519567" y="688976"/>
                  </a:lnTo>
                  <a:lnTo>
                    <a:pt x="531936" y="682308"/>
                  </a:lnTo>
                  <a:lnTo>
                    <a:pt x="538278" y="679133"/>
                  </a:lnTo>
                  <a:lnTo>
                    <a:pt x="544938" y="676276"/>
                  </a:lnTo>
                  <a:lnTo>
                    <a:pt x="551281" y="673418"/>
                  </a:lnTo>
                  <a:lnTo>
                    <a:pt x="557941" y="670878"/>
                  </a:lnTo>
                  <a:lnTo>
                    <a:pt x="564284" y="668338"/>
                  </a:lnTo>
                  <a:lnTo>
                    <a:pt x="571261" y="666433"/>
                  </a:lnTo>
                  <a:lnTo>
                    <a:pt x="577921" y="664211"/>
                  </a:lnTo>
                  <a:lnTo>
                    <a:pt x="584898" y="662623"/>
                  </a:lnTo>
                  <a:lnTo>
                    <a:pt x="591875" y="661036"/>
                  </a:lnTo>
                  <a:lnTo>
                    <a:pt x="598535" y="659766"/>
                  </a:lnTo>
                  <a:lnTo>
                    <a:pt x="605830" y="658178"/>
                  </a:lnTo>
                  <a:lnTo>
                    <a:pt x="612490" y="657226"/>
                  </a:lnTo>
                  <a:lnTo>
                    <a:pt x="619784" y="656591"/>
                  </a:lnTo>
                  <a:lnTo>
                    <a:pt x="627078" y="655956"/>
                  </a:lnTo>
                  <a:lnTo>
                    <a:pt x="634055" y="655638"/>
                  </a:lnTo>
                  <a:close/>
                  <a:moveTo>
                    <a:pt x="1604962" y="463550"/>
                  </a:moveTo>
                  <a:lnTo>
                    <a:pt x="1776412" y="463550"/>
                  </a:lnTo>
                  <a:lnTo>
                    <a:pt x="1776412" y="1252538"/>
                  </a:lnTo>
                  <a:lnTo>
                    <a:pt x="1604962" y="1252538"/>
                  </a:lnTo>
                  <a:lnTo>
                    <a:pt x="1604962" y="463550"/>
                  </a:lnTo>
                  <a:close/>
                  <a:moveTo>
                    <a:pt x="0" y="0"/>
                  </a:moveTo>
                  <a:lnTo>
                    <a:pt x="2125663" y="0"/>
                  </a:lnTo>
                  <a:lnTo>
                    <a:pt x="2125663" y="171553"/>
                  </a:lnTo>
                  <a:lnTo>
                    <a:pt x="2039621" y="171553"/>
                  </a:lnTo>
                  <a:lnTo>
                    <a:pt x="2039621" y="1577975"/>
                  </a:lnTo>
                  <a:lnTo>
                    <a:pt x="1252220" y="1577975"/>
                  </a:lnTo>
                  <a:lnTo>
                    <a:pt x="1252220" y="1449310"/>
                  </a:lnTo>
                  <a:lnTo>
                    <a:pt x="1911033" y="1449310"/>
                  </a:lnTo>
                  <a:lnTo>
                    <a:pt x="1911033" y="171553"/>
                  </a:lnTo>
                  <a:lnTo>
                    <a:pt x="195263" y="171553"/>
                  </a:lnTo>
                  <a:lnTo>
                    <a:pt x="195263" y="1249164"/>
                  </a:lnTo>
                  <a:lnTo>
                    <a:pt x="66675" y="1249164"/>
                  </a:lnTo>
                  <a:lnTo>
                    <a:pt x="66675" y="171553"/>
                  </a:lnTo>
                  <a:lnTo>
                    <a:pt x="0" y="1715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endParaRPr>
            </a:p>
          </p:txBody>
        </p:sp>
      </p:grpSp>
      <p:grpSp>
        <p:nvGrpSpPr>
          <p:cNvPr id="82" name="组合 81"/>
          <p:cNvGrpSpPr/>
          <p:nvPr/>
        </p:nvGrpSpPr>
        <p:grpSpPr>
          <a:xfrm>
            <a:off x="2010427" y="258965"/>
            <a:ext cx="343735" cy="309916"/>
            <a:chOff x="5557128" y="2138335"/>
            <a:chExt cx="428348" cy="386204"/>
          </a:xfrm>
        </p:grpSpPr>
        <p:sp>
          <p:nvSpPr>
            <p:cNvPr id="83" name="Freeform 5"/>
            <p:cNvSpPr/>
            <p:nvPr/>
          </p:nvSpPr>
          <p:spPr bwMode="auto">
            <a:xfrm>
              <a:off x="5557128" y="2138335"/>
              <a:ext cx="428348" cy="386204"/>
            </a:xfrm>
            <a:custGeom>
              <a:avLst/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9525" cap="flat">
              <a:noFill/>
              <a:prstDash val="solid"/>
              <a:miter lim="800000"/>
            </a:ln>
          </p:spPr>
          <p:txBody>
            <a:bodyPr vert="horz" wrap="square" lIns="91416" tIns="45708" rIns="91416" bIns="45708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84" name="KSO_Shape"/>
            <p:cNvSpPr/>
            <p:nvPr/>
          </p:nvSpPr>
          <p:spPr bwMode="auto">
            <a:xfrm>
              <a:off x="5652120" y="2208685"/>
              <a:ext cx="238362" cy="235978"/>
            </a:xfrm>
            <a:custGeom>
              <a:avLst/>
              <a:gdLst>
                <a:gd name="T0" fmla="*/ 615878 w 2390775"/>
                <a:gd name="T1" fmla="*/ 1467970 h 2365376"/>
                <a:gd name="T2" fmla="*/ 587250 w 2390775"/>
                <a:gd name="T3" fmla="*/ 1401697 h 2365376"/>
                <a:gd name="T4" fmla="*/ 1282649 w 2390775"/>
                <a:gd name="T5" fmla="*/ 1393474 h 2365376"/>
                <a:gd name="T6" fmla="*/ 1180915 w 2390775"/>
                <a:gd name="T7" fmla="*/ 1446870 h 2365376"/>
                <a:gd name="T8" fmla="*/ 1210073 w 2390775"/>
                <a:gd name="T9" fmla="*/ 1382167 h 2365376"/>
                <a:gd name="T10" fmla="*/ 653657 w 2390775"/>
                <a:gd name="T11" fmla="*/ 1314699 h 2365376"/>
                <a:gd name="T12" fmla="*/ 646041 w 2390775"/>
                <a:gd name="T13" fmla="*/ 1180275 h 2365376"/>
                <a:gd name="T14" fmla="*/ 589870 w 2390775"/>
                <a:gd name="T15" fmla="*/ 1105327 h 2365376"/>
                <a:gd name="T16" fmla="*/ 599516 w 2390775"/>
                <a:gd name="T17" fmla="*/ 1141280 h 2365376"/>
                <a:gd name="T18" fmla="*/ 579914 w 2390775"/>
                <a:gd name="T19" fmla="*/ 1158779 h 2365376"/>
                <a:gd name="T20" fmla="*/ 541333 w 2390775"/>
                <a:gd name="T21" fmla="*/ 1105965 h 2365376"/>
                <a:gd name="T22" fmla="*/ 1137260 w 2390775"/>
                <a:gd name="T23" fmla="*/ 1009231 h 2365376"/>
                <a:gd name="T24" fmla="*/ 1143562 w 2390775"/>
                <a:gd name="T25" fmla="*/ 1026145 h 2365376"/>
                <a:gd name="T26" fmla="*/ 1096615 w 2390775"/>
                <a:gd name="T27" fmla="*/ 1069549 h 2365376"/>
                <a:gd name="T28" fmla="*/ 1102602 w 2390775"/>
                <a:gd name="T29" fmla="*/ 1001572 h 2365376"/>
                <a:gd name="T30" fmla="*/ 972739 w 2390775"/>
                <a:gd name="T31" fmla="*/ 835988 h 2365376"/>
                <a:gd name="T32" fmla="*/ 989500 w 2390775"/>
                <a:gd name="T33" fmla="*/ 1138672 h 2365376"/>
                <a:gd name="T34" fmla="*/ 639427 w 2390775"/>
                <a:gd name="T35" fmla="*/ 1423644 h 2365376"/>
                <a:gd name="T36" fmla="*/ 599898 w 2390775"/>
                <a:gd name="T37" fmla="*/ 1003302 h 2365376"/>
                <a:gd name="T38" fmla="*/ 529694 w 2390775"/>
                <a:gd name="T39" fmla="*/ 1090596 h 2365376"/>
                <a:gd name="T40" fmla="*/ 602428 w 2390775"/>
                <a:gd name="T41" fmla="*/ 868249 h 2365376"/>
                <a:gd name="T42" fmla="*/ 861740 w 2390775"/>
                <a:gd name="T43" fmla="*/ 924231 h 2365376"/>
                <a:gd name="T44" fmla="*/ 755609 w 2390775"/>
                <a:gd name="T45" fmla="*/ 542052 h 2365376"/>
                <a:gd name="T46" fmla="*/ 929665 w 2390775"/>
                <a:gd name="T47" fmla="*/ 525915 h 2365376"/>
                <a:gd name="T48" fmla="*/ 909019 w 2390775"/>
                <a:gd name="T49" fmla="*/ 571798 h 2365376"/>
                <a:gd name="T50" fmla="*/ 936652 w 2390775"/>
                <a:gd name="T51" fmla="*/ 586353 h 2365376"/>
                <a:gd name="T52" fmla="*/ 928394 w 2390775"/>
                <a:gd name="T53" fmla="*/ 688879 h 2365376"/>
                <a:gd name="T54" fmla="*/ 840414 w 2390775"/>
                <a:gd name="T55" fmla="*/ 772101 h 2365376"/>
                <a:gd name="T56" fmla="*/ 742269 w 2390775"/>
                <a:gd name="T57" fmla="*/ 675588 h 2365376"/>
                <a:gd name="T58" fmla="*/ 738139 w 2390775"/>
                <a:gd name="T59" fmla="*/ 608504 h 2365376"/>
                <a:gd name="T60" fmla="*/ 761643 w 2390775"/>
                <a:gd name="T61" fmla="*/ 510093 h 2365376"/>
                <a:gd name="T62" fmla="*/ 617010 w 2390775"/>
                <a:gd name="T63" fmla="*/ 449064 h 2365376"/>
                <a:gd name="T64" fmla="*/ 350272 w 2390775"/>
                <a:gd name="T65" fmla="*/ 638327 h 2365376"/>
                <a:gd name="T66" fmla="*/ 215163 w 2390775"/>
                <a:gd name="T67" fmla="*/ 939947 h 2365376"/>
                <a:gd name="T68" fmla="*/ 256613 w 2390775"/>
                <a:gd name="T69" fmla="*/ 1277331 h 2365376"/>
                <a:gd name="T70" fmla="*/ 458486 w 2390775"/>
                <a:gd name="T71" fmla="*/ 1534008 h 2365376"/>
                <a:gd name="T72" fmla="*/ 767308 w 2390775"/>
                <a:gd name="T73" fmla="*/ 1655225 h 2365376"/>
                <a:gd name="T74" fmla="*/ 1101127 w 2390775"/>
                <a:gd name="T75" fmla="*/ 1596674 h 2365376"/>
                <a:gd name="T76" fmla="*/ 1347614 w 2390775"/>
                <a:gd name="T77" fmla="*/ 1383040 h 2365376"/>
                <a:gd name="T78" fmla="*/ 1453614 w 2390775"/>
                <a:gd name="T79" fmla="*/ 1066861 h 2365376"/>
                <a:gd name="T80" fmla="*/ 1378939 w 2390775"/>
                <a:gd name="T81" fmla="*/ 738024 h 2365376"/>
                <a:gd name="T82" fmla="*/ 1153652 w 2390775"/>
                <a:gd name="T83" fmla="*/ 501602 h 2365376"/>
                <a:gd name="T84" fmla="*/ 831224 w 2390775"/>
                <a:gd name="T85" fmla="*/ 411085 h 2365376"/>
                <a:gd name="T86" fmla="*/ 989432 w 2390775"/>
                <a:gd name="T87" fmla="*/ 315187 h 2365376"/>
                <a:gd name="T88" fmla="*/ 1471649 w 2390775"/>
                <a:gd name="T89" fmla="*/ 671876 h 2365376"/>
                <a:gd name="T90" fmla="*/ 1554866 w 2390775"/>
                <a:gd name="T91" fmla="*/ 1171938 h 2365376"/>
                <a:gd name="T92" fmla="*/ 1239716 w 2390775"/>
                <a:gd name="T93" fmla="*/ 1647313 h 2365376"/>
                <a:gd name="T94" fmla="*/ 646121 w 2390775"/>
                <a:gd name="T95" fmla="*/ 1748275 h 2365376"/>
                <a:gd name="T96" fmla="*/ 110112 w 2390775"/>
                <a:gd name="T97" fmla="*/ 1186813 h 2365376"/>
                <a:gd name="T98" fmla="*/ 251551 w 2390775"/>
                <a:gd name="T99" fmla="*/ 580725 h 2365376"/>
                <a:gd name="T100" fmla="*/ 1549044 w 2390775"/>
                <a:gd name="T101" fmla="*/ 160116 h 2365376"/>
                <a:gd name="T102" fmla="*/ 1461002 w 2390775"/>
                <a:gd name="T103" fmla="*/ 284475 h 2365376"/>
                <a:gd name="T104" fmla="*/ 1550307 w 2390775"/>
                <a:gd name="T105" fmla="*/ 426554 h 2365376"/>
                <a:gd name="T106" fmla="*/ 1719764 w 2390775"/>
                <a:gd name="T107" fmla="*/ 380038 h 2365376"/>
                <a:gd name="T108" fmla="*/ 1735543 w 2390775"/>
                <a:gd name="T109" fmla="*/ 232579 h 2365376"/>
                <a:gd name="T110" fmla="*/ 1705909 w 2390775"/>
                <a:gd name="T111" fmla="*/ 94508 h 2365376"/>
                <a:gd name="T112" fmla="*/ 1774050 w 2390775"/>
                <a:gd name="T113" fmla="*/ 148403 h 2365376"/>
                <a:gd name="T114" fmla="*/ 1781614 w 2390775"/>
                <a:gd name="T115" fmla="*/ 428769 h 2365376"/>
                <a:gd name="T116" fmla="*/ 1600166 w 2390775"/>
                <a:gd name="T117" fmla="*/ 516104 h 2365376"/>
                <a:gd name="T118" fmla="*/ 1452167 w 2390775"/>
                <a:gd name="T119" fmla="*/ 455349 h 2365376"/>
                <a:gd name="T120" fmla="*/ 1310478 w 2390775"/>
                <a:gd name="T121" fmla="*/ 259477 h 2365376"/>
                <a:gd name="T122" fmla="*/ 1562614 w 2390775"/>
                <a:gd name="T123" fmla="*/ 74046 h 236537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2390775" h="2365376">
                  <a:moveTo>
                    <a:pt x="761351" y="1739900"/>
                  </a:moveTo>
                  <a:lnTo>
                    <a:pt x="791690" y="1805294"/>
                  </a:lnTo>
                  <a:lnTo>
                    <a:pt x="794883" y="1808051"/>
                  </a:lnTo>
                  <a:lnTo>
                    <a:pt x="797278" y="1811991"/>
                  </a:lnTo>
                  <a:lnTo>
                    <a:pt x="800871" y="1817112"/>
                  </a:lnTo>
                  <a:lnTo>
                    <a:pt x="803266" y="1822233"/>
                  </a:lnTo>
                  <a:lnTo>
                    <a:pt x="804065" y="1825384"/>
                  </a:lnTo>
                  <a:lnTo>
                    <a:pt x="804863" y="1828536"/>
                  </a:lnTo>
                  <a:lnTo>
                    <a:pt x="804863" y="1831687"/>
                  </a:lnTo>
                  <a:lnTo>
                    <a:pt x="804863" y="1834839"/>
                  </a:lnTo>
                  <a:lnTo>
                    <a:pt x="804065" y="1837990"/>
                  </a:lnTo>
                  <a:lnTo>
                    <a:pt x="802867" y="1841142"/>
                  </a:lnTo>
                  <a:lnTo>
                    <a:pt x="801670" y="1842718"/>
                  </a:lnTo>
                  <a:lnTo>
                    <a:pt x="799674" y="1844687"/>
                  </a:lnTo>
                  <a:lnTo>
                    <a:pt x="797278" y="1845475"/>
                  </a:lnTo>
                  <a:lnTo>
                    <a:pt x="794484" y="1845869"/>
                  </a:lnTo>
                  <a:lnTo>
                    <a:pt x="790891" y="1846263"/>
                  </a:lnTo>
                  <a:lnTo>
                    <a:pt x="787698" y="1845869"/>
                  </a:lnTo>
                  <a:lnTo>
                    <a:pt x="784105" y="1845475"/>
                  </a:lnTo>
                  <a:lnTo>
                    <a:pt x="780512" y="1844293"/>
                  </a:lnTo>
                  <a:lnTo>
                    <a:pt x="776520" y="1842718"/>
                  </a:lnTo>
                  <a:lnTo>
                    <a:pt x="772927" y="1841142"/>
                  </a:lnTo>
                  <a:lnTo>
                    <a:pt x="768935" y="1839172"/>
                  </a:lnTo>
                  <a:lnTo>
                    <a:pt x="765343" y="1836809"/>
                  </a:lnTo>
                  <a:lnTo>
                    <a:pt x="761750" y="1834051"/>
                  </a:lnTo>
                  <a:lnTo>
                    <a:pt x="758955" y="1831294"/>
                  </a:lnTo>
                  <a:lnTo>
                    <a:pt x="756161" y="1827748"/>
                  </a:lnTo>
                  <a:lnTo>
                    <a:pt x="754165" y="1824597"/>
                  </a:lnTo>
                  <a:lnTo>
                    <a:pt x="748975" y="1815536"/>
                  </a:lnTo>
                  <a:lnTo>
                    <a:pt x="745782" y="1808839"/>
                  </a:lnTo>
                  <a:lnTo>
                    <a:pt x="743387" y="1803718"/>
                  </a:lnTo>
                  <a:lnTo>
                    <a:pt x="742588" y="1799385"/>
                  </a:lnTo>
                  <a:lnTo>
                    <a:pt x="742588" y="1795051"/>
                  </a:lnTo>
                  <a:lnTo>
                    <a:pt x="743387" y="1790718"/>
                  </a:lnTo>
                  <a:lnTo>
                    <a:pt x="746181" y="1778112"/>
                  </a:lnTo>
                  <a:lnTo>
                    <a:pt x="746979" y="1774173"/>
                  </a:lnTo>
                  <a:lnTo>
                    <a:pt x="746979" y="1772203"/>
                  </a:lnTo>
                  <a:lnTo>
                    <a:pt x="746181" y="1771021"/>
                  </a:lnTo>
                  <a:lnTo>
                    <a:pt x="745383" y="1770627"/>
                  </a:lnTo>
                  <a:lnTo>
                    <a:pt x="742987" y="1770627"/>
                  </a:lnTo>
                  <a:lnTo>
                    <a:pt x="742189" y="1770233"/>
                  </a:lnTo>
                  <a:lnTo>
                    <a:pt x="741790" y="1769839"/>
                  </a:lnTo>
                  <a:lnTo>
                    <a:pt x="738596" y="1761961"/>
                  </a:lnTo>
                  <a:lnTo>
                    <a:pt x="736999" y="1758021"/>
                  </a:lnTo>
                  <a:lnTo>
                    <a:pt x="736600" y="1756052"/>
                  </a:lnTo>
                  <a:lnTo>
                    <a:pt x="736600" y="1754476"/>
                  </a:lnTo>
                  <a:lnTo>
                    <a:pt x="742189" y="1750536"/>
                  </a:lnTo>
                  <a:lnTo>
                    <a:pt x="747379" y="1747385"/>
                  </a:lnTo>
                  <a:lnTo>
                    <a:pt x="750971" y="1745021"/>
                  </a:lnTo>
                  <a:lnTo>
                    <a:pt x="754165" y="1743839"/>
                  </a:lnTo>
                  <a:lnTo>
                    <a:pt x="758556" y="1741870"/>
                  </a:lnTo>
                  <a:lnTo>
                    <a:pt x="759754" y="1741870"/>
                  </a:lnTo>
                  <a:lnTo>
                    <a:pt x="761351" y="1739900"/>
                  </a:lnTo>
                  <a:close/>
                  <a:moveTo>
                    <a:pt x="1554438" y="1730375"/>
                  </a:moveTo>
                  <a:lnTo>
                    <a:pt x="1565575" y="1730375"/>
                  </a:lnTo>
                  <a:lnTo>
                    <a:pt x="1575916" y="1730375"/>
                  </a:lnTo>
                  <a:lnTo>
                    <a:pt x="1586258" y="1731163"/>
                  </a:lnTo>
                  <a:lnTo>
                    <a:pt x="1591031" y="1731951"/>
                  </a:lnTo>
                  <a:lnTo>
                    <a:pt x="1595008" y="1733133"/>
                  </a:lnTo>
                  <a:lnTo>
                    <a:pt x="1598986" y="1734314"/>
                  </a:lnTo>
                  <a:lnTo>
                    <a:pt x="1602168" y="1735890"/>
                  </a:lnTo>
                  <a:lnTo>
                    <a:pt x="1605350" y="1737860"/>
                  </a:lnTo>
                  <a:lnTo>
                    <a:pt x="1607339" y="1739830"/>
                  </a:lnTo>
                  <a:lnTo>
                    <a:pt x="1608929" y="1741799"/>
                  </a:lnTo>
                  <a:lnTo>
                    <a:pt x="1609725" y="1744951"/>
                  </a:lnTo>
                  <a:lnTo>
                    <a:pt x="1609725" y="1747708"/>
                  </a:lnTo>
                  <a:lnTo>
                    <a:pt x="1608929" y="1751648"/>
                  </a:lnTo>
                  <a:lnTo>
                    <a:pt x="1607339" y="1755193"/>
                  </a:lnTo>
                  <a:lnTo>
                    <a:pt x="1604554" y="1759920"/>
                  </a:lnTo>
                  <a:lnTo>
                    <a:pt x="1600577" y="1764648"/>
                  </a:lnTo>
                  <a:lnTo>
                    <a:pt x="1595804" y="1769769"/>
                  </a:lnTo>
                  <a:lnTo>
                    <a:pt x="1589042" y="1776072"/>
                  </a:lnTo>
                  <a:lnTo>
                    <a:pt x="1582678" y="1781193"/>
                  </a:lnTo>
                  <a:lnTo>
                    <a:pt x="1576314" y="1786314"/>
                  </a:lnTo>
                  <a:lnTo>
                    <a:pt x="1570348" y="1790647"/>
                  </a:lnTo>
                  <a:lnTo>
                    <a:pt x="1563586" y="1794193"/>
                  </a:lnTo>
                  <a:lnTo>
                    <a:pt x="1557222" y="1797738"/>
                  </a:lnTo>
                  <a:lnTo>
                    <a:pt x="1550461" y="1800496"/>
                  </a:lnTo>
                  <a:lnTo>
                    <a:pt x="1544097" y="1802466"/>
                  </a:lnTo>
                  <a:lnTo>
                    <a:pt x="1537733" y="1804829"/>
                  </a:lnTo>
                  <a:lnTo>
                    <a:pt x="1530971" y="1806799"/>
                  </a:lnTo>
                  <a:lnTo>
                    <a:pt x="1524607" y="1807981"/>
                  </a:lnTo>
                  <a:lnTo>
                    <a:pt x="1518243" y="1809163"/>
                  </a:lnTo>
                  <a:lnTo>
                    <a:pt x="1505117" y="1811132"/>
                  </a:lnTo>
                  <a:lnTo>
                    <a:pt x="1491992" y="1812314"/>
                  </a:lnTo>
                  <a:lnTo>
                    <a:pt x="1486026" y="1813102"/>
                  </a:lnTo>
                  <a:lnTo>
                    <a:pt x="1483241" y="1813890"/>
                  </a:lnTo>
                  <a:lnTo>
                    <a:pt x="1482048" y="1814678"/>
                  </a:lnTo>
                  <a:lnTo>
                    <a:pt x="1481253" y="1815072"/>
                  </a:lnTo>
                  <a:lnTo>
                    <a:pt x="1480855" y="1815859"/>
                  </a:lnTo>
                  <a:lnTo>
                    <a:pt x="1480855" y="1817041"/>
                  </a:lnTo>
                  <a:lnTo>
                    <a:pt x="1481253" y="1818617"/>
                  </a:lnTo>
                  <a:lnTo>
                    <a:pt x="1482048" y="1819799"/>
                  </a:lnTo>
                  <a:lnTo>
                    <a:pt x="1482048" y="1821375"/>
                  </a:lnTo>
                  <a:lnTo>
                    <a:pt x="1482048" y="1821769"/>
                  </a:lnTo>
                  <a:lnTo>
                    <a:pt x="1480855" y="1822556"/>
                  </a:lnTo>
                  <a:lnTo>
                    <a:pt x="1471309" y="1830829"/>
                  </a:lnTo>
                  <a:lnTo>
                    <a:pt x="1465343" y="1834375"/>
                  </a:lnTo>
                  <a:lnTo>
                    <a:pt x="1463354" y="1835556"/>
                  </a:lnTo>
                  <a:lnTo>
                    <a:pt x="1461365" y="1836738"/>
                  </a:lnTo>
                  <a:lnTo>
                    <a:pt x="1452615" y="1830041"/>
                  </a:lnTo>
                  <a:lnTo>
                    <a:pt x="1445853" y="1824132"/>
                  </a:lnTo>
                  <a:lnTo>
                    <a:pt x="1440285" y="1819405"/>
                  </a:lnTo>
                  <a:lnTo>
                    <a:pt x="1437103" y="1815072"/>
                  </a:lnTo>
                  <a:lnTo>
                    <a:pt x="1434716" y="1812314"/>
                  </a:lnTo>
                  <a:lnTo>
                    <a:pt x="1433125" y="1810344"/>
                  </a:lnTo>
                  <a:lnTo>
                    <a:pt x="1432330" y="1808375"/>
                  </a:lnTo>
                  <a:lnTo>
                    <a:pt x="1428750" y="1806799"/>
                  </a:lnTo>
                  <a:lnTo>
                    <a:pt x="1512675" y="1734314"/>
                  </a:lnTo>
                  <a:lnTo>
                    <a:pt x="1518641" y="1733527"/>
                  </a:lnTo>
                  <a:lnTo>
                    <a:pt x="1533755" y="1731951"/>
                  </a:lnTo>
                  <a:lnTo>
                    <a:pt x="1543699" y="1731163"/>
                  </a:lnTo>
                  <a:lnTo>
                    <a:pt x="1554438" y="1730375"/>
                  </a:lnTo>
                  <a:close/>
                  <a:moveTo>
                    <a:pt x="588962" y="1535113"/>
                  </a:moveTo>
                  <a:lnTo>
                    <a:pt x="694496" y="1535113"/>
                  </a:lnTo>
                  <a:lnTo>
                    <a:pt x="694496" y="1557872"/>
                  </a:lnTo>
                  <a:lnTo>
                    <a:pt x="694894" y="1558271"/>
                  </a:lnTo>
                  <a:lnTo>
                    <a:pt x="696885" y="1560268"/>
                  </a:lnTo>
                  <a:lnTo>
                    <a:pt x="698478" y="1560667"/>
                  </a:lnTo>
                  <a:lnTo>
                    <a:pt x="700469" y="1561466"/>
                  </a:lnTo>
                  <a:lnTo>
                    <a:pt x="704053" y="1561865"/>
                  </a:lnTo>
                  <a:lnTo>
                    <a:pt x="707239" y="1561865"/>
                  </a:lnTo>
                  <a:lnTo>
                    <a:pt x="711222" y="1561865"/>
                  </a:lnTo>
                  <a:lnTo>
                    <a:pt x="714407" y="1561466"/>
                  </a:lnTo>
                  <a:lnTo>
                    <a:pt x="716797" y="1560667"/>
                  </a:lnTo>
                  <a:lnTo>
                    <a:pt x="718390" y="1560268"/>
                  </a:lnTo>
                  <a:lnTo>
                    <a:pt x="720381" y="1558271"/>
                  </a:lnTo>
                  <a:lnTo>
                    <a:pt x="720779" y="1557872"/>
                  </a:lnTo>
                  <a:lnTo>
                    <a:pt x="720779" y="1535113"/>
                  </a:lnTo>
                  <a:lnTo>
                    <a:pt x="820737" y="1535113"/>
                  </a:lnTo>
                  <a:lnTo>
                    <a:pt x="820737" y="1644117"/>
                  </a:lnTo>
                  <a:lnTo>
                    <a:pt x="820339" y="1648908"/>
                  </a:lnTo>
                  <a:lnTo>
                    <a:pt x="819144" y="1652901"/>
                  </a:lnTo>
                  <a:lnTo>
                    <a:pt x="816755" y="1656894"/>
                  </a:lnTo>
                  <a:lnTo>
                    <a:pt x="814365" y="1660088"/>
                  </a:lnTo>
                  <a:lnTo>
                    <a:pt x="810781" y="1663283"/>
                  </a:lnTo>
                  <a:lnTo>
                    <a:pt x="806799" y="1665279"/>
                  </a:lnTo>
                  <a:lnTo>
                    <a:pt x="802418" y="1666477"/>
                  </a:lnTo>
                  <a:lnTo>
                    <a:pt x="797639" y="1666876"/>
                  </a:lnTo>
                  <a:lnTo>
                    <a:pt x="612060" y="1666876"/>
                  </a:lnTo>
                  <a:lnTo>
                    <a:pt x="607281" y="1666477"/>
                  </a:lnTo>
                  <a:lnTo>
                    <a:pt x="602901" y="1665279"/>
                  </a:lnTo>
                  <a:lnTo>
                    <a:pt x="598918" y="1663283"/>
                  </a:lnTo>
                  <a:lnTo>
                    <a:pt x="595732" y="1660088"/>
                  </a:lnTo>
                  <a:lnTo>
                    <a:pt x="592546" y="1656894"/>
                  </a:lnTo>
                  <a:lnTo>
                    <a:pt x="590555" y="1652901"/>
                  </a:lnTo>
                  <a:lnTo>
                    <a:pt x="589360" y="1648908"/>
                  </a:lnTo>
                  <a:lnTo>
                    <a:pt x="588962" y="1644117"/>
                  </a:lnTo>
                  <a:lnTo>
                    <a:pt x="588962" y="1535113"/>
                  </a:lnTo>
                  <a:close/>
                  <a:moveTo>
                    <a:pt x="612060" y="1476375"/>
                  </a:moveTo>
                  <a:lnTo>
                    <a:pt x="797639" y="1476375"/>
                  </a:lnTo>
                  <a:lnTo>
                    <a:pt x="802418" y="1476769"/>
                  </a:lnTo>
                  <a:lnTo>
                    <a:pt x="806799" y="1477950"/>
                  </a:lnTo>
                  <a:lnTo>
                    <a:pt x="810781" y="1480312"/>
                  </a:lnTo>
                  <a:lnTo>
                    <a:pt x="814365" y="1483068"/>
                  </a:lnTo>
                  <a:lnTo>
                    <a:pt x="816755" y="1486611"/>
                  </a:lnTo>
                  <a:lnTo>
                    <a:pt x="819144" y="1490155"/>
                  </a:lnTo>
                  <a:lnTo>
                    <a:pt x="820339" y="1494485"/>
                  </a:lnTo>
                  <a:lnTo>
                    <a:pt x="820737" y="1498816"/>
                  </a:lnTo>
                  <a:lnTo>
                    <a:pt x="820737" y="1525588"/>
                  </a:lnTo>
                  <a:lnTo>
                    <a:pt x="588962" y="1525588"/>
                  </a:lnTo>
                  <a:lnTo>
                    <a:pt x="588962" y="1498816"/>
                  </a:lnTo>
                  <a:lnTo>
                    <a:pt x="589360" y="1494485"/>
                  </a:lnTo>
                  <a:lnTo>
                    <a:pt x="590555" y="1490155"/>
                  </a:lnTo>
                  <a:lnTo>
                    <a:pt x="592546" y="1486611"/>
                  </a:lnTo>
                  <a:lnTo>
                    <a:pt x="595732" y="1483068"/>
                  </a:lnTo>
                  <a:lnTo>
                    <a:pt x="598918" y="1480312"/>
                  </a:lnTo>
                  <a:lnTo>
                    <a:pt x="602901" y="1477950"/>
                  </a:lnTo>
                  <a:lnTo>
                    <a:pt x="607281" y="1476769"/>
                  </a:lnTo>
                  <a:lnTo>
                    <a:pt x="612060" y="1476375"/>
                  </a:lnTo>
                  <a:close/>
                  <a:moveTo>
                    <a:pt x="725449" y="1381125"/>
                  </a:moveTo>
                  <a:lnTo>
                    <a:pt x="730525" y="1381524"/>
                  </a:lnTo>
                  <a:lnTo>
                    <a:pt x="732087" y="1381524"/>
                  </a:lnTo>
                  <a:lnTo>
                    <a:pt x="734430" y="1382322"/>
                  </a:lnTo>
                  <a:lnTo>
                    <a:pt x="737554" y="1384317"/>
                  </a:lnTo>
                  <a:lnTo>
                    <a:pt x="740287" y="1386312"/>
                  </a:lnTo>
                  <a:lnTo>
                    <a:pt x="743411" y="1389505"/>
                  </a:lnTo>
                  <a:lnTo>
                    <a:pt x="746535" y="1393096"/>
                  </a:lnTo>
                  <a:lnTo>
                    <a:pt x="749659" y="1397486"/>
                  </a:lnTo>
                  <a:lnTo>
                    <a:pt x="755906" y="1407063"/>
                  </a:lnTo>
                  <a:lnTo>
                    <a:pt x="761373" y="1417837"/>
                  </a:lnTo>
                  <a:lnTo>
                    <a:pt x="766059" y="1427813"/>
                  </a:lnTo>
                  <a:lnTo>
                    <a:pt x="769182" y="1437390"/>
                  </a:lnTo>
                  <a:lnTo>
                    <a:pt x="770744" y="1441780"/>
                  </a:lnTo>
                  <a:lnTo>
                    <a:pt x="771525" y="1445770"/>
                  </a:lnTo>
                  <a:lnTo>
                    <a:pt x="771525" y="1448164"/>
                  </a:lnTo>
                  <a:lnTo>
                    <a:pt x="771525" y="1450159"/>
                  </a:lnTo>
                  <a:lnTo>
                    <a:pt x="770744" y="1451357"/>
                  </a:lnTo>
                  <a:lnTo>
                    <a:pt x="769182" y="1452155"/>
                  </a:lnTo>
                  <a:lnTo>
                    <a:pt x="768011" y="1452155"/>
                  </a:lnTo>
                  <a:lnTo>
                    <a:pt x="766449" y="1450958"/>
                  </a:lnTo>
                  <a:lnTo>
                    <a:pt x="764887" y="1449760"/>
                  </a:lnTo>
                  <a:lnTo>
                    <a:pt x="762544" y="1448563"/>
                  </a:lnTo>
                  <a:lnTo>
                    <a:pt x="759030" y="1444174"/>
                  </a:lnTo>
                  <a:lnTo>
                    <a:pt x="755516" y="1439784"/>
                  </a:lnTo>
                  <a:lnTo>
                    <a:pt x="753173" y="1434996"/>
                  </a:lnTo>
                  <a:lnTo>
                    <a:pt x="752392" y="1433400"/>
                  </a:lnTo>
                  <a:lnTo>
                    <a:pt x="752392" y="1431404"/>
                  </a:lnTo>
                  <a:lnTo>
                    <a:pt x="752001" y="1428611"/>
                  </a:lnTo>
                  <a:lnTo>
                    <a:pt x="750830" y="1426616"/>
                  </a:lnTo>
                  <a:lnTo>
                    <a:pt x="748878" y="1425419"/>
                  </a:lnTo>
                  <a:lnTo>
                    <a:pt x="746925" y="1425020"/>
                  </a:lnTo>
                  <a:lnTo>
                    <a:pt x="746144" y="1425419"/>
                  </a:lnTo>
                  <a:lnTo>
                    <a:pt x="745363" y="1425818"/>
                  </a:lnTo>
                  <a:lnTo>
                    <a:pt x="744582" y="1426616"/>
                  </a:lnTo>
                  <a:lnTo>
                    <a:pt x="743411" y="1427414"/>
                  </a:lnTo>
                  <a:lnTo>
                    <a:pt x="742630" y="1428611"/>
                  </a:lnTo>
                  <a:lnTo>
                    <a:pt x="742240" y="1430207"/>
                  </a:lnTo>
                  <a:lnTo>
                    <a:pt x="741849" y="1432602"/>
                  </a:lnTo>
                  <a:lnTo>
                    <a:pt x="741849" y="1434597"/>
                  </a:lnTo>
                  <a:lnTo>
                    <a:pt x="741459" y="1439385"/>
                  </a:lnTo>
                  <a:lnTo>
                    <a:pt x="740678" y="1443376"/>
                  </a:lnTo>
                  <a:lnTo>
                    <a:pt x="739897" y="1445371"/>
                  </a:lnTo>
                  <a:lnTo>
                    <a:pt x="739116" y="1446967"/>
                  </a:lnTo>
                  <a:lnTo>
                    <a:pt x="737944" y="1448164"/>
                  </a:lnTo>
                  <a:lnTo>
                    <a:pt x="735992" y="1449361"/>
                  </a:lnTo>
                  <a:lnTo>
                    <a:pt x="734430" y="1450558"/>
                  </a:lnTo>
                  <a:lnTo>
                    <a:pt x="732868" y="1452155"/>
                  </a:lnTo>
                  <a:lnTo>
                    <a:pt x="730525" y="1452953"/>
                  </a:lnTo>
                  <a:lnTo>
                    <a:pt x="727792" y="1453352"/>
                  </a:lnTo>
                  <a:lnTo>
                    <a:pt x="721935" y="1454150"/>
                  </a:lnTo>
                  <a:lnTo>
                    <a:pt x="715297" y="1454150"/>
                  </a:lnTo>
                  <a:lnTo>
                    <a:pt x="712173" y="1453751"/>
                  </a:lnTo>
                  <a:lnTo>
                    <a:pt x="709049" y="1452953"/>
                  </a:lnTo>
                  <a:lnTo>
                    <a:pt x="706706" y="1452155"/>
                  </a:lnTo>
                  <a:lnTo>
                    <a:pt x="703973" y="1450558"/>
                  </a:lnTo>
                  <a:lnTo>
                    <a:pt x="701240" y="1448962"/>
                  </a:lnTo>
                  <a:lnTo>
                    <a:pt x="699287" y="1447366"/>
                  </a:lnTo>
                  <a:lnTo>
                    <a:pt x="694992" y="1442977"/>
                  </a:lnTo>
                  <a:lnTo>
                    <a:pt x="691478" y="1438188"/>
                  </a:lnTo>
                  <a:lnTo>
                    <a:pt x="687963" y="1432602"/>
                  </a:lnTo>
                  <a:lnTo>
                    <a:pt x="685230" y="1427015"/>
                  </a:lnTo>
                  <a:lnTo>
                    <a:pt x="682497" y="1421029"/>
                  </a:lnTo>
                  <a:lnTo>
                    <a:pt x="680544" y="1415044"/>
                  </a:lnTo>
                  <a:lnTo>
                    <a:pt x="678982" y="1409058"/>
                  </a:lnTo>
                  <a:lnTo>
                    <a:pt x="676249" y="1399082"/>
                  </a:lnTo>
                  <a:lnTo>
                    <a:pt x="675078" y="1392298"/>
                  </a:lnTo>
                  <a:lnTo>
                    <a:pt x="674687" y="1389106"/>
                  </a:lnTo>
                  <a:lnTo>
                    <a:pt x="674687" y="1388707"/>
                  </a:lnTo>
                  <a:lnTo>
                    <a:pt x="675078" y="1388308"/>
                  </a:lnTo>
                  <a:lnTo>
                    <a:pt x="676249" y="1387909"/>
                  </a:lnTo>
                  <a:lnTo>
                    <a:pt x="679373" y="1387111"/>
                  </a:lnTo>
                  <a:lnTo>
                    <a:pt x="683278" y="1385913"/>
                  </a:lnTo>
                  <a:lnTo>
                    <a:pt x="689525" y="1384716"/>
                  </a:lnTo>
                  <a:lnTo>
                    <a:pt x="698897" y="1383120"/>
                  </a:lnTo>
                  <a:lnTo>
                    <a:pt x="715297" y="1381524"/>
                  </a:lnTo>
                  <a:lnTo>
                    <a:pt x="725449" y="1381125"/>
                  </a:lnTo>
                  <a:close/>
                  <a:moveTo>
                    <a:pt x="1433588" y="1247775"/>
                  </a:moveTo>
                  <a:lnTo>
                    <a:pt x="1439124" y="1247775"/>
                  </a:lnTo>
                  <a:lnTo>
                    <a:pt x="1444264" y="1248175"/>
                  </a:lnTo>
                  <a:lnTo>
                    <a:pt x="1448614" y="1248976"/>
                  </a:lnTo>
                  <a:lnTo>
                    <a:pt x="1451382" y="1249776"/>
                  </a:lnTo>
                  <a:lnTo>
                    <a:pt x="1453359" y="1250977"/>
                  </a:lnTo>
                  <a:lnTo>
                    <a:pt x="1454150" y="1252178"/>
                  </a:lnTo>
                  <a:lnTo>
                    <a:pt x="1454150" y="1253779"/>
                  </a:lnTo>
                  <a:lnTo>
                    <a:pt x="1453359" y="1255380"/>
                  </a:lnTo>
                  <a:lnTo>
                    <a:pt x="1452173" y="1256981"/>
                  </a:lnTo>
                  <a:lnTo>
                    <a:pt x="1450196" y="1258582"/>
                  </a:lnTo>
                  <a:lnTo>
                    <a:pt x="1447428" y="1260183"/>
                  </a:lnTo>
                  <a:lnTo>
                    <a:pt x="1441892" y="1262985"/>
                  </a:lnTo>
                  <a:lnTo>
                    <a:pt x="1435565" y="1264986"/>
                  </a:lnTo>
                  <a:lnTo>
                    <a:pt x="1432402" y="1265387"/>
                  </a:lnTo>
                  <a:lnTo>
                    <a:pt x="1429634" y="1265787"/>
                  </a:lnTo>
                  <a:lnTo>
                    <a:pt x="1427261" y="1265787"/>
                  </a:lnTo>
                  <a:lnTo>
                    <a:pt x="1425284" y="1265387"/>
                  </a:lnTo>
                  <a:lnTo>
                    <a:pt x="1423703" y="1264986"/>
                  </a:lnTo>
                  <a:lnTo>
                    <a:pt x="1422516" y="1264586"/>
                  </a:lnTo>
                  <a:lnTo>
                    <a:pt x="1420539" y="1264586"/>
                  </a:lnTo>
                  <a:lnTo>
                    <a:pt x="1419353" y="1264986"/>
                  </a:lnTo>
                  <a:lnTo>
                    <a:pt x="1418562" y="1265787"/>
                  </a:lnTo>
                  <a:lnTo>
                    <a:pt x="1417376" y="1266588"/>
                  </a:lnTo>
                  <a:lnTo>
                    <a:pt x="1416980" y="1267388"/>
                  </a:lnTo>
                  <a:lnTo>
                    <a:pt x="1416585" y="1268589"/>
                  </a:lnTo>
                  <a:lnTo>
                    <a:pt x="1416190" y="1269790"/>
                  </a:lnTo>
                  <a:lnTo>
                    <a:pt x="1416585" y="1270990"/>
                  </a:lnTo>
                  <a:lnTo>
                    <a:pt x="1416585" y="1272191"/>
                  </a:lnTo>
                  <a:lnTo>
                    <a:pt x="1417376" y="1273392"/>
                  </a:lnTo>
                  <a:lnTo>
                    <a:pt x="1418562" y="1274993"/>
                  </a:lnTo>
                  <a:lnTo>
                    <a:pt x="1419748" y="1276194"/>
                  </a:lnTo>
                  <a:lnTo>
                    <a:pt x="1422121" y="1277395"/>
                  </a:lnTo>
                  <a:lnTo>
                    <a:pt x="1424098" y="1278596"/>
                  </a:lnTo>
                  <a:lnTo>
                    <a:pt x="1428843" y="1280597"/>
                  </a:lnTo>
                  <a:lnTo>
                    <a:pt x="1430820" y="1282198"/>
                  </a:lnTo>
                  <a:lnTo>
                    <a:pt x="1432402" y="1283799"/>
                  </a:lnTo>
                  <a:lnTo>
                    <a:pt x="1433588" y="1285000"/>
                  </a:lnTo>
                  <a:lnTo>
                    <a:pt x="1435170" y="1287001"/>
                  </a:lnTo>
                  <a:lnTo>
                    <a:pt x="1436356" y="1289003"/>
                  </a:lnTo>
                  <a:lnTo>
                    <a:pt x="1436751" y="1291404"/>
                  </a:lnTo>
                  <a:lnTo>
                    <a:pt x="1437542" y="1293406"/>
                  </a:lnTo>
                  <a:lnTo>
                    <a:pt x="1437542" y="1296608"/>
                  </a:lnTo>
                  <a:lnTo>
                    <a:pt x="1437542" y="1299009"/>
                  </a:lnTo>
                  <a:lnTo>
                    <a:pt x="1437147" y="1302612"/>
                  </a:lnTo>
                  <a:lnTo>
                    <a:pt x="1436356" y="1305414"/>
                  </a:lnTo>
                  <a:lnTo>
                    <a:pt x="1435170" y="1309416"/>
                  </a:lnTo>
                  <a:lnTo>
                    <a:pt x="1431611" y="1317422"/>
                  </a:lnTo>
                  <a:lnTo>
                    <a:pt x="1430029" y="1320624"/>
                  </a:lnTo>
                  <a:lnTo>
                    <a:pt x="1428052" y="1323826"/>
                  </a:lnTo>
                  <a:lnTo>
                    <a:pt x="1425680" y="1326628"/>
                  </a:lnTo>
                  <a:lnTo>
                    <a:pt x="1423307" y="1328629"/>
                  </a:lnTo>
                  <a:lnTo>
                    <a:pt x="1420539" y="1331431"/>
                  </a:lnTo>
                  <a:lnTo>
                    <a:pt x="1417771" y="1333032"/>
                  </a:lnTo>
                  <a:lnTo>
                    <a:pt x="1414608" y="1334633"/>
                  </a:lnTo>
                  <a:lnTo>
                    <a:pt x="1411445" y="1336635"/>
                  </a:lnTo>
                  <a:lnTo>
                    <a:pt x="1404722" y="1338636"/>
                  </a:lnTo>
                  <a:lnTo>
                    <a:pt x="1397605" y="1340237"/>
                  </a:lnTo>
                  <a:lnTo>
                    <a:pt x="1390487" y="1341038"/>
                  </a:lnTo>
                  <a:lnTo>
                    <a:pt x="1383370" y="1341438"/>
                  </a:lnTo>
                  <a:lnTo>
                    <a:pt x="1376252" y="1341438"/>
                  </a:lnTo>
                  <a:lnTo>
                    <a:pt x="1369530" y="1341038"/>
                  </a:lnTo>
                  <a:lnTo>
                    <a:pt x="1358063" y="1339437"/>
                  </a:lnTo>
                  <a:lnTo>
                    <a:pt x="1350154" y="1338236"/>
                  </a:lnTo>
                  <a:lnTo>
                    <a:pt x="1347386" y="1337435"/>
                  </a:lnTo>
                  <a:lnTo>
                    <a:pt x="1347386" y="1337835"/>
                  </a:lnTo>
                  <a:lnTo>
                    <a:pt x="1346991" y="1337435"/>
                  </a:lnTo>
                  <a:lnTo>
                    <a:pt x="1346200" y="1337035"/>
                  </a:lnTo>
                  <a:lnTo>
                    <a:pt x="1346200" y="1334633"/>
                  </a:lnTo>
                  <a:lnTo>
                    <a:pt x="1346991" y="1331831"/>
                  </a:lnTo>
                  <a:lnTo>
                    <a:pt x="1347782" y="1326228"/>
                  </a:lnTo>
                  <a:lnTo>
                    <a:pt x="1349363" y="1318623"/>
                  </a:lnTo>
                  <a:lnTo>
                    <a:pt x="1351736" y="1307415"/>
                  </a:lnTo>
                  <a:lnTo>
                    <a:pt x="1355295" y="1296608"/>
                  </a:lnTo>
                  <a:lnTo>
                    <a:pt x="1357667" y="1287402"/>
                  </a:lnTo>
                  <a:lnTo>
                    <a:pt x="1361621" y="1275794"/>
                  </a:lnTo>
                  <a:lnTo>
                    <a:pt x="1363994" y="1270190"/>
                  </a:lnTo>
                  <a:lnTo>
                    <a:pt x="1364785" y="1268589"/>
                  </a:lnTo>
                  <a:lnTo>
                    <a:pt x="1366762" y="1265787"/>
                  </a:lnTo>
                  <a:lnTo>
                    <a:pt x="1369925" y="1262985"/>
                  </a:lnTo>
                  <a:lnTo>
                    <a:pt x="1373484" y="1260183"/>
                  </a:lnTo>
                  <a:lnTo>
                    <a:pt x="1378229" y="1258182"/>
                  </a:lnTo>
                  <a:lnTo>
                    <a:pt x="1383765" y="1256181"/>
                  </a:lnTo>
                  <a:lnTo>
                    <a:pt x="1389301" y="1253779"/>
                  </a:lnTo>
                  <a:lnTo>
                    <a:pt x="1395628" y="1252578"/>
                  </a:lnTo>
                  <a:lnTo>
                    <a:pt x="1401954" y="1250977"/>
                  </a:lnTo>
                  <a:lnTo>
                    <a:pt x="1415399" y="1248976"/>
                  </a:lnTo>
                  <a:lnTo>
                    <a:pt x="1428052" y="1248175"/>
                  </a:lnTo>
                  <a:lnTo>
                    <a:pt x="1433588" y="1247775"/>
                  </a:lnTo>
                  <a:close/>
                  <a:moveTo>
                    <a:pt x="1155700" y="965200"/>
                  </a:moveTo>
                  <a:lnTo>
                    <a:pt x="1161653" y="965597"/>
                  </a:lnTo>
                  <a:lnTo>
                    <a:pt x="1167209" y="966787"/>
                  </a:lnTo>
                  <a:lnTo>
                    <a:pt x="1172766" y="968770"/>
                  </a:lnTo>
                  <a:lnTo>
                    <a:pt x="1177925" y="971944"/>
                  </a:lnTo>
                  <a:lnTo>
                    <a:pt x="1182687" y="975514"/>
                  </a:lnTo>
                  <a:lnTo>
                    <a:pt x="1187450" y="980274"/>
                  </a:lnTo>
                  <a:lnTo>
                    <a:pt x="1192213" y="985431"/>
                  </a:lnTo>
                  <a:lnTo>
                    <a:pt x="1196181" y="991381"/>
                  </a:lnTo>
                  <a:lnTo>
                    <a:pt x="1200150" y="998125"/>
                  </a:lnTo>
                  <a:lnTo>
                    <a:pt x="1204119" y="1005265"/>
                  </a:lnTo>
                  <a:lnTo>
                    <a:pt x="1207691" y="1012802"/>
                  </a:lnTo>
                  <a:lnTo>
                    <a:pt x="1211659" y="1021133"/>
                  </a:lnTo>
                  <a:lnTo>
                    <a:pt x="1214437" y="1029860"/>
                  </a:lnTo>
                  <a:lnTo>
                    <a:pt x="1217613" y="1038984"/>
                  </a:lnTo>
                  <a:lnTo>
                    <a:pt x="1220787" y="1048504"/>
                  </a:lnTo>
                  <a:lnTo>
                    <a:pt x="1225947" y="1068338"/>
                  </a:lnTo>
                  <a:lnTo>
                    <a:pt x="1230313" y="1089363"/>
                  </a:lnTo>
                  <a:lnTo>
                    <a:pt x="1234678" y="1111180"/>
                  </a:lnTo>
                  <a:lnTo>
                    <a:pt x="1237853" y="1133792"/>
                  </a:lnTo>
                  <a:lnTo>
                    <a:pt x="1241028" y="1155609"/>
                  </a:lnTo>
                  <a:lnTo>
                    <a:pt x="1243013" y="1177824"/>
                  </a:lnTo>
                  <a:lnTo>
                    <a:pt x="1245394" y="1198848"/>
                  </a:lnTo>
                  <a:lnTo>
                    <a:pt x="1246981" y="1219476"/>
                  </a:lnTo>
                  <a:lnTo>
                    <a:pt x="1246187" y="1186551"/>
                  </a:lnTo>
                  <a:lnTo>
                    <a:pt x="1342231" y="1244467"/>
                  </a:lnTo>
                  <a:lnTo>
                    <a:pt x="1323181" y="1340465"/>
                  </a:lnTo>
                  <a:lnTo>
                    <a:pt x="1248966" y="1309524"/>
                  </a:lnTo>
                  <a:lnTo>
                    <a:pt x="1245394" y="1284929"/>
                  </a:lnTo>
                  <a:lnTo>
                    <a:pt x="1239441" y="1242087"/>
                  </a:lnTo>
                  <a:lnTo>
                    <a:pt x="1231106" y="1373787"/>
                  </a:lnTo>
                  <a:lnTo>
                    <a:pt x="1230709" y="1379737"/>
                  </a:lnTo>
                  <a:lnTo>
                    <a:pt x="1230313" y="1386084"/>
                  </a:lnTo>
                  <a:lnTo>
                    <a:pt x="1230709" y="1392431"/>
                  </a:lnTo>
                  <a:lnTo>
                    <a:pt x="1232297" y="1399968"/>
                  </a:lnTo>
                  <a:lnTo>
                    <a:pt x="1234281" y="1407902"/>
                  </a:lnTo>
                  <a:lnTo>
                    <a:pt x="1237059" y="1417422"/>
                  </a:lnTo>
                  <a:lnTo>
                    <a:pt x="1241822" y="1428133"/>
                  </a:lnTo>
                  <a:lnTo>
                    <a:pt x="1247775" y="1440430"/>
                  </a:lnTo>
                  <a:lnTo>
                    <a:pt x="1231106" y="1440430"/>
                  </a:lnTo>
                  <a:lnTo>
                    <a:pt x="1242219" y="1446380"/>
                  </a:lnTo>
                  <a:lnTo>
                    <a:pt x="1256109" y="1453124"/>
                  </a:lnTo>
                  <a:lnTo>
                    <a:pt x="1287066" y="1467405"/>
                  </a:lnTo>
                  <a:lnTo>
                    <a:pt x="1313259" y="1479305"/>
                  </a:lnTo>
                  <a:lnTo>
                    <a:pt x="1323975" y="1483669"/>
                  </a:lnTo>
                  <a:lnTo>
                    <a:pt x="1501775" y="1720491"/>
                  </a:lnTo>
                  <a:lnTo>
                    <a:pt x="1401763" y="1798638"/>
                  </a:lnTo>
                  <a:lnTo>
                    <a:pt x="1210469" y="1576494"/>
                  </a:lnTo>
                  <a:lnTo>
                    <a:pt x="1080294" y="1561816"/>
                  </a:lnTo>
                  <a:lnTo>
                    <a:pt x="1080294" y="1563800"/>
                  </a:lnTo>
                  <a:lnTo>
                    <a:pt x="1080294" y="1567370"/>
                  </a:lnTo>
                  <a:lnTo>
                    <a:pt x="1079500" y="1575700"/>
                  </a:lnTo>
                  <a:lnTo>
                    <a:pt x="1077516" y="1587601"/>
                  </a:lnTo>
                  <a:lnTo>
                    <a:pt x="1074341" y="1601088"/>
                  </a:lnTo>
                  <a:lnTo>
                    <a:pt x="1066403" y="1633220"/>
                  </a:lnTo>
                  <a:lnTo>
                    <a:pt x="1056878" y="1669318"/>
                  </a:lnTo>
                  <a:lnTo>
                    <a:pt x="1046956" y="1703830"/>
                  </a:lnTo>
                  <a:lnTo>
                    <a:pt x="1038622" y="1733582"/>
                  </a:lnTo>
                  <a:lnTo>
                    <a:pt x="1030288" y="1762540"/>
                  </a:lnTo>
                  <a:lnTo>
                    <a:pt x="802481" y="1785548"/>
                  </a:lnTo>
                  <a:lnTo>
                    <a:pt x="770731" y="1731201"/>
                  </a:lnTo>
                  <a:lnTo>
                    <a:pt x="904081" y="1706210"/>
                  </a:lnTo>
                  <a:lnTo>
                    <a:pt x="903685" y="1489619"/>
                  </a:lnTo>
                  <a:lnTo>
                    <a:pt x="871935" y="1482479"/>
                  </a:lnTo>
                  <a:lnTo>
                    <a:pt x="869950" y="1471768"/>
                  </a:lnTo>
                  <a:lnTo>
                    <a:pt x="867966" y="1461851"/>
                  </a:lnTo>
                  <a:lnTo>
                    <a:pt x="866378" y="1453124"/>
                  </a:lnTo>
                  <a:lnTo>
                    <a:pt x="864791" y="1445190"/>
                  </a:lnTo>
                  <a:lnTo>
                    <a:pt x="863600" y="1428926"/>
                  </a:lnTo>
                  <a:lnTo>
                    <a:pt x="862806" y="1413455"/>
                  </a:lnTo>
                  <a:lnTo>
                    <a:pt x="862013" y="1373787"/>
                  </a:lnTo>
                  <a:lnTo>
                    <a:pt x="860822" y="1346812"/>
                  </a:lnTo>
                  <a:lnTo>
                    <a:pt x="858044" y="1312697"/>
                  </a:lnTo>
                  <a:lnTo>
                    <a:pt x="854472" y="1175444"/>
                  </a:lnTo>
                  <a:lnTo>
                    <a:pt x="843756" y="1181791"/>
                  </a:lnTo>
                  <a:lnTo>
                    <a:pt x="818753" y="1197658"/>
                  </a:lnTo>
                  <a:lnTo>
                    <a:pt x="802878" y="1208369"/>
                  </a:lnTo>
                  <a:lnTo>
                    <a:pt x="786606" y="1219476"/>
                  </a:lnTo>
                  <a:lnTo>
                    <a:pt x="770731" y="1230980"/>
                  </a:lnTo>
                  <a:lnTo>
                    <a:pt x="756841" y="1242087"/>
                  </a:lnTo>
                  <a:lnTo>
                    <a:pt x="754460" y="1250021"/>
                  </a:lnTo>
                  <a:lnTo>
                    <a:pt x="752872" y="1258351"/>
                  </a:lnTo>
                  <a:lnTo>
                    <a:pt x="752078" y="1266681"/>
                  </a:lnTo>
                  <a:lnTo>
                    <a:pt x="751285" y="1275805"/>
                  </a:lnTo>
                  <a:lnTo>
                    <a:pt x="751285" y="1284532"/>
                  </a:lnTo>
                  <a:lnTo>
                    <a:pt x="751681" y="1292863"/>
                  </a:lnTo>
                  <a:lnTo>
                    <a:pt x="752078" y="1301590"/>
                  </a:lnTo>
                  <a:lnTo>
                    <a:pt x="752872" y="1310317"/>
                  </a:lnTo>
                  <a:lnTo>
                    <a:pt x="754856" y="1325788"/>
                  </a:lnTo>
                  <a:lnTo>
                    <a:pt x="756444" y="1339275"/>
                  </a:lnTo>
                  <a:lnTo>
                    <a:pt x="758031" y="1350382"/>
                  </a:lnTo>
                  <a:lnTo>
                    <a:pt x="758031" y="1354349"/>
                  </a:lnTo>
                  <a:lnTo>
                    <a:pt x="756841" y="1357523"/>
                  </a:lnTo>
                  <a:lnTo>
                    <a:pt x="727869" y="1355539"/>
                  </a:lnTo>
                  <a:lnTo>
                    <a:pt x="715566" y="1354746"/>
                  </a:lnTo>
                  <a:lnTo>
                    <a:pt x="709613" y="1354746"/>
                  </a:lnTo>
                  <a:lnTo>
                    <a:pt x="704453" y="1355143"/>
                  </a:lnTo>
                  <a:lnTo>
                    <a:pt x="698897" y="1355539"/>
                  </a:lnTo>
                  <a:lnTo>
                    <a:pt x="693341" y="1356729"/>
                  </a:lnTo>
                  <a:lnTo>
                    <a:pt x="687785" y="1357919"/>
                  </a:lnTo>
                  <a:lnTo>
                    <a:pt x="682228" y="1359903"/>
                  </a:lnTo>
                  <a:lnTo>
                    <a:pt x="677069" y="1361886"/>
                  </a:lnTo>
                  <a:lnTo>
                    <a:pt x="671116" y="1364663"/>
                  </a:lnTo>
                  <a:lnTo>
                    <a:pt x="664766" y="1367836"/>
                  </a:lnTo>
                  <a:lnTo>
                    <a:pt x="658416" y="1372200"/>
                  </a:lnTo>
                  <a:lnTo>
                    <a:pt x="657225" y="1367043"/>
                  </a:lnTo>
                  <a:lnTo>
                    <a:pt x="655241" y="1361093"/>
                  </a:lnTo>
                  <a:lnTo>
                    <a:pt x="654050" y="1355143"/>
                  </a:lnTo>
                  <a:lnTo>
                    <a:pt x="653256" y="1348399"/>
                  </a:lnTo>
                  <a:lnTo>
                    <a:pt x="651669" y="1333325"/>
                  </a:lnTo>
                  <a:lnTo>
                    <a:pt x="650875" y="1316267"/>
                  </a:lnTo>
                  <a:lnTo>
                    <a:pt x="650875" y="1296830"/>
                  </a:lnTo>
                  <a:lnTo>
                    <a:pt x="651272" y="1274615"/>
                  </a:lnTo>
                  <a:lnTo>
                    <a:pt x="652066" y="1251211"/>
                  </a:lnTo>
                  <a:lnTo>
                    <a:pt x="653653" y="1225029"/>
                  </a:lnTo>
                  <a:lnTo>
                    <a:pt x="660797" y="1208369"/>
                  </a:lnTo>
                  <a:lnTo>
                    <a:pt x="667147" y="1194881"/>
                  </a:lnTo>
                  <a:lnTo>
                    <a:pt x="670322" y="1188931"/>
                  </a:lnTo>
                  <a:lnTo>
                    <a:pt x="673497" y="1183774"/>
                  </a:lnTo>
                  <a:lnTo>
                    <a:pt x="680244" y="1174254"/>
                  </a:lnTo>
                  <a:lnTo>
                    <a:pt x="687388" y="1164733"/>
                  </a:lnTo>
                  <a:lnTo>
                    <a:pt x="696119" y="1155213"/>
                  </a:lnTo>
                  <a:lnTo>
                    <a:pt x="706438" y="1143312"/>
                  </a:lnTo>
                  <a:lnTo>
                    <a:pt x="718741" y="1129031"/>
                  </a:lnTo>
                  <a:lnTo>
                    <a:pt x="738585" y="1108007"/>
                  </a:lnTo>
                  <a:lnTo>
                    <a:pt x="756047" y="1088966"/>
                  </a:lnTo>
                  <a:lnTo>
                    <a:pt x="785416" y="1057231"/>
                  </a:lnTo>
                  <a:lnTo>
                    <a:pt x="797719" y="1043744"/>
                  </a:lnTo>
                  <a:lnTo>
                    <a:pt x="809228" y="1032240"/>
                  </a:lnTo>
                  <a:lnTo>
                    <a:pt x="820738" y="1021926"/>
                  </a:lnTo>
                  <a:lnTo>
                    <a:pt x="831056" y="1012802"/>
                  </a:lnTo>
                  <a:lnTo>
                    <a:pt x="836613" y="1008439"/>
                  </a:lnTo>
                  <a:lnTo>
                    <a:pt x="842169" y="1004869"/>
                  </a:lnTo>
                  <a:lnTo>
                    <a:pt x="848122" y="1000902"/>
                  </a:lnTo>
                  <a:lnTo>
                    <a:pt x="854075" y="997331"/>
                  </a:lnTo>
                  <a:lnTo>
                    <a:pt x="860028" y="994555"/>
                  </a:lnTo>
                  <a:lnTo>
                    <a:pt x="866378" y="991381"/>
                  </a:lnTo>
                  <a:lnTo>
                    <a:pt x="873125" y="988208"/>
                  </a:lnTo>
                  <a:lnTo>
                    <a:pt x="880269" y="985828"/>
                  </a:lnTo>
                  <a:lnTo>
                    <a:pt x="895350" y="980274"/>
                  </a:lnTo>
                  <a:lnTo>
                    <a:pt x="912416" y="975117"/>
                  </a:lnTo>
                  <a:lnTo>
                    <a:pt x="932260" y="970753"/>
                  </a:lnTo>
                  <a:lnTo>
                    <a:pt x="954881" y="965597"/>
                  </a:lnTo>
                  <a:lnTo>
                    <a:pt x="963613" y="965993"/>
                  </a:lnTo>
                  <a:lnTo>
                    <a:pt x="979488" y="966787"/>
                  </a:lnTo>
                  <a:lnTo>
                    <a:pt x="1004491" y="968373"/>
                  </a:lnTo>
                  <a:lnTo>
                    <a:pt x="1089819" y="1240103"/>
                  </a:lnTo>
                  <a:lnTo>
                    <a:pt x="1081484" y="1159179"/>
                  </a:lnTo>
                  <a:lnTo>
                    <a:pt x="1077516" y="1013199"/>
                  </a:lnTo>
                  <a:lnTo>
                    <a:pt x="1071959" y="999315"/>
                  </a:lnTo>
                  <a:lnTo>
                    <a:pt x="1083072" y="980671"/>
                  </a:lnTo>
                  <a:lnTo>
                    <a:pt x="1107281" y="980671"/>
                  </a:lnTo>
                  <a:lnTo>
                    <a:pt x="1117600" y="999315"/>
                  </a:lnTo>
                  <a:lnTo>
                    <a:pt x="1112837" y="1015579"/>
                  </a:lnTo>
                  <a:lnTo>
                    <a:pt x="1142206" y="1228203"/>
                  </a:lnTo>
                  <a:lnTo>
                    <a:pt x="1137841" y="971944"/>
                  </a:lnTo>
                  <a:lnTo>
                    <a:pt x="1146572" y="967580"/>
                  </a:lnTo>
                  <a:lnTo>
                    <a:pt x="1148953" y="966390"/>
                  </a:lnTo>
                  <a:lnTo>
                    <a:pt x="1149350" y="965597"/>
                  </a:lnTo>
                  <a:lnTo>
                    <a:pt x="1155700" y="965200"/>
                  </a:lnTo>
                  <a:close/>
                  <a:moveTo>
                    <a:pt x="931148" y="736601"/>
                  </a:moveTo>
                  <a:lnTo>
                    <a:pt x="929554" y="751285"/>
                  </a:lnTo>
                  <a:lnTo>
                    <a:pt x="928757" y="762794"/>
                  </a:lnTo>
                  <a:lnTo>
                    <a:pt x="929155" y="762794"/>
                  </a:lnTo>
                  <a:lnTo>
                    <a:pt x="929554" y="751285"/>
                  </a:lnTo>
                  <a:lnTo>
                    <a:pt x="930351" y="746126"/>
                  </a:lnTo>
                  <a:lnTo>
                    <a:pt x="931148" y="741363"/>
                  </a:lnTo>
                  <a:lnTo>
                    <a:pt x="931148" y="736601"/>
                  </a:lnTo>
                  <a:close/>
                  <a:moveTo>
                    <a:pt x="949086" y="679054"/>
                  </a:moveTo>
                  <a:lnTo>
                    <a:pt x="948289" y="679847"/>
                  </a:lnTo>
                  <a:lnTo>
                    <a:pt x="945499" y="681435"/>
                  </a:lnTo>
                  <a:lnTo>
                    <a:pt x="943904" y="683419"/>
                  </a:lnTo>
                  <a:lnTo>
                    <a:pt x="941911" y="686991"/>
                  </a:lnTo>
                  <a:lnTo>
                    <a:pt x="945897" y="682625"/>
                  </a:lnTo>
                  <a:lnTo>
                    <a:pt x="948289" y="681038"/>
                  </a:lnTo>
                  <a:lnTo>
                    <a:pt x="950282" y="679054"/>
                  </a:lnTo>
                  <a:lnTo>
                    <a:pt x="949086" y="679054"/>
                  </a:lnTo>
                  <a:close/>
                  <a:moveTo>
                    <a:pt x="1038375" y="620713"/>
                  </a:moveTo>
                  <a:lnTo>
                    <a:pt x="1049138" y="620713"/>
                  </a:lnTo>
                  <a:lnTo>
                    <a:pt x="1059502" y="621110"/>
                  </a:lnTo>
                  <a:lnTo>
                    <a:pt x="1069866" y="622300"/>
                  </a:lnTo>
                  <a:lnTo>
                    <a:pt x="1079432" y="623491"/>
                  </a:lnTo>
                  <a:lnTo>
                    <a:pt x="1088999" y="625872"/>
                  </a:lnTo>
                  <a:lnTo>
                    <a:pt x="1098167" y="627857"/>
                  </a:lnTo>
                  <a:lnTo>
                    <a:pt x="1106937" y="630238"/>
                  </a:lnTo>
                  <a:lnTo>
                    <a:pt x="1115307" y="633413"/>
                  </a:lnTo>
                  <a:lnTo>
                    <a:pt x="1123678" y="636191"/>
                  </a:lnTo>
                  <a:lnTo>
                    <a:pt x="1130853" y="639763"/>
                  </a:lnTo>
                  <a:lnTo>
                    <a:pt x="1138028" y="642938"/>
                  </a:lnTo>
                  <a:lnTo>
                    <a:pt x="1144805" y="646510"/>
                  </a:lnTo>
                  <a:lnTo>
                    <a:pt x="1156365" y="652860"/>
                  </a:lnTo>
                  <a:lnTo>
                    <a:pt x="1166729" y="659607"/>
                  </a:lnTo>
                  <a:lnTo>
                    <a:pt x="1174701" y="664766"/>
                  </a:lnTo>
                  <a:lnTo>
                    <a:pt x="1180680" y="669529"/>
                  </a:lnTo>
                  <a:lnTo>
                    <a:pt x="1185862" y="673497"/>
                  </a:lnTo>
                  <a:lnTo>
                    <a:pt x="1185862" y="676275"/>
                  </a:lnTo>
                  <a:lnTo>
                    <a:pt x="1185862" y="684213"/>
                  </a:lnTo>
                  <a:lnTo>
                    <a:pt x="1185065" y="688975"/>
                  </a:lnTo>
                  <a:lnTo>
                    <a:pt x="1183869" y="694532"/>
                  </a:lnTo>
                  <a:lnTo>
                    <a:pt x="1182274" y="700088"/>
                  </a:lnTo>
                  <a:lnTo>
                    <a:pt x="1180281" y="704850"/>
                  </a:lnTo>
                  <a:lnTo>
                    <a:pt x="1179086" y="707629"/>
                  </a:lnTo>
                  <a:lnTo>
                    <a:pt x="1177093" y="710010"/>
                  </a:lnTo>
                  <a:lnTo>
                    <a:pt x="1175498" y="711994"/>
                  </a:lnTo>
                  <a:lnTo>
                    <a:pt x="1173505" y="713979"/>
                  </a:lnTo>
                  <a:lnTo>
                    <a:pt x="1170715" y="715963"/>
                  </a:lnTo>
                  <a:lnTo>
                    <a:pt x="1168323" y="717154"/>
                  </a:lnTo>
                  <a:lnTo>
                    <a:pt x="1165533" y="718344"/>
                  </a:lnTo>
                  <a:lnTo>
                    <a:pt x="1161945" y="719138"/>
                  </a:lnTo>
                  <a:lnTo>
                    <a:pt x="1158756" y="719535"/>
                  </a:lnTo>
                  <a:lnTo>
                    <a:pt x="1154770" y="719535"/>
                  </a:lnTo>
                  <a:lnTo>
                    <a:pt x="1150784" y="719138"/>
                  </a:lnTo>
                  <a:lnTo>
                    <a:pt x="1146001" y="718344"/>
                  </a:lnTo>
                  <a:lnTo>
                    <a:pt x="1140819" y="717154"/>
                  </a:lnTo>
                  <a:lnTo>
                    <a:pt x="1135238" y="715566"/>
                  </a:lnTo>
                  <a:lnTo>
                    <a:pt x="1129259" y="712788"/>
                  </a:lnTo>
                  <a:lnTo>
                    <a:pt x="1123678" y="710010"/>
                  </a:lnTo>
                  <a:lnTo>
                    <a:pt x="1120091" y="708819"/>
                  </a:lnTo>
                  <a:lnTo>
                    <a:pt x="1114112" y="707629"/>
                  </a:lnTo>
                  <a:lnTo>
                    <a:pt x="1098964" y="704850"/>
                  </a:lnTo>
                  <a:lnTo>
                    <a:pt x="1083418" y="702072"/>
                  </a:lnTo>
                  <a:lnTo>
                    <a:pt x="1077439" y="700882"/>
                  </a:lnTo>
                  <a:lnTo>
                    <a:pt x="1073852" y="700088"/>
                  </a:lnTo>
                  <a:lnTo>
                    <a:pt x="1104545" y="714772"/>
                  </a:lnTo>
                  <a:lnTo>
                    <a:pt x="1118895" y="721122"/>
                  </a:lnTo>
                  <a:lnTo>
                    <a:pt x="1125671" y="723504"/>
                  </a:lnTo>
                  <a:lnTo>
                    <a:pt x="1132448" y="725885"/>
                  </a:lnTo>
                  <a:lnTo>
                    <a:pt x="1138826" y="728266"/>
                  </a:lnTo>
                  <a:lnTo>
                    <a:pt x="1144805" y="729457"/>
                  </a:lnTo>
                  <a:lnTo>
                    <a:pt x="1150784" y="730647"/>
                  </a:lnTo>
                  <a:lnTo>
                    <a:pt x="1155966" y="731044"/>
                  </a:lnTo>
                  <a:lnTo>
                    <a:pt x="1161148" y="730647"/>
                  </a:lnTo>
                  <a:lnTo>
                    <a:pt x="1165931" y="729457"/>
                  </a:lnTo>
                  <a:lnTo>
                    <a:pt x="1170316" y="727869"/>
                  </a:lnTo>
                  <a:lnTo>
                    <a:pt x="1174302" y="725091"/>
                  </a:lnTo>
                  <a:lnTo>
                    <a:pt x="1175498" y="735410"/>
                  </a:lnTo>
                  <a:lnTo>
                    <a:pt x="1175897" y="744935"/>
                  </a:lnTo>
                  <a:lnTo>
                    <a:pt x="1175498" y="753666"/>
                  </a:lnTo>
                  <a:lnTo>
                    <a:pt x="1175099" y="762397"/>
                  </a:lnTo>
                  <a:lnTo>
                    <a:pt x="1176694" y="761207"/>
                  </a:lnTo>
                  <a:lnTo>
                    <a:pt x="1177491" y="760413"/>
                  </a:lnTo>
                  <a:lnTo>
                    <a:pt x="1178687" y="760016"/>
                  </a:lnTo>
                  <a:lnTo>
                    <a:pt x="1179086" y="760413"/>
                  </a:lnTo>
                  <a:lnTo>
                    <a:pt x="1179484" y="761207"/>
                  </a:lnTo>
                  <a:lnTo>
                    <a:pt x="1179883" y="763985"/>
                  </a:lnTo>
                  <a:lnTo>
                    <a:pt x="1180281" y="767954"/>
                  </a:lnTo>
                  <a:lnTo>
                    <a:pt x="1180281" y="773113"/>
                  </a:lnTo>
                  <a:lnTo>
                    <a:pt x="1179086" y="785813"/>
                  </a:lnTo>
                  <a:lnTo>
                    <a:pt x="1177491" y="800498"/>
                  </a:lnTo>
                  <a:lnTo>
                    <a:pt x="1175498" y="814388"/>
                  </a:lnTo>
                  <a:lnTo>
                    <a:pt x="1173505" y="826294"/>
                  </a:lnTo>
                  <a:lnTo>
                    <a:pt x="1171911" y="833438"/>
                  </a:lnTo>
                  <a:lnTo>
                    <a:pt x="1170715" y="834629"/>
                  </a:lnTo>
                  <a:lnTo>
                    <a:pt x="1170316" y="834232"/>
                  </a:lnTo>
                  <a:lnTo>
                    <a:pt x="1169519" y="842169"/>
                  </a:lnTo>
                  <a:lnTo>
                    <a:pt x="1168323" y="849710"/>
                  </a:lnTo>
                  <a:lnTo>
                    <a:pt x="1166729" y="856854"/>
                  </a:lnTo>
                  <a:lnTo>
                    <a:pt x="1165134" y="863998"/>
                  </a:lnTo>
                  <a:lnTo>
                    <a:pt x="1162742" y="870744"/>
                  </a:lnTo>
                  <a:lnTo>
                    <a:pt x="1160351" y="877491"/>
                  </a:lnTo>
                  <a:lnTo>
                    <a:pt x="1157959" y="883841"/>
                  </a:lnTo>
                  <a:lnTo>
                    <a:pt x="1154770" y="890191"/>
                  </a:lnTo>
                  <a:lnTo>
                    <a:pt x="1151980" y="896541"/>
                  </a:lnTo>
                  <a:lnTo>
                    <a:pt x="1148791" y="902098"/>
                  </a:lnTo>
                  <a:lnTo>
                    <a:pt x="1145602" y="907654"/>
                  </a:lnTo>
                  <a:lnTo>
                    <a:pt x="1141616" y="913210"/>
                  </a:lnTo>
                  <a:lnTo>
                    <a:pt x="1138028" y="918370"/>
                  </a:lnTo>
                  <a:lnTo>
                    <a:pt x="1134042" y="923529"/>
                  </a:lnTo>
                  <a:lnTo>
                    <a:pt x="1126070" y="932260"/>
                  </a:lnTo>
                  <a:lnTo>
                    <a:pt x="1117699" y="940595"/>
                  </a:lnTo>
                  <a:lnTo>
                    <a:pt x="1108531" y="947738"/>
                  </a:lnTo>
                  <a:lnTo>
                    <a:pt x="1099762" y="954088"/>
                  </a:lnTo>
                  <a:lnTo>
                    <a:pt x="1090593" y="959248"/>
                  </a:lnTo>
                  <a:lnTo>
                    <a:pt x="1081027" y="963216"/>
                  </a:lnTo>
                  <a:lnTo>
                    <a:pt x="1077041" y="964804"/>
                  </a:lnTo>
                  <a:lnTo>
                    <a:pt x="1072257" y="966391"/>
                  </a:lnTo>
                  <a:lnTo>
                    <a:pt x="1067474" y="967185"/>
                  </a:lnTo>
                  <a:lnTo>
                    <a:pt x="1063488" y="967979"/>
                  </a:lnTo>
                  <a:lnTo>
                    <a:pt x="1059103" y="968376"/>
                  </a:lnTo>
                  <a:lnTo>
                    <a:pt x="1054719" y="968376"/>
                  </a:lnTo>
                  <a:lnTo>
                    <a:pt x="1051530" y="968376"/>
                  </a:lnTo>
                  <a:lnTo>
                    <a:pt x="1047543" y="967979"/>
                  </a:lnTo>
                  <a:lnTo>
                    <a:pt x="1043956" y="967185"/>
                  </a:lnTo>
                  <a:lnTo>
                    <a:pt x="1039970" y="965995"/>
                  </a:lnTo>
                  <a:lnTo>
                    <a:pt x="1031998" y="962820"/>
                  </a:lnTo>
                  <a:lnTo>
                    <a:pt x="1023627" y="958851"/>
                  </a:lnTo>
                  <a:lnTo>
                    <a:pt x="1014857" y="953295"/>
                  </a:lnTo>
                  <a:lnTo>
                    <a:pt x="1006088" y="947341"/>
                  </a:lnTo>
                  <a:lnTo>
                    <a:pt x="997318" y="939801"/>
                  </a:lnTo>
                  <a:lnTo>
                    <a:pt x="988549" y="931863"/>
                  </a:lnTo>
                  <a:lnTo>
                    <a:pt x="979779" y="922338"/>
                  </a:lnTo>
                  <a:lnTo>
                    <a:pt x="971807" y="912813"/>
                  </a:lnTo>
                  <a:lnTo>
                    <a:pt x="963835" y="902098"/>
                  </a:lnTo>
                  <a:lnTo>
                    <a:pt x="956660" y="890985"/>
                  </a:lnTo>
                  <a:lnTo>
                    <a:pt x="949883" y="878682"/>
                  </a:lnTo>
                  <a:lnTo>
                    <a:pt x="943904" y="865982"/>
                  </a:lnTo>
                  <a:lnTo>
                    <a:pt x="941512" y="859632"/>
                  </a:lnTo>
                  <a:lnTo>
                    <a:pt x="938722" y="852885"/>
                  </a:lnTo>
                  <a:lnTo>
                    <a:pt x="936729" y="846138"/>
                  </a:lnTo>
                  <a:lnTo>
                    <a:pt x="934736" y="839391"/>
                  </a:lnTo>
                  <a:lnTo>
                    <a:pt x="933540" y="843757"/>
                  </a:lnTo>
                  <a:lnTo>
                    <a:pt x="931547" y="847329"/>
                  </a:lnTo>
                  <a:lnTo>
                    <a:pt x="929554" y="849710"/>
                  </a:lnTo>
                  <a:lnTo>
                    <a:pt x="928757" y="850107"/>
                  </a:lnTo>
                  <a:lnTo>
                    <a:pt x="927960" y="850504"/>
                  </a:lnTo>
                  <a:lnTo>
                    <a:pt x="926764" y="850107"/>
                  </a:lnTo>
                  <a:lnTo>
                    <a:pt x="925568" y="849710"/>
                  </a:lnTo>
                  <a:lnTo>
                    <a:pt x="924372" y="848123"/>
                  </a:lnTo>
                  <a:lnTo>
                    <a:pt x="923575" y="846535"/>
                  </a:lnTo>
                  <a:lnTo>
                    <a:pt x="921582" y="842963"/>
                  </a:lnTo>
                  <a:lnTo>
                    <a:pt x="920386" y="837407"/>
                  </a:lnTo>
                  <a:lnTo>
                    <a:pt x="918791" y="831057"/>
                  </a:lnTo>
                  <a:lnTo>
                    <a:pt x="917596" y="823516"/>
                  </a:lnTo>
                  <a:lnTo>
                    <a:pt x="917197" y="815182"/>
                  </a:lnTo>
                  <a:lnTo>
                    <a:pt x="916798" y="806054"/>
                  </a:lnTo>
                  <a:lnTo>
                    <a:pt x="917197" y="798116"/>
                  </a:lnTo>
                  <a:lnTo>
                    <a:pt x="917596" y="790576"/>
                  </a:lnTo>
                  <a:lnTo>
                    <a:pt x="918393" y="783829"/>
                  </a:lnTo>
                  <a:lnTo>
                    <a:pt x="919987" y="777479"/>
                  </a:lnTo>
                  <a:lnTo>
                    <a:pt x="921183" y="772319"/>
                  </a:lnTo>
                  <a:lnTo>
                    <a:pt x="922379" y="767954"/>
                  </a:lnTo>
                  <a:lnTo>
                    <a:pt x="924372" y="764779"/>
                  </a:lnTo>
                  <a:lnTo>
                    <a:pt x="925169" y="763588"/>
                  </a:lnTo>
                  <a:lnTo>
                    <a:pt x="926365" y="763191"/>
                  </a:lnTo>
                  <a:lnTo>
                    <a:pt x="923176" y="759619"/>
                  </a:lnTo>
                  <a:lnTo>
                    <a:pt x="920785" y="756444"/>
                  </a:lnTo>
                  <a:lnTo>
                    <a:pt x="918393" y="752476"/>
                  </a:lnTo>
                  <a:lnTo>
                    <a:pt x="916798" y="748507"/>
                  </a:lnTo>
                  <a:lnTo>
                    <a:pt x="915204" y="744538"/>
                  </a:lnTo>
                  <a:lnTo>
                    <a:pt x="914407" y="739776"/>
                  </a:lnTo>
                  <a:lnTo>
                    <a:pt x="913609" y="735807"/>
                  </a:lnTo>
                  <a:lnTo>
                    <a:pt x="913211" y="731044"/>
                  </a:lnTo>
                  <a:lnTo>
                    <a:pt x="912812" y="727076"/>
                  </a:lnTo>
                  <a:lnTo>
                    <a:pt x="912812" y="721916"/>
                  </a:lnTo>
                  <a:lnTo>
                    <a:pt x="913609" y="712391"/>
                  </a:lnTo>
                  <a:lnTo>
                    <a:pt x="915204" y="703263"/>
                  </a:lnTo>
                  <a:lnTo>
                    <a:pt x="917197" y="694135"/>
                  </a:lnTo>
                  <a:lnTo>
                    <a:pt x="920386" y="685007"/>
                  </a:lnTo>
                  <a:lnTo>
                    <a:pt x="923575" y="676672"/>
                  </a:lnTo>
                  <a:lnTo>
                    <a:pt x="927162" y="668735"/>
                  </a:lnTo>
                  <a:lnTo>
                    <a:pt x="930750" y="661988"/>
                  </a:lnTo>
                  <a:lnTo>
                    <a:pt x="934337" y="656035"/>
                  </a:lnTo>
                  <a:lnTo>
                    <a:pt x="937526" y="651272"/>
                  </a:lnTo>
                  <a:lnTo>
                    <a:pt x="940715" y="647700"/>
                  </a:lnTo>
                  <a:lnTo>
                    <a:pt x="943107" y="646113"/>
                  </a:lnTo>
                  <a:lnTo>
                    <a:pt x="955862" y="639763"/>
                  </a:lnTo>
                  <a:lnTo>
                    <a:pt x="968219" y="634604"/>
                  </a:lnTo>
                  <a:lnTo>
                    <a:pt x="980178" y="630238"/>
                  </a:lnTo>
                  <a:lnTo>
                    <a:pt x="992535" y="627063"/>
                  </a:lnTo>
                  <a:lnTo>
                    <a:pt x="1004493" y="624285"/>
                  </a:lnTo>
                  <a:lnTo>
                    <a:pt x="1016053" y="622300"/>
                  </a:lnTo>
                  <a:lnTo>
                    <a:pt x="1027214" y="621110"/>
                  </a:lnTo>
                  <a:lnTo>
                    <a:pt x="1038375" y="620713"/>
                  </a:lnTo>
                  <a:close/>
                  <a:moveTo>
                    <a:pt x="1043186" y="515586"/>
                  </a:moveTo>
                  <a:lnTo>
                    <a:pt x="1022934" y="515983"/>
                  </a:lnTo>
                  <a:lnTo>
                    <a:pt x="1002682" y="516777"/>
                  </a:lnTo>
                  <a:lnTo>
                    <a:pt x="982827" y="518364"/>
                  </a:lnTo>
                  <a:lnTo>
                    <a:pt x="962972" y="519952"/>
                  </a:lnTo>
                  <a:lnTo>
                    <a:pt x="943514" y="521937"/>
                  </a:lnTo>
                  <a:lnTo>
                    <a:pt x="924056" y="525113"/>
                  </a:lnTo>
                  <a:lnTo>
                    <a:pt x="904598" y="527891"/>
                  </a:lnTo>
                  <a:lnTo>
                    <a:pt x="885140" y="531861"/>
                  </a:lnTo>
                  <a:lnTo>
                    <a:pt x="866476" y="535830"/>
                  </a:lnTo>
                  <a:lnTo>
                    <a:pt x="847812" y="540594"/>
                  </a:lnTo>
                  <a:lnTo>
                    <a:pt x="829148" y="545754"/>
                  </a:lnTo>
                  <a:lnTo>
                    <a:pt x="810485" y="550914"/>
                  </a:lnTo>
                  <a:lnTo>
                    <a:pt x="792218" y="556869"/>
                  </a:lnTo>
                  <a:lnTo>
                    <a:pt x="774348" y="563220"/>
                  </a:lnTo>
                  <a:lnTo>
                    <a:pt x="756082" y="569968"/>
                  </a:lnTo>
                  <a:lnTo>
                    <a:pt x="738609" y="577113"/>
                  </a:lnTo>
                  <a:lnTo>
                    <a:pt x="721137" y="585449"/>
                  </a:lnTo>
                  <a:lnTo>
                    <a:pt x="704061" y="593388"/>
                  </a:lnTo>
                  <a:lnTo>
                    <a:pt x="686986" y="601724"/>
                  </a:lnTo>
                  <a:lnTo>
                    <a:pt x="670308" y="610457"/>
                  </a:lnTo>
                  <a:lnTo>
                    <a:pt x="653630" y="619587"/>
                  </a:lnTo>
                  <a:lnTo>
                    <a:pt x="637745" y="629114"/>
                  </a:lnTo>
                  <a:lnTo>
                    <a:pt x="621861" y="639037"/>
                  </a:lnTo>
                  <a:lnTo>
                    <a:pt x="605977" y="649755"/>
                  </a:lnTo>
                  <a:lnTo>
                    <a:pt x="590490" y="660473"/>
                  </a:lnTo>
                  <a:lnTo>
                    <a:pt x="575400" y="671190"/>
                  </a:lnTo>
                  <a:lnTo>
                    <a:pt x="559913" y="682702"/>
                  </a:lnTo>
                  <a:lnTo>
                    <a:pt x="545617" y="694610"/>
                  </a:lnTo>
                  <a:lnTo>
                    <a:pt x="531322" y="706519"/>
                  </a:lnTo>
                  <a:lnTo>
                    <a:pt x="517026" y="719221"/>
                  </a:lnTo>
                  <a:lnTo>
                    <a:pt x="503525" y="731924"/>
                  </a:lnTo>
                  <a:lnTo>
                    <a:pt x="490023" y="745023"/>
                  </a:lnTo>
                  <a:lnTo>
                    <a:pt x="476919" y="758520"/>
                  </a:lnTo>
                  <a:lnTo>
                    <a:pt x="464212" y="772413"/>
                  </a:lnTo>
                  <a:lnTo>
                    <a:pt x="451504" y="786306"/>
                  </a:lnTo>
                  <a:lnTo>
                    <a:pt x="439591" y="800596"/>
                  </a:lnTo>
                  <a:lnTo>
                    <a:pt x="427678" y="815680"/>
                  </a:lnTo>
                  <a:lnTo>
                    <a:pt x="416162" y="830368"/>
                  </a:lnTo>
                  <a:lnTo>
                    <a:pt x="405441" y="845452"/>
                  </a:lnTo>
                  <a:lnTo>
                    <a:pt x="394322" y="860933"/>
                  </a:lnTo>
                  <a:lnTo>
                    <a:pt x="383997" y="876811"/>
                  </a:lnTo>
                  <a:lnTo>
                    <a:pt x="374070" y="892689"/>
                  </a:lnTo>
                  <a:lnTo>
                    <a:pt x="364539" y="908964"/>
                  </a:lnTo>
                  <a:lnTo>
                    <a:pt x="355009" y="925636"/>
                  </a:lnTo>
                  <a:lnTo>
                    <a:pt x="346272" y="941911"/>
                  </a:lnTo>
                  <a:lnTo>
                    <a:pt x="337933" y="959377"/>
                  </a:lnTo>
                  <a:lnTo>
                    <a:pt x="329594" y="976048"/>
                  </a:lnTo>
                  <a:lnTo>
                    <a:pt x="322049" y="993911"/>
                  </a:lnTo>
                  <a:lnTo>
                    <a:pt x="314901" y="1011377"/>
                  </a:lnTo>
                  <a:lnTo>
                    <a:pt x="308151" y="1029240"/>
                  </a:lnTo>
                  <a:lnTo>
                    <a:pt x="301797" y="1047500"/>
                  </a:lnTo>
                  <a:lnTo>
                    <a:pt x="295840" y="1065362"/>
                  </a:lnTo>
                  <a:lnTo>
                    <a:pt x="290678" y="1084019"/>
                  </a:lnTo>
                  <a:lnTo>
                    <a:pt x="285516" y="1102676"/>
                  </a:lnTo>
                  <a:lnTo>
                    <a:pt x="280751" y="1121729"/>
                  </a:lnTo>
                  <a:lnTo>
                    <a:pt x="276780" y="1140783"/>
                  </a:lnTo>
                  <a:lnTo>
                    <a:pt x="272809" y="1159440"/>
                  </a:lnTo>
                  <a:lnTo>
                    <a:pt x="270029" y="1178890"/>
                  </a:lnTo>
                  <a:lnTo>
                    <a:pt x="266852" y="1198341"/>
                  </a:lnTo>
                  <a:lnTo>
                    <a:pt x="264867" y="1218188"/>
                  </a:lnTo>
                  <a:lnTo>
                    <a:pt x="263278" y="1237639"/>
                  </a:lnTo>
                  <a:lnTo>
                    <a:pt x="261690" y="1257883"/>
                  </a:lnTo>
                  <a:lnTo>
                    <a:pt x="260896" y="1277731"/>
                  </a:lnTo>
                  <a:lnTo>
                    <a:pt x="260498" y="1297975"/>
                  </a:lnTo>
                  <a:lnTo>
                    <a:pt x="260896" y="1318220"/>
                  </a:lnTo>
                  <a:lnTo>
                    <a:pt x="261690" y="1338067"/>
                  </a:lnTo>
                  <a:lnTo>
                    <a:pt x="263278" y="1357915"/>
                  </a:lnTo>
                  <a:lnTo>
                    <a:pt x="264867" y="1377763"/>
                  </a:lnTo>
                  <a:lnTo>
                    <a:pt x="266852" y="1397213"/>
                  </a:lnTo>
                  <a:lnTo>
                    <a:pt x="270029" y="1416664"/>
                  </a:lnTo>
                  <a:lnTo>
                    <a:pt x="272809" y="1436114"/>
                  </a:lnTo>
                  <a:lnTo>
                    <a:pt x="276780" y="1455168"/>
                  </a:lnTo>
                  <a:lnTo>
                    <a:pt x="280751" y="1474222"/>
                  </a:lnTo>
                  <a:lnTo>
                    <a:pt x="285516" y="1493275"/>
                  </a:lnTo>
                  <a:lnTo>
                    <a:pt x="290678" y="1511535"/>
                  </a:lnTo>
                  <a:lnTo>
                    <a:pt x="295840" y="1530192"/>
                  </a:lnTo>
                  <a:lnTo>
                    <a:pt x="301797" y="1548452"/>
                  </a:lnTo>
                  <a:lnTo>
                    <a:pt x="308151" y="1566314"/>
                  </a:lnTo>
                  <a:lnTo>
                    <a:pt x="314901" y="1584177"/>
                  </a:lnTo>
                  <a:lnTo>
                    <a:pt x="322049" y="1602040"/>
                  </a:lnTo>
                  <a:lnTo>
                    <a:pt x="329594" y="1619109"/>
                  </a:lnTo>
                  <a:lnTo>
                    <a:pt x="337933" y="1636575"/>
                  </a:lnTo>
                  <a:lnTo>
                    <a:pt x="346272" y="1653247"/>
                  </a:lnTo>
                  <a:lnTo>
                    <a:pt x="355009" y="1670316"/>
                  </a:lnTo>
                  <a:lnTo>
                    <a:pt x="364539" y="1686591"/>
                  </a:lnTo>
                  <a:lnTo>
                    <a:pt x="374070" y="1703262"/>
                  </a:lnTo>
                  <a:lnTo>
                    <a:pt x="383997" y="1719140"/>
                  </a:lnTo>
                  <a:lnTo>
                    <a:pt x="394322" y="1734622"/>
                  </a:lnTo>
                  <a:lnTo>
                    <a:pt x="405441" y="1750500"/>
                  </a:lnTo>
                  <a:lnTo>
                    <a:pt x="416162" y="1765584"/>
                  </a:lnTo>
                  <a:lnTo>
                    <a:pt x="427678" y="1780271"/>
                  </a:lnTo>
                  <a:lnTo>
                    <a:pt x="439591" y="1794958"/>
                  </a:lnTo>
                  <a:lnTo>
                    <a:pt x="451504" y="1809248"/>
                  </a:lnTo>
                  <a:lnTo>
                    <a:pt x="464212" y="1823142"/>
                  </a:lnTo>
                  <a:lnTo>
                    <a:pt x="476919" y="1837035"/>
                  </a:lnTo>
                  <a:lnTo>
                    <a:pt x="490023" y="1850531"/>
                  </a:lnTo>
                  <a:lnTo>
                    <a:pt x="503525" y="1863631"/>
                  </a:lnTo>
                  <a:lnTo>
                    <a:pt x="517026" y="1876333"/>
                  </a:lnTo>
                  <a:lnTo>
                    <a:pt x="531322" y="1889035"/>
                  </a:lnTo>
                  <a:lnTo>
                    <a:pt x="545617" y="1900944"/>
                  </a:lnTo>
                  <a:lnTo>
                    <a:pt x="559913" y="1912852"/>
                  </a:lnTo>
                  <a:lnTo>
                    <a:pt x="575400" y="1923967"/>
                  </a:lnTo>
                  <a:lnTo>
                    <a:pt x="590490" y="1935479"/>
                  </a:lnTo>
                  <a:lnTo>
                    <a:pt x="605977" y="1945799"/>
                  </a:lnTo>
                  <a:lnTo>
                    <a:pt x="621861" y="1956517"/>
                  </a:lnTo>
                  <a:lnTo>
                    <a:pt x="637745" y="1966044"/>
                  </a:lnTo>
                  <a:lnTo>
                    <a:pt x="653630" y="1975968"/>
                  </a:lnTo>
                  <a:lnTo>
                    <a:pt x="670308" y="1985097"/>
                  </a:lnTo>
                  <a:lnTo>
                    <a:pt x="686986" y="1994227"/>
                  </a:lnTo>
                  <a:lnTo>
                    <a:pt x="704061" y="2002563"/>
                  </a:lnTo>
                  <a:lnTo>
                    <a:pt x="721137" y="2010502"/>
                  </a:lnTo>
                  <a:lnTo>
                    <a:pt x="738609" y="2018044"/>
                  </a:lnTo>
                  <a:lnTo>
                    <a:pt x="756082" y="2025189"/>
                  </a:lnTo>
                  <a:lnTo>
                    <a:pt x="774348" y="2032335"/>
                  </a:lnTo>
                  <a:lnTo>
                    <a:pt x="792218" y="2038686"/>
                  </a:lnTo>
                  <a:lnTo>
                    <a:pt x="810485" y="2044640"/>
                  </a:lnTo>
                  <a:lnTo>
                    <a:pt x="829148" y="2050197"/>
                  </a:lnTo>
                  <a:lnTo>
                    <a:pt x="847812" y="2055358"/>
                  </a:lnTo>
                  <a:lnTo>
                    <a:pt x="866476" y="2059724"/>
                  </a:lnTo>
                  <a:lnTo>
                    <a:pt x="885140" y="2064091"/>
                  </a:lnTo>
                  <a:lnTo>
                    <a:pt x="904598" y="2067266"/>
                  </a:lnTo>
                  <a:lnTo>
                    <a:pt x="924056" y="2070839"/>
                  </a:lnTo>
                  <a:lnTo>
                    <a:pt x="943514" y="2073220"/>
                  </a:lnTo>
                  <a:lnTo>
                    <a:pt x="962972" y="2075999"/>
                  </a:lnTo>
                  <a:lnTo>
                    <a:pt x="982827" y="2077587"/>
                  </a:lnTo>
                  <a:lnTo>
                    <a:pt x="1002682" y="2078778"/>
                  </a:lnTo>
                  <a:lnTo>
                    <a:pt x="1022934" y="2079572"/>
                  </a:lnTo>
                  <a:lnTo>
                    <a:pt x="1043186" y="2079572"/>
                  </a:lnTo>
                  <a:lnTo>
                    <a:pt x="1063041" y="2079572"/>
                  </a:lnTo>
                  <a:lnTo>
                    <a:pt x="1083293" y="2078778"/>
                  </a:lnTo>
                  <a:lnTo>
                    <a:pt x="1103148" y="2077587"/>
                  </a:lnTo>
                  <a:lnTo>
                    <a:pt x="1122606" y="2075999"/>
                  </a:lnTo>
                  <a:lnTo>
                    <a:pt x="1142064" y="2073220"/>
                  </a:lnTo>
                  <a:lnTo>
                    <a:pt x="1161919" y="2070839"/>
                  </a:lnTo>
                  <a:lnTo>
                    <a:pt x="1180980" y="2067266"/>
                  </a:lnTo>
                  <a:lnTo>
                    <a:pt x="1200438" y="2064091"/>
                  </a:lnTo>
                  <a:lnTo>
                    <a:pt x="1219499" y="2059724"/>
                  </a:lnTo>
                  <a:lnTo>
                    <a:pt x="1237766" y="2055358"/>
                  </a:lnTo>
                  <a:lnTo>
                    <a:pt x="1256827" y="2050197"/>
                  </a:lnTo>
                  <a:lnTo>
                    <a:pt x="1275093" y="2044640"/>
                  </a:lnTo>
                  <a:lnTo>
                    <a:pt x="1293757" y="2038686"/>
                  </a:lnTo>
                  <a:lnTo>
                    <a:pt x="1311627" y="2032335"/>
                  </a:lnTo>
                  <a:lnTo>
                    <a:pt x="1329496" y="2025189"/>
                  </a:lnTo>
                  <a:lnTo>
                    <a:pt x="1347366" y="2018044"/>
                  </a:lnTo>
                  <a:lnTo>
                    <a:pt x="1364441" y="2010502"/>
                  </a:lnTo>
                  <a:lnTo>
                    <a:pt x="1381914" y="2002563"/>
                  </a:lnTo>
                  <a:lnTo>
                    <a:pt x="1398592" y="1994227"/>
                  </a:lnTo>
                  <a:lnTo>
                    <a:pt x="1415667" y="1985097"/>
                  </a:lnTo>
                  <a:lnTo>
                    <a:pt x="1431949" y="1975968"/>
                  </a:lnTo>
                  <a:lnTo>
                    <a:pt x="1447833" y="1966044"/>
                  </a:lnTo>
                  <a:lnTo>
                    <a:pt x="1464114" y="1956517"/>
                  </a:lnTo>
                  <a:lnTo>
                    <a:pt x="1479998" y="1945799"/>
                  </a:lnTo>
                  <a:lnTo>
                    <a:pt x="1495088" y="1935479"/>
                  </a:lnTo>
                  <a:lnTo>
                    <a:pt x="1510575" y="1923967"/>
                  </a:lnTo>
                  <a:lnTo>
                    <a:pt x="1525665" y="1912852"/>
                  </a:lnTo>
                  <a:lnTo>
                    <a:pt x="1539960" y="1900944"/>
                  </a:lnTo>
                  <a:lnTo>
                    <a:pt x="1554256" y="1889035"/>
                  </a:lnTo>
                  <a:lnTo>
                    <a:pt x="1568551" y="1876333"/>
                  </a:lnTo>
                  <a:lnTo>
                    <a:pt x="1582053" y="1863631"/>
                  </a:lnTo>
                  <a:lnTo>
                    <a:pt x="1595555" y="1850531"/>
                  </a:lnTo>
                  <a:lnTo>
                    <a:pt x="1608659" y="1837035"/>
                  </a:lnTo>
                  <a:lnTo>
                    <a:pt x="1621763" y="1823142"/>
                  </a:lnTo>
                  <a:lnTo>
                    <a:pt x="1634073" y="1809248"/>
                  </a:lnTo>
                  <a:lnTo>
                    <a:pt x="1646383" y="1794958"/>
                  </a:lnTo>
                  <a:lnTo>
                    <a:pt x="1657899" y="1780271"/>
                  </a:lnTo>
                  <a:lnTo>
                    <a:pt x="1669415" y="1765584"/>
                  </a:lnTo>
                  <a:lnTo>
                    <a:pt x="1680534" y="1750500"/>
                  </a:lnTo>
                  <a:lnTo>
                    <a:pt x="1691256" y="1734622"/>
                  </a:lnTo>
                  <a:lnTo>
                    <a:pt x="1701581" y="1719140"/>
                  </a:lnTo>
                  <a:lnTo>
                    <a:pt x="1711508" y="1703262"/>
                  </a:lnTo>
                  <a:lnTo>
                    <a:pt x="1721436" y="1686591"/>
                  </a:lnTo>
                  <a:lnTo>
                    <a:pt x="1730569" y="1670316"/>
                  </a:lnTo>
                  <a:lnTo>
                    <a:pt x="1739305" y="1653247"/>
                  </a:lnTo>
                  <a:lnTo>
                    <a:pt x="1748041" y="1636575"/>
                  </a:lnTo>
                  <a:lnTo>
                    <a:pt x="1755983" y="1619109"/>
                  </a:lnTo>
                  <a:lnTo>
                    <a:pt x="1763529" y="1602040"/>
                  </a:lnTo>
                  <a:lnTo>
                    <a:pt x="1770676" y="1584177"/>
                  </a:lnTo>
                  <a:lnTo>
                    <a:pt x="1777427" y="1566314"/>
                  </a:lnTo>
                  <a:lnTo>
                    <a:pt x="1783781" y="1548452"/>
                  </a:lnTo>
                  <a:lnTo>
                    <a:pt x="1789737" y="1530192"/>
                  </a:lnTo>
                  <a:lnTo>
                    <a:pt x="1795694" y="1511535"/>
                  </a:lnTo>
                  <a:lnTo>
                    <a:pt x="1800459" y="1493275"/>
                  </a:lnTo>
                  <a:lnTo>
                    <a:pt x="1804827" y="1474222"/>
                  </a:lnTo>
                  <a:lnTo>
                    <a:pt x="1809195" y="1455168"/>
                  </a:lnTo>
                  <a:lnTo>
                    <a:pt x="1812769" y="1436114"/>
                  </a:lnTo>
                  <a:lnTo>
                    <a:pt x="1816343" y="1416664"/>
                  </a:lnTo>
                  <a:lnTo>
                    <a:pt x="1818726" y="1397213"/>
                  </a:lnTo>
                  <a:lnTo>
                    <a:pt x="1820711" y="1377763"/>
                  </a:lnTo>
                  <a:lnTo>
                    <a:pt x="1823094" y="1357915"/>
                  </a:lnTo>
                  <a:lnTo>
                    <a:pt x="1824285" y="1338067"/>
                  </a:lnTo>
                  <a:lnTo>
                    <a:pt x="1824682" y="1318220"/>
                  </a:lnTo>
                  <a:lnTo>
                    <a:pt x="1825079" y="1297975"/>
                  </a:lnTo>
                  <a:lnTo>
                    <a:pt x="1824682" y="1277731"/>
                  </a:lnTo>
                  <a:lnTo>
                    <a:pt x="1824285" y="1257883"/>
                  </a:lnTo>
                  <a:lnTo>
                    <a:pt x="1823094" y="1237639"/>
                  </a:lnTo>
                  <a:lnTo>
                    <a:pt x="1820711" y="1218188"/>
                  </a:lnTo>
                  <a:lnTo>
                    <a:pt x="1818726" y="1198341"/>
                  </a:lnTo>
                  <a:lnTo>
                    <a:pt x="1816343" y="1178890"/>
                  </a:lnTo>
                  <a:lnTo>
                    <a:pt x="1812769" y="1159440"/>
                  </a:lnTo>
                  <a:lnTo>
                    <a:pt x="1809195" y="1140783"/>
                  </a:lnTo>
                  <a:lnTo>
                    <a:pt x="1804827" y="1121729"/>
                  </a:lnTo>
                  <a:lnTo>
                    <a:pt x="1800459" y="1102676"/>
                  </a:lnTo>
                  <a:lnTo>
                    <a:pt x="1795694" y="1084019"/>
                  </a:lnTo>
                  <a:lnTo>
                    <a:pt x="1789737" y="1065362"/>
                  </a:lnTo>
                  <a:lnTo>
                    <a:pt x="1783781" y="1047500"/>
                  </a:lnTo>
                  <a:lnTo>
                    <a:pt x="1777427" y="1029240"/>
                  </a:lnTo>
                  <a:lnTo>
                    <a:pt x="1770676" y="1011377"/>
                  </a:lnTo>
                  <a:lnTo>
                    <a:pt x="1763529" y="993911"/>
                  </a:lnTo>
                  <a:lnTo>
                    <a:pt x="1755983" y="976048"/>
                  </a:lnTo>
                  <a:lnTo>
                    <a:pt x="1748041" y="959377"/>
                  </a:lnTo>
                  <a:lnTo>
                    <a:pt x="1739305" y="941911"/>
                  </a:lnTo>
                  <a:lnTo>
                    <a:pt x="1730569" y="925636"/>
                  </a:lnTo>
                  <a:lnTo>
                    <a:pt x="1721436" y="908964"/>
                  </a:lnTo>
                  <a:lnTo>
                    <a:pt x="1711508" y="892689"/>
                  </a:lnTo>
                  <a:lnTo>
                    <a:pt x="1701581" y="876811"/>
                  </a:lnTo>
                  <a:lnTo>
                    <a:pt x="1691256" y="860933"/>
                  </a:lnTo>
                  <a:lnTo>
                    <a:pt x="1680534" y="845452"/>
                  </a:lnTo>
                  <a:lnTo>
                    <a:pt x="1669415" y="830368"/>
                  </a:lnTo>
                  <a:lnTo>
                    <a:pt x="1657899" y="815680"/>
                  </a:lnTo>
                  <a:lnTo>
                    <a:pt x="1646383" y="800596"/>
                  </a:lnTo>
                  <a:lnTo>
                    <a:pt x="1634073" y="786306"/>
                  </a:lnTo>
                  <a:lnTo>
                    <a:pt x="1621763" y="772413"/>
                  </a:lnTo>
                  <a:lnTo>
                    <a:pt x="1608659" y="758520"/>
                  </a:lnTo>
                  <a:lnTo>
                    <a:pt x="1595555" y="745023"/>
                  </a:lnTo>
                  <a:lnTo>
                    <a:pt x="1582053" y="731924"/>
                  </a:lnTo>
                  <a:lnTo>
                    <a:pt x="1568551" y="719221"/>
                  </a:lnTo>
                  <a:lnTo>
                    <a:pt x="1554256" y="706519"/>
                  </a:lnTo>
                  <a:lnTo>
                    <a:pt x="1539960" y="694610"/>
                  </a:lnTo>
                  <a:lnTo>
                    <a:pt x="1525665" y="682702"/>
                  </a:lnTo>
                  <a:lnTo>
                    <a:pt x="1510575" y="671190"/>
                  </a:lnTo>
                  <a:lnTo>
                    <a:pt x="1495088" y="660473"/>
                  </a:lnTo>
                  <a:lnTo>
                    <a:pt x="1479998" y="649755"/>
                  </a:lnTo>
                  <a:lnTo>
                    <a:pt x="1464114" y="639037"/>
                  </a:lnTo>
                  <a:lnTo>
                    <a:pt x="1447833" y="629114"/>
                  </a:lnTo>
                  <a:lnTo>
                    <a:pt x="1431949" y="619587"/>
                  </a:lnTo>
                  <a:lnTo>
                    <a:pt x="1415667" y="610457"/>
                  </a:lnTo>
                  <a:lnTo>
                    <a:pt x="1398592" y="601724"/>
                  </a:lnTo>
                  <a:lnTo>
                    <a:pt x="1381914" y="593388"/>
                  </a:lnTo>
                  <a:lnTo>
                    <a:pt x="1364441" y="585449"/>
                  </a:lnTo>
                  <a:lnTo>
                    <a:pt x="1347366" y="577113"/>
                  </a:lnTo>
                  <a:lnTo>
                    <a:pt x="1329496" y="569968"/>
                  </a:lnTo>
                  <a:lnTo>
                    <a:pt x="1311627" y="563220"/>
                  </a:lnTo>
                  <a:lnTo>
                    <a:pt x="1293757" y="556869"/>
                  </a:lnTo>
                  <a:lnTo>
                    <a:pt x="1275093" y="550914"/>
                  </a:lnTo>
                  <a:lnTo>
                    <a:pt x="1256827" y="545754"/>
                  </a:lnTo>
                  <a:lnTo>
                    <a:pt x="1237766" y="540594"/>
                  </a:lnTo>
                  <a:lnTo>
                    <a:pt x="1219499" y="535830"/>
                  </a:lnTo>
                  <a:lnTo>
                    <a:pt x="1200438" y="531861"/>
                  </a:lnTo>
                  <a:lnTo>
                    <a:pt x="1180980" y="527891"/>
                  </a:lnTo>
                  <a:lnTo>
                    <a:pt x="1161919" y="525113"/>
                  </a:lnTo>
                  <a:lnTo>
                    <a:pt x="1142064" y="521937"/>
                  </a:lnTo>
                  <a:lnTo>
                    <a:pt x="1122606" y="519952"/>
                  </a:lnTo>
                  <a:lnTo>
                    <a:pt x="1103148" y="518364"/>
                  </a:lnTo>
                  <a:lnTo>
                    <a:pt x="1083293" y="516777"/>
                  </a:lnTo>
                  <a:lnTo>
                    <a:pt x="1063041" y="515983"/>
                  </a:lnTo>
                  <a:lnTo>
                    <a:pt x="1043186" y="515586"/>
                  </a:lnTo>
                  <a:close/>
                  <a:moveTo>
                    <a:pt x="803734" y="280988"/>
                  </a:moveTo>
                  <a:lnTo>
                    <a:pt x="862902" y="391340"/>
                  </a:lnTo>
                  <a:lnTo>
                    <a:pt x="884743" y="387371"/>
                  </a:lnTo>
                  <a:lnTo>
                    <a:pt x="906980" y="383798"/>
                  </a:lnTo>
                  <a:lnTo>
                    <a:pt x="929218" y="380622"/>
                  </a:lnTo>
                  <a:lnTo>
                    <a:pt x="951456" y="378241"/>
                  </a:lnTo>
                  <a:lnTo>
                    <a:pt x="974488" y="376256"/>
                  </a:lnTo>
                  <a:lnTo>
                    <a:pt x="997122" y="374668"/>
                  </a:lnTo>
                  <a:lnTo>
                    <a:pt x="1019757" y="373874"/>
                  </a:lnTo>
                  <a:lnTo>
                    <a:pt x="1043186" y="373477"/>
                  </a:lnTo>
                  <a:lnTo>
                    <a:pt x="1059865" y="373874"/>
                  </a:lnTo>
                  <a:lnTo>
                    <a:pt x="1076940" y="374271"/>
                  </a:lnTo>
                  <a:lnTo>
                    <a:pt x="1093618" y="375462"/>
                  </a:lnTo>
                  <a:lnTo>
                    <a:pt x="1110693" y="376256"/>
                  </a:lnTo>
                  <a:lnTo>
                    <a:pt x="1127372" y="377844"/>
                  </a:lnTo>
                  <a:lnTo>
                    <a:pt x="1144050" y="379432"/>
                  </a:lnTo>
                  <a:lnTo>
                    <a:pt x="1160331" y="381019"/>
                  </a:lnTo>
                  <a:lnTo>
                    <a:pt x="1176612" y="383798"/>
                  </a:lnTo>
                  <a:lnTo>
                    <a:pt x="1193291" y="386180"/>
                  </a:lnTo>
                  <a:lnTo>
                    <a:pt x="1209572" y="388958"/>
                  </a:lnTo>
                  <a:lnTo>
                    <a:pt x="1225853" y="392134"/>
                  </a:lnTo>
                  <a:lnTo>
                    <a:pt x="1241737" y="395310"/>
                  </a:lnTo>
                  <a:lnTo>
                    <a:pt x="1257621" y="399279"/>
                  </a:lnTo>
                  <a:lnTo>
                    <a:pt x="1273505" y="403249"/>
                  </a:lnTo>
                  <a:lnTo>
                    <a:pt x="1289389" y="407218"/>
                  </a:lnTo>
                  <a:lnTo>
                    <a:pt x="1304876" y="411982"/>
                  </a:lnTo>
                  <a:lnTo>
                    <a:pt x="1370398" y="304805"/>
                  </a:lnTo>
                  <a:lnTo>
                    <a:pt x="1611439" y="417142"/>
                  </a:lnTo>
                  <a:lnTo>
                    <a:pt x="1570140" y="539800"/>
                  </a:lnTo>
                  <a:lnTo>
                    <a:pt x="1592775" y="555678"/>
                  </a:lnTo>
                  <a:lnTo>
                    <a:pt x="1614615" y="572747"/>
                  </a:lnTo>
                  <a:lnTo>
                    <a:pt x="1636059" y="589815"/>
                  </a:lnTo>
                  <a:lnTo>
                    <a:pt x="1656708" y="608075"/>
                  </a:lnTo>
                  <a:lnTo>
                    <a:pt x="1676960" y="626732"/>
                  </a:lnTo>
                  <a:lnTo>
                    <a:pt x="1696815" y="645389"/>
                  </a:lnTo>
                  <a:lnTo>
                    <a:pt x="1715876" y="665236"/>
                  </a:lnTo>
                  <a:lnTo>
                    <a:pt x="1734540" y="685481"/>
                  </a:lnTo>
                  <a:lnTo>
                    <a:pt x="1752410" y="706519"/>
                  </a:lnTo>
                  <a:lnTo>
                    <a:pt x="1769882" y="728351"/>
                  </a:lnTo>
                  <a:lnTo>
                    <a:pt x="1786560" y="750184"/>
                  </a:lnTo>
                  <a:lnTo>
                    <a:pt x="1802841" y="772413"/>
                  </a:lnTo>
                  <a:lnTo>
                    <a:pt x="1818329" y="795436"/>
                  </a:lnTo>
                  <a:lnTo>
                    <a:pt x="1832624" y="818856"/>
                  </a:lnTo>
                  <a:lnTo>
                    <a:pt x="1846920" y="842673"/>
                  </a:lnTo>
                  <a:lnTo>
                    <a:pt x="1860024" y="866887"/>
                  </a:lnTo>
                  <a:lnTo>
                    <a:pt x="1994642" y="834337"/>
                  </a:lnTo>
                  <a:lnTo>
                    <a:pt x="2085975" y="1084019"/>
                  </a:lnTo>
                  <a:lnTo>
                    <a:pt x="1954931" y="1149516"/>
                  </a:lnTo>
                  <a:lnTo>
                    <a:pt x="1958108" y="1167776"/>
                  </a:lnTo>
                  <a:lnTo>
                    <a:pt x="1960491" y="1185638"/>
                  </a:lnTo>
                  <a:lnTo>
                    <a:pt x="1962476" y="1204295"/>
                  </a:lnTo>
                  <a:lnTo>
                    <a:pt x="1964462" y="1222952"/>
                  </a:lnTo>
                  <a:lnTo>
                    <a:pt x="1965653" y="1241212"/>
                  </a:lnTo>
                  <a:lnTo>
                    <a:pt x="1966447" y="1259868"/>
                  </a:lnTo>
                  <a:lnTo>
                    <a:pt x="1967242" y="1278922"/>
                  </a:lnTo>
                  <a:lnTo>
                    <a:pt x="1967242" y="1297975"/>
                  </a:lnTo>
                  <a:lnTo>
                    <a:pt x="1967242" y="1315441"/>
                  </a:lnTo>
                  <a:lnTo>
                    <a:pt x="1966845" y="1332907"/>
                  </a:lnTo>
                  <a:lnTo>
                    <a:pt x="1966050" y="1349976"/>
                  </a:lnTo>
                  <a:lnTo>
                    <a:pt x="1964859" y="1367839"/>
                  </a:lnTo>
                  <a:lnTo>
                    <a:pt x="1962873" y="1385305"/>
                  </a:lnTo>
                  <a:lnTo>
                    <a:pt x="1961285" y="1401977"/>
                  </a:lnTo>
                  <a:lnTo>
                    <a:pt x="1959300" y="1419442"/>
                  </a:lnTo>
                  <a:lnTo>
                    <a:pt x="1957314" y="1436114"/>
                  </a:lnTo>
                  <a:lnTo>
                    <a:pt x="1954137" y="1453183"/>
                  </a:lnTo>
                  <a:lnTo>
                    <a:pt x="1951357" y="1469855"/>
                  </a:lnTo>
                  <a:lnTo>
                    <a:pt x="1947784" y="1486527"/>
                  </a:lnTo>
                  <a:lnTo>
                    <a:pt x="1944210" y="1503199"/>
                  </a:lnTo>
                  <a:lnTo>
                    <a:pt x="1940239" y="1519871"/>
                  </a:lnTo>
                  <a:lnTo>
                    <a:pt x="1935871" y="1535749"/>
                  </a:lnTo>
                  <a:lnTo>
                    <a:pt x="1931899" y="1552024"/>
                  </a:lnTo>
                  <a:lnTo>
                    <a:pt x="1926737" y="1568299"/>
                  </a:lnTo>
                  <a:lnTo>
                    <a:pt x="2061355" y="1650468"/>
                  </a:lnTo>
                  <a:lnTo>
                    <a:pt x="1949372" y="1891020"/>
                  </a:lnTo>
                  <a:lnTo>
                    <a:pt x="1791723" y="1838623"/>
                  </a:lnTo>
                  <a:lnTo>
                    <a:pt x="1776633" y="1859264"/>
                  </a:lnTo>
                  <a:lnTo>
                    <a:pt x="1761146" y="1879112"/>
                  </a:lnTo>
                  <a:lnTo>
                    <a:pt x="1744468" y="1898165"/>
                  </a:lnTo>
                  <a:lnTo>
                    <a:pt x="1728186" y="1917219"/>
                  </a:lnTo>
                  <a:lnTo>
                    <a:pt x="1710714" y="1935876"/>
                  </a:lnTo>
                  <a:lnTo>
                    <a:pt x="1693241" y="1954135"/>
                  </a:lnTo>
                  <a:lnTo>
                    <a:pt x="1674975" y="1971204"/>
                  </a:lnTo>
                  <a:lnTo>
                    <a:pt x="1655914" y="1988670"/>
                  </a:lnTo>
                  <a:lnTo>
                    <a:pt x="1636853" y="2004945"/>
                  </a:lnTo>
                  <a:lnTo>
                    <a:pt x="1616998" y="2021220"/>
                  </a:lnTo>
                  <a:lnTo>
                    <a:pt x="1597143" y="2036701"/>
                  </a:lnTo>
                  <a:lnTo>
                    <a:pt x="1576494" y="2051388"/>
                  </a:lnTo>
                  <a:lnTo>
                    <a:pt x="1555844" y="2066075"/>
                  </a:lnTo>
                  <a:lnTo>
                    <a:pt x="1534401" y="2079572"/>
                  </a:lnTo>
                  <a:lnTo>
                    <a:pt x="1512957" y="2093068"/>
                  </a:lnTo>
                  <a:lnTo>
                    <a:pt x="1491117" y="2105770"/>
                  </a:lnTo>
                  <a:lnTo>
                    <a:pt x="1531621" y="2274474"/>
                  </a:lnTo>
                  <a:lnTo>
                    <a:pt x="1281844" y="2365376"/>
                  </a:lnTo>
                  <a:lnTo>
                    <a:pt x="1202821" y="2207787"/>
                  </a:lnTo>
                  <a:lnTo>
                    <a:pt x="1183363" y="2210962"/>
                  </a:lnTo>
                  <a:lnTo>
                    <a:pt x="1163508" y="2213741"/>
                  </a:lnTo>
                  <a:lnTo>
                    <a:pt x="1144050" y="2216123"/>
                  </a:lnTo>
                  <a:lnTo>
                    <a:pt x="1124195" y="2218504"/>
                  </a:lnTo>
                  <a:lnTo>
                    <a:pt x="1103943" y="2219695"/>
                  </a:lnTo>
                  <a:lnTo>
                    <a:pt x="1083690" y="2220886"/>
                  </a:lnTo>
                  <a:lnTo>
                    <a:pt x="1063438" y="2221680"/>
                  </a:lnTo>
                  <a:lnTo>
                    <a:pt x="1043186" y="2221680"/>
                  </a:lnTo>
                  <a:lnTo>
                    <a:pt x="1013007" y="2221283"/>
                  </a:lnTo>
                  <a:lnTo>
                    <a:pt x="983224" y="2220092"/>
                  </a:lnTo>
                  <a:lnTo>
                    <a:pt x="954235" y="2217711"/>
                  </a:lnTo>
                  <a:lnTo>
                    <a:pt x="924850" y="2214535"/>
                  </a:lnTo>
                  <a:lnTo>
                    <a:pt x="895862" y="2210565"/>
                  </a:lnTo>
                  <a:lnTo>
                    <a:pt x="867270" y="2205405"/>
                  </a:lnTo>
                  <a:lnTo>
                    <a:pt x="839076" y="2199451"/>
                  </a:lnTo>
                  <a:lnTo>
                    <a:pt x="810882" y="2192703"/>
                  </a:lnTo>
                  <a:lnTo>
                    <a:pt x="715180" y="2341162"/>
                  </a:lnTo>
                  <a:lnTo>
                    <a:pt x="474536" y="2229222"/>
                  </a:lnTo>
                  <a:lnTo>
                    <a:pt x="524968" y="2062900"/>
                  </a:lnTo>
                  <a:lnTo>
                    <a:pt x="504716" y="2049006"/>
                  </a:lnTo>
                  <a:lnTo>
                    <a:pt x="484464" y="2033525"/>
                  </a:lnTo>
                  <a:lnTo>
                    <a:pt x="465006" y="2018441"/>
                  </a:lnTo>
                  <a:lnTo>
                    <a:pt x="445945" y="2002960"/>
                  </a:lnTo>
                  <a:lnTo>
                    <a:pt x="427281" y="1986288"/>
                  </a:lnTo>
                  <a:lnTo>
                    <a:pt x="408617" y="1969616"/>
                  </a:lnTo>
                  <a:lnTo>
                    <a:pt x="390748" y="1952151"/>
                  </a:lnTo>
                  <a:lnTo>
                    <a:pt x="373672" y="1934685"/>
                  </a:lnTo>
                  <a:lnTo>
                    <a:pt x="356597" y="1916028"/>
                  </a:lnTo>
                  <a:lnTo>
                    <a:pt x="340316" y="1897371"/>
                  </a:lnTo>
                  <a:lnTo>
                    <a:pt x="324432" y="1878715"/>
                  </a:lnTo>
                  <a:lnTo>
                    <a:pt x="308548" y="1858867"/>
                  </a:lnTo>
                  <a:lnTo>
                    <a:pt x="293855" y="1839020"/>
                  </a:lnTo>
                  <a:lnTo>
                    <a:pt x="279559" y="1818775"/>
                  </a:lnTo>
                  <a:lnTo>
                    <a:pt x="265661" y="1797737"/>
                  </a:lnTo>
                  <a:lnTo>
                    <a:pt x="252556" y="1776301"/>
                  </a:lnTo>
                  <a:lnTo>
                    <a:pt x="91333" y="1811630"/>
                  </a:lnTo>
                  <a:lnTo>
                    <a:pt x="0" y="1562345"/>
                  </a:lnTo>
                  <a:lnTo>
                    <a:pt x="138191" y="1488512"/>
                  </a:lnTo>
                  <a:lnTo>
                    <a:pt x="133426" y="1465092"/>
                  </a:lnTo>
                  <a:lnTo>
                    <a:pt x="129852" y="1441672"/>
                  </a:lnTo>
                  <a:lnTo>
                    <a:pt x="126278" y="1418251"/>
                  </a:lnTo>
                  <a:lnTo>
                    <a:pt x="123498" y="1394434"/>
                  </a:lnTo>
                  <a:lnTo>
                    <a:pt x="121513" y="1370220"/>
                  </a:lnTo>
                  <a:lnTo>
                    <a:pt x="119527" y="1346403"/>
                  </a:lnTo>
                  <a:lnTo>
                    <a:pt x="118733" y="1322189"/>
                  </a:lnTo>
                  <a:lnTo>
                    <a:pt x="118336" y="1297975"/>
                  </a:lnTo>
                  <a:lnTo>
                    <a:pt x="118733" y="1269395"/>
                  </a:lnTo>
                  <a:lnTo>
                    <a:pt x="119924" y="1240418"/>
                  </a:lnTo>
                  <a:lnTo>
                    <a:pt x="122704" y="1211837"/>
                  </a:lnTo>
                  <a:lnTo>
                    <a:pt x="125484" y="1184051"/>
                  </a:lnTo>
                  <a:lnTo>
                    <a:pt x="129455" y="1155867"/>
                  </a:lnTo>
                  <a:lnTo>
                    <a:pt x="134220" y="1128478"/>
                  </a:lnTo>
                  <a:lnTo>
                    <a:pt x="139780" y="1101088"/>
                  </a:lnTo>
                  <a:lnTo>
                    <a:pt x="146133" y="1074095"/>
                  </a:lnTo>
                  <a:lnTo>
                    <a:pt x="24223" y="995896"/>
                  </a:lnTo>
                  <a:lnTo>
                    <a:pt x="136603" y="755344"/>
                  </a:lnTo>
                  <a:lnTo>
                    <a:pt x="268043" y="794642"/>
                  </a:lnTo>
                  <a:lnTo>
                    <a:pt x="283530" y="772017"/>
                  </a:lnTo>
                  <a:lnTo>
                    <a:pt x="299017" y="750184"/>
                  </a:lnTo>
                  <a:lnTo>
                    <a:pt x="315696" y="728351"/>
                  </a:lnTo>
                  <a:lnTo>
                    <a:pt x="332771" y="707313"/>
                  </a:lnTo>
                  <a:lnTo>
                    <a:pt x="350243" y="686274"/>
                  </a:lnTo>
                  <a:lnTo>
                    <a:pt x="368907" y="666824"/>
                  </a:lnTo>
                  <a:lnTo>
                    <a:pt x="387571" y="646976"/>
                  </a:lnTo>
                  <a:lnTo>
                    <a:pt x="407426" y="627923"/>
                  </a:lnTo>
                  <a:lnTo>
                    <a:pt x="427281" y="609266"/>
                  </a:lnTo>
                  <a:lnTo>
                    <a:pt x="447930" y="591403"/>
                  </a:lnTo>
                  <a:lnTo>
                    <a:pt x="468977" y="574334"/>
                  </a:lnTo>
                  <a:lnTo>
                    <a:pt x="490420" y="557662"/>
                  </a:lnTo>
                  <a:lnTo>
                    <a:pt x="512261" y="541784"/>
                  </a:lnTo>
                  <a:lnTo>
                    <a:pt x="535293" y="526303"/>
                  </a:lnTo>
                  <a:lnTo>
                    <a:pt x="557928" y="511616"/>
                  </a:lnTo>
                  <a:lnTo>
                    <a:pt x="581754" y="497723"/>
                  </a:lnTo>
                  <a:lnTo>
                    <a:pt x="554354" y="371890"/>
                  </a:lnTo>
                  <a:lnTo>
                    <a:pt x="803734" y="280988"/>
                  </a:lnTo>
                  <a:close/>
                  <a:moveTo>
                    <a:pt x="2013752" y="186531"/>
                  </a:moveTo>
                  <a:lnTo>
                    <a:pt x="2001871" y="186928"/>
                  </a:lnTo>
                  <a:lnTo>
                    <a:pt x="1989594" y="188119"/>
                  </a:lnTo>
                  <a:lnTo>
                    <a:pt x="1978109" y="190103"/>
                  </a:lnTo>
                  <a:lnTo>
                    <a:pt x="1966624" y="192881"/>
                  </a:lnTo>
                  <a:lnTo>
                    <a:pt x="1955139" y="196453"/>
                  </a:lnTo>
                  <a:lnTo>
                    <a:pt x="1944050" y="200819"/>
                  </a:lnTo>
                  <a:lnTo>
                    <a:pt x="1932962" y="205978"/>
                  </a:lnTo>
                  <a:lnTo>
                    <a:pt x="1922269" y="211534"/>
                  </a:lnTo>
                  <a:lnTo>
                    <a:pt x="1914348" y="216297"/>
                  </a:lnTo>
                  <a:lnTo>
                    <a:pt x="1906823" y="221853"/>
                  </a:lnTo>
                  <a:lnTo>
                    <a:pt x="1899695" y="227409"/>
                  </a:lnTo>
                  <a:lnTo>
                    <a:pt x="1892962" y="233363"/>
                  </a:lnTo>
                  <a:lnTo>
                    <a:pt x="1886230" y="239713"/>
                  </a:lnTo>
                  <a:lnTo>
                    <a:pt x="1880289" y="246063"/>
                  </a:lnTo>
                  <a:lnTo>
                    <a:pt x="1874349" y="252809"/>
                  </a:lnTo>
                  <a:lnTo>
                    <a:pt x="1869200" y="259953"/>
                  </a:lnTo>
                  <a:lnTo>
                    <a:pt x="1864052" y="267097"/>
                  </a:lnTo>
                  <a:lnTo>
                    <a:pt x="1859300" y="274241"/>
                  </a:lnTo>
                  <a:lnTo>
                    <a:pt x="1855339" y="281781"/>
                  </a:lnTo>
                  <a:lnTo>
                    <a:pt x="1850983" y="289719"/>
                  </a:lnTo>
                  <a:lnTo>
                    <a:pt x="1847419" y="297656"/>
                  </a:lnTo>
                  <a:lnTo>
                    <a:pt x="1844646" y="305594"/>
                  </a:lnTo>
                  <a:lnTo>
                    <a:pt x="1841874" y="313928"/>
                  </a:lnTo>
                  <a:lnTo>
                    <a:pt x="1839102" y="322263"/>
                  </a:lnTo>
                  <a:lnTo>
                    <a:pt x="1837518" y="330597"/>
                  </a:lnTo>
                  <a:lnTo>
                    <a:pt x="1835934" y="339328"/>
                  </a:lnTo>
                  <a:lnTo>
                    <a:pt x="1834350" y="348059"/>
                  </a:lnTo>
                  <a:lnTo>
                    <a:pt x="1833557" y="356791"/>
                  </a:lnTo>
                  <a:lnTo>
                    <a:pt x="1833557" y="365125"/>
                  </a:lnTo>
                  <a:lnTo>
                    <a:pt x="1833557" y="373856"/>
                  </a:lnTo>
                  <a:lnTo>
                    <a:pt x="1833953" y="382984"/>
                  </a:lnTo>
                  <a:lnTo>
                    <a:pt x="1835142" y="391716"/>
                  </a:lnTo>
                  <a:lnTo>
                    <a:pt x="1836726" y="400050"/>
                  </a:lnTo>
                  <a:lnTo>
                    <a:pt x="1838310" y="409178"/>
                  </a:lnTo>
                  <a:lnTo>
                    <a:pt x="1840290" y="417513"/>
                  </a:lnTo>
                  <a:lnTo>
                    <a:pt x="1843458" y="426244"/>
                  </a:lnTo>
                  <a:lnTo>
                    <a:pt x="1846230" y="434578"/>
                  </a:lnTo>
                  <a:lnTo>
                    <a:pt x="1850191" y="443310"/>
                  </a:lnTo>
                  <a:lnTo>
                    <a:pt x="1853755" y="451247"/>
                  </a:lnTo>
                  <a:lnTo>
                    <a:pt x="1858507" y="459581"/>
                  </a:lnTo>
                  <a:lnTo>
                    <a:pt x="1864844" y="469503"/>
                  </a:lnTo>
                  <a:lnTo>
                    <a:pt x="1871973" y="479028"/>
                  </a:lnTo>
                  <a:lnTo>
                    <a:pt x="1879497" y="488156"/>
                  </a:lnTo>
                  <a:lnTo>
                    <a:pt x="1887418" y="496888"/>
                  </a:lnTo>
                  <a:lnTo>
                    <a:pt x="1896527" y="504428"/>
                  </a:lnTo>
                  <a:lnTo>
                    <a:pt x="1905239" y="511969"/>
                  </a:lnTo>
                  <a:lnTo>
                    <a:pt x="1914744" y="518716"/>
                  </a:lnTo>
                  <a:lnTo>
                    <a:pt x="1924645" y="524669"/>
                  </a:lnTo>
                  <a:lnTo>
                    <a:pt x="1934942" y="529828"/>
                  </a:lnTo>
                  <a:lnTo>
                    <a:pt x="1945635" y="534988"/>
                  </a:lnTo>
                  <a:lnTo>
                    <a:pt x="1956723" y="538956"/>
                  </a:lnTo>
                  <a:lnTo>
                    <a:pt x="1967812" y="542131"/>
                  </a:lnTo>
                  <a:lnTo>
                    <a:pt x="1979297" y="545306"/>
                  </a:lnTo>
                  <a:lnTo>
                    <a:pt x="1990782" y="546894"/>
                  </a:lnTo>
                  <a:lnTo>
                    <a:pt x="2002267" y="548085"/>
                  </a:lnTo>
                  <a:lnTo>
                    <a:pt x="2014544" y="548481"/>
                  </a:lnTo>
                  <a:lnTo>
                    <a:pt x="2026425" y="548085"/>
                  </a:lnTo>
                  <a:lnTo>
                    <a:pt x="2038306" y="546894"/>
                  </a:lnTo>
                  <a:lnTo>
                    <a:pt x="2049791" y="544910"/>
                  </a:lnTo>
                  <a:lnTo>
                    <a:pt x="2061672" y="542131"/>
                  </a:lnTo>
                  <a:lnTo>
                    <a:pt x="2073157" y="538560"/>
                  </a:lnTo>
                  <a:lnTo>
                    <a:pt x="2084246" y="534194"/>
                  </a:lnTo>
                  <a:lnTo>
                    <a:pt x="2095335" y="529035"/>
                  </a:lnTo>
                  <a:lnTo>
                    <a:pt x="2106028" y="523081"/>
                  </a:lnTo>
                  <a:lnTo>
                    <a:pt x="2113552" y="518716"/>
                  </a:lnTo>
                  <a:lnTo>
                    <a:pt x="2121077" y="513556"/>
                  </a:lnTo>
                  <a:lnTo>
                    <a:pt x="2128206" y="508000"/>
                  </a:lnTo>
                  <a:lnTo>
                    <a:pt x="2134938" y="502047"/>
                  </a:lnTo>
                  <a:lnTo>
                    <a:pt x="2141275" y="496491"/>
                  </a:lnTo>
                  <a:lnTo>
                    <a:pt x="2147215" y="490141"/>
                  </a:lnTo>
                  <a:lnTo>
                    <a:pt x="2153156" y="483394"/>
                  </a:lnTo>
                  <a:lnTo>
                    <a:pt x="2158304" y="476647"/>
                  </a:lnTo>
                  <a:lnTo>
                    <a:pt x="2163452" y="469503"/>
                  </a:lnTo>
                  <a:lnTo>
                    <a:pt x="2168601" y="461566"/>
                  </a:lnTo>
                  <a:lnTo>
                    <a:pt x="2172957" y="454025"/>
                  </a:lnTo>
                  <a:lnTo>
                    <a:pt x="2176917" y="446485"/>
                  </a:lnTo>
                  <a:lnTo>
                    <a:pt x="2180482" y="438150"/>
                  </a:lnTo>
                  <a:lnTo>
                    <a:pt x="2183650" y="430213"/>
                  </a:lnTo>
                  <a:lnTo>
                    <a:pt x="2186818" y="421481"/>
                  </a:lnTo>
                  <a:lnTo>
                    <a:pt x="2189195" y="412750"/>
                  </a:lnTo>
                  <a:lnTo>
                    <a:pt x="2191175" y="404019"/>
                  </a:lnTo>
                  <a:lnTo>
                    <a:pt x="2192363" y="395288"/>
                  </a:lnTo>
                  <a:lnTo>
                    <a:pt x="2193947" y="386159"/>
                  </a:lnTo>
                  <a:lnTo>
                    <a:pt x="2194739" y="377428"/>
                  </a:lnTo>
                  <a:lnTo>
                    <a:pt x="2194739" y="368697"/>
                  </a:lnTo>
                  <a:lnTo>
                    <a:pt x="2194739" y="359569"/>
                  </a:lnTo>
                  <a:lnTo>
                    <a:pt x="2194343" y="351234"/>
                  </a:lnTo>
                  <a:lnTo>
                    <a:pt x="2192759" y="342503"/>
                  </a:lnTo>
                  <a:lnTo>
                    <a:pt x="2191571" y="333375"/>
                  </a:lnTo>
                  <a:lnTo>
                    <a:pt x="2189591" y="325041"/>
                  </a:lnTo>
                  <a:lnTo>
                    <a:pt x="2187610" y="316706"/>
                  </a:lnTo>
                  <a:lnTo>
                    <a:pt x="2184838" y="308372"/>
                  </a:lnTo>
                  <a:lnTo>
                    <a:pt x="2181670" y="299641"/>
                  </a:lnTo>
                  <a:lnTo>
                    <a:pt x="2178106" y="291703"/>
                  </a:lnTo>
                  <a:lnTo>
                    <a:pt x="2174145" y="283766"/>
                  </a:lnTo>
                  <a:lnTo>
                    <a:pt x="2169789" y="275828"/>
                  </a:lnTo>
                  <a:lnTo>
                    <a:pt x="2163452" y="265509"/>
                  </a:lnTo>
                  <a:lnTo>
                    <a:pt x="2156324" y="255984"/>
                  </a:lnTo>
                  <a:lnTo>
                    <a:pt x="2148799" y="247253"/>
                  </a:lnTo>
                  <a:lnTo>
                    <a:pt x="2140879" y="238522"/>
                  </a:lnTo>
                  <a:lnTo>
                    <a:pt x="2131770" y="230584"/>
                  </a:lnTo>
                  <a:lnTo>
                    <a:pt x="2123057" y="223441"/>
                  </a:lnTo>
                  <a:lnTo>
                    <a:pt x="2113552" y="216694"/>
                  </a:lnTo>
                  <a:lnTo>
                    <a:pt x="2103255" y="210344"/>
                  </a:lnTo>
                  <a:lnTo>
                    <a:pt x="2093355" y="204788"/>
                  </a:lnTo>
                  <a:lnTo>
                    <a:pt x="2082662" y="200422"/>
                  </a:lnTo>
                  <a:lnTo>
                    <a:pt x="2071969" y="196056"/>
                  </a:lnTo>
                  <a:lnTo>
                    <a:pt x="2060484" y="192881"/>
                  </a:lnTo>
                  <a:lnTo>
                    <a:pt x="2048999" y="190103"/>
                  </a:lnTo>
                  <a:lnTo>
                    <a:pt x="2037118" y="188119"/>
                  </a:lnTo>
                  <a:lnTo>
                    <a:pt x="2025633" y="186928"/>
                  </a:lnTo>
                  <a:lnTo>
                    <a:pt x="2013752" y="186531"/>
                  </a:lnTo>
                  <a:close/>
                  <a:moveTo>
                    <a:pt x="2066028" y="0"/>
                  </a:moveTo>
                  <a:lnTo>
                    <a:pt x="2156324" y="23812"/>
                  </a:lnTo>
                  <a:lnTo>
                    <a:pt x="2146027" y="100013"/>
                  </a:lnTo>
                  <a:lnTo>
                    <a:pt x="2140916" y="118533"/>
                  </a:lnTo>
                  <a:lnTo>
                    <a:pt x="2134542" y="115094"/>
                  </a:lnTo>
                  <a:lnTo>
                    <a:pt x="2132671" y="114357"/>
                  </a:lnTo>
                  <a:lnTo>
                    <a:pt x="2132562" y="114300"/>
                  </a:lnTo>
                  <a:lnTo>
                    <a:pt x="2123453" y="110728"/>
                  </a:lnTo>
                  <a:lnTo>
                    <a:pt x="2132671" y="114357"/>
                  </a:lnTo>
                  <a:lnTo>
                    <a:pt x="2140879" y="118666"/>
                  </a:lnTo>
                  <a:lnTo>
                    <a:pt x="2140916" y="118533"/>
                  </a:lnTo>
                  <a:lnTo>
                    <a:pt x="2144839" y="120650"/>
                  </a:lnTo>
                  <a:lnTo>
                    <a:pt x="2153552" y="125413"/>
                  </a:lnTo>
                  <a:lnTo>
                    <a:pt x="2167413" y="133747"/>
                  </a:lnTo>
                  <a:lnTo>
                    <a:pt x="2174145" y="138113"/>
                  </a:lnTo>
                  <a:lnTo>
                    <a:pt x="2180878" y="142875"/>
                  </a:lnTo>
                  <a:lnTo>
                    <a:pt x="2181274" y="143272"/>
                  </a:lnTo>
                  <a:lnTo>
                    <a:pt x="2187610" y="148034"/>
                  </a:lnTo>
                  <a:lnTo>
                    <a:pt x="2193947" y="153194"/>
                  </a:lnTo>
                  <a:lnTo>
                    <a:pt x="2205432" y="163909"/>
                  </a:lnTo>
                  <a:lnTo>
                    <a:pt x="2212560" y="170656"/>
                  </a:lnTo>
                  <a:lnTo>
                    <a:pt x="2221273" y="180181"/>
                  </a:lnTo>
                  <a:lnTo>
                    <a:pt x="2226433" y="186128"/>
                  </a:lnTo>
                  <a:lnTo>
                    <a:pt x="2226422" y="186134"/>
                  </a:lnTo>
                  <a:lnTo>
                    <a:pt x="2229194" y="189309"/>
                  </a:lnTo>
                  <a:lnTo>
                    <a:pt x="2226433" y="186128"/>
                  </a:lnTo>
                  <a:lnTo>
                    <a:pt x="2244639" y="175419"/>
                  </a:lnTo>
                  <a:lnTo>
                    <a:pt x="2315925" y="143669"/>
                  </a:lnTo>
                  <a:lnTo>
                    <a:pt x="2363053" y="224234"/>
                  </a:lnTo>
                  <a:lnTo>
                    <a:pt x="2302064" y="270669"/>
                  </a:lnTo>
                  <a:lnTo>
                    <a:pt x="2280282" y="283369"/>
                  </a:lnTo>
                  <a:lnTo>
                    <a:pt x="2284242" y="296466"/>
                  </a:lnTo>
                  <a:lnTo>
                    <a:pt x="2287015" y="309166"/>
                  </a:lnTo>
                  <a:lnTo>
                    <a:pt x="2289787" y="322263"/>
                  </a:lnTo>
                  <a:lnTo>
                    <a:pt x="2291371" y="335359"/>
                  </a:lnTo>
                  <a:lnTo>
                    <a:pt x="2292559" y="348456"/>
                  </a:lnTo>
                  <a:lnTo>
                    <a:pt x="2293351" y="361553"/>
                  </a:lnTo>
                  <a:lnTo>
                    <a:pt x="2293351" y="374650"/>
                  </a:lnTo>
                  <a:lnTo>
                    <a:pt x="2292559" y="387350"/>
                  </a:lnTo>
                  <a:lnTo>
                    <a:pt x="2318301" y="394097"/>
                  </a:lnTo>
                  <a:lnTo>
                    <a:pt x="2390775" y="422275"/>
                  </a:lnTo>
                  <a:lnTo>
                    <a:pt x="2367409" y="512763"/>
                  </a:lnTo>
                  <a:lnTo>
                    <a:pt x="2291371" y="502047"/>
                  </a:lnTo>
                  <a:lnTo>
                    <a:pt x="2262857" y="494506"/>
                  </a:lnTo>
                  <a:lnTo>
                    <a:pt x="2256916" y="506016"/>
                  </a:lnTo>
                  <a:lnTo>
                    <a:pt x="2250183" y="517128"/>
                  </a:lnTo>
                  <a:lnTo>
                    <a:pt x="2243451" y="527447"/>
                  </a:lnTo>
                  <a:lnTo>
                    <a:pt x="2235926" y="537766"/>
                  </a:lnTo>
                  <a:lnTo>
                    <a:pt x="2228006" y="547688"/>
                  </a:lnTo>
                  <a:lnTo>
                    <a:pt x="2219293" y="557610"/>
                  </a:lnTo>
                  <a:lnTo>
                    <a:pt x="2210580" y="566738"/>
                  </a:lnTo>
                  <a:lnTo>
                    <a:pt x="2201075" y="575469"/>
                  </a:lnTo>
                  <a:lnTo>
                    <a:pt x="2216125" y="601266"/>
                  </a:lnTo>
                  <a:lnTo>
                    <a:pt x="2247807" y="671910"/>
                  </a:lnTo>
                  <a:lnTo>
                    <a:pt x="2167413" y="719932"/>
                  </a:lnTo>
                  <a:lnTo>
                    <a:pt x="2121077" y="658416"/>
                  </a:lnTo>
                  <a:lnTo>
                    <a:pt x="2105632" y="632222"/>
                  </a:lnTo>
                  <a:lnTo>
                    <a:pt x="2110780" y="629841"/>
                  </a:lnTo>
                  <a:lnTo>
                    <a:pt x="2115929" y="627857"/>
                  </a:lnTo>
                  <a:lnTo>
                    <a:pt x="2104048" y="632222"/>
                  </a:lnTo>
                  <a:lnTo>
                    <a:pt x="2092563" y="635794"/>
                  </a:lnTo>
                  <a:lnTo>
                    <a:pt x="2083058" y="638969"/>
                  </a:lnTo>
                  <a:lnTo>
                    <a:pt x="2067217" y="642541"/>
                  </a:lnTo>
                  <a:lnTo>
                    <a:pt x="2059296" y="643732"/>
                  </a:lnTo>
                  <a:lnTo>
                    <a:pt x="2050583" y="644922"/>
                  </a:lnTo>
                  <a:lnTo>
                    <a:pt x="2048999" y="644922"/>
                  </a:lnTo>
                  <a:lnTo>
                    <a:pt x="2033554" y="646907"/>
                  </a:lnTo>
                  <a:lnTo>
                    <a:pt x="2018505" y="647303"/>
                  </a:lnTo>
                  <a:lnTo>
                    <a:pt x="2014544" y="647700"/>
                  </a:lnTo>
                  <a:lnTo>
                    <a:pt x="2008208" y="647303"/>
                  </a:lnTo>
                  <a:lnTo>
                    <a:pt x="2002617" y="647117"/>
                  </a:lnTo>
                  <a:lnTo>
                    <a:pt x="1994743" y="646510"/>
                  </a:lnTo>
                  <a:lnTo>
                    <a:pt x="1984842" y="645716"/>
                  </a:lnTo>
                  <a:lnTo>
                    <a:pt x="1996327" y="646907"/>
                  </a:lnTo>
                  <a:lnTo>
                    <a:pt x="2002617" y="647117"/>
                  </a:lnTo>
                  <a:lnTo>
                    <a:pt x="2005039" y="647303"/>
                  </a:lnTo>
                  <a:lnTo>
                    <a:pt x="1994347" y="687785"/>
                  </a:lnTo>
                  <a:lnTo>
                    <a:pt x="1970189" y="747713"/>
                  </a:lnTo>
                  <a:lnTo>
                    <a:pt x="1879497" y="724297"/>
                  </a:lnTo>
                  <a:lnTo>
                    <a:pt x="1886230" y="662385"/>
                  </a:lnTo>
                  <a:lnTo>
                    <a:pt x="1896923" y="621507"/>
                  </a:lnTo>
                  <a:lnTo>
                    <a:pt x="1904447" y="625078"/>
                  </a:lnTo>
                  <a:lnTo>
                    <a:pt x="1893754" y="619919"/>
                  </a:lnTo>
                  <a:lnTo>
                    <a:pt x="1883061" y="614363"/>
                  </a:lnTo>
                  <a:lnTo>
                    <a:pt x="1874745" y="609997"/>
                  </a:lnTo>
                  <a:lnTo>
                    <a:pt x="1860884" y="601663"/>
                  </a:lnTo>
                  <a:lnTo>
                    <a:pt x="1854151" y="596900"/>
                  </a:lnTo>
                  <a:lnTo>
                    <a:pt x="1847419" y="592535"/>
                  </a:lnTo>
                  <a:lnTo>
                    <a:pt x="1846627" y="592138"/>
                  </a:lnTo>
                  <a:lnTo>
                    <a:pt x="1840290" y="586978"/>
                  </a:lnTo>
                  <a:lnTo>
                    <a:pt x="1834350" y="581819"/>
                  </a:lnTo>
                  <a:lnTo>
                    <a:pt x="1822469" y="571103"/>
                  </a:lnTo>
                  <a:lnTo>
                    <a:pt x="1815736" y="564356"/>
                  </a:lnTo>
                  <a:lnTo>
                    <a:pt x="1809516" y="557841"/>
                  </a:lnTo>
                  <a:lnTo>
                    <a:pt x="1805439" y="553244"/>
                  </a:lnTo>
                  <a:lnTo>
                    <a:pt x="1799103" y="545703"/>
                  </a:lnTo>
                  <a:lnTo>
                    <a:pt x="1807023" y="555228"/>
                  </a:lnTo>
                  <a:lnTo>
                    <a:pt x="1809516" y="557841"/>
                  </a:lnTo>
                  <a:lnTo>
                    <a:pt x="1811776" y="560388"/>
                  </a:lnTo>
                  <a:lnTo>
                    <a:pt x="1779697" y="579438"/>
                  </a:lnTo>
                  <a:lnTo>
                    <a:pt x="1720292" y="604044"/>
                  </a:lnTo>
                  <a:lnTo>
                    <a:pt x="1673164" y="523875"/>
                  </a:lnTo>
                  <a:lnTo>
                    <a:pt x="1721480" y="484585"/>
                  </a:lnTo>
                  <a:lnTo>
                    <a:pt x="1752767" y="465931"/>
                  </a:lnTo>
                  <a:lnTo>
                    <a:pt x="1748410" y="452835"/>
                  </a:lnTo>
                  <a:lnTo>
                    <a:pt x="1744450" y="439341"/>
                  </a:lnTo>
                  <a:lnTo>
                    <a:pt x="1741282" y="425847"/>
                  </a:lnTo>
                  <a:lnTo>
                    <a:pt x="1738510" y="412353"/>
                  </a:lnTo>
                  <a:lnTo>
                    <a:pt x="1736530" y="398860"/>
                  </a:lnTo>
                  <a:lnTo>
                    <a:pt x="1735737" y="385366"/>
                  </a:lnTo>
                  <a:lnTo>
                    <a:pt x="1734945" y="371475"/>
                  </a:lnTo>
                  <a:lnTo>
                    <a:pt x="1735341" y="357981"/>
                  </a:lnTo>
                  <a:lnTo>
                    <a:pt x="1704451" y="350441"/>
                  </a:lnTo>
                  <a:lnTo>
                    <a:pt x="1644650" y="325438"/>
                  </a:lnTo>
                  <a:lnTo>
                    <a:pt x="1668412" y="235347"/>
                  </a:lnTo>
                  <a:lnTo>
                    <a:pt x="1730193" y="242094"/>
                  </a:lnTo>
                  <a:lnTo>
                    <a:pt x="1760687" y="250031"/>
                  </a:lnTo>
                  <a:lnTo>
                    <a:pt x="1766628" y="237331"/>
                  </a:lnTo>
                  <a:lnTo>
                    <a:pt x="1773361" y="225028"/>
                  </a:lnTo>
                  <a:lnTo>
                    <a:pt x="1781281" y="213519"/>
                  </a:lnTo>
                  <a:lnTo>
                    <a:pt x="1789202" y="201713"/>
                  </a:lnTo>
                  <a:lnTo>
                    <a:pt x="1797915" y="190500"/>
                  </a:lnTo>
                  <a:lnTo>
                    <a:pt x="1807023" y="179784"/>
                  </a:lnTo>
                  <a:lnTo>
                    <a:pt x="1816924" y="169069"/>
                  </a:lnTo>
                  <a:lnTo>
                    <a:pt x="1827221" y="159544"/>
                  </a:lnTo>
                  <a:lnTo>
                    <a:pt x="1812964" y="135334"/>
                  </a:lnTo>
                  <a:lnTo>
                    <a:pt x="1788410" y="75406"/>
                  </a:lnTo>
                  <a:lnTo>
                    <a:pt x="1868804" y="27781"/>
                  </a:lnTo>
                  <a:lnTo>
                    <a:pt x="1907219" y="76994"/>
                  </a:lnTo>
                  <a:lnTo>
                    <a:pt x="1923061" y="102791"/>
                  </a:lnTo>
                  <a:lnTo>
                    <a:pt x="1917516" y="105172"/>
                  </a:lnTo>
                  <a:lnTo>
                    <a:pt x="1912368" y="107156"/>
                  </a:lnTo>
                  <a:lnTo>
                    <a:pt x="1924249" y="102791"/>
                  </a:lnTo>
                  <a:lnTo>
                    <a:pt x="1935734" y="99219"/>
                  </a:lnTo>
                  <a:lnTo>
                    <a:pt x="1945239" y="96044"/>
                  </a:lnTo>
                  <a:lnTo>
                    <a:pt x="1961080" y="92869"/>
                  </a:lnTo>
                  <a:lnTo>
                    <a:pt x="1969001" y="91281"/>
                  </a:lnTo>
                  <a:lnTo>
                    <a:pt x="1977317" y="89694"/>
                  </a:lnTo>
                  <a:lnTo>
                    <a:pt x="1979297" y="89694"/>
                  </a:lnTo>
                  <a:lnTo>
                    <a:pt x="1994347" y="88106"/>
                  </a:lnTo>
                  <a:lnTo>
                    <a:pt x="2009792" y="87709"/>
                  </a:lnTo>
                  <a:lnTo>
                    <a:pt x="2013752" y="87709"/>
                  </a:lnTo>
                  <a:lnTo>
                    <a:pt x="2019693" y="87709"/>
                  </a:lnTo>
                  <a:lnTo>
                    <a:pt x="2031970" y="88503"/>
                  </a:lnTo>
                  <a:lnTo>
                    <a:pt x="2043455" y="89297"/>
                  </a:lnTo>
                  <a:lnTo>
                    <a:pt x="2034346" y="88503"/>
                  </a:lnTo>
                  <a:lnTo>
                    <a:pt x="2038306" y="72628"/>
                  </a:lnTo>
                  <a:lnTo>
                    <a:pt x="2066028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endParaRPr>
            </a:p>
          </p:txBody>
        </p:sp>
      </p:grpSp>
      <p:grpSp>
        <p:nvGrpSpPr>
          <p:cNvPr id="85" name="组合 84"/>
          <p:cNvGrpSpPr/>
          <p:nvPr/>
        </p:nvGrpSpPr>
        <p:grpSpPr>
          <a:xfrm>
            <a:off x="2369572" y="258965"/>
            <a:ext cx="343735" cy="309916"/>
            <a:chOff x="6068610" y="2138335"/>
            <a:chExt cx="428348" cy="386204"/>
          </a:xfrm>
        </p:grpSpPr>
        <p:sp>
          <p:nvSpPr>
            <p:cNvPr id="86" name="Freeform 5"/>
            <p:cNvSpPr/>
            <p:nvPr/>
          </p:nvSpPr>
          <p:spPr bwMode="auto">
            <a:xfrm>
              <a:off x="6068610" y="2138335"/>
              <a:ext cx="428348" cy="386204"/>
            </a:xfrm>
            <a:custGeom>
              <a:avLst/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9525" cap="flat">
              <a:noFill/>
              <a:prstDash val="solid"/>
              <a:miter lim="800000"/>
            </a:ln>
          </p:spPr>
          <p:txBody>
            <a:bodyPr vert="horz" wrap="square" lIns="91416" tIns="45708" rIns="91416" bIns="45708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87" name="KSO_Shape"/>
            <p:cNvSpPr/>
            <p:nvPr/>
          </p:nvSpPr>
          <p:spPr bwMode="auto">
            <a:xfrm>
              <a:off x="6173883" y="2215236"/>
              <a:ext cx="232088" cy="197274"/>
            </a:xfrm>
            <a:custGeom>
              <a:avLst/>
              <a:gdLst>
                <a:gd name="T0" fmla="*/ 1221908 w 2276475"/>
                <a:gd name="T1" fmla="*/ 1328927 h 1936751"/>
                <a:gd name="T2" fmla="*/ 1196654 w 2276475"/>
                <a:gd name="T3" fmla="*/ 1388292 h 1936751"/>
                <a:gd name="T4" fmla="*/ 691864 w 2276475"/>
                <a:gd name="T5" fmla="*/ 1376845 h 1936751"/>
                <a:gd name="T6" fmla="*/ 695585 w 2276475"/>
                <a:gd name="T7" fmla="*/ 1314285 h 1936751"/>
                <a:gd name="T8" fmla="*/ 1104489 w 2276475"/>
                <a:gd name="T9" fmla="*/ 1115137 h 1936751"/>
                <a:gd name="T10" fmla="*/ 1117497 w 2276475"/>
                <a:gd name="T11" fmla="*/ 1168850 h 1936751"/>
                <a:gd name="T12" fmla="*/ 811396 w 2276475"/>
                <a:gd name="T13" fmla="*/ 1188695 h 1936751"/>
                <a:gd name="T14" fmla="*/ 783254 w 2276475"/>
                <a:gd name="T15" fmla="*/ 1141068 h 1936751"/>
                <a:gd name="T16" fmla="*/ 309026 w 2276475"/>
                <a:gd name="T17" fmla="*/ 898551 h 1936751"/>
                <a:gd name="T18" fmla="*/ 798665 w 2276475"/>
                <a:gd name="T19" fmla="*/ 935449 h 1936751"/>
                <a:gd name="T20" fmla="*/ 759855 w 2276475"/>
                <a:gd name="T21" fmla="*/ 989335 h 1936751"/>
                <a:gd name="T22" fmla="*/ 259317 w 2276475"/>
                <a:gd name="T23" fmla="*/ 967303 h 1936751"/>
                <a:gd name="T24" fmla="*/ 277393 w 2276475"/>
                <a:gd name="T25" fmla="*/ 906514 h 1936751"/>
                <a:gd name="T26" fmla="*/ 1086287 w 2276475"/>
                <a:gd name="T27" fmla="*/ 817903 h 1936751"/>
                <a:gd name="T28" fmla="*/ 1028372 w 2276475"/>
                <a:gd name="T29" fmla="*/ 919230 h 1936751"/>
                <a:gd name="T30" fmla="*/ 999280 w 2276475"/>
                <a:gd name="T31" fmla="*/ 917630 h 1936751"/>
                <a:gd name="T32" fmla="*/ 289574 w 2276475"/>
                <a:gd name="T33" fmla="*/ 706099 h 1936751"/>
                <a:gd name="T34" fmla="*/ 590631 w 2276475"/>
                <a:gd name="T35" fmla="*/ 735033 h 1936751"/>
                <a:gd name="T36" fmla="*/ 567535 w 2276475"/>
                <a:gd name="T37" fmla="*/ 784938 h 1936751"/>
                <a:gd name="T38" fmla="*/ 259309 w 2276475"/>
                <a:gd name="T39" fmla="*/ 770073 h 1936751"/>
                <a:gd name="T40" fmla="*/ 267273 w 2276475"/>
                <a:gd name="T41" fmla="*/ 715124 h 1936751"/>
                <a:gd name="T42" fmla="*/ 836933 w 2276475"/>
                <a:gd name="T43" fmla="*/ 505684 h 1936751"/>
                <a:gd name="T44" fmla="*/ 846494 w 2276475"/>
                <a:gd name="T45" fmla="*/ 574170 h 1936751"/>
                <a:gd name="T46" fmla="*/ 268069 w 2276475"/>
                <a:gd name="T47" fmla="*/ 592752 h 1936751"/>
                <a:gd name="T48" fmla="*/ 238855 w 2276475"/>
                <a:gd name="T49" fmla="*/ 530105 h 1936751"/>
                <a:gd name="T50" fmla="*/ 1467818 w 2276475"/>
                <a:gd name="T51" fmla="*/ 344025 h 1936751"/>
                <a:gd name="T52" fmla="*/ 1566759 w 2276475"/>
                <a:gd name="T53" fmla="*/ 428438 h 1936751"/>
                <a:gd name="T54" fmla="*/ 1578461 w 2276475"/>
                <a:gd name="T55" fmla="*/ 479936 h 1936751"/>
                <a:gd name="T56" fmla="*/ 1197862 w 2276475"/>
                <a:gd name="T57" fmla="*/ 846789 h 1936751"/>
                <a:gd name="T58" fmla="*/ 1138817 w 2276475"/>
                <a:gd name="T59" fmla="*/ 842806 h 1936751"/>
                <a:gd name="T60" fmla="*/ 1093869 w 2276475"/>
                <a:gd name="T61" fmla="*/ 799538 h 1936751"/>
                <a:gd name="T62" fmla="*/ 1075782 w 2276475"/>
                <a:gd name="T63" fmla="*/ 737423 h 1936751"/>
                <a:gd name="T64" fmla="*/ 1456382 w 2276475"/>
                <a:gd name="T65" fmla="*/ 344821 h 1936751"/>
                <a:gd name="T66" fmla="*/ 199469 w 2276475"/>
                <a:gd name="T67" fmla="*/ 367345 h 1936751"/>
                <a:gd name="T68" fmla="*/ 114475 w 2276475"/>
                <a:gd name="T69" fmla="*/ 448541 h 1936751"/>
                <a:gd name="T70" fmla="*/ 103321 w 2276475"/>
                <a:gd name="T71" fmla="*/ 1407238 h 1936751"/>
                <a:gd name="T72" fmla="*/ 171315 w 2276475"/>
                <a:gd name="T73" fmla="*/ 1503559 h 1936751"/>
                <a:gd name="T74" fmla="*/ 1382734 w 2276475"/>
                <a:gd name="T75" fmla="*/ 1530890 h 1936751"/>
                <a:gd name="T76" fmla="*/ 1488975 w 2276475"/>
                <a:gd name="T77" fmla="*/ 1477289 h 1936751"/>
                <a:gd name="T78" fmla="*/ 1531737 w 2276475"/>
                <a:gd name="T79" fmla="*/ 1365845 h 1936751"/>
                <a:gd name="T80" fmla="*/ 1605841 w 2276475"/>
                <a:gd name="T81" fmla="*/ 1539381 h 1936751"/>
                <a:gd name="T82" fmla="*/ 1513146 w 2276475"/>
                <a:gd name="T83" fmla="*/ 1611821 h 1936751"/>
                <a:gd name="T84" fmla="*/ 101461 w 2276475"/>
                <a:gd name="T85" fmla="*/ 1605982 h 1936751"/>
                <a:gd name="T86" fmla="*/ 16468 w 2276475"/>
                <a:gd name="T87" fmla="*/ 1525317 h 1936751"/>
                <a:gd name="T88" fmla="*/ 5312 w 2276475"/>
                <a:gd name="T89" fmla="*/ 391226 h 1936751"/>
                <a:gd name="T90" fmla="*/ 73307 w 2276475"/>
                <a:gd name="T91" fmla="*/ 295170 h 1936751"/>
                <a:gd name="T92" fmla="*/ 1746529 w 2276475"/>
                <a:gd name="T93" fmla="*/ 88926 h 1936751"/>
                <a:gd name="T94" fmla="*/ 1805153 w 2276475"/>
                <a:gd name="T95" fmla="*/ 114614 h 1936751"/>
                <a:gd name="T96" fmla="*/ 1838312 w 2276475"/>
                <a:gd name="T97" fmla="*/ 176846 h 1936751"/>
                <a:gd name="T98" fmla="*/ 1821600 w 2276475"/>
                <a:gd name="T99" fmla="*/ 237490 h 1936751"/>
                <a:gd name="T100" fmla="*/ 1620792 w 2276475"/>
                <a:gd name="T101" fmla="*/ 421806 h 1936751"/>
                <a:gd name="T102" fmla="*/ 1543068 w 2276475"/>
                <a:gd name="T103" fmla="*/ 339447 h 1936751"/>
                <a:gd name="T104" fmla="*/ 1506460 w 2276475"/>
                <a:gd name="T105" fmla="*/ 289925 h 1936751"/>
                <a:gd name="T106" fmla="*/ 1716818 w 2276475"/>
                <a:gd name="T107" fmla="*/ 92634 h 1936751"/>
                <a:gd name="T108" fmla="*/ 1893521 w 2276475"/>
                <a:gd name="T109" fmla="*/ 35131 h 1936751"/>
                <a:gd name="T110" fmla="*/ 1889783 w 2276475"/>
                <a:gd name="T111" fmla="*/ 106078 h 1936751"/>
                <a:gd name="T112" fmla="*/ 1844400 w 2276475"/>
                <a:gd name="T113" fmla="*/ 105545 h 1936751"/>
                <a:gd name="T114" fmla="*/ 1793944 w 2276475"/>
                <a:gd name="T115" fmla="*/ 59669 h 1936751"/>
                <a:gd name="T116" fmla="*/ 1847069 w 2276475"/>
                <a:gd name="T117" fmla="*/ 16194 h 1936751"/>
                <a:gd name="T118" fmla="*/ 1697756 w 2276475"/>
                <a:gd name="T119" fmla="*/ 22017 h 1936751"/>
                <a:gd name="T120" fmla="*/ 1364698 w 2276475"/>
                <a:gd name="T121" fmla="*/ 383050 h 1936751"/>
                <a:gd name="T122" fmla="*/ 1317840 w 2276475"/>
                <a:gd name="T123" fmla="*/ 375887 h 1936751"/>
                <a:gd name="T124" fmla="*/ 1320237 w 2276475"/>
                <a:gd name="T125" fmla="*/ 329200 h 1936751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2276475" h="1936751">
                  <a:moveTo>
                    <a:pt x="872202" y="1555750"/>
                  </a:moveTo>
                  <a:lnTo>
                    <a:pt x="879190" y="1555750"/>
                  </a:lnTo>
                  <a:lnTo>
                    <a:pt x="1397284" y="1555750"/>
                  </a:lnTo>
                  <a:lnTo>
                    <a:pt x="1404272" y="1555750"/>
                  </a:lnTo>
                  <a:lnTo>
                    <a:pt x="1410943" y="1557024"/>
                  </a:lnTo>
                  <a:lnTo>
                    <a:pt x="1417614" y="1557979"/>
                  </a:lnTo>
                  <a:lnTo>
                    <a:pt x="1423649" y="1560208"/>
                  </a:lnTo>
                  <a:lnTo>
                    <a:pt x="1430002" y="1562437"/>
                  </a:lnTo>
                  <a:lnTo>
                    <a:pt x="1435403" y="1565303"/>
                  </a:lnTo>
                  <a:lnTo>
                    <a:pt x="1440485" y="1568168"/>
                  </a:lnTo>
                  <a:lnTo>
                    <a:pt x="1445567" y="1571989"/>
                  </a:lnTo>
                  <a:lnTo>
                    <a:pt x="1450015" y="1576128"/>
                  </a:lnTo>
                  <a:lnTo>
                    <a:pt x="1453509" y="1580268"/>
                  </a:lnTo>
                  <a:lnTo>
                    <a:pt x="1457321" y="1584726"/>
                  </a:lnTo>
                  <a:lnTo>
                    <a:pt x="1460180" y="1589502"/>
                  </a:lnTo>
                  <a:lnTo>
                    <a:pt x="1462403" y="1594915"/>
                  </a:lnTo>
                  <a:lnTo>
                    <a:pt x="1463674" y="1600009"/>
                  </a:lnTo>
                  <a:lnTo>
                    <a:pt x="1464944" y="1605741"/>
                  </a:lnTo>
                  <a:lnTo>
                    <a:pt x="1465262" y="1611472"/>
                  </a:lnTo>
                  <a:lnTo>
                    <a:pt x="1464944" y="1617203"/>
                  </a:lnTo>
                  <a:lnTo>
                    <a:pt x="1463674" y="1622935"/>
                  </a:lnTo>
                  <a:lnTo>
                    <a:pt x="1462403" y="1628029"/>
                  </a:lnTo>
                  <a:lnTo>
                    <a:pt x="1460180" y="1633124"/>
                  </a:lnTo>
                  <a:lnTo>
                    <a:pt x="1457321" y="1638218"/>
                  </a:lnTo>
                  <a:lnTo>
                    <a:pt x="1453509" y="1642358"/>
                  </a:lnTo>
                  <a:lnTo>
                    <a:pt x="1450015" y="1646815"/>
                  </a:lnTo>
                  <a:lnTo>
                    <a:pt x="1445567" y="1650955"/>
                  </a:lnTo>
                  <a:lnTo>
                    <a:pt x="1440485" y="1654457"/>
                  </a:lnTo>
                  <a:lnTo>
                    <a:pt x="1435403" y="1657641"/>
                  </a:lnTo>
                  <a:lnTo>
                    <a:pt x="1430002" y="1660507"/>
                  </a:lnTo>
                  <a:lnTo>
                    <a:pt x="1423649" y="1662736"/>
                  </a:lnTo>
                  <a:lnTo>
                    <a:pt x="1417614" y="1664328"/>
                  </a:lnTo>
                  <a:lnTo>
                    <a:pt x="1410943" y="1665920"/>
                  </a:lnTo>
                  <a:lnTo>
                    <a:pt x="1404272" y="1666875"/>
                  </a:lnTo>
                  <a:lnTo>
                    <a:pt x="1397284" y="1666875"/>
                  </a:lnTo>
                  <a:lnTo>
                    <a:pt x="879190" y="1666875"/>
                  </a:lnTo>
                  <a:lnTo>
                    <a:pt x="872202" y="1666875"/>
                  </a:lnTo>
                  <a:lnTo>
                    <a:pt x="865531" y="1665920"/>
                  </a:lnTo>
                  <a:lnTo>
                    <a:pt x="858860" y="1664328"/>
                  </a:lnTo>
                  <a:lnTo>
                    <a:pt x="852507" y="1662736"/>
                  </a:lnTo>
                  <a:lnTo>
                    <a:pt x="846790" y="1660507"/>
                  </a:lnTo>
                  <a:lnTo>
                    <a:pt x="841389" y="1657641"/>
                  </a:lnTo>
                  <a:lnTo>
                    <a:pt x="835989" y="1654139"/>
                  </a:lnTo>
                  <a:lnTo>
                    <a:pt x="831224" y="1650955"/>
                  </a:lnTo>
                  <a:lnTo>
                    <a:pt x="826777" y="1646815"/>
                  </a:lnTo>
                  <a:lnTo>
                    <a:pt x="822648" y="1642358"/>
                  </a:lnTo>
                  <a:lnTo>
                    <a:pt x="819471" y="1637900"/>
                  </a:lnTo>
                  <a:lnTo>
                    <a:pt x="816612" y="1633124"/>
                  </a:lnTo>
                  <a:lnTo>
                    <a:pt x="814389" y="1628029"/>
                  </a:lnTo>
                  <a:lnTo>
                    <a:pt x="812483" y="1622935"/>
                  </a:lnTo>
                  <a:lnTo>
                    <a:pt x="811530" y="1617203"/>
                  </a:lnTo>
                  <a:lnTo>
                    <a:pt x="811212" y="1611472"/>
                  </a:lnTo>
                  <a:lnTo>
                    <a:pt x="811530" y="1605741"/>
                  </a:lnTo>
                  <a:lnTo>
                    <a:pt x="812483" y="1600009"/>
                  </a:lnTo>
                  <a:lnTo>
                    <a:pt x="814389" y="1594915"/>
                  </a:lnTo>
                  <a:lnTo>
                    <a:pt x="816612" y="1589820"/>
                  </a:lnTo>
                  <a:lnTo>
                    <a:pt x="819471" y="1584726"/>
                  </a:lnTo>
                  <a:lnTo>
                    <a:pt x="822648" y="1580268"/>
                  </a:lnTo>
                  <a:lnTo>
                    <a:pt x="826777" y="1576128"/>
                  </a:lnTo>
                  <a:lnTo>
                    <a:pt x="831224" y="1571989"/>
                  </a:lnTo>
                  <a:lnTo>
                    <a:pt x="835989" y="1568168"/>
                  </a:lnTo>
                  <a:lnTo>
                    <a:pt x="841389" y="1565303"/>
                  </a:lnTo>
                  <a:lnTo>
                    <a:pt x="846790" y="1562437"/>
                  </a:lnTo>
                  <a:lnTo>
                    <a:pt x="852507" y="1560208"/>
                  </a:lnTo>
                  <a:lnTo>
                    <a:pt x="858860" y="1558298"/>
                  </a:lnTo>
                  <a:lnTo>
                    <a:pt x="865531" y="1557024"/>
                  </a:lnTo>
                  <a:lnTo>
                    <a:pt x="872202" y="1555750"/>
                  </a:lnTo>
                  <a:close/>
                  <a:moveTo>
                    <a:pt x="984211" y="1325563"/>
                  </a:moveTo>
                  <a:lnTo>
                    <a:pt x="1292263" y="1325563"/>
                  </a:lnTo>
                  <a:lnTo>
                    <a:pt x="1297339" y="1325880"/>
                  </a:lnTo>
                  <a:lnTo>
                    <a:pt x="1302415" y="1326513"/>
                  </a:lnTo>
                  <a:lnTo>
                    <a:pt x="1307174" y="1327779"/>
                  </a:lnTo>
                  <a:lnTo>
                    <a:pt x="1311615" y="1329361"/>
                  </a:lnTo>
                  <a:lnTo>
                    <a:pt x="1315740" y="1331260"/>
                  </a:lnTo>
                  <a:lnTo>
                    <a:pt x="1319864" y="1333792"/>
                  </a:lnTo>
                  <a:lnTo>
                    <a:pt x="1323671" y="1336640"/>
                  </a:lnTo>
                  <a:lnTo>
                    <a:pt x="1327161" y="1340121"/>
                  </a:lnTo>
                  <a:lnTo>
                    <a:pt x="1330333" y="1343286"/>
                  </a:lnTo>
                  <a:lnTo>
                    <a:pt x="1332871" y="1347400"/>
                  </a:lnTo>
                  <a:lnTo>
                    <a:pt x="1335409" y="1351198"/>
                  </a:lnTo>
                  <a:lnTo>
                    <a:pt x="1337630" y="1355629"/>
                  </a:lnTo>
                  <a:lnTo>
                    <a:pt x="1339216" y="1360059"/>
                  </a:lnTo>
                  <a:lnTo>
                    <a:pt x="1340485" y="1364807"/>
                  </a:lnTo>
                  <a:lnTo>
                    <a:pt x="1341437" y="1369870"/>
                  </a:lnTo>
                  <a:lnTo>
                    <a:pt x="1341437" y="1374934"/>
                  </a:lnTo>
                  <a:lnTo>
                    <a:pt x="1341437" y="1379681"/>
                  </a:lnTo>
                  <a:lnTo>
                    <a:pt x="1340485" y="1384745"/>
                  </a:lnTo>
                  <a:lnTo>
                    <a:pt x="1339216" y="1389492"/>
                  </a:lnTo>
                  <a:lnTo>
                    <a:pt x="1337630" y="1393923"/>
                  </a:lnTo>
                  <a:lnTo>
                    <a:pt x="1335409" y="1398037"/>
                  </a:lnTo>
                  <a:lnTo>
                    <a:pt x="1332871" y="1402151"/>
                  </a:lnTo>
                  <a:lnTo>
                    <a:pt x="1330016" y="1405632"/>
                  </a:lnTo>
                  <a:lnTo>
                    <a:pt x="1327161" y="1409430"/>
                  </a:lnTo>
                  <a:lnTo>
                    <a:pt x="1323671" y="1412595"/>
                  </a:lnTo>
                  <a:lnTo>
                    <a:pt x="1319864" y="1415443"/>
                  </a:lnTo>
                  <a:lnTo>
                    <a:pt x="1315740" y="1417659"/>
                  </a:lnTo>
                  <a:lnTo>
                    <a:pt x="1311615" y="1419874"/>
                  </a:lnTo>
                  <a:lnTo>
                    <a:pt x="1306857" y="1421773"/>
                  </a:lnTo>
                  <a:lnTo>
                    <a:pt x="1302415" y="1422722"/>
                  </a:lnTo>
                  <a:lnTo>
                    <a:pt x="1297339" y="1423672"/>
                  </a:lnTo>
                  <a:lnTo>
                    <a:pt x="1292263" y="1423988"/>
                  </a:lnTo>
                  <a:lnTo>
                    <a:pt x="984211" y="1423988"/>
                  </a:lnTo>
                  <a:lnTo>
                    <a:pt x="979453" y="1423672"/>
                  </a:lnTo>
                  <a:lnTo>
                    <a:pt x="974377" y="1422722"/>
                  </a:lnTo>
                  <a:lnTo>
                    <a:pt x="969618" y="1421773"/>
                  </a:lnTo>
                  <a:lnTo>
                    <a:pt x="965176" y="1419874"/>
                  </a:lnTo>
                  <a:lnTo>
                    <a:pt x="960735" y="1417659"/>
                  </a:lnTo>
                  <a:lnTo>
                    <a:pt x="956928" y="1415443"/>
                  </a:lnTo>
                  <a:lnTo>
                    <a:pt x="952803" y="1412595"/>
                  </a:lnTo>
                  <a:lnTo>
                    <a:pt x="949631" y="1409430"/>
                  </a:lnTo>
                  <a:lnTo>
                    <a:pt x="946141" y="1405632"/>
                  </a:lnTo>
                  <a:lnTo>
                    <a:pt x="943286" y="1402151"/>
                  </a:lnTo>
                  <a:lnTo>
                    <a:pt x="941065" y="1398037"/>
                  </a:lnTo>
                  <a:lnTo>
                    <a:pt x="938844" y="1393923"/>
                  </a:lnTo>
                  <a:lnTo>
                    <a:pt x="937258" y="1389492"/>
                  </a:lnTo>
                  <a:lnTo>
                    <a:pt x="935989" y="1384745"/>
                  </a:lnTo>
                  <a:lnTo>
                    <a:pt x="935355" y="1379681"/>
                  </a:lnTo>
                  <a:lnTo>
                    <a:pt x="935037" y="1374934"/>
                  </a:lnTo>
                  <a:lnTo>
                    <a:pt x="935355" y="1369870"/>
                  </a:lnTo>
                  <a:lnTo>
                    <a:pt x="935989" y="1364807"/>
                  </a:lnTo>
                  <a:lnTo>
                    <a:pt x="937258" y="1360059"/>
                  </a:lnTo>
                  <a:lnTo>
                    <a:pt x="938844" y="1355629"/>
                  </a:lnTo>
                  <a:lnTo>
                    <a:pt x="940748" y="1351198"/>
                  </a:lnTo>
                  <a:lnTo>
                    <a:pt x="943286" y="1347400"/>
                  </a:lnTo>
                  <a:lnTo>
                    <a:pt x="946141" y="1343286"/>
                  </a:lnTo>
                  <a:lnTo>
                    <a:pt x="949631" y="1340121"/>
                  </a:lnTo>
                  <a:lnTo>
                    <a:pt x="952803" y="1336640"/>
                  </a:lnTo>
                  <a:lnTo>
                    <a:pt x="956928" y="1333792"/>
                  </a:lnTo>
                  <a:lnTo>
                    <a:pt x="960735" y="1331260"/>
                  </a:lnTo>
                  <a:lnTo>
                    <a:pt x="965176" y="1329361"/>
                  </a:lnTo>
                  <a:lnTo>
                    <a:pt x="969618" y="1327779"/>
                  </a:lnTo>
                  <a:lnTo>
                    <a:pt x="974377" y="1326513"/>
                  </a:lnTo>
                  <a:lnTo>
                    <a:pt x="979453" y="1325880"/>
                  </a:lnTo>
                  <a:lnTo>
                    <a:pt x="984211" y="1325563"/>
                  </a:lnTo>
                  <a:close/>
                  <a:moveTo>
                    <a:pt x="369286" y="1074738"/>
                  </a:moveTo>
                  <a:lnTo>
                    <a:pt x="887697" y="1074738"/>
                  </a:lnTo>
                  <a:lnTo>
                    <a:pt x="894368" y="1075056"/>
                  </a:lnTo>
                  <a:lnTo>
                    <a:pt x="901356" y="1076008"/>
                  </a:lnTo>
                  <a:lnTo>
                    <a:pt x="908027" y="1077278"/>
                  </a:lnTo>
                  <a:lnTo>
                    <a:pt x="914063" y="1079183"/>
                  </a:lnTo>
                  <a:lnTo>
                    <a:pt x="920098" y="1081406"/>
                  </a:lnTo>
                  <a:lnTo>
                    <a:pt x="925816" y="1084263"/>
                  </a:lnTo>
                  <a:lnTo>
                    <a:pt x="930898" y="1087438"/>
                  </a:lnTo>
                  <a:lnTo>
                    <a:pt x="935663" y="1090931"/>
                  </a:lnTo>
                  <a:lnTo>
                    <a:pt x="940110" y="1094741"/>
                  </a:lnTo>
                  <a:lnTo>
                    <a:pt x="944240" y="1099186"/>
                  </a:lnTo>
                  <a:lnTo>
                    <a:pt x="947416" y="1103948"/>
                  </a:lnTo>
                  <a:lnTo>
                    <a:pt x="950275" y="1108711"/>
                  </a:lnTo>
                  <a:lnTo>
                    <a:pt x="952499" y="1113791"/>
                  </a:lnTo>
                  <a:lnTo>
                    <a:pt x="954405" y="1118871"/>
                  </a:lnTo>
                  <a:lnTo>
                    <a:pt x="955358" y="1124903"/>
                  </a:lnTo>
                  <a:lnTo>
                    <a:pt x="955675" y="1130301"/>
                  </a:lnTo>
                  <a:lnTo>
                    <a:pt x="955358" y="1136016"/>
                  </a:lnTo>
                  <a:lnTo>
                    <a:pt x="954405" y="1141413"/>
                  </a:lnTo>
                  <a:lnTo>
                    <a:pt x="952499" y="1147128"/>
                  </a:lnTo>
                  <a:lnTo>
                    <a:pt x="950275" y="1152208"/>
                  </a:lnTo>
                  <a:lnTo>
                    <a:pt x="947416" y="1156971"/>
                  </a:lnTo>
                  <a:lnTo>
                    <a:pt x="944240" y="1161098"/>
                  </a:lnTo>
                  <a:lnTo>
                    <a:pt x="940110" y="1165543"/>
                  </a:lnTo>
                  <a:lnTo>
                    <a:pt x="935663" y="1169671"/>
                  </a:lnTo>
                  <a:lnTo>
                    <a:pt x="930898" y="1173163"/>
                  </a:lnTo>
                  <a:lnTo>
                    <a:pt x="925816" y="1176656"/>
                  </a:lnTo>
                  <a:lnTo>
                    <a:pt x="920098" y="1179196"/>
                  </a:lnTo>
                  <a:lnTo>
                    <a:pt x="914063" y="1181736"/>
                  </a:lnTo>
                  <a:lnTo>
                    <a:pt x="908027" y="1183323"/>
                  </a:lnTo>
                  <a:lnTo>
                    <a:pt x="901356" y="1184593"/>
                  </a:lnTo>
                  <a:lnTo>
                    <a:pt x="894368" y="1185546"/>
                  </a:lnTo>
                  <a:lnTo>
                    <a:pt x="887697" y="1185863"/>
                  </a:lnTo>
                  <a:lnTo>
                    <a:pt x="369286" y="1185863"/>
                  </a:lnTo>
                  <a:lnTo>
                    <a:pt x="362615" y="1185546"/>
                  </a:lnTo>
                  <a:lnTo>
                    <a:pt x="355944" y="1184593"/>
                  </a:lnTo>
                  <a:lnTo>
                    <a:pt x="349273" y="1183323"/>
                  </a:lnTo>
                  <a:lnTo>
                    <a:pt x="343238" y="1181736"/>
                  </a:lnTo>
                  <a:lnTo>
                    <a:pt x="337203" y="1179196"/>
                  </a:lnTo>
                  <a:lnTo>
                    <a:pt x="331485" y="1176656"/>
                  </a:lnTo>
                  <a:lnTo>
                    <a:pt x="326402" y="1173163"/>
                  </a:lnTo>
                  <a:lnTo>
                    <a:pt x="321637" y="1169671"/>
                  </a:lnTo>
                  <a:lnTo>
                    <a:pt x="317190" y="1165543"/>
                  </a:lnTo>
                  <a:lnTo>
                    <a:pt x="313378" y="1161098"/>
                  </a:lnTo>
                  <a:lnTo>
                    <a:pt x="309884" y="1156971"/>
                  </a:lnTo>
                  <a:lnTo>
                    <a:pt x="307025" y="1152208"/>
                  </a:lnTo>
                  <a:lnTo>
                    <a:pt x="304802" y="1147128"/>
                  </a:lnTo>
                  <a:lnTo>
                    <a:pt x="302896" y="1141413"/>
                  </a:lnTo>
                  <a:lnTo>
                    <a:pt x="301943" y="1136016"/>
                  </a:lnTo>
                  <a:lnTo>
                    <a:pt x="301625" y="1130301"/>
                  </a:lnTo>
                  <a:lnTo>
                    <a:pt x="301943" y="1124903"/>
                  </a:lnTo>
                  <a:lnTo>
                    <a:pt x="302896" y="1119188"/>
                  </a:lnTo>
                  <a:lnTo>
                    <a:pt x="304802" y="1113791"/>
                  </a:lnTo>
                  <a:lnTo>
                    <a:pt x="307025" y="1108711"/>
                  </a:lnTo>
                  <a:lnTo>
                    <a:pt x="309884" y="1103948"/>
                  </a:lnTo>
                  <a:lnTo>
                    <a:pt x="313378" y="1099186"/>
                  </a:lnTo>
                  <a:lnTo>
                    <a:pt x="317190" y="1094741"/>
                  </a:lnTo>
                  <a:lnTo>
                    <a:pt x="321637" y="1091248"/>
                  </a:lnTo>
                  <a:lnTo>
                    <a:pt x="326402" y="1087438"/>
                  </a:lnTo>
                  <a:lnTo>
                    <a:pt x="331485" y="1084263"/>
                  </a:lnTo>
                  <a:lnTo>
                    <a:pt x="337203" y="1081406"/>
                  </a:lnTo>
                  <a:lnTo>
                    <a:pt x="343238" y="1079183"/>
                  </a:lnTo>
                  <a:lnTo>
                    <a:pt x="349273" y="1077278"/>
                  </a:lnTo>
                  <a:lnTo>
                    <a:pt x="355944" y="1076008"/>
                  </a:lnTo>
                  <a:lnTo>
                    <a:pt x="362615" y="1075056"/>
                  </a:lnTo>
                  <a:lnTo>
                    <a:pt x="369286" y="1074738"/>
                  </a:lnTo>
                  <a:close/>
                  <a:moveTo>
                    <a:pt x="1261435" y="965200"/>
                  </a:moveTo>
                  <a:lnTo>
                    <a:pt x="1264624" y="965200"/>
                  </a:lnTo>
                  <a:lnTo>
                    <a:pt x="1267814" y="965200"/>
                  </a:lnTo>
                  <a:lnTo>
                    <a:pt x="1271322" y="965838"/>
                  </a:lnTo>
                  <a:lnTo>
                    <a:pt x="1275149" y="967114"/>
                  </a:lnTo>
                  <a:lnTo>
                    <a:pt x="1278977" y="968390"/>
                  </a:lnTo>
                  <a:lnTo>
                    <a:pt x="1282804" y="969984"/>
                  </a:lnTo>
                  <a:lnTo>
                    <a:pt x="1290777" y="973811"/>
                  </a:lnTo>
                  <a:lnTo>
                    <a:pt x="1298113" y="978277"/>
                  </a:lnTo>
                  <a:lnTo>
                    <a:pt x="1304491" y="982742"/>
                  </a:lnTo>
                  <a:lnTo>
                    <a:pt x="1308637" y="986250"/>
                  </a:lnTo>
                  <a:lnTo>
                    <a:pt x="1312784" y="990715"/>
                  </a:lnTo>
                  <a:lnTo>
                    <a:pt x="1317249" y="997094"/>
                  </a:lnTo>
                  <a:lnTo>
                    <a:pt x="1321395" y="1004429"/>
                  </a:lnTo>
                  <a:lnTo>
                    <a:pt x="1325222" y="1012403"/>
                  </a:lnTo>
                  <a:lnTo>
                    <a:pt x="1326817" y="1016549"/>
                  </a:lnTo>
                  <a:lnTo>
                    <a:pt x="1328092" y="1020057"/>
                  </a:lnTo>
                  <a:lnTo>
                    <a:pt x="1329368" y="1024203"/>
                  </a:lnTo>
                  <a:lnTo>
                    <a:pt x="1330006" y="1027711"/>
                  </a:lnTo>
                  <a:lnTo>
                    <a:pt x="1330325" y="1030901"/>
                  </a:lnTo>
                  <a:lnTo>
                    <a:pt x="1330006" y="1034090"/>
                  </a:lnTo>
                  <a:lnTo>
                    <a:pt x="1329368" y="1036004"/>
                  </a:lnTo>
                  <a:lnTo>
                    <a:pt x="1327774" y="1038236"/>
                  </a:lnTo>
                  <a:lnTo>
                    <a:pt x="1228904" y="1099472"/>
                  </a:lnTo>
                  <a:lnTo>
                    <a:pt x="1226990" y="1101066"/>
                  </a:lnTo>
                  <a:lnTo>
                    <a:pt x="1225396" y="1102342"/>
                  </a:lnTo>
                  <a:lnTo>
                    <a:pt x="1223163" y="1103618"/>
                  </a:lnTo>
                  <a:lnTo>
                    <a:pt x="1220930" y="1104575"/>
                  </a:lnTo>
                  <a:lnTo>
                    <a:pt x="1219017" y="1105213"/>
                  </a:lnTo>
                  <a:lnTo>
                    <a:pt x="1216784" y="1105850"/>
                  </a:lnTo>
                  <a:lnTo>
                    <a:pt x="1212000" y="1106488"/>
                  </a:lnTo>
                  <a:lnTo>
                    <a:pt x="1207854" y="1105850"/>
                  </a:lnTo>
                  <a:lnTo>
                    <a:pt x="1205622" y="1105213"/>
                  </a:lnTo>
                  <a:lnTo>
                    <a:pt x="1203389" y="1104575"/>
                  </a:lnTo>
                  <a:lnTo>
                    <a:pt x="1201475" y="1103618"/>
                  </a:lnTo>
                  <a:lnTo>
                    <a:pt x="1199243" y="1102342"/>
                  </a:lnTo>
                  <a:lnTo>
                    <a:pt x="1197329" y="1101066"/>
                  </a:lnTo>
                  <a:lnTo>
                    <a:pt x="1195735" y="1099472"/>
                  </a:lnTo>
                  <a:lnTo>
                    <a:pt x="1194140" y="1097558"/>
                  </a:lnTo>
                  <a:lnTo>
                    <a:pt x="1192864" y="1095963"/>
                  </a:lnTo>
                  <a:lnTo>
                    <a:pt x="1191588" y="1093731"/>
                  </a:lnTo>
                  <a:lnTo>
                    <a:pt x="1190632" y="1091817"/>
                  </a:lnTo>
                  <a:lnTo>
                    <a:pt x="1189356" y="1087352"/>
                  </a:lnTo>
                  <a:lnTo>
                    <a:pt x="1189037" y="1082887"/>
                  </a:lnTo>
                  <a:lnTo>
                    <a:pt x="1189356" y="1078741"/>
                  </a:lnTo>
                  <a:lnTo>
                    <a:pt x="1190632" y="1074276"/>
                  </a:lnTo>
                  <a:lnTo>
                    <a:pt x="1191588" y="1072043"/>
                  </a:lnTo>
                  <a:lnTo>
                    <a:pt x="1192864" y="1070130"/>
                  </a:lnTo>
                  <a:lnTo>
                    <a:pt x="1194140" y="1068535"/>
                  </a:lnTo>
                  <a:lnTo>
                    <a:pt x="1195735" y="1066621"/>
                  </a:lnTo>
                  <a:lnTo>
                    <a:pt x="1257289" y="967433"/>
                  </a:lnTo>
                  <a:lnTo>
                    <a:pt x="1258884" y="965838"/>
                  </a:lnTo>
                  <a:lnTo>
                    <a:pt x="1261435" y="965200"/>
                  </a:lnTo>
                  <a:close/>
                  <a:moveTo>
                    <a:pt x="346041" y="844550"/>
                  </a:moveTo>
                  <a:lnTo>
                    <a:pt x="350799" y="844550"/>
                  </a:lnTo>
                  <a:lnTo>
                    <a:pt x="658851" y="844550"/>
                  </a:lnTo>
                  <a:lnTo>
                    <a:pt x="663927" y="844550"/>
                  </a:lnTo>
                  <a:lnTo>
                    <a:pt x="669003" y="845185"/>
                  </a:lnTo>
                  <a:lnTo>
                    <a:pt x="673762" y="846773"/>
                  </a:lnTo>
                  <a:lnTo>
                    <a:pt x="678204" y="848043"/>
                  </a:lnTo>
                  <a:lnTo>
                    <a:pt x="682645" y="850265"/>
                  </a:lnTo>
                  <a:lnTo>
                    <a:pt x="686452" y="852805"/>
                  </a:lnTo>
                  <a:lnTo>
                    <a:pt x="690259" y="855345"/>
                  </a:lnTo>
                  <a:lnTo>
                    <a:pt x="693749" y="858838"/>
                  </a:lnTo>
                  <a:lnTo>
                    <a:pt x="697239" y="862330"/>
                  </a:lnTo>
                  <a:lnTo>
                    <a:pt x="699777" y="865823"/>
                  </a:lnTo>
                  <a:lnTo>
                    <a:pt x="702315" y="869950"/>
                  </a:lnTo>
                  <a:lnTo>
                    <a:pt x="704218" y="874395"/>
                  </a:lnTo>
                  <a:lnTo>
                    <a:pt x="705804" y="879158"/>
                  </a:lnTo>
                  <a:lnTo>
                    <a:pt x="707391" y="883920"/>
                  </a:lnTo>
                  <a:lnTo>
                    <a:pt x="708025" y="888683"/>
                  </a:lnTo>
                  <a:lnTo>
                    <a:pt x="708025" y="893763"/>
                  </a:lnTo>
                  <a:lnTo>
                    <a:pt x="708025" y="898843"/>
                  </a:lnTo>
                  <a:lnTo>
                    <a:pt x="707391" y="903605"/>
                  </a:lnTo>
                  <a:lnTo>
                    <a:pt x="705804" y="908368"/>
                  </a:lnTo>
                  <a:lnTo>
                    <a:pt x="704218" y="912495"/>
                  </a:lnTo>
                  <a:lnTo>
                    <a:pt x="702315" y="916940"/>
                  </a:lnTo>
                  <a:lnTo>
                    <a:pt x="699777" y="921068"/>
                  </a:lnTo>
                  <a:lnTo>
                    <a:pt x="697239" y="924878"/>
                  </a:lnTo>
                  <a:lnTo>
                    <a:pt x="693749" y="928370"/>
                  </a:lnTo>
                  <a:lnTo>
                    <a:pt x="690259" y="931545"/>
                  </a:lnTo>
                  <a:lnTo>
                    <a:pt x="686452" y="934403"/>
                  </a:lnTo>
                  <a:lnTo>
                    <a:pt x="682645" y="936943"/>
                  </a:lnTo>
                  <a:lnTo>
                    <a:pt x="678204" y="938848"/>
                  </a:lnTo>
                  <a:lnTo>
                    <a:pt x="673762" y="940753"/>
                  </a:lnTo>
                  <a:lnTo>
                    <a:pt x="669003" y="941705"/>
                  </a:lnTo>
                  <a:lnTo>
                    <a:pt x="663927" y="942658"/>
                  </a:lnTo>
                  <a:lnTo>
                    <a:pt x="658851" y="942975"/>
                  </a:lnTo>
                  <a:lnTo>
                    <a:pt x="350799" y="942975"/>
                  </a:lnTo>
                  <a:lnTo>
                    <a:pt x="346041" y="942658"/>
                  </a:lnTo>
                  <a:lnTo>
                    <a:pt x="340965" y="941705"/>
                  </a:lnTo>
                  <a:lnTo>
                    <a:pt x="336206" y="940753"/>
                  </a:lnTo>
                  <a:lnTo>
                    <a:pt x="331764" y="938848"/>
                  </a:lnTo>
                  <a:lnTo>
                    <a:pt x="327323" y="936943"/>
                  </a:lnTo>
                  <a:lnTo>
                    <a:pt x="323516" y="934403"/>
                  </a:lnTo>
                  <a:lnTo>
                    <a:pt x="319391" y="931545"/>
                  </a:lnTo>
                  <a:lnTo>
                    <a:pt x="316219" y="928370"/>
                  </a:lnTo>
                  <a:lnTo>
                    <a:pt x="312729" y="924878"/>
                  </a:lnTo>
                  <a:lnTo>
                    <a:pt x="309874" y="921068"/>
                  </a:lnTo>
                  <a:lnTo>
                    <a:pt x="307653" y="916940"/>
                  </a:lnTo>
                  <a:lnTo>
                    <a:pt x="305432" y="912495"/>
                  </a:lnTo>
                  <a:lnTo>
                    <a:pt x="303846" y="908368"/>
                  </a:lnTo>
                  <a:lnTo>
                    <a:pt x="302577" y="903605"/>
                  </a:lnTo>
                  <a:lnTo>
                    <a:pt x="301943" y="898843"/>
                  </a:lnTo>
                  <a:lnTo>
                    <a:pt x="301625" y="893763"/>
                  </a:lnTo>
                  <a:lnTo>
                    <a:pt x="301943" y="888683"/>
                  </a:lnTo>
                  <a:lnTo>
                    <a:pt x="302577" y="883920"/>
                  </a:lnTo>
                  <a:lnTo>
                    <a:pt x="303846" y="879158"/>
                  </a:lnTo>
                  <a:lnTo>
                    <a:pt x="305432" y="874395"/>
                  </a:lnTo>
                  <a:lnTo>
                    <a:pt x="307336" y="869950"/>
                  </a:lnTo>
                  <a:lnTo>
                    <a:pt x="309874" y="865823"/>
                  </a:lnTo>
                  <a:lnTo>
                    <a:pt x="312729" y="862330"/>
                  </a:lnTo>
                  <a:lnTo>
                    <a:pt x="316219" y="858838"/>
                  </a:lnTo>
                  <a:lnTo>
                    <a:pt x="319391" y="855345"/>
                  </a:lnTo>
                  <a:lnTo>
                    <a:pt x="323516" y="852805"/>
                  </a:lnTo>
                  <a:lnTo>
                    <a:pt x="327323" y="850265"/>
                  </a:lnTo>
                  <a:lnTo>
                    <a:pt x="331764" y="848043"/>
                  </a:lnTo>
                  <a:lnTo>
                    <a:pt x="336206" y="846773"/>
                  </a:lnTo>
                  <a:lnTo>
                    <a:pt x="340965" y="845185"/>
                  </a:lnTo>
                  <a:lnTo>
                    <a:pt x="346041" y="844550"/>
                  </a:lnTo>
                  <a:close/>
                  <a:moveTo>
                    <a:pt x="344144" y="590550"/>
                  </a:moveTo>
                  <a:lnTo>
                    <a:pt x="960782" y="590550"/>
                  </a:lnTo>
                  <a:lnTo>
                    <a:pt x="966812" y="591185"/>
                  </a:lnTo>
                  <a:lnTo>
                    <a:pt x="973159" y="592138"/>
                  </a:lnTo>
                  <a:lnTo>
                    <a:pt x="978871" y="593725"/>
                  </a:lnTo>
                  <a:lnTo>
                    <a:pt x="984584" y="595630"/>
                  </a:lnTo>
                  <a:lnTo>
                    <a:pt x="990296" y="598488"/>
                  </a:lnTo>
                  <a:lnTo>
                    <a:pt x="995374" y="601345"/>
                  </a:lnTo>
                  <a:lnTo>
                    <a:pt x="1000135" y="604838"/>
                  </a:lnTo>
                  <a:lnTo>
                    <a:pt x="1004260" y="608965"/>
                  </a:lnTo>
                  <a:lnTo>
                    <a:pt x="1008386" y="613410"/>
                  </a:lnTo>
                  <a:lnTo>
                    <a:pt x="1011560" y="617855"/>
                  </a:lnTo>
                  <a:lnTo>
                    <a:pt x="1015051" y="623253"/>
                  </a:lnTo>
                  <a:lnTo>
                    <a:pt x="1017590" y="628650"/>
                  </a:lnTo>
                  <a:lnTo>
                    <a:pt x="1019811" y="634048"/>
                  </a:lnTo>
                  <a:lnTo>
                    <a:pt x="1021081" y="639763"/>
                  </a:lnTo>
                  <a:lnTo>
                    <a:pt x="1021715" y="646113"/>
                  </a:lnTo>
                  <a:lnTo>
                    <a:pt x="1022350" y="652145"/>
                  </a:lnTo>
                  <a:lnTo>
                    <a:pt x="1021715" y="658813"/>
                  </a:lnTo>
                  <a:lnTo>
                    <a:pt x="1021081" y="664528"/>
                  </a:lnTo>
                  <a:lnTo>
                    <a:pt x="1019811" y="670878"/>
                  </a:lnTo>
                  <a:lnTo>
                    <a:pt x="1017590" y="676275"/>
                  </a:lnTo>
                  <a:lnTo>
                    <a:pt x="1015051" y="681673"/>
                  </a:lnTo>
                  <a:lnTo>
                    <a:pt x="1011560" y="686753"/>
                  </a:lnTo>
                  <a:lnTo>
                    <a:pt x="1008386" y="691515"/>
                  </a:lnTo>
                  <a:lnTo>
                    <a:pt x="1004260" y="695960"/>
                  </a:lnTo>
                  <a:lnTo>
                    <a:pt x="1000135" y="700088"/>
                  </a:lnTo>
                  <a:lnTo>
                    <a:pt x="995374" y="703580"/>
                  </a:lnTo>
                  <a:lnTo>
                    <a:pt x="990296" y="706438"/>
                  </a:lnTo>
                  <a:lnTo>
                    <a:pt x="984584" y="708978"/>
                  </a:lnTo>
                  <a:lnTo>
                    <a:pt x="978871" y="711200"/>
                  </a:lnTo>
                  <a:lnTo>
                    <a:pt x="973159" y="712788"/>
                  </a:lnTo>
                  <a:lnTo>
                    <a:pt x="966812" y="713740"/>
                  </a:lnTo>
                  <a:lnTo>
                    <a:pt x="960782" y="714375"/>
                  </a:lnTo>
                  <a:lnTo>
                    <a:pt x="344144" y="714375"/>
                  </a:lnTo>
                  <a:lnTo>
                    <a:pt x="338114" y="713740"/>
                  </a:lnTo>
                  <a:lnTo>
                    <a:pt x="331767" y="712788"/>
                  </a:lnTo>
                  <a:lnTo>
                    <a:pt x="326054" y="711200"/>
                  </a:lnTo>
                  <a:lnTo>
                    <a:pt x="320342" y="708978"/>
                  </a:lnTo>
                  <a:lnTo>
                    <a:pt x="314946" y="706438"/>
                  </a:lnTo>
                  <a:lnTo>
                    <a:pt x="309869" y="703580"/>
                  </a:lnTo>
                  <a:lnTo>
                    <a:pt x="305108" y="700088"/>
                  </a:lnTo>
                  <a:lnTo>
                    <a:pt x="300982" y="695960"/>
                  </a:lnTo>
                  <a:lnTo>
                    <a:pt x="296857" y="691515"/>
                  </a:lnTo>
                  <a:lnTo>
                    <a:pt x="293366" y="686753"/>
                  </a:lnTo>
                  <a:lnTo>
                    <a:pt x="290192" y="681673"/>
                  </a:lnTo>
                  <a:lnTo>
                    <a:pt x="287653" y="676275"/>
                  </a:lnTo>
                  <a:lnTo>
                    <a:pt x="285432" y="670878"/>
                  </a:lnTo>
                  <a:lnTo>
                    <a:pt x="284162" y="664528"/>
                  </a:lnTo>
                  <a:lnTo>
                    <a:pt x="282893" y="658813"/>
                  </a:lnTo>
                  <a:lnTo>
                    <a:pt x="282575" y="652145"/>
                  </a:lnTo>
                  <a:lnTo>
                    <a:pt x="282893" y="646113"/>
                  </a:lnTo>
                  <a:lnTo>
                    <a:pt x="284162" y="639763"/>
                  </a:lnTo>
                  <a:lnTo>
                    <a:pt x="285432" y="634048"/>
                  </a:lnTo>
                  <a:lnTo>
                    <a:pt x="287653" y="628650"/>
                  </a:lnTo>
                  <a:lnTo>
                    <a:pt x="290192" y="623253"/>
                  </a:lnTo>
                  <a:lnTo>
                    <a:pt x="293366" y="617855"/>
                  </a:lnTo>
                  <a:lnTo>
                    <a:pt x="296857" y="613410"/>
                  </a:lnTo>
                  <a:lnTo>
                    <a:pt x="300982" y="608965"/>
                  </a:lnTo>
                  <a:lnTo>
                    <a:pt x="305108" y="604838"/>
                  </a:lnTo>
                  <a:lnTo>
                    <a:pt x="309869" y="601345"/>
                  </a:lnTo>
                  <a:lnTo>
                    <a:pt x="314946" y="598488"/>
                  </a:lnTo>
                  <a:lnTo>
                    <a:pt x="320342" y="595630"/>
                  </a:lnTo>
                  <a:lnTo>
                    <a:pt x="326054" y="593725"/>
                  </a:lnTo>
                  <a:lnTo>
                    <a:pt x="331767" y="592138"/>
                  </a:lnTo>
                  <a:lnTo>
                    <a:pt x="338114" y="591185"/>
                  </a:lnTo>
                  <a:lnTo>
                    <a:pt x="344144" y="590550"/>
                  </a:lnTo>
                  <a:close/>
                  <a:moveTo>
                    <a:pt x="1750865" y="411163"/>
                  </a:moveTo>
                  <a:lnTo>
                    <a:pt x="1754043" y="411481"/>
                  </a:lnTo>
                  <a:lnTo>
                    <a:pt x="1757540" y="411798"/>
                  </a:lnTo>
                  <a:lnTo>
                    <a:pt x="1760718" y="413068"/>
                  </a:lnTo>
                  <a:lnTo>
                    <a:pt x="1764214" y="414021"/>
                  </a:lnTo>
                  <a:lnTo>
                    <a:pt x="1767710" y="414973"/>
                  </a:lnTo>
                  <a:lnTo>
                    <a:pt x="1770889" y="416878"/>
                  </a:lnTo>
                  <a:lnTo>
                    <a:pt x="1777563" y="421006"/>
                  </a:lnTo>
                  <a:lnTo>
                    <a:pt x="1784555" y="425768"/>
                  </a:lnTo>
                  <a:lnTo>
                    <a:pt x="1790912" y="431166"/>
                  </a:lnTo>
                  <a:lnTo>
                    <a:pt x="1797904" y="437198"/>
                  </a:lnTo>
                  <a:lnTo>
                    <a:pt x="1812207" y="451486"/>
                  </a:lnTo>
                  <a:lnTo>
                    <a:pt x="1827145" y="466408"/>
                  </a:lnTo>
                  <a:lnTo>
                    <a:pt x="1836680" y="476251"/>
                  </a:lnTo>
                  <a:lnTo>
                    <a:pt x="1851935" y="491173"/>
                  </a:lnTo>
                  <a:lnTo>
                    <a:pt x="1865920" y="505461"/>
                  </a:lnTo>
                  <a:lnTo>
                    <a:pt x="1872277" y="512446"/>
                  </a:lnTo>
                  <a:lnTo>
                    <a:pt x="1877680" y="519431"/>
                  </a:lnTo>
                  <a:lnTo>
                    <a:pt x="1882447" y="525781"/>
                  </a:lnTo>
                  <a:lnTo>
                    <a:pt x="1886579" y="532766"/>
                  </a:lnTo>
                  <a:lnTo>
                    <a:pt x="1888486" y="536258"/>
                  </a:lnTo>
                  <a:lnTo>
                    <a:pt x="1889439" y="539433"/>
                  </a:lnTo>
                  <a:lnTo>
                    <a:pt x="1891029" y="542608"/>
                  </a:lnTo>
                  <a:lnTo>
                    <a:pt x="1891664" y="546101"/>
                  </a:lnTo>
                  <a:lnTo>
                    <a:pt x="1891982" y="549593"/>
                  </a:lnTo>
                  <a:lnTo>
                    <a:pt x="1892300" y="552768"/>
                  </a:lnTo>
                  <a:lnTo>
                    <a:pt x="1892300" y="556261"/>
                  </a:lnTo>
                  <a:lnTo>
                    <a:pt x="1891664" y="559753"/>
                  </a:lnTo>
                  <a:lnTo>
                    <a:pt x="1891029" y="562928"/>
                  </a:lnTo>
                  <a:lnTo>
                    <a:pt x="1889757" y="566738"/>
                  </a:lnTo>
                  <a:lnTo>
                    <a:pt x="1888486" y="570231"/>
                  </a:lnTo>
                  <a:lnTo>
                    <a:pt x="1886261" y="574041"/>
                  </a:lnTo>
                  <a:lnTo>
                    <a:pt x="1884036" y="577533"/>
                  </a:lnTo>
                  <a:lnTo>
                    <a:pt x="1881176" y="581343"/>
                  </a:lnTo>
                  <a:lnTo>
                    <a:pt x="1877680" y="585153"/>
                  </a:lnTo>
                  <a:lnTo>
                    <a:pt x="1874184" y="588963"/>
                  </a:lnTo>
                  <a:lnTo>
                    <a:pt x="1476895" y="985838"/>
                  </a:lnTo>
                  <a:lnTo>
                    <a:pt x="1472763" y="989966"/>
                  </a:lnTo>
                  <a:lnTo>
                    <a:pt x="1468313" y="993458"/>
                  </a:lnTo>
                  <a:lnTo>
                    <a:pt x="1464182" y="996633"/>
                  </a:lnTo>
                  <a:lnTo>
                    <a:pt x="1459732" y="999808"/>
                  </a:lnTo>
                  <a:lnTo>
                    <a:pt x="1455282" y="1002348"/>
                  </a:lnTo>
                  <a:lnTo>
                    <a:pt x="1450515" y="1004888"/>
                  </a:lnTo>
                  <a:lnTo>
                    <a:pt x="1446065" y="1007111"/>
                  </a:lnTo>
                  <a:lnTo>
                    <a:pt x="1440980" y="1009016"/>
                  </a:lnTo>
                  <a:lnTo>
                    <a:pt x="1436212" y="1010921"/>
                  </a:lnTo>
                  <a:lnTo>
                    <a:pt x="1431445" y="1012826"/>
                  </a:lnTo>
                  <a:lnTo>
                    <a:pt x="1426360" y="1013778"/>
                  </a:lnTo>
                  <a:lnTo>
                    <a:pt x="1421274" y="1015366"/>
                  </a:lnTo>
                  <a:lnTo>
                    <a:pt x="1416507" y="1016001"/>
                  </a:lnTo>
                  <a:lnTo>
                    <a:pt x="1411422" y="1016953"/>
                  </a:lnTo>
                  <a:lnTo>
                    <a:pt x="1406336" y="1017271"/>
                  </a:lnTo>
                  <a:lnTo>
                    <a:pt x="1401569" y="1017588"/>
                  </a:lnTo>
                  <a:lnTo>
                    <a:pt x="1396484" y="1017588"/>
                  </a:lnTo>
                  <a:lnTo>
                    <a:pt x="1391716" y="1017271"/>
                  </a:lnTo>
                  <a:lnTo>
                    <a:pt x="1386949" y="1016953"/>
                  </a:lnTo>
                  <a:lnTo>
                    <a:pt x="1382499" y="1015683"/>
                  </a:lnTo>
                  <a:lnTo>
                    <a:pt x="1377731" y="1015048"/>
                  </a:lnTo>
                  <a:lnTo>
                    <a:pt x="1373282" y="1013461"/>
                  </a:lnTo>
                  <a:lnTo>
                    <a:pt x="1368832" y="1012191"/>
                  </a:lnTo>
                  <a:lnTo>
                    <a:pt x="1364700" y="1010286"/>
                  </a:lnTo>
                  <a:lnTo>
                    <a:pt x="1360886" y="1008063"/>
                  </a:lnTo>
                  <a:lnTo>
                    <a:pt x="1357072" y="1005523"/>
                  </a:lnTo>
                  <a:lnTo>
                    <a:pt x="1353576" y="1002983"/>
                  </a:lnTo>
                  <a:lnTo>
                    <a:pt x="1350080" y="1000126"/>
                  </a:lnTo>
                  <a:lnTo>
                    <a:pt x="1347220" y="996633"/>
                  </a:lnTo>
                  <a:lnTo>
                    <a:pt x="1344359" y="993458"/>
                  </a:lnTo>
                  <a:lnTo>
                    <a:pt x="1341817" y="989331"/>
                  </a:lnTo>
                  <a:lnTo>
                    <a:pt x="1339274" y="985521"/>
                  </a:lnTo>
                  <a:lnTo>
                    <a:pt x="1337367" y="981076"/>
                  </a:lnTo>
                  <a:lnTo>
                    <a:pt x="1335778" y="976313"/>
                  </a:lnTo>
                  <a:lnTo>
                    <a:pt x="1326561" y="967106"/>
                  </a:lnTo>
                  <a:lnTo>
                    <a:pt x="1322111" y="965518"/>
                  </a:lnTo>
                  <a:lnTo>
                    <a:pt x="1317979" y="963296"/>
                  </a:lnTo>
                  <a:lnTo>
                    <a:pt x="1314165" y="961073"/>
                  </a:lnTo>
                  <a:lnTo>
                    <a:pt x="1310351" y="958851"/>
                  </a:lnTo>
                  <a:lnTo>
                    <a:pt x="1307173" y="956311"/>
                  </a:lnTo>
                  <a:lnTo>
                    <a:pt x="1303995" y="953453"/>
                  </a:lnTo>
                  <a:lnTo>
                    <a:pt x="1301134" y="950913"/>
                  </a:lnTo>
                  <a:lnTo>
                    <a:pt x="1298274" y="948056"/>
                  </a:lnTo>
                  <a:lnTo>
                    <a:pt x="1295731" y="944563"/>
                  </a:lnTo>
                  <a:lnTo>
                    <a:pt x="1293824" y="941706"/>
                  </a:lnTo>
                  <a:lnTo>
                    <a:pt x="1291599" y="938531"/>
                  </a:lnTo>
                  <a:lnTo>
                    <a:pt x="1289692" y="935038"/>
                  </a:lnTo>
                  <a:lnTo>
                    <a:pt x="1288103" y="931546"/>
                  </a:lnTo>
                  <a:lnTo>
                    <a:pt x="1286832" y="928371"/>
                  </a:lnTo>
                  <a:lnTo>
                    <a:pt x="1284607" y="921068"/>
                  </a:lnTo>
                  <a:lnTo>
                    <a:pt x="1283336" y="913448"/>
                  </a:lnTo>
                  <a:lnTo>
                    <a:pt x="1282700" y="905511"/>
                  </a:lnTo>
                  <a:lnTo>
                    <a:pt x="1283018" y="897573"/>
                  </a:lnTo>
                  <a:lnTo>
                    <a:pt x="1283971" y="889953"/>
                  </a:lnTo>
                  <a:lnTo>
                    <a:pt x="1285560" y="882017"/>
                  </a:lnTo>
                  <a:lnTo>
                    <a:pt x="1287785" y="874078"/>
                  </a:lnTo>
                  <a:lnTo>
                    <a:pt x="1290646" y="866141"/>
                  </a:lnTo>
                  <a:lnTo>
                    <a:pt x="1294142" y="858521"/>
                  </a:lnTo>
                  <a:lnTo>
                    <a:pt x="1298909" y="849948"/>
                  </a:lnTo>
                  <a:lnTo>
                    <a:pt x="1304313" y="841376"/>
                  </a:lnTo>
                  <a:lnTo>
                    <a:pt x="1310351" y="833756"/>
                  </a:lnTo>
                  <a:lnTo>
                    <a:pt x="1317026" y="826136"/>
                  </a:lnTo>
                  <a:lnTo>
                    <a:pt x="1714315" y="429261"/>
                  </a:lnTo>
                  <a:lnTo>
                    <a:pt x="1718446" y="425768"/>
                  </a:lnTo>
                  <a:lnTo>
                    <a:pt x="1721943" y="422276"/>
                  </a:lnTo>
                  <a:lnTo>
                    <a:pt x="1726074" y="419736"/>
                  </a:lnTo>
                  <a:lnTo>
                    <a:pt x="1729571" y="417196"/>
                  </a:lnTo>
                  <a:lnTo>
                    <a:pt x="1733384" y="415608"/>
                  </a:lnTo>
                  <a:lnTo>
                    <a:pt x="1736881" y="414021"/>
                  </a:lnTo>
                  <a:lnTo>
                    <a:pt x="1740377" y="412433"/>
                  </a:lnTo>
                  <a:lnTo>
                    <a:pt x="1743873" y="411798"/>
                  </a:lnTo>
                  <a:lnTo>
                    <a:pt x="1747051" y="411481"/>
                  </a:lnTo>
                  <a:lnTo>
                    <a:pt x="1750865" y="411163"/>
                  </a:lnTo>
                  <a:close/>
                  <a:moveTo>
                    <a:pt x="198373" y="319088"/>
                  </a:moveTo>
                  <a:lnTo>
                    <a:pt x="1557783" y="319088"/>
                  </a:lnTo>
                  <a:lnTo>
                    <a:pt x="1453042" y="423822"/>
                  </a:lnTo>
                  <a:lnTo>
                    <a:pt x="315492" y="423822"/>
                  </a:lnTo>
                  <a:lnTo>
                    <a:pt x="305336" y="424140"/>
                  </a:lnTo>
                  <a:lnTo>
                    <a:pt x="295179" y="424774"/>
                  </a:lnTo>
                  <a:lnTo>
                    <a:pt x="285340" y="426361"/>
                  </a:lnTo>
                  <a:lnTo>
                    <a:pt x="275500" y="427631"/>
                  </a:lnTo>
                  <a:lnTo>
                    <a:pt x="265979" y="429852"/>
                  </a:lnTo>
                  <a:lnTo>
                    <a:pt x="256457" y="433026"/>
                  </a:lnTo>
                  <a:lnTo>
                    <a:pt x="247570" y="435882"/>
                  </a:lnTo>
                  <a:lnTo>
                    <a:pt x="238365" y="439374"/>
                  </a:lnTo>
                  <a:lnTo>
                    <a:pt x="229478" y="443499"/>
                  </a:lnTo>
                  <a:lnTo>
                    <a:pt x="221226" y="447943"/>
                  </a:lnTo>
                  <a:lnTo>
                    <a:pt x="212973" y="452703"/>
                  </a:lnTo>
                  <a:lnTo>
                    <a:pt x="204721" y="457781"/>
                  </a:lnTo>
                  <a:lnTo>
                    <a:pt x="196786" y="463494"/>
                  </a:lnTo>
                  <a:lnTo>
                    <a:pt x="189486" y="469207"/>
                  </a:lnTo>
                  <a:lnTo>
                    <a:pt x="182186" y="475554"/>
                  </a:lnTo>
                  <a:lnTo>
                    <a:pt x="175203" y="481902"/>
                  </a:lnTo>
                  <a:lnTo>
                    <a:pt x="168855" y="488884"/>
                  </a:lnTo>
                  <a:lnTo>
                    <a:pt x="162507" y="496184"/>
                  </a:lnTo>
                  <a:lnTo>
                    <a:pt x="156794" y="503483"/>
                  </a:lnTo>
                  <a:lnTo>
                    <a:pt x="151398" y="511100"/>
                  </a:lnTo>
                  <a:lnTo>
                    <a:pt x="145685" y="519670"/>
                  </a:lnTo>
                  <a:lnTo>
                    <a:pt x="140924" y="527604"/>
                  </a:lnTo>
                  <a:lnTo>
                    <a:pt x="136798" y="536490"/>
                  </a:lnTo>
                  <a:lnTo>
                    <a:pt x="132672" y="545060"/>
                  </a:lnTo>
                  <a:lnTo>
                    <a:pt x="129498" y="554263"/>
                  </a:lnTo>
                  <a:lnTo>
                    <a:pt x="126007" y="563150"/>
                  </a:lnTo>
                  <a:lnTo>
                    <a:pt x="123468" y="572671"/>
                  </a:lnTo>
                  <a:lnTo>
                    <a:pt x="121246" y="582193"/>
                  </a:lnTo>
                  <a:lnTo>
                    <a:pt x="119659" y="592031"/>
                  </a:lnTo>
                  <a:lnTo>
                    <a:pt x="118072" y="601870"/>
                  </a:lnTo>
                  <a:lnTo>
                    <a:pt x="117437" y="612026"/>
                  </a:lnTo>
                  <a:lnTo>
                    <a:pt x="117437" y="622182"/>
                  </a:lnTo>
                  <a:lnTo>
                    <a:pt x="117437" y="1633658"/>
                  </a:lnTo>
                  <a:lnTo>
                    <a:pt x="117437" y="1643814"/>
                  </a:lnTo>
                  <a:lnTo>
                    <a:pt x="118072" y="1653970"/>
                  </a:lnTo>
                  <a:lnTo>
                    <a:pt x="119659" y="1663808"/>
                  </a:lnTo>
                  <a:lnTo>
                    <a:pt x="121246" y="1673647"/>
                  </a:lnTo>
                  <a:lnTo>
                    <a:pt x="123468" y="1683168"/>
                  </a:lnTo>
                  <a:lnTo>
                    <a:pt x="126007" y="1692689"/>
                  </a:lnTo>
                  <a:lnTo>
                    <a:pt x="129498" y="1701576"/>
                  </a:lnTo>
                  <a:lnTo>
                    <a:pt x="132672" y="1710780"/>
                  </a:lnTo>
                  <a:lnTo>
                    <a:pt x="136798" y="1719666"/>
                  </a:lnTo>
                  <a:lnTo>
                    <a:pt x="140924" y="1728235"/>
                  </a:lnTo>
                  <a:lnTo>
                    <a:pt x="145685" y="1736170"/>
                  </a:lnTo>
                  <a:lnTo>
                    <a:pt x="151398" y="1744739"/>
                  </a:lnTo>
                  <a:lnTo>
                    <a:pt x="156794" y="1752356"/>
                  </a:lnTo>
                  <a:lnTo>
                    <a:pt x="162507" y="1759656"/>
                  </a:lnTo>
                  <a:lnTo>
                    <a:pt x="168855" y="1766955"/>
                  </a:lnTo>
                  <a:lnTo>
                    <a:pt x="175203" y="1773938"/>
                  </a:lnTo>
                  <a:lnTo>
                    <a:pt x="182186" y="1780285"/>
                  </a:lnTo>
                  <a:lnTo>
                    <a:pt x="189486" y="1786633"/>
                  </a:lnTo>
                  <a:lnTo>
                    <a:pt x="196786" y="1792345"/>
                  </a:lnTo>
                  <a:lnTo>
                    <a:pt x="204721" y="1798375"/>
                  </a:lnTo>
                  <a:lnTo>
                    <a:pt x="212973" y="1803453"/>
                  </a:lnTo>
                  <a:lnTo>
                    <a:pt x="221226" y="1808214"/>
                  </a:lnTo>
                  <a:lnTo>
                    <a:pt x="229478" y="1812340"/>
                  </a:lnTo>
                  <a:lnTo>
                    <a:pt x="238365" y="1816466"/>
                  </a:lnTo>
                  <a:lnTo>
                    <a:pt x="247570" y="1819640"/>
                  </a:lnTo>
                  <a:lnTo>
                    <a:pt x="256457" y="1823131"/>
                  </a:lnTo>
                  <a:lnTo>
                    <a:pt x="265979" y="1825670"/>
                  </a:lnTo>
                  <a:lnTo>
                    <a:pt x="275500" y="1827891"/>
                  </a:lnTo>
                  <a:lnTo>
                    <a:pt x="285340" y="1829478"/>
                  </a:lnTo>
                  <a:lnTo>
                    <a:pt x="295179" y="1831065"/>
                  </a:lnTo>
                  <a:lnTo>
                    <a:pt x="305336" y="1831700"/>
                  </a:lnTo>
                  <a:lnTo>
                    <a:pt x="315492" y="1831700"/>
                  </a:lnTo>
                  <a:lnTo>
                    <a:pt x="1632371" y="1831700"/>
                  </a:lnTo>
                  <a:lnTo>
                    <a:pt x="1642527" y="1831700"/>
                  </a:lnTo>
                  <a:lnTo>
                    <a:pt x="1652367" y="1831065"/>
                  </a:lnTo>
                  <a:lnTo>
                    <a:pt x="1662523" y="1829478"/>
                  </a:lnTo>
                  <a:lnTo>
                    <a:pt x="1672045" y="1827891"/>
                  </a:lnTo>
                  <a:lnTo>
                    <a:pt x="1681885" y="1825670"/>
                  </a:lnTo>
                  <a:lnTo>
                    <a:pt x="1691089" y="1823131"/>
                  </a:lnTo>
                  <a:lnTo>
                    <a:pt x="1700611" y="1819640"/>
                  </a:lnTo>
                  <a:lnTo>
                    <a:pt x="1709181" y="1816466"/>
                  </a:lnTo>
                  <a:lnTo>
                    <a:pt x="1718385" y="1812340"/>
                  </a:lnTo>
                  <a:lnTo>
                    <a:pt x="1726637" y="1808214"/>
                  </a:lnTo>
                  <a:lnTo>
                    <a:pt x="1735207" y="1803453"/>
                  </a:lnTo>
                  <a:lnTo>
                    <a:pt x="1743142" y="1798375"/>
                  </a:lnTo>
                  <a:lnTo>
                    <a:pt x="1750760" y="1792345"/>
                  </a:lnTo>
                  <a:lnTo>
                    <a:pt x="1758377" y="1786633"/>
                  </a:lnTo>
                  <a:lnTo>
                    <a:pt x="1765677" y="1780285"/>
                  </a:lnTo>
                  <a:lnTo>
                    <a:pt x="1772660" y="1773938"/>
                  </a:lnTo>
                  <a:lnTo>
                    <a:pt x="1779325" y="1766955"/>
                  </a:lnTo>
                  <a:lnTo>
                    <a:pt x="1785356" y="1759973"/>
                  </a:lnTo>
                  <a:lnTo>
                    <a:pt x="1791069" y="1752356"/>
                  </a:lnTo>
                  <a:lnTo>
                    <a:pt x="1796782" y="1744739"/>
                  </a:lnTo>
                  <a:lnTo>
                    <a:pt x="1801861" y="1736805"/>
                  </a:lnTo>
                  <a:lnTo>
                    <a:pt x="1806621" y="1728235"/>
                  </a:lnTo>
                  <a:lnTo>
                    <a:pt x="1810748" y="1719666"/>
                  </a:lnTo>
                  <a:lnTo>
                    <a:pt x="1814874" y="1710780"/>
                  </a:lnTo>
                  <a:lnTo>
                    <a:pt x="1818683" y="1702211"/>
                  </a:lnTo>
                  <a:lnTo>
                    <a:pt x="1821857" y="1692689"/>
                  </a:lnTo>
                  <a:lnTo>
                    <a:pt x="1824396" y="1683168"/>
                  </a:lnTo>
                  <a:lnTo>
                    <a:pt x="1826617" y="1673647"/>
                  </a:lnTo>
                  <a:lnTo>
                    <a:pt x="1828522" y="1663808"/>
                  </a:lnTo>
                  <a:lnTo>
                    <a:pt x="1829474" y="1653970"/>
                  </a:lnTo>
                  <a:lnTo>
                    <a:pt x="1830109" y="1643814"/>
                  </a:lnTo>
                  <a:lnTo>
                    <a:pt x="1830426" y="1633658"/>
                  </a:lnTo>
                  <a:lnTo>
                    <a:pt x="1830426" y="1113162"/>
                  </a:lnTo>
                  <a:lnTo>
                    <a:pt x="1830426" y="773570"/>
                  </a:lnTo>
                  <a:lnTo>
                    <a:pt x="1947863" y="656458"/>
                  </a:lnTo>
                  <a:lnTo>
                    <a:pt x="1947863" y="1738391"/>
                  </a:lnTo>
                  <a:lnTo>
                    <a:pt x="1947546" y="1748865"/>
                  </a:lnTo>
                  <a:lnTo>
                    <a:pt x="1946911" y="1758704"/>
                  </a:lnTo>
                  <a:lnTo>
                    <a:pt x="1945324" y="1768860"/>
                  </a:lnTo>
                  <a:lnTo>
                    <a:pt x="1943419" y="1778063"/>
                  </a:lnTo>
                  <a:lnTo>
                    <a:pt x="1941198" y="1787902"/>
                  </a:lnTo>
                  <a:lnTo>
                    <a:pt x="1938659" y="1797423"/>
                  </a:lnTo>
                  <a:lnTo>
                    <a:pt x="1935802" y="1806627"/>
                  </a:lnTo>
                  <a:lnTo>
                    <a:pt x="1932311" y="1815831"/>
                  </a:lnTo>
                  <a:lnTo>
                    <a:pt x="1928184" y="1824400"/>
                  </a:lnTo>
                  <a:lnTo>
                    <a:pt x="1923741" y="1832969"/>
                  </a:lnTo>
                  <a:lnTo>
                    <a:pt x="1918980" y="1841221"/>
                  </a:lnTo>
                  <a:lnTo>
                    <a:pt x="1913902" y="1849156"/>
                  </a:lnTo>
                  <a:lnTo>
                    <a:pt x="1908188" y="1856773"/>
                  </a:lnTo>
                  <a:lnTo>
                    <a:pt x="1902475" y="1864707"/>
                  </a:lnTo>
                  <a:lnTo>
                    <a:pt x="1896127" y="1871689"/>
                  </a:lnTo>
                  <a:lnTo>
                    <a:pt x="1889462" y="1878671"/>
                  </a:lnTo>
                  <a:lnTo>
                    <a:pt x="1882797" y="1885336"/>
                  </a:lnTo>
                  <a:lnTo>
                    <a:pt x="1875497" y="1891366"/>
                  </a:lnTo>
                  <a:lnTo>
                    <a:pt x="1868197" y="1897397"/>
                  </a:lnTo>
                  <a:lnTo>
                    <a:pt x="1860579" y="1902792"/>
                  </a:lnTo>
                  <a:lnTo>
                    <a:pt x="1852327" y="1907870"/>
                  </a:lnTo>
                  <a:lnTo>
                    <a:pt x="1844074" y="1912631"/>
                  </a:lnTo>
                  <a:lnTo>
                    <a:pt x="1835187" y="1917074"/>
                  </a:lnTo>
                  <a:lnTo>
                    <a:pt x="1826617" y="1920882"/>
                  </a:lnTo>
                  <a:lnTo>
                    <a:pt x="1817413" y="1924691"/>
                  </a:lnTo>
                  <a:lnTo>
                    <a:pt x="1808209" y="1927865"/>
                  </a:lnTo>
                  <a:lnTo>
                    <a:pt x="1799004" y="1930404"/>
                  </a:lnTo>
                  <a:lnTo>
                    <a:pt x="1789482" y="1932625"/>
                  </a:lnTo>
                  <a:lnTo>
                    <a:pt x="1779643" y="1934530"/>
                  </a:lnTo>
                  <a:lnTo>
                    <a:pt x="1769803" y="1935482"/>
                  </a:lnTo>
                  <a:lnTo>
                    <a:pt x="1759647" y="1936434"/>
                  </a:lnTo>
                  <a:lnTo>
                    <a:pt x="1749173" y="1936751"/>
                  </a:lnTo>
                  <a:lnTo>
                    <a:pt x="198373" y="1936751"/>
                  </a:lnTo>
                  <a:lnTo>
                    <a:pt x="188216" y="1936434"/>
                  </a:lnTo>
                  <a:lnTo>
                    <a:pt x="178377" y="1935482"/>
                  </a:lnTo>
                  <a:lnTo>
                    <a:pt x="168538" y="1934530"/>
                  </a:lnTo>
                  <a:lnTo>
                    <a:pt x="158699" y="1932625"/>
                  </a:lnTo>
                  <a:lnTo>
                    <a:pt x="148859" y="1930404"/>
                  </a:lnTo>
                  <a:lnTo>
                    <a:pt x="139655" y="1927865"/>
                  </a:lnTo>
                  <a:lnTo>
                    <a:pt x="130133" y="1924691"/>
                  </a:lnTo>
                  <a:lnTo>
                    <a:pt x="121246" y="1920882"/>
                  </a:lnTo>
                  <a:lnTo>
                    <a:pt x="112359" y="1917074"/>
                  </a:lnTo>
                  <a:lnTo>
                    <a:pt x="103789" y="1912631"/>
                  </a:lnTo>
                  <a:lnTo>
                    <a:pt x="95537" y="1907870"/>
                  </a:lnTo>
                  <a:lnTo>
                    <a:pt x="87602" y="1902792"/>
                  </a:lnTo>
                  <a:lnTo>
                    <a:pt x="79984" y="1897397"/>
                  </a:lnTo>
                  <a:lnTo>
                    <a:pt x="72049" y="1891366"/>
                  </a:lnTo>
                  <a:lnTo>
                    <a:pt x="65067" y="1885336"/>
                  </a:lnTo>
                  <a:lnTo>
                    <a:pt x="58084" y="1878671"/>
                  </a:lnTo>
                  <a:lnTo>
                    <a:pt x="51418" y="1871689"/>
                  </a:lnTo>
                  <a:lnTo>
                    <a:pt x="45388" y="1864707"/>
                  </a:lnTo>
                  <a:lnTo>
                    <a:pt x="39357" y="1856773"/>
                  </a:lnTo>
                  <a:lnTo>
                    <a:pt x="33962" y="1849156"/>
                  </a:lnTo>
                  <a:lnTo>
                    <a:pt x="28883" y="1841221"/>
                  </a:lnTo>
                  <a:lnTo>
                    <a:pt x="24122" y="1832969"/>
                  </a:lnTo>
                  <a:lnTo>
                    <a:pt x="19679" y="1824400"/>
                  </a:lnTo>
                  <a:lnTo>
                    <a:pt x="15870" y="1815831"/>
                  </a:lnTo>
                  <a:lnTo>
                    <a:pt x="12061" y="1806627"/>
                  </a:lnTo>
                  <a:lnTo>
                    <a:pt x="8887" y="1797423"/>
                  </a:lnTo>
                  <a:lnTo>
                    <a:pt x="6348" y="1787902"/>
                  </a:lnTo>
                  <a:lnTo>
                    <a:pt x="4126" y="1778063"/>
                  </a:lnTo>
                  <a:lnTo>
                    <a:pt x="2222" y="1768860"/>
                  </a:lnTo>
                  <a:lnTo>
                    <a:pt x="1270" y="1758704"/>
                  </a:lnTo>
                  <a:lnTo>
                    <a:pt x="318" y="1748865"/>
                  </a:lnTo>
                  <a:lnTo>
                    <a:pt x="0" y="1738391"/>
                  </a:lnTo>
                  <a:lnTo>
                    <a:pt x="0" y="517448"/>
                  </a:lnTo>
                  <a:lnTo>
                    <a:pt x="318" y="507292"/>
                  </a:lnTo>
                  <a:lnTo>
                    <a:pt x="1270" y="497453"/>
                  </a:lnTo>
                  <a:lnTo>
                    <a:pt x="2222" y="487297"/>
                  </a:lnTo>
                  <a:lnTo>
                    <a:pt x="4126" y="477776"/>
                  </a:lnTo>
                  <a:lnTo>
                    <a:pt x="6348" y="467937"/>
                  </a:lnTo>
                  <a:lnTo>
                    <a:pt x="8887" y="458416"/>
                  </a:lnTo>
                  <a:lnTo>
                    <a:pt x="12061" y="449212"/>
                  </a:lnTo>
                  <a:lnTo>
                    <a:pt x="15870" y="440008"/>
                  </a:lnTo>
                  <a:lnTo>
                    <a:pt x="19679" y="431439"/>
                  </a:lnTo>
                  <a:lnTo>
                    <a:pt x="24122" y="423187"/>
                  </a:lnTo>
                  <a:lnTo>
                    <a:pt x="28883" y="414618"/>
                  </a:lnTo>
                  <a:lnTo>
                    <a:pt x="33962" y="406684"/>
                  </a:lnTo>
                  <a:lnTo>
                    <a:pt x="39357" y="399067"/>
                  </a:lnTo>
                  <a:lnTo>
                    <a:pt x="45388" y="391450"/>
                  </a:lnTo>
                  <a:lnTo>
                    <a:pt x="51418" y="384150"/>
                  </a:lnTo>
                  <a:lnTo>
                    <a:pt x="58084" y="377168"/>
                  </a:lnTo>
                  <a:lnTo>
                    <a:pt x="65067" y="370503"/>
                  </a:lnTo>
                  <a:lnTo>
                    <a:pt x="72049" y="364473"/>
                  </a:lnTo>
                  <a:lnTo>
                    <a:pt x="79984" y="358443"/>
                  </a:lnTo>
                  <a:lnTo>
                    <a:pt x="87602" y="353047"/>
                  </a:lnTo>
                  <a:lnTo>
                    <a:pt x="95537" y="347969"/>
                  </a:lnTo>
                  <a:lnTo>
                    <a:pt x="103789" y="343209"/>
                  </a:lnTo>
                  <a:lnTo>
                    <a:pt x="112359" y="338766"/>
                  </a:lnTo>
                  <a:lnTo>
                    <a:pt x="121246" y="334957"/>
                  </a:lnTo>
                  <a:lnTo>
                    <a:pt x="130133" y="331149"/>
                  </a:lnTo>
                  <a:lnTo>
                    <a:pt x="139655" y="328292"/>
                  </a:lnTo>
                  <a:lnTo>
                    <a:pt x="148859" y="325436"/>
                  </a:lnTo>
                  <a:lnTo>
                    <a:pt x="158699" y="323214"/>
                  </a:lnTo>
                  <a:lnTo>
                    <a:pt x="168538" y="321310"/>
                  </a:lnTo>
                  <a:lnTo>
                    <a:pt x="178377" y="320358"/>
                  </a:lnTo>
                  <a:lnTo>
                    <a:pt x="188216" y="319723"/>
                  </a:lnTo>
                  <a:lnTo>
                    <a:pt x="198373" y="319088"/>
                  </a:lnTo>
                  <a:close/>
                  <a:moveTo>
                    <a:pt x="2076641" y="106363"/>
                  </a:moveTo>
                  <a:lnTo>
                    <a:pt x="2082030" y="106363"/>
                  </a:lnTo>
                  <a:lnTo>
                    <a:pt x="2087102" y="106363"/>
                  </a:lnTo>
                  <a:lnTo>
                    <a:pt x="2092174" y="106679"/>
                  </a:lnTo>
                  <a:lnTo>
                    <a:pt x="2097246" y="107313"/>
                  </a:lnTo>
                  <a:lnTo>
                    <a:pt x="2102318" y="108263"/>
                  </a:lnTo>
                  <a:lnTo>
                    <a:pt x="2107390" y="109213"/>
                  </a:lnTo>
                  <a:lnTo>
                    <a:pt x="2112145" y="110797"/>
                  </a:lnTo>
                  <a:lnTo>
                    <a:pt x="2117217" y="112064"/>
                  </a:lnTo>
                  <a:lnTo>
                    <a:pt x="2121972" y="113965"/>
                  </a:lnTo>
                  <a:lnTo>
                    <a:pt x="2126727" y="116182"/>
                  </a:lnTo>
                  <a:lnTo>
                    <a:pt x="2131482" y="118399"/>
                  </a:lnTo>
                  <a:lnTo>
                    <a:pt x="2136237" y="120933"/>
                  </a:lnTo>
                  <a:lnTo>
                    <a:pt x="2140358" y="123784"/>
                  </a:lnTo>
                  <a:lnTo>
                    <a:pt x="2144796" y="126634"/>
                  </a:lnTo>
                  <a:lnTo>
                    <a:pt x="2148916" y="130119"/>
                  </a:lnTo>
                  <a:lnTo>
                    <a:pt x="2153354" y="133603"/>
                  </a:lnTo>
                  <a:lnTo>
                    <a:pt x="2157158" y="137087"/>
                  </a:lnTo>
                  <a:lnTo>
                    <a:pt x="2166351" y="146589"/>
                  </a:lnTo>
                  <a:lnTo>
                    <a:pt x="2169838" y="150707"/>
                  </a:lnTo>
                  <a:lnTo>
                    <a:pt x="2173642" y="154825"/>
                  </a:lnTo>
                  <a:lnTo>
                    <a:pt x="2176812" y="158626"/>
                  </a:lnTo>
                  <a:lnTo>
                    <a:pt x="2179665" y="163060"/>
                  </a:lnTo>
                  <a:lnTo>
                    <a:pt x="2182835" y="167811"/>
                  </a:lnTo>
                  <a:lnTo>
                    <a:pt x="2185371" y="172246"/>
                  </a:lnTo>
                  <a:lnTo>
                    <a:pt x="2187273" y="176997"/>
                  </a:lnTo>
                  <a:lnTo>
                    <a:pt x="2189492" y="181748"/>
                  </a:lnTo>
                  <a:lnTo>
                    <a:pt x="2191394" y="186183"/>
                  </a:lnTo>
                  <a:lnTo>
                    <a:pt x="2192979" y="191567"/>
                  </a:lnTo>
                  <a:lnTo>
                    <a:pt x="2194247" y="196002"/>
                  </a:lnTo>
                  <a:lnTo>
                    <a:pt x="2195515" y="201387"/>
                  </a:lnTo>
                  <a:lnTo>
                    <a:pt x="2196149" y="206454"/>
                  </a:lnTo>
                  <a:lnTo>
                    <a:pt x="2196783" y="211522"/>
                  </a:lnTo>
                  <a:lnTo>
                    <a:pt x="2197100" y="216590"/>
                  </a:lnTo>
                  <a:lnTo>
                    <a:pt x="2197100" y="221658"/>
                  </a:lnTo>
                  <a:lnTo>
                    <a:pt x="2197100" y="226726"/>
                  </a:lnTo>
                  <a:lnTo>
                    <a:pt x="2196783" y="231794"/>
                  </a:lnTo>
                  <a:lnTo>
                    <a:pt x="2196149" y="236862"/>
                  </a:lnTo>
                  <a:lnTo>
                    <a:pt x="2195515" y="241613"/>
                  </a:lnTo>
                  <a:lnTo>
                    <a:pt x="2194247" y="246681"/>
                  </a:lnTo>
                  <a:lnTo>
                    <a:pt x="2192979" y="251749"/>
                  </a:lnTo>
                  <a:lnTo>
                    <a:pt x="2191394" y="256500"/>
                  </a:lnTo>
                  <a:lnTo>
                    <a:pt x="2189492" y="261251"/>
                  </a:lnTo>
                  <a:lnTo>
                    <a:pt x="2187273" y="266319"/>
                  </a:lnTo>
                  <a:lnTo>
                    <a:pt x="2185371" y="270754"/>
                  </a:lnTo>
                  <a:lnTo>
                    <a:pt x="2182835" y="275505"/>
                  </a:lnTo>
                  <a:lnTo>
                    <a:pt x="2179665" y="279623"/>
                  </a:lnTo>
                  <a:lnTo>
                    <a:pt x="2176812" y="284057"/>
                  </a:lnTo>
                  <a:lnTo>
                    <a:pt x="2173642" y="288492"/>
                  </a:lnTo>
                  <a:lnTo>
                    <a:pt x="2169838" y="292609"/>
                  </a:lnTo>
                  <a:lnTo>
                    <a:pt x="2166351" y="296410"/>
                  </a:lnTo>
                  <a:lnTo>
                    <a:pt x="1970764" y="491843"/>
                  </a:lnTo>
                  <a:lnTo>
                    <a:pt x="1967277" y="495010"/>
                  </a:lnTo>
                  <a:lnTo>
                    <a:pt x="1963473" y="498178"/>
                  </a:lnTo>
                  <a:lnTo>
                    <a:pt x="1959986" y="500712"/>
                  </a:lnTo>
                  <a:lnTo>
                    <a:pt x="1956816" y="502612"/>
                  </a:lnTo>
                  <a:lnTo>
                    <a:pt x="1953329" y="504513"/>
                  </a:lnTo>
                  <a:lnTo>
                    <a:pt x="1950476" y="505463"/>
                  </a:lnTo>
                  <a:lnTo>
                    <a:pt x="1947623" y="505780"/>
                  </a:lnTo>
                  <a:lnTo>
                    <a:pt x="1944771" y="506413"/>
                  </a:lnTo>
                  <a:lnTo>
                    <a:pt x="1941918" y="505780"/>
                  </a:lnTo>
                  <a:lnTo>
                    <a:pt x="1939382" y="505463"/>
                  </a:lnTo>
                  <a:lnTo>
                    <a:pt x="1936846" y="504513"/>
                  </a:lnTo>
                  <a:lnTo>
                    <a:pt x="1933993" y="502929"/>
                  </a:lnTo>
                  <a:lnTo>
                    <a:pt x="1931457" y="501662"/>
                  </a:lnTo>
                  <a:lnTo>
                    <a:pt x="1928921" y="499445"/>
                  </a:lnTo>
                  <a:lnTo>
                    <a:pt x="1924166" y="494694"/>
                  </a:lnTo>
                  <a:lnTo>
                    <a:pt x="1919094" y="489309"/>
                  </a:lnTo>
                  <a:lnTo>
                    <a:pt x="1914022" y="482657"/>
                  </a:lnTo>
                  <a:lnTo>
                    <a:pt x="1903561" y="467770"/>
                  </a:lnTo>
                  <a:lnTo>
                    <a:pt x="1897855" y="459852"/>
                  </a:lnTo>
                  <a:lnTo>
                    <a:pt x="1891515" y="451616"/>
                  </a:lnTo>
                  <a:lnTo>
                    <a:pt x="1884541" y="443698"/>
                  </a:lnTo>
                  <a:lnTo>
                    <a:pt x="1877250" y="435779"/>
                  </a:lnTo>
                  <a:lnTo>
                    <a:pt x="1868057" y="426277"/>
                  </a:lnTo>
                  <a:lnTo>
                    <a:pt x="1859815" y="418991"/>
                  </a:lnTo>
                  <a:lnTo>
                    <a:pt x="1851890" y="412023"/>
                  </a:lnTo>
                  <a:lnTo>
                    <a:pt x="1843966" y="406005"/>
                  </a:lnTo>
                  <a:lnTo>
                    <a:pt x="1836041" y="399987"/>
                  </a:lnTo>
                  <a:lnTo>
                    <a:pt x="1820825" y="389217"/>
                  </a:lnTo>
                  <a:lnTo>
                    <a:pt x="1814485" y="384466"/>
                  </a:lnTo>
                  <a:lnTo>
                    <a:pt x="1808462" y="379398"/>
                  </a:lnTo>
                  <a:lnTo>
                    <a:pt x="1804024" y="374647"/>
                  </a:lnTo>
                  <a:lnTo>
                    <a:pt x="1802122" y="372113"/>
                  </a:lnTo>
                  <a:lnTo>
                    <a:pt x="1800220" y="369579"/>
                  </a:lnTo>
                  <a:lnTo>
                    <a:pt x="1798635" y="367045"/>
                  </a:lnTo>
                  <a:lnTo>
                    <a:pt x="1798001" y="364511"/>
                  </a:lnTo>
                  <a:lnTo>
                    <a:pt x="1797367" y="361660"/>
                  </a:lnTo>
                  <a:lnTo>
                    <a:pt x="1797050" y="359126"/>
                  </a:lnTo>
                  <a:lnTo>
                    <a:pt x="1797367" y="355959"/>
                  </a:lnTo>
                  <a:lnTo>
                    <a:pt x="1797684" y="353108"/>
                  </a:lnTo>
                  <a:lnTo>
                    <a:pt x="1798635" y="349941"/>
                  </a:lnTo>
                  <a:lnTo>
                    <a:pt x="1800220" y="346773"/>
                  </a:lnTo>
                  <a:lnTo>
                    <a:pt x="1802439" y="343289"/>
                  </a:lnTo>
                  <a:lnTo>
                    <a:pt x="1804975" y="340122"/>
                  </a:lnTo>
                  <a:lnTo>
                    <a:pt x="1807828" y="336637"/>
                  </a:lnTo>
                  <a:lnTo>
                    <a:pt x="1811632" y="332520"/>
                  </a:lnTo>
                  <a:lnTo>
                    <a:pt x="2006902" y="137087"/>
                  </a:lnTo>
                  <a:lnTo>
                    <a:pt x="2011023" y="133603"/>
                  </a:lnTo>
                  <a:lnTo>
                    <a:pt x="2014827" y="130119"/>
                  </a:lnTo>
                  <a:lnTo>
                    <a:pt x="2019265" y="126634"/>
                  </a:lnTo>
                  <a:lnTo>
                    <a:pt x="2023703" y="123784"/>
                  </a:lnTo>
                  <a:lnTo>
                    <a:pt x="2028141" y="120933"/>
                  </a:lnTo>
                  <a:lnTo>
                    <a:pt x="2032896" y="118399"/>
                  </a:lnTo>
                  <a:lnTo>
                    <a:pt x="2037017" y="116182"/>
                  </a:lnTo>
                  <a:lnTo>
                    <a:pt x="2041772" y="113965"/>
                  </a:lnTo>
                  <a:lnTo>
                    <a:pt x="2046843" y="112064"/>
                  </a:lnTo>
                  <a:lnTo>
                    <a:pt x="2051598" y="110797"/>
                  </a:lnTo>
                  <a:lnTo>
                    <a:pt x="2056670" y="109213"/>
                  </a:lnTo>
                  <a:lnTo>
                    <a:pt x="2061425" y="108263"/>
                  </a:lnTo>
                  <a:lnTo>
                    <a:pt x="2066497" y="107313"/>
                  </a:lnTo>
                  <a:lnTo>
                    <a:pt x="2071569" y="106679"/>
                  </a:lnTo>
                  <a:lnTo>
                    <a:pt x="2076641" y="106363"/>
                  </a:lnTo>
                  <a:close/>
                  <a:moveTo>
                    <a:pt x="2213628" y="19050"/>
                  </a:moveTo>
                  <a:lnTo>
                    <a:pt x="2219371" y="19369"/>
                  </a:lnTo>
                  <a:lnTo>
                    <a:pt x="2225751" y="20007"/>
                  </a:lnTo>
                  <a:lnTo>
                    <a:pt x="2231493" y="21602"/>
                  </a:lnTo>
                  <a:lnTo>
                    <a:pt x="2237236" y="23516"/>
                  </a:lnTo>
                  <a:lnTo>
                    <a:pt x="2242978" y="26387"/>
                  </a:lnTo>
                  <a:lnTo>
                    <a:pt x="2248401" y="29258"/>
                  </a:lnTo>
                  <a:lnTo>
                    <a:pt x="2253506" y="33087"/>
                  </a:lnTo>
                  <a:lnTo>
                    <a:pt x="2258291" y="37234"/>
                  </a:lnTo>
                  <a:lnTo>
                    <a:pt x="2262757" y="42019"/>
                  </a:lnTo>
                  <a:lnTo>
                    <a:pt x="2266266" y="47123"/>
                  </a:lnTo>
                  <a:lnTo>
                    <a:pt x="2269457" y="52547"/>
                  </a:lnTo>
                  <a:lnTo>
                    <a:pt x="2272009" y="58608"/>
                  </a:lnTo>
                  <a:lnTo>
                    <a:pt x="2273923" y="64350"/>
                  </a:lnTo>
                  <a:lnTo>
                    <a:pt x="2275518" y="70412"/>
                  </a:lnTo>
                  <a:lnTo>
                    <a:pt x="2276475" y="76154"/>
                  </a:lnTo>
                  <a:lnTo>
                    <a:pt x="2276475" y="82216"/>
                  </a:lnTo>
                  <a:lnTo>
                    <a:pt x="2276475" y="88277"/>
                  </a:lnTo>
                  <a:lnTo>
                    <a:pt x="2275518" y="94338"/>
                  </a:lnTo>
                  <a:lnTo>
                    <a:pt x="2273923" y="100400"/>
                  </a:lnTo>
                  <a:lnTo>
                    <a:pt x="2272009" y="106142"/>
                  </a:lnTo>
                  <a:lnTo>
                    <a:pt x="2269457" y="111565"/>
                  </a:lnTo>
                  <a:lnTo>
                    <a:pt x="2266266" y="117308"/>
                  </a:lnTo>
                  <a:lnTo>
                    <a:pt x="2262757" y="122412"/>
                  </a:lnTo>
                  <a:lnTo>
                    <a:pt x="2258291" y="126878"/>
                  </a:lnTo>
                  <a:lnTo>
                    <a:pt x="2241064" y="144105"/>
                  </a:lnTo>
                  <a:lnTo>
                    <a:pt x="2236598" y="148253"/>
                  </a:lnTo>
                  <a:lnTo>
                    <a:pt x="2232769" y="150805"/>
                  </a:lnTo>
                  <a:lnTo>
                    <a:pt x="2230855" y="151443"/>
                  </a:lnTo>
                  <a:lnTo>
                    <a:pt x="2228941" y="152400"/>
                  </a:lnTo>
                  <a:lnTo>
                    <a:pt x="2227346" y="152400"/>
                  </a:lnTo>
                  <a:lnTo>
                    <a:pt x="2225751" y="152400"/>
                  </a:lnTo>
                  <a:lnTo>
                    <a:pt x="2224156" y="152081"/>
                  </a:lnTo>
                  <a:lnTo>
                    <a:pt x="2222880" y="151443"/>
                  </a:lnTo>
                  <a:lnTo>
                    <a:pt x="2220009" y="149848"/>
                  </a:lnTo>
                  <a:lnTo>
                    <a:pt x="2217456" y="147295"/>
                  </a:lnTo>
                  <a:lnTo>
                    <a:pt x="2214904" y="143786"/>
                  </a:lnTo>
                  <a:lnTo>
                    <a:pt x="2212352" y="140277"/>
                  </a:lnTo>
                  <a:lnTo>
                    <a:pt x="2209800" y="135811"/>
                  </a:lnTo>
                  <a:lnTo>
                    <a:pt x="2204058" y="126240"/>
                  </a:lnTo>
                  <a:lnTo>
                    <a:pt x="2201186" y="121455"/>
                  </a:lnTo>
                  <a:lnTo>
                    <a:pt x="2197358" y="116351"/>
                  </a:lnTo>
                  <a:lnTo>
                    <a:pt x="2193530" y="111246"/>
                  </a:lnTo>
                  <a:lnTo>
                    <a:pt x="2189064" y="106461"/>
                  </a:lnTo>
                  <a:lnTo>
                    <a:pt x="2184278" y="101995"/>
                  </a:lnTo>
                  <a:lnTo>
                    <a:pt x="2179493" y="98167"/>
                  </a:lnTo>
                  <a:lnTo>
                    <a:pt x="2174389" y="94657"/>
                  </a:lnTo>
                  <a:lnTo>
                    <a:pt x="2169285" y="91467"/>
                  </a:lnTo>
                  <a:lnTo>
                    <a:pt x="2159714" y="85725"/>
                  </a:lnTo>
                  <a:lnTo>
                    <a:pt x="2155248" y="83173"/>
                  </a:lnTo>
                  <a:lnTo>
                    <a:pt x="2151739" y="80620"/>
                  </a:lnTo>
                  <a:lnTo>
                    <a:pt x="2148229" y="78068"/>
                  </a:lnTo>
                  <a:lnTo>
                    <a:pt x="2145677" y="75516"/>
                  </a:lnTo>
                  <a:lnTo>
                    <a:pt x="2144082" y="72964"/>
                  </a:lnTo>
                  <a:lnTo>
                    <a:pt x="2143763" y="71369"/>
                  </a:lnTo>
                  <a:lnTo>
                    <a:pt x="2143125" y="69774"/>
                  </a:lnTo>
                  <a:lnTo>
                    <a:pt x="2143125" y="68179"/>
                  </a:lnTo>
                  <a:lnTo>
                    <a:pt x="2143763" y="66584"/>
                  </a:lnTo>
                  <a:lnTo>
                    <a:pt x="2144082" y="64669"/>
                  </a:lnTo>
                  <a:lnTo>
                    <a:pt x="2144720" y="63074"/>
                  </a:lnTo>
                  <a:lnTo>
                    <a:pt x="2147591" y="59246"/>
                  </a:lnTo>
                  <a:lnTo>
                    <a:pt x="2151419" y="54780"/>
                  </a:lnTo>
                  <a:lnTo>
                    <a:pt x="2168647" y="37234"/>
                  </a:lnTo>
                  <a:lnTo>
                    <a:pt x="2173751" y="33087"/>
                  </a:lnTo>
                  <a:lnTo>
                    <a:pt x="2178855" y="29258"/>
                  </a:lnTo>
                  <a:lnTo>
                    <a:pt x="2183959" y="26387"/>
                  </a:lnTo>
                  <a:lnTo>
                    <a:pt x="2189702" y="23516"/>
                  </a:lnTo>
                  <a:lnTo>
                    <a:pt x="2195125" y="21602"/>
                  </a:lnTo>
                  <a:lnTo>
                    <a:pt x="2201706" y="20007"/>
                  </a:lnTo>
                  <a:lnTo>
                    <a:pt x="2207248" y="19369"/>
                  </a:lnTo>
                  <a:lnTo>
                    <a:pt x="2213628" y="19050"/>
                  </a:lnTo>
                  <a:close/>
                  <a:moveTo>
                    <a:pt x="1985550" y="0"/>
                  </a:moveTo>
                  <a:lnTo>
                    <a:pt x="1989686" y="0"/>
                  </a:lnTo>
                  <a:lnTo>
                    <a:pt x="1993822" y="0"/>
                  </a:lnTo>
                  <a:lnTo>
                    <a:pt x="1997640" y="634"/>
                  </a:lnTo>
                  <a:lnTo>
                    <a:pt x="2001776" y="1903"/>
                  </a:lnTo>
                  <a:lnTo>
                    <a:pt x="2005594" y="2855"/>
                  </a:lnTo>
                  <a:lnTo>
                    <a:pt x="2009411" y="4759"/>
                  </a:lnTo>
                  <a:lnTo>
                    <a:pt x="2012911" y="6980"/>
                  </a:lnTo>
                  <a:lnTo>
                    <a:pt x="2017411" y="9518"/>
                  </a:lnTo>
                  <a:lnTo>
                    <a:pt x="2019592" y="12374"/>
                  </a:lnTo>
                  <a:lnTo>
                    <a:pt x="2022456" y="15229"/>
                  </a:lnTo>
                  <a:lnTo>
                    <a:pt x="2025001" y="19037"/>
                  </a:lnTo>
                  <a:lnTo>
                    <a:pt x="2026910" y="22210"/>
                  </a:lnTo>
                  <a:lnTo>
                    <a:pt x="2028819" y="26334"/>
                  </a:lnTo>
                  <a:lnTo>
                    <a:pt x="2030091" y="29824"/>
                  </a:lnTo>
                  <a:lnTo>
                    <a:pt x="2031364" y="33949"/>
                  </a:lnTo>
                  <a:lnTo>
                    <a:pt x="2031682" y="37757"/>
                  </a:lnTo>
                  <a:lnTo>
                    <a:pt x="2032000" y="41881"/>
                  </a:lnTo>
                  <a:lnTo>
                    <a:pt x="2031682" y="46006"/>
                  </a:lnTo>
                  <a:lnTo>
                    <a:pt x="2031046" y="49813"/>
                  </a:lnTo>
                  <a:lnTo>
                    <a:pt x="2030091" y="53938"/>
                  </a:lnTo>
                  <a:lnTo>
                    <a:pt x="2028819" y="57745"/>
                  </a:lnTo>
                  <a:lnTo>
                    <a:pt x="2026910" y="61553"/>
                  </a:lnTo>
                  <a:lnTo>
                    <a:pt x="2025001" y="65043"/>
                  </a:lnTo>
                  <a:lnTo>
                    <a:pt x="2022456" y="68533"/>
                  </a:lnTo>
                  <a:lnTo>
                    <a:pt x="2019592" y="71706"/>
                  </a:lnTo>
                  <a:lnTo>
                    <a:pt x="1637177" y="453081"/>
                  </a:lnTo>
                  <a:lnTo>
                    <a:pt x="1633995" y="455937"/>
                  </a:lnTo>
                  <a:lnTo>
                    <a:pt x="1630814" y="458158"/>
                  </a:lnTo>
                  <a:lnTo>
                    <a:pt x="1626996" y="460379"/>
                  </a:lnTo>
                  <a:lnTo>
                    <a:pt x="1623496" y="462283"/>
                  </a:lnTo>
                  <a:lnTo>
                    <a:pt x="1619360" y="463552"/>
                  </a:lnTo>
                  <a:lnTo>
                    <a:pt x="1615224" y="464186"/>
                  </a:lnTo>
                  <a:lnTo>
                    <a:pt x="1611407" y="465138"/>
                  </a:lnTo>
                  <a:lnTo>
                    <a:pt x="1607271" y="465138"/>
                  </a:lnTo>
                  <a:lnTo>
                    <a:pt x="1603135" y="465138"/>
                  </a:lnTo>
                  <a:lnTo>
                    <a:pt x="1599317" y="464186"/>
                  </a:lnTo>
                  <a:lnTo>
                    <a:pt x="1595181" y="463552"/>
                  </a:lnTo>
                  <a:lnTo>
                    <a:pt x="1591681" y="462283"/>
                  </a:lnTo>
                  <a:lnTo>
                    <a:pt x="1587864" y="460379"/>
                  </a:lnTo>
                  <a:lnTo>
                    <a:pt x="1584364" y="458158"/>
                  </a:lnTo>
                  <a:lnTo>
                    <a:pt x="1580864" y="455937"/>
                  </a:lnTo>
                  <a:lnTo>
                    <a:pt x="1577683" y="453081"/>
                  </a:lnTo>
                  <a:lnTo>
                    <a:pt x="1574819" y="449591"/>
                  </a:lnTo>
                  <a:lnTo>
                    <a:pt x="1572274" y="446418"/>
                  </a:lnTo>
                  <a:lnTo>
                    <a:pt x="1570047" y="442928"/>
                  </a:lnTo>
                  <a:lnTo>
                    <a:pt x="1568138" y="439121"/>
                  </a:lnTo>
                  <a:lnTo>
                    <a:pt x="1567184" y="435314"/>
                  </a:lnTo>
                  <a:lnTo>
                    <a:pt x="1565911" y="431189"/>
                  </a:lnTo>
                  <a:lnTo>
                    <a:pt x="1565275" y="427381"/>
                  </a:lnTo>
                  <a:lnTo>
                    <a:pt x="1565275" y="423257"/>
                  </a:lnTo>
                  <a:lnTo>
                    <a:pt x="1565275" y="419132"/>
                  </a:lnTo>
                  <a:lnTo>
                    <a:pt x="1565911" y="415007"/>
                  </a:lnTo>
                  <a:lnTo>
                    <a:pt x="1567184" y="411517"/>
                  </a:lnTo>
                  <a:lnTo>
                    <a:pt x="1568138" y="407393"/>
                  </a:lnTo>
                  <a:lnTo>
                    <a:pt x="1570047" y="403902"/>
                  </a:lnTo>
                  <a:lnTo>
                    <a:pt x="1572274" y="400095"/>
                  </a:lnTo>
                  <a:lnTo>
                    <a:pt x="1574819" y="396922"/>
                  </a:lnTo>
                  <a:lnTo>
                    <a:pt x="1577683" y="393749"/>
                  </a:lnTo>
                  <a:lnTo>
                    <a:pt x="1960098" y="12374"/>
                  </a:lnTo>
                  <a:lnTo>
                    <a:pt x="1962962" y="9518"/>
                  </a:lnTo>
                  <a:lnTo>
                    <a:pt x="1966779" y="6980"/>
                  </a:lnTo>
                  <a:lnTo>
                    <a:pt x="1970279" y="4759"/>
                  </a:lnTo>
                  <a:lnTo>
                    <a:pt x="1974097" y="2855"/>
                  </a:lnTo>
                  <a:lnTo>
                    <a:pt x="1977596" y="1903"/>
                  </a:lnTo>
                  <a:lnTo>
                    <a:pt x="1981732" y="634"/>
                  </a:lnTo>
                  <a:lnTo>
                    <a:pt x="198555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endParaRPr>
            </a:p>
          </p:txBody>
        </p:sp>
      </p:grpSp>
      <p:pic>
        <p:nvPicPr>
          <p:cNvPr id="12" name="图片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535" y="167655"/>
            <a:ext cx="540000" cy="436909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00" y="2693035"/>
            <a:ext cx="2091055" cy="209105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781830" y="732118"/>
            <a:ext cx="80684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2026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年安徽省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人工智能通识教育暨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信息科技教学指南培训活动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4433816" y="5729359"/>
            <a:ext cx="612321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 dirty="0">
                <a:solidFill>
                  <a:srgbClr val="1E437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安徽省教育科学研究院</a:t>
            </a:r>
            <a:endParaRPr lang="en-US" altLang="zh-CN" sz="2800" dirty="0">
              <a:solidFill>
                <a:srgbClr val="1E437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2800" dirty="0">
                <a:solidFill>
                  <a:srgbClr val="1E437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2026</a:t>
            </a:r>
            <a:r>
              <a:rPr lang="zh-CN" altLang="en-US" sz="2800" dirty="0">
                <a:solidFill>
                  <a:srgbClr val="1E437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sz="2800" dirty="0">
                <a:solidFill>
                  <a:srgbClr val="1E437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2800" dirty="0">
                <a:solidFill>
                  <a:srgbClr val="1E437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月</a:t>
            </a:r>
            <a:r>
              <a:rPr lang="en-US" altLang="zh-CN" sz="2800" dirty="0">
                <a:solidFill>
                  <a:srgbClr val="1E437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20</a:t>
            </a:r>
            <a:r>
              <a:rPr lang="zh-CN" altLang="en-US" sz="2800" dirty="0">
                <a:solidFill>
                  <a:srgbClr val="1E437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日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矩形 37"/>
          <p:cNvSpPr/>
          <p:nvPr/>
        </p:nvSpPr>
        <p:spPr>
          <a:xfrm>
            <a:off x="306635" y="2121827"/>
            <a:ext cx="1157872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800" b="1" i="0" u="none" strike="noStrike" kern="1200" cap="none" spc="0" normalizeH="0" baseline="0" noProof="0" dirty="0">
                <a:ln w="22225">
                  <a:noFill/>
                  <a:prstDash val="solid"/>
                </a:ln>
                <a:solidFill>
                  <a:srgbClr val="0557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/>
                <a:ea typeface="微软雅黑"/>
                <a:cs typeface="+mn-cs"/>
              </a:rPr>
              <a:t>揭开智能监控小秘密</a:t>
            </a:r>
            <a:r>
              <a:rPr kumimoji="0" lang="en-US" altLang="zh-CN" sz="5400" b="1" i="0" u="none" strike="noStrike" kern="1200" cap="none" spc="0" normalizeH="0" baseline="0" noProof="0" dirty="0">
                <a:ln w="22225">
                  <a:noFill/>
                  <a:prstDash val="solid"/>
                </a:ln>
                <a:solidFill>
                  <a:srgbClr val="0557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/>
                <a:ea typeface="微软雅黑"/>
                <a:cs typeface="+mn-cs"/>
              </a:rPr>
              <a:t>           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5400" b="1" i="0" u="none" strike="noStrike" kern="1200" cap="none" spc="0" normalizeH="0" baseline="0" noProof="0" dirty="0">
                <a:ln w="22225">
                  <a:noFill/>
                  <a:prstDash val="solid"/>
                </a:ln>
                <a:solidFill>
                  <a:srgbClr val="0557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/>
                <a:ea typeface="微软雅黑"/>
                <a:cs typeface="+mn-cs"/>
              </a:rPr>
              <a:t>                    </a:t>
            </a:r>
            <a:r>
              <a:rPr kumimoji="0" lang="en-US" altLang="zh-CN" sz="4400" b="1" i="0" u="none" strike="noStrike" kern="1200" cap="none" spc="0" normalizeH="0" baseline="0" noProof="0" dirty="0">
                <a:ln w="22225">
                  <a:noFill/>
                  <a:prstDash val="solid"/>
                </a:ln>
                <a:solidFill>
                  <a:srgbClr val="0557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/>
                <a:ea typeface="微软雅黑"/>
                <a:cs typeface="+mn-cs"/>
              </a:rPr>
              <a:t>——</a:t>
            </a:r>
            <a:r>
              <a:rPr kumimoji="0" lang="zh-CN" altLang="en-US" sz="4400" b="1" i="0" u="none" strike="noStrike" kern="1200" cap="none" spc="0" normalizeH="0" baseline="0" noProof="0" dirty="0">
                <a:ln w="22225">
                  <a:noFill/>
                  <a:prstDash val="solid"/>
                </a:ln>
                <a:solidFill>
                  <a:srgbClr val="0557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/>
                <a:ea typeface="微软雅黑"/>
                <a:cs typeface="+mn-cs"/>
              </a:rPr>
              <a:t>图像识别技术过程</a:t>
            </a:r>
            <a:endParaRPr kumimoji="0" lang="en-US" altLang="zh-CN" sz="5400" b="1" i="0" u="none" strike="noStrike" kern="1200" cap="none" spc="0" normalizeH="0" baseline="0" noProof="0" dirty="0">
              <a:ln w="22225">
                <a:noFill/>
                <a:prstDash val="solid"/>
              </a:ln>
              <a:solidFill>
                <a:srgbClr val="05577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/>
              <a:ea typeface="微软雅黑"/>
              <a:cs typeface="+mn-cs"/>
            </a:endParaRPr>
          </a:p>
        </p:txBody>
      </p:sp>
      <p:sp>
        <p:nvSpPr>
          <p:cNvPr id="10" name="圆角矩形 26"/>
          <p:cNvSpPr/>
          <p:nvPr/>
        </p:nvSpPr>
        <p:spPr>
          <a:xfrm>
            <a:off x="6559215" y="5683737"/>
            <a:ext cx="2799305" cy="29019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当涂县新丰中心学校</a:t>
            </a:r>
          </a:p>
        </p:txBody>
      </p:sp>
      <p:sp>
        <p:nvSpPr>
          <p:cNvPr id="11" name="圆角矩形 27"/>
          <p:cNvSpPr/>
          <p:nvPr/>
        </p:nvSpPr>
        <p:spPr>
          <a:xfrm>
            <a:off x="9257016" y="5683736"/>
            <a:ext cx="1212350" cy="29019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邹光红</a:t>
            </a: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48200" y="896627"/>
            <a:ext cx="851495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3484A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2026</a:t>
            </a:r>
            <a:r>
              <a:rPr lang="zh-CN" altLang="en-US" sz="2000" b="1" dirty="0">
                <a:solidFill>
                  <a:srgbClr val="3484A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年安徽省小学人工智能通识教育暨小学信息科技教学指南培训活动</a:t>
            </a:r>
            <a:endParaRPr lang="zh-CN" altLang="en-US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093" y="4272455"/>
            <a:ext cx="2261715" cy="226171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750" y="854725"/>
            <a:ext cx="540000" cy="436909"/>
          </a:xfrm>
          <a:prstGeom prst="rect">
            <a:avLst/>
          </a:prstGeom>
        </p:spPr>
      </p:pic>
      <p:sp>
        <p:nvSpPr>
          <p:cNvPr id="13" name="TextBox 16"/>
          <p:cNvSpPr txBox="1"/>
          <p:nvPr/>
        </p:nvSpPr>
        <p:spPr>
          <a:xfrm>
            <a:off x="0" y="4106984"/>
            <a:ext cx="121920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3600" b="1" dirty="0">
                <a:solidFill>
                  <a:srgbClr val="3484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说课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3484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课例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1372699" y="1341345"/>
            <a:ext cx="286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484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四年级 第二单元 第</a:t>
            </a: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rgbClr val="3484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6</a:t>
            </a:r>
            <a:r>
              <a:rPr kumimoji="0" lang="zh-CN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484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kumimoji="0" lang="en-US" altLang="zh-CN" sz="1800" b="1" i="0" u="none" strike="noStrike" kern="1200" cap="none" spc="0" normalizeH="0" baseline="0" noProof="0" dirty="0">
              <a:ln>
                <a:noFill/>
              </a:ln>
              <a:solidFill>
                <a:srgbClr val="3484A2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EB492C85-AA3E-CEF4-95CA-B1C96B8E87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7016" y="1806338"/>
            <a:ext cx="859611" cy="84132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3" t="14440" r="47711" b="31550"/>
          <a:stretch>
            <a:fillRect/>
          </a:stretch>
        </p:blipFill>
        <p:spPr>
          <a:xfrm>
            <a:off x="1068755" y="1000574"/>
            <a:ext cx="554294" cy="446422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592970" y="1105535"/>
            <a:ext cx="3883371" cy="75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7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rgbClr val="9933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《</a:t>
            </a:r>
            <a:r>
              <a:rPr kumimoji="0" lang="zh-CN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9933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揭开智能监控小秘密</a:t>
            </a: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rgbClr val="9933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——</a:t>
            </a:r>
            <a:r>
              <a:rPr kumimoji="0" lang="zh-CN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9933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图像识别技术过程</a:t>
            </a: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rgbClr val="9933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》</a:t>
            </a:r>
            <a:r>
              <a:rPr lang="en-US" altLang="zh-CN" b="1" dirty="0">
                <a:solidFill>
                  <a:srgbClr val="99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b="1" dirty="0">
                <a:solidFill>
                  <a:srgbClr val="99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探究性实验</a:t>
            </a:r>
            <a:endParaRPr kumimoji="0" lang="zh-CN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9933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1777" y="2616609"/>
            <a:ext cx="1934227" cy="1934227"/>
          </a:xfrm>
          <a:prstGeom prst="rect">
            <a:avLst/>
          </a:prstGeom>
        </p:spPr>
      </p:pic>
      <p:sp>
        <p:nvSpPr>
          <p:cNvPr id="22" name="文本框 21"/>
          <p:cNvSpPr txBox="1"/>
          <p:nvPr>
            <p:custDataLst>
              <p:tags r:id="rId1"/>
            </p:custDataLst>
          </p:nvPr>
        </p:nvSpPr>
        <p:spPr>
          <a:xfrm>
            <a:off x="1704775" y="4170443"/>
            <a:ext cx="1532679" cy="229214"/>
          </a:xfrm>
          <a:custGeom>
            <a:avLst/>
            <a:gdLst/>
            <a:ahLst/>
            <a:cxnLst/>
            <a:rect l="l" t="t" r="r" b="b"/>
            <a:pathLst>
              <a:path w="1532679" h="229214">
                <a:moveTo>
                  <a:pt x="290910" y="25296"/>
                </a:moveTo>
                <a:cubicBezTo>
                  <a:pt x="278078" y="25296"/>
                  <a:pt x="267307" y="27705"/>
                  <a:pt x="258599" y="32523"/>
                </a:cubicBezTo>
                <a:cubicBezTo>
                  <a:pt x="249891" y="37342"/>
                  <a:pt x="242816" y="43766"/>
                  <a:pt x="237374" y="51797"/>
                </a:cubicBezTo>
                <a:cubicBezTo>
                  <a:pt x="231932" y="59827"/>
                  <a:pt x="228036" y="69206"/>
                  <a:pt x="225687" y="79932"/>
                </a:cubicBezTo>
                <a:cubicBezTo>
                  <a:pt x="223338" y="90659"/>
                  <a:pt x="222163" y="101930"/>
                  <a:pt x="222163" y="113746"/>
                </a:cubicBezTo>
                <a:cubicBezTo>
                  <a:pt x="222163" y="126825"/>
                  <a:pt x="223252" y="138870"/>
                  <a:pt x="225429" y="149884"/>
                </a:cubicBezTo>
                <a:cubicBezTo>
                  <a:pt x="227606" y="160897"/>
                  <a:pt x="231273" y="170390"/>
                  <a:pt x="236429" y="178363"/>
                </a:cubicBezTo>
                <a:cubicBezTo>
                  <a:pt x="241585" y="186336"/>
                  <a:pt x="248488" y="192531"/>
                  <a:pt x="257139" y="196948"/>
                </a:cubicBezTo>
                <a:cubicBezTo>
                  <a:pt x="265790" y="201365"/>
                  <a:pt x="276645" y="203573"/>
                  <a:pt x="289706" y="203573"/>
                </a:cubicBezTo>
                <a:cubicBezTo>
                  <a:pt x="302653" y="203573"/>
                  <a:pt x="313538" y="201164"/>
                  <a:pt x="322361" y="196346"/>
                </a:cubicBezTo>
                <a:cubicBezTo>
                  <a:pt x="331184" y="191528"/>
                  <a:pt x="338288" y="185017"/>
                  <a:pt x="343672" y="176815"/>
                </a:cubicBezTo>
                <a:cubicBezTo>
                  <a:pt x="349057" y="168612"/>
                  <a:pt x="352895" y="159119"/>
                  <a:pt x="355187" y="148335"/>
                </a:cubicBezTo>
                <a:cubicBezTo>
                  <a:pt x="357479" y="137551"/>
                  <a:pt x="358625" y="126136"/>
                  <a:pt x="358625" y="114090"/>
                </a:cubicBezTo>
                <a:cubicBezTo>
                  <a:pt x="358625" y="101471"/>
                  <a:pt x="357508" y="89741"/>
                  <a:pt x="355273" y="78900"/>
                </a:cubicBezTo>
                <a:cubicBezTo>
                  <a:pt x="353039" y="68058"/>
                  <a:pt x="349315" y="58651"/>
                  <a:pt x="344101" y="50678"/>
                </a:cubicBezTo>
                <a:cubicBezTo>
                  <a:pt x="338888" y="42705"/>
                  <a:pt x="331927" y="36481"/>
                  <a:pt x="323220" y="32007"/>
                </a:cubicBezTo>
                <a:cubicBezTo>
                  <a:pt x="314513" y="27533"/>
                  <a:pt x="303743" y="25296"/>
                  <a:pt x="290910" y="25296"/>
                </a:cubicBezTo>
                <a:close/>
                <a:moveTo>
                  <a:pt x="1220465" y="3269"/>
                </a:moveTo>
                <a:lnTo>
                  <a:pt x="1375340" y="3269"/>
                </a:lnTo>
                <a:cubicBezTo>
                  <a:pt x="1376257" y="3269"/>
                  <a:pt x="1377089" y="3499"/>
                  <a:pt x="1377835" y="3958"/>
                </a:cubicBezTo>
                <a:cubicBezTo>
                  <a:pt x="1378580" y="4416"/>
                  <a:pt x="1379211" y="5162"/>
                  <a:pt x="1379728" y="6195"/>
                </a:cubicBezTo>
                <a:cubicBezTo>
                  <a:pt x="1380244" y="7227"/>
                  <a:pt x="1380617" y="8575"/>
                  <a:pt x="1380846" y="10239"/>
                </a:cubicBezTo>
                <a:cubicBezTo>
                  <a:pt x="1381076" y="11902"/>
                  <a:pt x="1381190" y="13824"/>
                  <a:pt x="1381190" y="16003"/>
                </a:cubicBezTo>
                <a:cubicBezTo>
                  <a:pt x="1381190" y="18183"/>
                  <a:pt x="1381076" y="20076"/>
                  <a:pt x="1380846" y="21682"/>
                </a:cubicBezTo>
                <a:cubicBezTo>
                  <a:pt x="1380617" y="23288"/>
                  <a:pt x="1380244" y="24579"/>
                  <a:pt x="1379728" y="25554"/>
                </a:cubicBezTo>
                <a:cubicBezTo>
                  <a:pt x="1379211" y="26529"/>
                  <a:pt x="1378580" y="27246"/>
                  <a:pt x="1377835" y="27705"/>
                </a:cubicBezTo>
                <a:cubicBezTo>
                  <a:pt x="1377089" y="28164"/>
                  <a:pt x="1376257" y="28393"/>
                  <a:pt x="1375340" y="28393"/>
                </a:cubicBezTo>
                <a:lnTo>
                  <a:pt x="1312702" y="28393"/>
                </a:lnTo>
                <a:lnTo>
                  <a:pt x="1312702" y="221470"/>
                </a:lnTo>
                <a:cubicBezTo>
                  <a:pt x="1312702" y="222388"/>
                  <a:pt x="1312472" y="223191"/>
                  <a:pt x="1312013" y="223879"/>
                </a:cubicBezTo>
                <a:cubicBezTo>
                  <a:pt x="1311554" y="224567"/>
                  <a:pt x="1310751" y="225112"/>
                  <a:pt x="1309604" y="225514"/>
                </a:cubicBezTo>
                <a:cubicBezTo>
                  <a:pt x="1308457" y="225915"/>
                  <a:pt x="1306937" y="226260"/>
                  <a:pt x="1305044" y="226546"/>
                </a:cubicBezTo>
                <a:cubicBezTo>
                  <a:pt x="1303151" y="226833"/>
                  <a:pt x="1300771" y="226977"/>
                  <a:pt x="1297902" y="226977"/>
                </a:cubicBezTo>
                <a:cubicBezTo>
                  <a:pt x="1295149" y="226977"/>
                  <a:pt x="1292797" y="226833"/>
                  <a:pt x="1290847" y="226546"/>
                </a:cubicBezTo>
                <a:cubicBezTo>
                  <a:pt x="1288897" y="226260"/>
                  <a:pt x="1287348" y="225915"/>
                  <a:pt x="1286201" y="225514"/>
                </a:cubicBezTo>
                <a:cubicBezTo>
                  <a:pt x="1285054" y="225112"/>
                  <a:pt x="1284251" y="224567"/>
                  <a:pt x="1283792" y="223879"/>
                </a:cubicBezTo>
                <a:cubicBezTo>
                  <a:pt x="1283333" y="223191"/>
                  <a:pt x="1283103" y="222388"/>
                  <a:pt x="1283103" y="221470"/>
                </a:cubicBezTo>
                <a:lnTo>
                  <a:pt x="1283103" y="28393"/>
                </a:lnTo>
                <a:lnTo>
                  <a:pt x="1220465" y="28393"/>
                </a:lnTo>
                <a:cubicBezTo>
                  <a:pt x="1219548" y="28393"/>
                  <a:pt x="1218716" y="28164"/>
                  <a:pt x="1217970" y="27705"/>
                </a:cubicBezTo>
                <a:cubicBezTo>
                  <a:pt x="1217224" y="27246"/>
                  <a:pt x="1216622" y="26529"/>
                  <a:pt x="1216163" y="25554"/>
                </a:cubicBezTo>
                <a:cubicBezTo>
                  <a:pt x="1215704" y="24579"/>
                  <a:pt x="1215332" y="23288"/>
                  <a:pt x="1215045" y="21682"/>
                </a:cubicBezTo>
                <a:cubicBezTo>
                  <a:pt x="1214758" y="20076"/>
                  <a:pt x="1214614" y="18183"/>
                  <a:pt x="1214614" y="16003"/>
                </a:cubicBezTo>
                <a:cubicBezTo>
                  <a:pt x="1214614" y="13824"/>
                  <a:pt x="1214758" y="11902"/>
                  <a:pt x="1215045" y="10239"/>
                </a:cubicBezTo>
                <a:cubicBezTo>
                  <a:pt x="1215332" y="8575"/>
                  <a:pt x="1215704" y="7227"/>
                  <a:pt x="1216163" y="6195"/>
                </a:cubicBezTo>
                <a:cubicBezTo>
                  <a:pt x="1216622" y="5162"/>
                  <a:pt x="1217224" y="4416"/>
                  <a:pt x="1217970" y="3958"/>
                </a:cubicBezTo>
                <a:cubicBezTo>
                  <a:pt x="1218716" y="3499"/>
                  <a:pt x="1219548" y="3269"/>
                  <a:pt x="1220465" y="3269"/>
                </a:cubicBezTo>
                <a:close/>
                <a:moveTo>
                  <a:pt x="852595" y="3269"/>
                </a:moveTo>
                <a:lnTo>
                  <a:pt x="958253" y="3269"/>
                </a:lnTo>
                <a:cubicBezTo>
                  <a:pt x="959171" y="3269"/>
                  <a:pt x="960003" y="3499"/>
                  <a:pt x="960749" y="3958"/>
                </a:cubicBezTo>
                <a:cubicBezTo>
                  <a:pt x="961494" y="4416"/>
                  <a:pt x="962096" y="5162"/>
                  <a:pt x="962555" y="6195"/>
                </a:cubicBezTo>
                <a:cubicBezTo>
                  <a:pt x="963014" y="7227"/>
                  <a:pt x="963387" y="8518"/>
                  <a:pt x="963674" y="10067"/>
                </a:cubicBezTo>
                <a:cubicBezTo>
                  <a:pt x="963961" y="11615"/>
                  <a:pt x="964104" y="13537"/>
                  <a:pt x="964104" y="15831"/>
                </a:cubicBezTo>
                <a:cubicBezTo>
                  <a:pt x="964104" y="17896"/>
                  <a:pt x="963961" y="19703"/>
                  <a:pt x="963674" y="21252"/>
                </a:cubicBezTo>
                <a:cubicBezTo>
                  <a:pt x="963387" y="22801"/>
                  <a:pt x="963014" y="24063"/>
                  <a:pt x="962555" y="25038"/>
                </a:cubicBezTo>
                <a:cubicBezTo>
                  <a:pt x="962096" y="26013"/>
                  <a:pt x="961494" y="26730"/>
                  <a:pt x="960749" y="27189"/>
                </a:cubicBezTo>
                <a:cubicBezTo>
                  <a:pt x="960003" y="27648"/>
                  <a:pt x="959171" y="27877"/>
                  <a:pt x="958253" y="27877"/>
                </a:cubicBezTo>
                <a:lnTo>
                  <a:pt x="871180" y="27877"/>
                </a:lnTo>
                <a:lnTo>
                  <a:pt x="871180" y="97743"/>
                </a:lnTo>
                <a:lnTo>
                  <a:pt x="945863" y="97743"/>
                </a:lnTo>
                <a:cubicBezTo>
                  <a:pt x="946781" y="97743"/>
                  <a:pt x="947613" y="98001"/>
                  <a:pt x="948359" y="98517"/>
                </a:cubicBezTo>
                <a:cubicBezTo>
                  <a:pt x="949104" y="99033"/>
                  <a:pt x="949735" y="99750"/>
                  <a:pt x="950251" y="100668"/>
                </a:cubicBezTo>
                <a:cubicBezTo>
                  <a:pt x="950768" y="101586"/>
                  <a:pt x="951141" y="102848"/>
                  <a:pt x="951370" y="104454"/>
                </a:cubicBezTo>
                <a:cubicBezTo>
                  <a:pt x="951599" y="106060"/>
                  <a:pt x="951714" y="107953"/>
                  <a:pt x="951714" y="110133"/>
                </a:cubicBezTo>
                <a:cubicBezTo>
                  <a:pt x="951714" y="112198"/>
                  <a:pt x="951599" y="113976"/>
                  <a:pt x="951370" y="115467"/>
                </a:cubicBezTo>
                <a:cubicBezTo>
                  <a:pt x="951141" y="116958"/>
                  <a:pt x="950768" y="118163"/>
                  <a:pt x="950251" y="119081"/>
                </a:cubicBezTo>
                <a:cubicBezTo>
                  <a:pt x="949735" y="119999"/>
                  <a:pt x="949104" y="120658"/>
                  <a:pt x="948359" y="121060"/>
                </a:cubicBezTo>
                <a:cubicBezTo>
                  <a:pt x="947613" y="121461"/>
                  <a:pt x="946781" y="121662"/>
                  <a:pt x="945863" y="121662"/>
                </a:cubicBezTo>
                <a:lnTo>
                  <a:pt x="871180" y="121662"/>
                </a:lnTo>
                <a:lnTo>
                  <a:pt x="871180" y="201336"/>
                </a:lnTo>
                <a:lnTo>
                  <a:pt x="959458" y="201336"/>
                </a:lnTo>
                <a:cubicBezTo>
                  <a:pt x="960376" y="201336"/>
                  <a:pt x="961207" y="201566"/>
                  <a:pt x="961953" y="202025"/>
                </a:cubicBezTo>
                <a:cubicBezTo>
                  <a:pt x="962699" y="202484"/>
                  <a:pt x="963358" y="203201"/>
                  <a:pt x="963932" y="204176"/>
                </a:cubicBezTo>
                <a:cubicBezTo>
                  <a:pt x="964506" y="205151"/>
                  <a:pt x="964907" y="206413"/>
                  <a:pt x="965137" y="207961"/>
                </a:cubicBezTo>
                <a:cubicBezTo>
                  <a:pt x="965366" y="209510"/>
                  <a:pt x="965481" y="211432"/>
                  <a:pt x="965481" y="213726"/>
                </a:cubicBezTo>
                <a:cubicBezTo>
                  <a:pt x="965481" y="215791"/>
                  <a:pt x="965366" y="217598"/>
                  <a:pt x="965137" y="219147"/>
                </a:cubicBezTo>
                <a:cubicBezTo>
                  <a:pt x="964907" y="220696"/>
                  <a:pt x="964506" y="221986"/>
                  <a:pt x="963932" y="223019"/>
                </a:cubicBezTo>
                <a:cubicBezTo>
                  <a:pt x="963358" y="224051"/>
                  <a:pt x="962699" y="224797"/>
                  <a:pt x="961953" y="225256"/>
                </a:cubicBezTo>
                <a:cubicBezTo>
                  <a:pt x="961207" y="225715"/>
                  <a:pt x="960376" y="225944"/>
                  <a:pt x="959458" y="225944"/>
                </a:cubicBezTo>
                <a:lnTo>
                  <a:pt x="852595" y="225944"/>
                </a:lnTo>
                <a:cubicBezTo>
                  <a:pt x="849956" y="225944"/>
                  <a:pt x="847461" y="225055"/>
                  <a:pt x="845109" y="223277"/>
                </a:cubicBezTo>
                <a:cubicBezTo>
                  <a:pt x="842757" y="221499"/>
                  <a:pt x="841581" y="218372"/>
                  <a:pt x="841581" y="213898"/>
                </a:cubicBezTo>
                <a:lnTo>
                  <a:pt x="841581" y="15315"/>
                </a:lnTo>
                <a:cubicBezTo>
                  <a:pt x="841581" y="10841"/>
                  <a:pt x="842757" y="7715"/>
                  <a:pt x="845109" y="5937"/>
                </a:cubicBezTo>
                <a:cubicBezTo>
                  <a:pt x="847461" y="4158"/>
                  <a:pt x="849956" y="3269"/>
                  <a:pt x="852595" y="3269"/>
                </a:cubicBezTo>
                <a:close/>
                <a:moveTo>
                  <a:pt x="648965" y="3269"/>
                </a:moveTo>
                <a:lnTo>
                  <a:pt x="803839" y="3269"/>
                </a:lnTo>
                <a:cubicBezTo>
                  <a:pt x="804757" y="3269"/>
                  <a:pt x="805589" y="3499"/>
                  <a:pt x="806335" y="3958"/>
                </a:cubicBezTo>
                <a:cubicBezTo>
                  <a:pt x="807080" y="4416"/>
                  <a:pt x="807711" y="5162"/>
                  <a:pt x="808228" y="6195"/>
                </a:cubicBezTo>
                <a:cubicBezTo>
                  <a:pt x="808744" y="7227"/>
                  <a:pt x="809117" y="8575"/>
                  <a:pt x="809346" y="10239"/>
                </a:cubicBezTo>
                <a:cubicBezTo>
                  <a:pt x="809576" y="11902"/>
                  <a:pt x="809690" y="13824"/>
                  <a:pt x="809690" y="16003"/>
                </a:cubicBezTo>
                <a:cubicBezTo>
                  <a:pt x="809690" y="18183"/>
                  <a:pt x="809576" y="20076"/>
                  <a:pt x="809346" y="21682"/>
                </a:cubicBezTo>
                <a:cubicBezTo>
                  <a:pt x="809117" y="23288"/>
                  <a:pt x="808744" y="24579"/>
                  <a:pt x="808228" y="25554"/>
                </a:cubicBezTo>
                <a:cubicBezTo>
                  <a:pt x="807711" y="26529"/>
                  <a:pt x="807080" y="27246"/>
                  <a:pt x="806335" y="27705"/>
                </a:cubicBezTo>
                <a:cubicBezTo>
                  <a:pt x="805589" y="28164"/>
                  <a:pt x="804757" y="28393"/>
                  <a:pt x="803839" y="28393"/>
                </a:cubicBezTo>
                <a:lnTo>
                  <a:pt x="741201" y="28393"/>
                </a:lnTo>
                <a:lnTo>
                  <a:pt x="741201" y="221470"/>
                </a:lnTo>
                <a:cubicBezTo>
                  <a:pt x="741201" y="222388"/>
                  <a:pt x="740972" y="223191"/>
                  <a:pt x="740513" y="223879"/>
                </a:cubicBezTo>
                <a:cubicBezTo>
                  <a:pt x="740054" y="224567"/>
                  <a:pt x="739251" y="225112"/>
                  <a:pt x="738104" y="225514"/>
                </a:cubicBezTo>
                <a:cubicBezTo>
                  <a:pt x="736957" y="225915"/>
                  <a:pt x="735437" y="226260"/>
                  <a:pt x="733544" y="226546"/>
                </a:cubicBezTo>
                <a:cubicBezTo>
                  <a:pt x="731651" y="226833"/>
                  <a:pt x="729270" y="226977"/>
                  <a:pt x="726402" y="226977"/>
                </a:cubicBezTo>
                <a:cubicBezTo>
                  <a:pt x="723649" y="226977"/>
                  <a:pt x="721297" y="226833"/>
                  <a:pt x="719347" y="226546"/>
                </a:cubicBezTo>
                <a:cubicBezTo>
                  <a:pt x="717397" y="226260"/>
                  <a:pt x="715848" y="225915"/>
                  <a:pt x="714701" y="225514"/>
                </a:cubicBezTo>
                <a:cubicBezTo>
                  <a:pt x="713554" y="225112"/>
                  <a:pt x="712750" y="224567"/>
                  <a:pt x="712292" y="223879"/>
                </a:cubicBezTo>
                <a:cubicBezTo>
                  <a:pt x="711833" y="223191"/>
                  <a:pt x="711603" y="222388"/>
                  <a:pt x="711603" y="221470"/>
                </a:cubicBezTo>
                <a:lnTo>
                  <a:pt x="711603" y="28393"/>
                </a:lnTo>
                <a:lnTo>
                  <a:pt x="648965" y="28393"/>
                </a:lnTo>
                <a:cubicBezTo>
                  <a:pt x="648047" y="28393"/>
                  <a:pt x="647216" y="28164"/>
                  <a:pt x="646470" y="27705"/>
                </a:cubicBezTo>
                <a:cubicBezTo>
                  <a:pt x="645724" y="27246"/>
                  <a:pt x="645122" y="26529"/>
                  <a:pt x="644663" y="25554"/>
                </a:cubicBezTo>
                <a:cubicBezTo>
                  <a:pt x="644204" y="24579"/>
                  <a:pt x="643831" y="23288"/>
                  <a:pt x="643545" y="21682"/>
                </a:cubicBezTo>
                <a:cubicBezTo>
                  <a:pt x="643258" y="20076"/>
                  <a:pt x="643114" y="18183"/>
                  <a:pt x="643114" y="16003"/>
                </a:cubicBezTo>
                <a:cubicBezTo>
                  <a:pt x="643114" y="13824"/>
                  <a:pt x="643258" y="11902"/>
                  <a:pt x="643545" y="10239"/>
                </a:cubicBezTo>
                <a:cubicBezTo>
                  <a:pt x="643831" y="8575"/>
                  <a:pt x="644204" y="7227"/>
                  <a:pt x="644663" y="6195"/>
                </a:cubicBezTo>
                <a:cubicBezTo>
                  <a:pt x="645122" y="5162"/>
                  <a:pt x="645724" y="4416"/>
                  <a:pt x="646470" y="3958"/>
                </a:cubicBezTo>
                <a:cubicBezTo>
                  <a:pt x="647216" y="3499"/>
                  <a:pt x="648047" y="3269"/>
                  <a:pt x="648965" y="3269"/>
                </a:cubicBezTo>
                <a:close/>
                <a:moveTo>
                  <a:pt x="1166801" y="2753"/>
                </a:moveTo>
                <a:cubicBezTo>
                  <a:pt x="1169464" y="2753"/>
                  <a:pt x="1171764" y="2868"/>
                  <a:pt x="1173701" y="3097"/>
                </a:cubicBezTo>
                <a:cubicBezTo>
                  <a:pt x="1175638" y="3327"/>
                  <a:pt x="1177152" y="3699"/>
                  <a:pt x="1178241" y="4216"/>
                </a:cubicBezTo>
                <a:cubicBezTo>
                  <a:pt x="1179331" y="4732"/>
                  <a:pt x="1180118" y="5334"/>
                  <a:pt x="1180602" y="6023"/>
                </a:cubicBezTo>
                <a:cubicBezTo>
                  <a:pt x="1181086" y="6711"/>
                  <a:pt x="1181328" y="7457"/>
                  <a:pt x="1181328" y="8260"/>
                </a:cubicBezTo>
                <a:lnTo>
                  <a:pt x="1181328" y="213726"/>
                </a:lnTo>
                <a:cubicBezTo>
                  <a:pt x="1181328" y="216021"/>
                  <a:pt x="1180943" y="217971"/>
                  <a:pt x="1180172" y="219577"/>
                </a:cubicBezTo>
                <a:cubicBezTo>
                  <a:pt x="1179401" y="221183"/>
                  <a:pt x="1178393" y="222502"/>
                  <a:pt x="1177147" y="223535"/>
                </a:cubicBezTo>
                <a:cubicBezTo>
                  <a:pt x="1175901" y="224567"/>
                  <a:pt x="1174507" y="225313"/>
                  <a:pt x="1172965" y="225772"/>
                </a:cubicBezTo>
                <a:cubicBezTo>
                  <a:pt x="1171422" y="226231"/>
                  <a:pt x="1169879" y="226460"/>
                  <a:pt x="1168336" y="226460"/>
                </a:cubicBezTo>
                <a:lnTo>
                  <a:pt x="1158549" y="226460"/>
                </a:lnTo>
                <a:cubicBezTo>
                  <a:pt x="1155464" y="226460"/>
                  <a:pt x="1152764" y="226145"/>
                  <a:pt x="1150450" y="225514"/>
                </a:cubicBezTo>
                <a:cubicBezTo>
                  <a:pt x="1148136" y="224883"/>
                  <a:pt x="1145941" y="223736"/>
                  <a:pt x="1143865" y="222072"/>
                </a:cubicBezTo>
                <a:cubicBezTo>
                  <a:pt x="1141789" y="220409"/>
                  <a:pt x="1139713" y="218143"/>
                  <a:pt x="1137637" y="215275"/>
                </a:cubicBezTo>
                <a:cubicBezTo>
                  <a:pt x="1135560" y="212407"/>
                  <a:pt x="1133357" y="208736"/>
                  <a:pt x="1131026" y="204262"/>
                </a:cubicBezTo>
                <a:lnTo>
                  <a:pt x="1063097" y="77609"/>
                </a:lnTo>
                <a:cubicBezTo>
                  <a:pt x="1059546" y="71070"/>
                  <a:pt x="1055966" y="64215"/>
                  <a:pt x="1052359" y="57045"/>
                </a:cubicBezTo>
                <a:cubicBezTo>
                  <a:pt x="1048751" y="49875"/>
                  <a:pt x="1045394" y="42906"/>
                  <a:pt x="1042285" y="36137"/>
                </a:cubicBezTo>
                <a:lnTo>
                  <a:pt x="1041941" y="36137"/>
                </a:lnTo>
                <a:cubicBezTo>
                  <a:pt x="1042171" y="44397"/>
                  <a:pt x="1042343" y="52829"/>
                  <a:pt x="1042457" y="61433"/>
                </a:cubicBezTo>
                <a:cubicBezTo>
                  <a:pt x="1042572" y="70037"/>
                  <a:pt x="1042630" y="78584"/>
                  <a:pt x="1042630" y="87073"/>
                </a:cubicBezTo>
                <a:lnTo>
                  <a:pt x="1042630" y="221470"/>
                </a:lnTo>
                <a:cubicBezTo>
                  <a:pt x="1042630" y="222273"/>
                  <a:pt x="1042388" y="223047"/>
                  <a:pt x="1041904" y="223793"/>
                </a:cubicBezTo>
                <a:cubicBezTo>
                  <a:pt x="1041420" y="224539"/>
                  <a:pt x="1040603" y="225112"/>
                  <a:pt x="1039453" y="225514"/>
                </a:cubicBezTo>
                <a:cubicBezTo>
                  <a:pt x="1038303" y="225915"/>
                  <a:pt x="1036790" y="226260"/>
                  <a:pt x="1034913" y="226546"/>
                </a:cubicBezTo>
                <a:cubicBezTo>
                  <a:pt x="1033036" y="226833"/>
                  <a:pt x="1030645" y="226977"/>
                  <a:pt x="1027739" y="226977"/>
                </a:cubicBezTo>
                <a:cubicBezTo>
                  <a:pt x="1024833" y="226977"/>
                  <a:pt x="1022443" y="226833"/>
                  <a:pt x="1020567" y="226546"/>
                </a:cubicBezTo>
                <a:cubicBezTo>
                  <a:pt x="1018691" y="226260"/>
                  <a:pt x="1017208" y="225915"/>
                  <a:pt x="1016118" y="225514"/>
                </a:cubicBezTo>
                <a:cubicBezTo>
                  <a:pt x="1015028" y="225112"/>
                  <a:pt x="1014241" y="224539"/>
                  <a:pt x="1013757" y="223793"/>
                </a:cubicBezTo>
                <a:cubicBezTo>
                  <a:pt x="1013273" y="223047"/>
                  <a:pt x="1013031" y="222273"/>
                  <a:pt x="1013031" y="221470"/>
                </a:cubicBezTo>
                <a:lnTo>
                  <a:pt x="1013031" y="16003"/>
                </a:lnTo>
                <a:cubicBezTo>
                  <a:pt x="1013031" y="11415"/>
                  <a:pt x="1014334" y="8145"/>
                  <a:pt x="1016940" y="6195"/>
                </a:cubicBezTo>
                <a:cubicBezTo>
                  <a:pt x="1019545" y="4244"/>
                  <a:pt x="1022387" y="3269"/>
                  <a:pt x="1025464" y="3269"/>
                </a:cubicBezTo>
                <a:lnTo>
                  <a:pt x="1040030" y="3269"/>
                </a:lnTo>
                <a:cubicBezTo>
                  <a:pt x="1043462" y="3269"/>
                  <a:pt x="1046333" y="3556"/>
                  <a:pt x="1048643" y="4130"/>
                </a:cubicBezTo>
                <a:cubicBezTo>
                  <a:pt x="1050953" y="4703"/>
                  <a:pt x="1053025" y="5650"/>
                  <a:pt x="1054860" y="6969"/>
                </a:cubicBezTo>
                <a:cubicBezTo>
                  <a:pt x="1056694" y="8288"/>
                  <a:pt x="1058470" y="10124"/>
                  <a:pt x="1060187" y="12476"/>
                </a:cubicBezTo>
                <a:cubicBezTo>
                  <a:pt x="1061905" y="14827"/>
                  <a:pt x="1063706" y="17782"/>
                  <a:pt x="1065592" y="21338"/>
                </a:cubicBezTo>
                <a:lnTo>
                  <a:pt x="1117814" y="119081"/>
                </a:lnTo>
                <a:cubicBezTo>
                  <a:pt x="1121029" y="125046"/>
                  <a:pt x="1124134" y="130868"/>
                  <a:pt x="1127128" y="136547"/>
                </a:cubicBezTo>
                <a:cubicBezTo>
                  <a:pt x="1130121" y="142226"/>
                  <a:pt x="1133004" y="147819"/>
                  <a:pt x="1135776" y="153325"/>
                </a:cubicBezTo>
                <a:cubicBezTo>
                  <a:pt x="1138548" y="158832"/>
                  <a:pt x="1141292" y="164252"/>
                  <a:pt x="1144008" y="169587"/>
                </a:cubicBezTo>
                <a:cubicBezTo>
                  <a:pt x="1146723" y="174922"/>
                  <a:pt x="1149412" y="180285"/>
                  <a:pt x="1152074" y="185677"/>
                </a:cubicBezTo>
                <a:lnTo>
                  <a:pt x="1152246" y="185677"/>
                </a:lnTo>
                <a:cubicBezTo>
                  <a:pt x="1152017" y="176614"/>
                  <a:pt x="1151873" y="167178"/>
                  <a:pt x="1151816" y="157369"/>
                </a:cubicBezTo>
                <a:cubicBezTo>
                  <a:pt x="1151759" y="147560"/>
                  <a:pt x="1151730" y="138125"/>
                  <a:pt x="1151730" y="129062"/>
                </a:cubicBezTo>
                <a:lnTo>
                  <a:pt x="1151730" y="8260"/>
                </a:lnTo>
                <a:cubicBezTo>
                  <a:pt x="1151730" y="7457"/>
                  <a:pt x="1151972" y="6711"/>
                  <a:pt x="1152456" y="6023"/>
                </a:cubicBezTo>
                <a:cubicBezTo>
                  <a:pt x="1152940" y="5334"/>
                  <a:pt x="1153757" y="4732"/>
                  <a:pt x="1154907" y="4216"/>
                </a:cubicBezTo>
                <a:cubicBezTo>
                  <a:pt x="1156057" y="3699"/>
                  <a:pt x="1157570" y="3327"/>
                  <a:pt x="1159447" y="3097"/>
                </a:cubicBezTo>
                <a:cubicBezTo>
                  <a:pt x="1161324" y="2868"/>
                  <a:pt x="1163775" y="2753"/>
                  <a:pt x="1166801" y="2753"/>
                </a:cubicBezTo>
                <a:close/>
                <a:moveTo>
                  <a:pt x="595301" y="2753"/>
                </a:moveTo>
                <a:cubicBezTo>
                  <a:pt x="597964" y="2753"/>
                  <a:pt x="600264" y="2868"/>
                  <a:pt x="602201" y="3097"/>
                </a:cubicBezTo>
                <a:cubicBezTo>
                  <a:pt x="604138" y="3327"/>
                  <a:pt x="605651" y="3699"/>
                  <a:pt x="606741" y="4216"/>
                </a:cubicBezTo>
                <a:cubicBezTo>
                  <a:pt x="607831" y="4732"/>
                  <a:pt x="608618" y="5334"/>
                  <a:pt x="609102" y="6023"/>
                </a:cubicBezTo>
                <a:cubicBezTo>
                  <a:pt x="609586" y="6711"/>
                  <a:pt x="609828" y="7457"/>
                  <a:pt x="609828" y="8260"/>
                </a:cubicBezTo>
                <a:lnTo>
                  <a:pt x="609828" y="213726"/>
                </a:lnTo>
                <a:cubicBezTo>
                  <a:pt x="609828" y="216021"/>
                  <a:pt x="609443" y="217971"/>
                  <a:pt x="608672" y="219577"/>
                </a:cubicBezTo>
                <a:cubicBezTo>
                  <a:pt x="607901" y="221183"/>
                  <a:pt x="606893" y="222502"/>
                  <a:pt x="605647" y="223535"/>
                </a:cubicBezTo>
                <a:cubicBezTo>
                  <a:pt x="604401" y="224567"/>
                  <a:pt x="603007" y="225313"/>
                  <a:pt x="601465" y="225772"/>
                </a:cubicBezTo>
                <a:cubicBezTo>
                  <a:pt x="599922" y="226231"/>
                  <a:pt x="598379" y="226460"/>
                  <a:pt x="596836" y="226460"/>
                </a:cubicBezTo>
                <a:lnTo>
                  <a:pt x="587049" y="226460"/>
                </a:lnTo>
                <a:cubicBezTo>
                  <a:pt x="583964" y="226460"/>
                  <a:pt x="581264" y="226145"/>
                  <a:pt x="578950" y="225514"/>
                </a:cubicBezTo>
                <a:cubicBezTo>
                  <a:pt x="576636" y="224883"/>
                  <a:pt x="574441" y="223736"/>
                  <a:pt x="572365" y="222072"/>
                </a:cubicBezTo>
                <a:cubicBezTo>
                  <a:pt x="570289" y="220409"/>
                  <a:pt x="568213" y="218143"/>
                  <a:pt x="566137" y="215275"/>
                </a:cubicBezTo>
                <a:cubicBezTo>
                  <a:pt x="564060" y="212407"/>
                  <a:pt x="561856" y="208736"/>
                  <a:pt x="559526" y="204262"/>
                </a:cubicBezTo>
                <a:lnTo>
                  <a:pt x="491597" y="77609"/>
                </a:lnTo>
                <a:cubicBezTo>
                  <a:pt x="488046" y="71070"/>
                  <a:pt x="484466" y="64215"/>
                  <a:pt x="480859" y="57045"/>
                </a:cubicBezTo>
                <a:cubicBezTo>
                  <a:pt x="477251" y="49875"/>
                  <a:pt x="473894" y="42906"/>
                  <a:pt x="470785" y="36137"/>
                </a:cubicBezTo>
                <a:lnTo>
                  <a:pt x="470441" y="36137"/>
                </a:lnTo>
                <a:cubicBezTo>
                  <a:pt x="470671" y="44397"/>
                  <a:pt x="470843" y="52829"/>
                  <a:pt x="470957" y="61433"/>
                </a:cubicBezTo>
                <a:cubicBezTo>
                  <a:pt x="471072" y="70037"/>
                  <a:pt x="471130" y="78584"/>
                  <a:pt x="471130" y="87073"/>
                </a:cubicBezTo>
                <a:lnTo>
                  <a:pt x="471130" y="221470"/>
                </a:lnTo>
                <a:cubicBezTo>
                  <a:pt x="471130" y="222273"/>
                  <a:pt x="470888" y="223047"/>
                  <a:pt x="470404" y="223793"/>
                </a:cubicBezTo>
                <a:cubicBezTo>
                  <a:pt x="469920" y="224539"/>
                  <a:pt x="469103" y="225112"/>
                  <a:pt x="467953" y="225514"/>
                </a:cubicBezTo>
                <a:cubicBezTo>
                  <a:pt x="466803" y="225915"/>
                  <a:pt x="465290" y="226260"/>
                  <a:pt x="463413" y="226546"/>
                </a:cubicBezTo>
                <a:cubicBezTo>
                  <a:pt x="461536" y="226833"/>
                  <a:pt x="459145" y="226977"/>
                  <a:pt x="456239" y="226977"/>
                </a:cubicBezTo>
                <a:cubicBezTo>
                  <a:pt x="453333" y="226977"/>
                  <a:pt x="450943" y="226833"/>
                  <a:pt x="449067" y="226546"/>
                </a:cubicBezTo>
                <a:cubicBezTo>
                  <a:pt x="447191" y="226260"/>
                  <a:pt x="445708" y="225915"/>
                  <a:pt x="444618" y="225514"/>
                </a:cubicBezTo>
                <a:cubicBezTo>
                  <a:pt x="443528" y="225112"/>
                  <a:pt x="442741" y="224539"/>
                  <a:pt x="442257" y="223793"/>
                </a:cubicBezTo>
                <a:cubicBezTo>
                  <a:pt x="441773" y="223047"/>
                  <a:pt x="441531" y="222273"/>
                  <a:pt x="441531" y="221470"/>
                </a:cubicBezTo>
                <a:lnTo>
                  <a:pt x="441531" y="16003"/>
                </a:lnTo>
                <a:cubicBezTo>
                  <a:pt x="441531" y="11415"/>
                  <a:pt x="442834" y="8145"/>
                  <a:pt x="445440" y="6195"/>
                </a:cubicBezTo>
                <a:cubicBezTo>
                  <a:pt x="448045" y="4244"/>
                  <a:pt x="450887" y="3269"/>
                  <a:pt x="453964" y="3269"/>
                </a:cubicBezTo>
                <a:lnTo>
                  <a:pt x="468530" y="3269"/>
                </a:lnTo>
                <a:cubicBezTo>
                  <a:pt x="471962" y="3269"/>
                  <a:pt x="474833" y="3556"/>
                  <a:pt x="477143" y="4130"/>
                </a:cubicBezTo>
                <a:cubicBezTo>
                  <a:pt x="479453" y="4703"/>
                  <a:pt x="481525" y="5650"/>
                  <a:pt x="483359" y="6969"/>
                </a:cubicBezTo>
                <a:cubicBezTo>
                  <a:pt x="485194" y="8288"/>
                  <a:pt x="486970" y="10124"/>
                  <a:pt x="488687" y="12476"/>
                </a:cubicBezTo>
                <a:cubicBezTo>
                  <a:pt x="490405" y="14827"/>
                  <a:pt x="492206" y="17782"/>
                  <a:pt x="494092" y="21338"/>
                </a:cubicBezTo>
                <a:lnTo>
                  <a:pt x="546314" y="119081"/>
                </a:lnTo>
                <a:cubicBezTo>
                  <a:pt x="549529" y="125046"/>
                  <a:pt x="552634" y="130868"/>
                  <a:pt x="555627" y="136547"/>
                </a:cubicBezTo>
                <a:cubicBezTo>
                  <a:pt x="558621" y="142226"/>
                  <a:pt x="561504" y="147819"/>
                  <a:pt x="564276" y="153325"/>
                </a:cubicBezTo>
                <a:cubicBezTo>
                  <a:pt x="567048" y="158832"/>
                  <a:pt x="569792" y="164252"/>
                  <a:pt x="572508" y="169587"/>
                </a:cubicBezTo>
                <a:cubicBezTo>
                  <a:pt x="575223" y="174922"/>
                  <a:pt x="577912" y="180285"/>
                  <a:pt x="580574" y="185677"/>
                </a:cubicBezTo>
                <a:lnTo>
                  <a:pt x="580746" y="185677"/>
                </a:lnTo>
                <a:cubicBezTo>
                  <a:pt x="580517" y="176614"/>
                  <a:pt x="580373" y="167178"/>
                  <a:pt x="580316" y="157369"/>
                </a:cubicBezTo>
                <a:cubicBezTo>
                  <a:pt x="580259" y="147560"/>
                  <a:pt x="580230" y="138125"/>
                  <a:pt x="580230" y="129062"/>
                </a:cubicBezTo>
                <a:lnTo>
                  <a:pt x="580230" y="8260"/>
                </a:lnTo>
                <a:cubicBezTo>
                  <a:pt x="580230" y="7457"/>
                  <a:pt x="580472" y="6711"/>
                  <a:pt x="580956" y="6023"/>
                </a:cubicBezTo>
                <a:cubicBezTo>
                  <a:pt x="581440" y="5334"/>
                  <a:pt x="582257" y="4732"/>
                  <a:pt x="583407" y="4216"/>
                </a:cubicBezTo>
                <a:cubicBezTo>
                  <a:pt x="584557" y="3699"/>
                  <a:pt x="586070" y="3327"/>
                  <a:pt x="587947" y="3097"/>
                </a:cubicBezTo>
                <a:cubicBezTo>
                  <a:pt x="589824" y="2868"/>
                  <a:pt x="592275" y="2753"/>
                  <a:pt x="595301" y="2753"/>
                </a:cubicBezTo>
                <a:close/>
                <a:moveTo>
                  <a:pt x="97915" y="516"/>
                </a:moveTo>
                <a:cubicBezTo>
                  <a:pt x="104340" y="516"/>
                  <a:pt x="110592" y="1118"/>
                  <a:pt x="116672" y="2323"/>
                </a:cubicBezTo>
                <a:cubicBezTo>
                  <a:pt x="122752" y="3527"/>
                  <a:pt x="128374" y="5047"/>
                  <a:pt x="133536" y="6883"/>
                </a:cubicBezTo>
                <a:cubicBezTo>
                  <a:pt x="138699" y="8719"/>
                  <a:pt x="143288" y="10841"/>
                  <a:pt x="147303" y="13250"/>
                </a:cubicBezTo>
                <a:cubicBezTo>
                  <a:pt x="151318" y="15659"/>
                  <a:pt x="154100" y="17638"/>
                  <a:pt x="155649" y="19187"/>
                </a:cubicBezTo>
                <a:cubicBezTo>
                  <a:pt x="157198" y="20736"/>
                  <a:pt x="158201" y="21912"/>
                  <a:pt x="158660" y="22715"/>
                </a:cubicBezTo>
                <a:cubicBezTo>
                  <a:pt x="159119" y="23518"/>
                  <a:pt x="159492" y="24464"/>
                  <a:pt x="159779" y="25554"/>
                </a:cubicBezTo>
                <a:cubicBezTo>
                  <a:pt x="160066" y="26644"/>
                  <a:pt x="160295" y="27934"/>
                  <a:pt x="160467" y="29426"/>
                </a:cubicBezTo>
                <a:cubicBezTo>
                  <a:pt x="160639" y="30917"/>
                  <a:pt x="160725" y="32695"/>
                  <a:pt x="160725" y="34760"/>
                </a:cubicBezTo>
                <a:cubicBezTo>
                  <a:pt x="160725" y="37055"/>
                  <a:pt x="160610" y="39005"/>
                  <a:pt x="160380" y="40611"/>
                </a:cubicBezTo>
                <a:cubicBezTo>
                  <a:pt x="160149" y="42217"/>
                  <a:pt x="159803" y="43565"/>
                  <a:pt x="159342" y="44655"/>
                </a:cubicBezTo>
                <a:cubicBezTo>
                  <a:pt x="158880" y="45745"/>
                  <a:pt x="158332" y="46548"/>
                  <a:pt x="157698" y="47064"/>
                </a:cubicBezTo>
                <a:cubicBezTo>
                  <a:pt x="157063" y="47581"/>
                  <a:pt x="156284" y="47839"/>
                  <a:pt x="155361" y="47839"/>
                </a:cubicBezTo>
                <a:cubicBezTo>
                  <a:pt x="153748" y="47839"/>
                  <a:pt x="151499" y="46720"/>
                  <a:pt x="148615" y="44483"/>
                </a:cubicBezTo>
                <a:cubicBezTo>
                  <a:pt x="145731" y="42246"/>
                  <a:pt x="142011" y="39779"/>
                  <a:pt x="137455" y="37084"/>
                </a:cubicBezTo>
                <a:cubicBezTo>
                  <a:pt x="132899" y="34388"/>
                  <a:pt x="127364" y="31921"/>
                  <a:pt x="120848" y="29684"/>
                </a:cubicBezTo>
                <a:cubicBezTo>
                  <a:pt x="114332" y="27447"/>
                  <a:pt x="106518" y="26328"/>
                  <a:pt x="97407" y="26328"/>
                </a:cubicBezTo>
                <a:cubicBezTo>
                  <a:pt x="87487" y="26328"/>
                  <a:pt x="78462" y="28307"/>
                  <a:pt x="70331" y="32265"/>
                </a:cubicBezTo>
                <a:cubicBezTo>
                  <a:pt x="62200" y="36223"/>
                  <a:pt x="55251" y="42045"/>
                  <a:pt x="49485" y="49732"/>
                </a:cubicBezTo>
                <a:cubicBezTo>
                  <a:pt x="43718" y="57418"/>
                  <a:pt x="39249" y="66796"/>
                  <a:pt x="36077" y="77867"/>
                </a:cubicBezTo>
                <a:cubicBezTo>
                  <a:pt x="32905" y="88938"/>
                  <a:pt x="31319" y="101586"/>
                  <a:pt x="31319" y="115811"/>
                </a:cubicBezTo>
                <a:cubicBezTo>
                  <a:pt x="31319" y="129922"/>
                  <a:pt x="32847" y="142398"/>
                  <a:pt x="35904" y="153239"/>
                </a:cubicBezTo>
                <a:cubicBezTo>
                  <a:pt x="38960" y="164080"/>
                  <a:pt x="43343" y="173143"/>
                  <a:pt x="49052" y="180428"/>
                </a:cubicBezTo>
                <a:cubicBezTo>
                  <a:pt x="54761" y="187713"/>
                  <a:pt x="61767" y="193220"/>
                  <a:pt x="70071" y="196948"/>
                </a:cubicBezTo>
                <a:cubicBezTo>
                  <a:pt x="78375" y="200677"/>
                  <a:pt x="87775" y="202541"/>
                  <a:pt x="98270" y="202541"/>
                </a:cubicBezTo>
                <a:cubicBezTo>
                  <a:pt x="107150" y="202541"/>
                  <a:pt x="114906" y="201451"/>
                  <a:pt x="121537" y="199271"/>
                </a:cubicBezTo>
                <a:cubicBezTo>
                  <a:pt x="128169" y="197092"/>
                  <a:pt x="133820" y="194654"/>
                  <a:pt x="138490" y="191958"/>
                </a:cubicBezTo>
                <a:cubicBezTo>
                  <a:pt x="143161" y="189262"/>
                  <a:pt x="146995" y="186824"/>
                  <a:pt x="149994" y="184644"/>
                </a:cubicBezTo>
                <a:cubicBezTo>
                  <a:pt x="152993" y="182465"/>
                  <a:pt x="155358" y="181375"/>
                  <a:pt x="157087" y="181375"/>
                </a:cubicBezTo>
                <a:cubicBezTo>
                  <a:pt x="157896" y="181375"/>
                  <a:pt x="158588" y="181547"/>
                  <a:pt x="159164" y="181891"/>
                </a:cubicBezTo>
                <a:cubicBezTo>
                  <a:pt x="159741" y="182235"/>
                  <a:pt x="160202" y="182895"/>
                  <a:pt x="160548" y="183870"/>
                </a:cubicBezTo>
                <a:cubicBezTo>
                  <a:pt x="160894" y="184845"/>
                  <a:pt x="161153" y="186193"/>
                  <a:pt x="161326" y="187914"/>
                </a:cubicBezTo>
                <a:cubicBezTo>
                  <a:pt x="161499" y="189635"/>
                  <a:pt x="161586" y="191814"/>
                  <a:pt x="161586" y="194453"/>
                </a:cubicBezTo>
                <a:cubicBezTo>
                  <a:pt x="161586" y="196289"/>
                  <a:pt x="161528" y="197895"/>
                  <a:pt x="161414" y="199271"/>
                </a:cubicBezTo>
                <a:cubicBezTo>
                  <a:pt x="161299" y="200648"/>
                  <a:pt x="161098" y="201853"/>
                  <a:pt x="160811" y="202885"/>
                </a:cubicBezTo>
                <a:cubicBezTo>
                  <a:pt x="160525" y="203918"/>
                  <a:pt x="160152" y="204835"/>
                  <a:pt x="159693" y="205638"/>
                </a:cubicBezTo>
                <a:cubicBezTo>
                  <a:pt x="159234" y="206441"/>
                  <a:pt x="158431" y="207417"/>
                  <a:pt x="157284" y="208564"/>
                </a:cubicBezTo>
                <a:cubicBezTo>
                  <a:pt x="156136" y="209711"/>
                  <a:pt x="153727" y="211460"/>
                  <a:pt x="150056" y="213812"/>
                </a:cubicBezTo>
                <a:cubicBezTo>
                  <a:pt x="146385" y="216164"/>
                  <a:pt x="141825" y="218458"/>
                  <a:pt x="136376" y="220696"/>
                </a:cubicBezTo>
                <a:cubicBezTo>
                  <a:pt x="130926" y="222933"/>
                  <a:pt x="124674" y="224826"/>
                  <a:pt x="117619" y="226374"/>
                </a:cubicBezTo>
                <a:cubicBezTo>
                  <a:pt x="110563" y="227923"/>
                  <a:pt x="102848" y="228697"/>
                  <a:pt x="94473" y="228697"/>
                </a:cubicBezTo>
                <a:cubicBezTo>
                  <a:pt x="80019" y="228697"/>
                  <a:pt x="66969" y="226288"/>
                  <a:pt x="55325" y="221470"/>
                </a:cubicBezTo>
                <a:cubicBezTo>
                  <a:pt x="43680" y="216652"/>
                  <a:pt x="33757" y="209539"/>
                  <a:pt x="25554" y="200132"/>
                </a:cubicBezTo>
                <a:cubicBezTo>
                  <a:pt x="17352" y="190725"/>
                  <a:pt x="11042" y="179109"/>
                  <a:pt x="6625" y="165285"/>
                </a:cubicBezTo>
                <a:cubicBezTo>
                  <a:pt x="2209" y="151461"/>
                  <a:pt x="0" y="135543"/>
                  <a:pt x="0" y="117532"/>
                </a:cubicBezTo>
                <a:cubicBezTo>
                  <a:pt x="0" y="99062"/>
                  <a:pt x="2381" y="82599"/>
                  <a:pt x="7142" y="68144"/>
                </a:cubicBezTo>
                <a:cubicBezTo>
                  <a:pt x="11903" y="53689"/>
                  <a:pt x="18585" y="41443"/>
                  <a:pt x="27189" y="31405"/>
                </a:cubicBezTo>
                <a:cubicBezTo>
                  <a:pt x="35793" y="21367"/>
                  <a:pt x="46090" y="13709"/>
                  <a:pt x="58078" y="8432"/>
                </a:cubicBezTo>
                <a:cubicBezTo>
                  <a:pt x="70066" y="3155"/>
                  <a:pt x="83345" y="516"/>
                  <a:pt x="97915" y="516"/>
                </a:cubicBezTo>
                <a:close/>
                <a:moveTo>
                  <a:pt x="1468836" y="0"/>
                </a:moveTo>
                <a:cubicBezTo>
                  <a:pt x="1473769" y="0"/>
                  <a:pt x="1478731" y="430"/>
                  <a:pt x="1483721" y="1290"/>
                </a:cubicBezTo>
                <a:cubicBezTo>
                  <a:pt x="1488712" y="2151"/>
                  <a:pt x="1493415" y="3298"/>
                  <a:pt x="1497832" y="4732"/>
                </a:cubicBezTo>
                <a:cubicBezTo>
                  <a:pt x="1502249" y="6166"/>
                  <a:pt x="1506178" y="7772"/>
                  <a:pt x="1509620" y="9550"/>
                </a:cubicBezTo>
                <a:cubicBezTo>
                  <a:pt x="1513061" y="11328"/>
                  <a:pt x="1515327" y="12762"/>
                  <a:pt x="1516417" y="13852"/>
                </a:cubicBezTo>
                <a:cubicBezTo>
                  <a:pt x="1517507" y="14942"/>
                  <a:pt x="1518224" y="15803"/>
                  <a:pt x="1518568" y="16434"/>
                </a:cubicBezTo>
                <a:cubicBezTo>
                  <a:pt x="1518912" y="17065"/>
                  <a:pt x="1519199" y="17868"/>
                  <a:pt x="1519428" y="18843"/>
                </a:cubicBezTo>
                <a:cubicBezTo>
                  <a:pt x="1519658" y="19818"/>
                  <a:pt x="1519830" y="20994"/>
                  <a:pt x="1519945" y="22370"/>
                </a:cubicBezTo>
                <a:cubicBezTo>
                  <a:pt x="1520059" y="23747"/>
                  <a:pt x="1520117" y="25525"/>
                  <a:pt x="1520117" y="27705"/>
                </a:cubicBezTo>
                <a:cubicBezTo>
                  <a:pt x="1520117" y="29770"/>
                  <a:pt x="1520031" y="31606"/>
                  <a:pt x="1519859" y="33212"/>
                </a:cubicBezTo>
                <a:cubicBezTo>
                  <a:pt x="1519687" y="34818"/>
                  <a:pt x="1519428" y="36166"/>
                  <a:pt x="1519084" y="37256"/>
                </a:cubicBezTo>
                <a:cubicBezTo>
                  <a:pt x="1518740" y="38345"/>
                  <a:pt x="1518252" y="39148"/>
                  <a:pt x="1517622" y="39665"/>
                </a:cubicBezTo>
                <a:cubicBezTo>
                  <a:pt x="1516991" y="40181"/>
                  <a:pt x="1516274" y="40439"/>
                  <a:pt x="1515471" y="40439"/>
                </a:cubicBezTo>
                <a:cubicBezTo>
                  <a:pt x="1514209" y="40439"/>
                  <a:pt x="1512230" y="39636"/>
                  <a:pt x="1509534" y="38030"/>
                </a:cubicBezTo>
                <a:cubicBezTo>
                  <a:pt x="1506838" y="36424"/>
                  <a:pt x="1503539" y="34617"/>
                  <a:pt x="1499639" y="32609"/>
                </a:cubicBezTo>
                <a:cubicBezTo>
                  <a:pt x="1495738" y="30602"/>
                  <a:pt x="1491121" y="28766"/>
                  <a:pt x="1485786" y="27103"/>
                </a:cubicBezTo>
                <a:cubicBezTo>
                  <a:pt x="1480452" y="25439"/>
                  <a:pt x="1474457" y="24608"/>
                  <a:pt x="1467804" y="24608"/>
                </a:cubicBezTo>
                <a:cubicBezTo>
                  <a:pt x="1461609" y="24608"/>
                  <a:pt x="1456217" y="25439"/>
                  <a:pt x="1451628" y="27103"/>
                </a:cubicBezTo>
                <a:cubicBezTo>
                  <a:pt x="1447039" y="28766"/>
                  <a:pt x="1443253" y="30975"/>
                  <a:pt x="1440270" y="33728"/>
                </a:cubicBezTo>
                <a:cubicBezTo>
                  <a:pt x="1437288" y="36481"/>
                  <a:pt x="1435051" y="39751"/>
                  <a:pt x="1433559" y="43537"/>
                </a:cubicBezTo>
                <a:cubicBezTo>
                  <a:pt x="1432068" y="47322"/>
                  <a:pt x="1431322" y="51338"/>
                  <a:pt x="1431322" y="55582"/>
                </a:cubicBezTo>
                <a:cubicBezTo>
                  <a:pt x="1431322" y="61777"/>
                  <a:pt x="1432756" y="67112"/>
                  <a:pt x="1435624" y="71586"/>
                </a:cubicBezTo>
                <a:cubicBezTo>
                  <a:pt x="1438492" y="76060"/>
                  <a:pt x="1442307" y="80018"/>
                  <a:pt x="1447068" y="83460"/>
                </a:cubicBezTo>
                <a:cubicBezTo>
                  <a:pt x="1451829" y="86901"/>
                  <a:pt x="1457249" y="90056"/>
                  <a:pt x="1463330" y="92924"/>
                </a:cubicBezTo>
                <a:cubicBezTo>
                  <a:pt x="1469410" y="95792"/>
                  <a:pt x="1475605" y="98689"/>
                  <a:pt x="1481914" y="101614"/>
                </a:cubicBezTo>
                <a:cubicBezTo>
                  <a:pt x="1488224" y="104540"/>
                  <a:pt x="1494419" y="107752"/>
                  <a:pt x="1500499" y="111251"/>
                </a:cubicBezTo>
                <a:cubicBezTo>
                  <a:pt x="1506580" y="114750"/>
                  <a:pt x="1512000" y="118880"/>
                  <a:pt x="1516761" y="123641"/>
                </a:cubicBezTo>
                <a:cubicBezTo>
                  <a:pt x="1521522" y="128402"/>
                  <a:pt x="1525365" y="134023"/>
                  <a:pt x="1528291" y="140505"/>
                </a:cubicBezTo>
                <a:cubicBezTo>
                  <a:pt x="1531216" y="146987"/>
                  <a:pt x="1532679" y="154645"/>
                  <a:pt x="1532679" y="163478"/>
                </a:cubicBezTo>
                <a:cubicBezTo>
                  <a:pt x="1532679" y="173918"/>
                  <a:pt x="1530757" y="183210"/>
                  <a:pt x="1526914" y="191355"/>
                </a:cubicBezTo>
                <a:cubicBezTo>
                  <a:pt x="1523071" y="199501"/>
                  <a:pt x="1517736" y="206413"/>
                  <a:pt x="1510910" y="212091"/>
                </a:cubicBezTo>
                <a:cubicBezTo>
                  <a:pt x="1504084" y="217770"/>
                  <a:pt x="1496054" y="222044"/>
                  <a:pt x="1486819" y="224912"/>
                </a:cubicBezTo>
                <a:cubicBezTo>
                  <a:pt x="1477584" y="227780"/>
                  <a:pt x="1467632" y="229214"/>
                  <a:pt x="1456962" y="229214"/>
                </a:cubicBezTo>
                <a:cubicBezTo>
                  <a:pt x="1449506" y="229214"/>
                  <a:pt x="1442594" y="228583"/>
                  <a:pt x="1436227" y="227321"/>
                </a:cubicBezTo>
                <a:cubicBezTo>
                  <a:pt x="1429859" y="226059"/>
                  <a:pt x="1424181" y="224510"/>
                  <a:pt x="1419190" y="222675"/>
                </a:cubicBezTo>
                <a:cubicBezTo>
                  <a:pt x="1414200" y="220839"/>
                  <a:pt x="1410013" y="218946"/>
                  <a:pt x="1406628" y="216996"/>
                </a:cubicBezTo>
                <a:cubicBezTo>
                  <a:pt x="1403244" y="215046"/>
                  <a:pt x="1400892" y="213382"/>
                  <a:pt x="1399573" y="212005"/>
                </a:cubicBezTo>
                <a:cubicBezTo>
                  <a:pt x="1398254" y="210629"/>
                  <a:pt x="1397278" y="208879"/>
                  <a:pt x="1396648" y="206757"/>
                </a:cubicBezTo>
                <a:cubicBezTo>
                  <a:pt x="1396017" y="204635"/>
                  <a:pt x="1395701" y="201795"/>
                  <a:pt x="1395701" y="198239"/>
                </a:cubicBezTo>
                <a:cubicBezTo>
                  <a:pt x="1395701" y="195715"/>
                  <a:pt x="1395816" y="193621"/>
                  <a:pt x="1396045" y="191958"/>
                </a:cubicBezTo>
                <a:cubicBezTo>
                  <a:pt x="1396275" y="190294"/>
                  <a:pt x="1396619" y="188946"/>
                  <a:pt x="1397078" y="187914"/>
                </a:cubicBezTo>
                <a:cubicBezTo>
                  <a:pt x="1397537" y="186881"/>
                  <a:pt x="1398110" y="186164"/>
                  <a:pt x="1398799" y="185763"/>
                </a:cubicBezTo>
                <a:cubicBezTo>
                  <a:pt x="1399487" y="185361"/>
                  <a:pt x="1400290" y="185161"/>
                  <a:pt x="1401208" y="185161"/>
                </a:cubicBezTo>
                <a:cubicBezTo>
                  <a:pt x="1402814" y="185161"/>
                  <a:pt x="1405080" y="186136"/>
                  <a:pt x="1408005" y="188086"/>
                </a:cubicBezTo>
                <a:cubicBezTo>
                  <a:pt x="1410930" y="190036"/>
                  <a:pt x="1414688" y="192159"/>
                  <a:pt x="1419276" y="194453"/>
                </a:cubicBezTo>
                <a:cubicBezTo>
                  <a:pt x="1423865" y="196747"/>
                  <a:pt x="1429401" y="198898"/>
                  <a:pt x="1435882" y="200906"/>
                </a:cubicBezTo>
                <a:cubicBezTo>
                  <a:pt x="1442364" y="202914"/>
                  <a:pt x="1449850" y="203918"/>
                  <a:pt x="1458339" y="203918"/>
                </a:cubicBezTo>
                <a:cubicBezTo>
                  <a:pt x="1464764" y="203918"/>
                  <a:pt x="1470643" y="203057"/>
                  <a:pt x="1475978" y="201336"/>
                </a:cubicBezTo>
                <a:cubicBezTo>
                  <a:pt x="1481312" y="199615"/>
                  <a:pt x="1485901" y="197178"/>
                  <a:pt x="1489744" y="194023"/>
                </a:cubicBezTo>
                <a:cubicBezTo>
                  <a:pt x="1493587" y="190868"/>
                  <a:pt x="1496541" y="186996"/>
                  <a:pt x="1498606" y="182407"/>
                </a:cubicBezTo>
                <a:cubicBezTo>
                  <a:pt x="1500671" y="177818"/>
                  <a:pt x="1501704" y="172598"/>
                  <a:pt x="1501704" y="166748"/>
                </a:cubicBezTo>
                <a:cubicBezTo>
                  <a:pt x="1501704" y="160438"/>
                  <a:pt x="1500270" y="155046"/>
                  <a:pt x="1497402" y="150572"/>
                </a:cubicBezTo>
                <a:cubicBezTo>
                  <a:pt x="1494534" y="146098"/>
                  <a:pt x="1490748" y="142169"/>
                  <a:pt x="1486044" y="138784"/>
                </a:cubicBezTo>
                <a:cubicBezTo>
                  <a:pt x="1481341" y="135400"/>
                  <a:pt x="1475978" y="132303"/>
                  <a:pt x="1469955" y="129492"/>
                </a:cubicBezTo>
                <a:cubicBezTo>
                  <a:pt x="1463932" y="126681"/>
                  <a:pt x="1457765" y="123813"/>
                  <a:pt x="1451456" y="120888"/>
                </a:cubicBezTo>
                <a:cubicBezTo>
                  <a:pt x="1445146" y="117962"/>
                  <a:pt x="1439008" y="114721"/>
                  <a:pt x="1433043" y="111165"/>
                </a:cubicBezTo>
                <a:cubicBezTo>
                  <a:pt x="1427078" y="107609"/>
                  <a:pt x="1421743" y="103421"/>
                  <a:pt x="1417039" y="98603"/>
                </a:cubicBezTo>
                <a:cubicBezTo>
                  <a:pt x="1412336" y="93785"/>
                  <a:pt x="1408521" y="88135"/>
                  <a:pt x="1405596" y="81653"/>
                </a:cubicBezTo>
                <a:cubicBezTo>
                  <a:pt x="1402670" y="75171"/>
                  <a:pt x="1401208" y="67399"/>
                  <a:pt x="1401208" y="58336"/>
                </a:cubicBezTo>
                <a:cubicBezTo>
                  <a:pt x="1401208" y="49043"/>
                  <a:pt x="1402900" y="40755"/>
                  <a:pt x="1406284" y="33470"/>
                </a:cubicBezTo>
                <a:cubicBezTo>
                  <a:pt x="1409668" y="26185"/>
                  <a:pt x="1414372" y="20076"/>
                  <a:pt x="1420395" y="15143"/>
                </a:cubicBezTo>
                <a:cubicBezTo>
                  <a:pt x="1426418" y="10210"/>
                  <a:pt x="1433588" y="6453"/>
                  <a:pt x="1441905" y="3872"/>
                </a:cubicBezTo>
                <a:cubicBezTo>
                  <a:pt x="1450223" y="1290"/>
                  <a:pt x="1459200" y="0"/>
                  <a:pt x="1468836" y="0"/>
                </a:cubicBezTo>
                <a:close/>
                <a:moveTo>
                  <a:pt x="292717" y="0"/>
                </a:moveTo>
                <a:cubicBezTo>
                  <a:pt x="309122" y="0"/>
                  <a:pt x="323405" y="2466"/>
                  <a:pt x="335566" y="7399"/>
                </a:cubicBezTo>
                <a:cubicBezTo>
                  <a:pt x="347726" y="12332"/>
                  <a:pt x="357850" y="19531"/>
                  <a:pt x="365938" y="28996"/>
                </a:cubicBezTo>
                <a:cubicBezTo>
                  <a:pt x="374026" y="38460"/>
                  <a:pt x="380049" y="50162"/>
                  <a:pt x="384007" y="64100"/>
                </a:cubicBezTo>
                <a:cubicBezTo>
                  <a:pt x="387965" y="78039"/>
                  <a:pt x="389944" y="94014"/>
                  <a:pt x="389944" y="112025"/>
                </a:cubicBezTo>
                <a:cubicBezTo>
                  <a:pt x="389944" y="130037"/>
                  <a:pt x="387821" y="146270"/>
                  <a:pt x="383577" y="160725"/>
                </a:cubicBezTo>
                <a:cubicBezTo>
                  <a:pt x="379332" y="175180"/>
                  <a:pt x="372994" y="187484"/>
                  <a:pt x="364562" y="197636"/>
                </a:cubicBezTo>
                <a:cubicBezTo>
                  <a:pt x="356130" y="207789"/>
                  <a:pt x="345547" y="215590"/>
                  <a:pt x="332812" y="221040"/>
                </a:cubicBezTo>
                <a:cubicBezTo>
                  <a:pt x="320078" y="226489"/>
                  <a:pt x="305222" y="229214"/>
                  <a:pt x="288243" y="229214"/>
                </a:cubicBezTo>
                <a:cubicBezTo>
                  <a:pt x="271494" y="229214"/>
                  <a:pt x="257010" y="226718"/>
                  <a:pt x="244792" y="221728"/>
                </a:cubicBezTo>
                <a:cubicBezTo>
                  <a:pt x="232574" y="216738"/>
                  <a:pt x="222479" y="209482"/>
                  <a:pt x="214506" y="199960"/>
                </a:cubicBezTo>
                <a:cubicBezTo>
                  <a:pt x="206533" y="190438"/>
                  <a:pt x="200596" y="178621"/>
                  <a:pt x="196695" y="164511"/>
                </a:cubicBezTo>
                <a:cubicBezTo>
                  <a:pt x="192795" y="150400"/>
                  <a:pt x="190844" y="134167"/>
                  <a:pt x="190844" y="115811"/>
                </a:cubicBezTo>
                <a:cubicBezTo>
                  <a:pt x="190844" y="98259"/>
                  <a:pt x="192967" y="82313"/>
                  <a:pt x="197211" y="67972"/>
                </a:cubicBezTo>
                <a:cubicBezTo>
                  <a:pt x="201456" y="53632"/>
                  <a:pt x="207823" y="41443"/>
                  <a:pt x="216313" y="31405"/>
                </a:cubicBezTo>
                <a:cubicBezTo>
                  <a:pt x="224802" y="21367"/>
                  <a:pt x="235414" y="13623"/>
                  <a:pt x="248148" y="8174"/>
                </a:cubicBezTo>
                <a:cubicBezTo>
                  <a:pt x="260882" y="2724"/>
                  <a:pt x="275738" y="0"/>
                  <a:pt x="292717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  <a:prstDash val="sysDot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lvl1pPr marR="0" lvl="0" indent="-228600" fontAlgn="auto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defRPr kumimoji="0" lang="en-GB" altLang="zh-CN" sz="2800" b="0" i="0" u="none" strike="noStrike" cap="none" spc="0" normalizeH="0" baseline="0" noProof="1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  <a:lvl2pPr marL="685800" indent="-22860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  <a:tab pos="1609725" algn="l"/>
                <a:tab pos="1609725" algn="l"/>
                <a:tab pos="1609725" algn="l"/>
              </a:tabLst>
              <a:defRPr kumimoji="0" lang="zh-CN" altLang="en-US" sz="1600" b="0" i="0" u="none" strike="noStrike" cap="none" spc="150" normalizeH="0" baseline="0" dirty="0" smtClean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MiSans Normal" panose="00000500000000000000" charset="-122"/>
              </a:defRPr>
            </a:lvl2pPr>
            <a:lvl3pPr marL="1143000" indent="-22860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lang="zh-CN" altLang="en-US" sz="1600" b="0" i="0" u="none" strike="noStrike" cap="none" spc="150" normalizeH="0" baseline="0" dirty="0" smtClean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MiSans Normal" panose="00000500000000000000" charset="-122"/>
              </a:defRPr>
            </a:lvl3pPr>
            <a:lvl4pPr marL="1600200" indent="-22860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cap="none" spc="150" normalizeH="0" baseline="0" dirty="0" smtClean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MiSans Normal" panose="00000500000000000000" charset="-122"/>
              </a:defRPr>
            </a:lvl4pPr>
            <a:lvl5pPr marL="2057400" indent="-22860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lang="zh-CN" altLang="en-US" sz="1400" b="0" i="0" u="none" strike="noStrike" cap="none" spc="150" normalizeH="0" baseline="0" dirty="0" smtClean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MiSans Normal" panose="00000500000000000000" charset="-122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2800" b="0" i="0" u="none" strike="noStrike" kern="1200" cap="none" spc="0" normalizeH="0" baseline="0" noProof="1">
              <a:ln>
                <a:noFill/>
                <a:prstDash val="sysDot"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Calibri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3" name="标题 5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1499267" y="2616609"/>
            <a:ext cx="2002790" cy="12230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 dirty="0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000" b="0" i="0" u="none" strike="noStrike" kern="1200" cap="none" spc="0" normalizeH="0" baseline="0" noProof="1">
                <a:ln>
                  <a:noFill/>
                  <a:prstDash val="sysDot"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  <a:sym typeface="+mn-ea"/>
              </a:rPr>
              <a:t>目录</a:t>
            </a:r>
          </a:p>
        </p:txBody>
      </p:sp>
      <p:pic>
        <p:nvPicPr>
          <p:cNvPr id="28" name="图片 27">
            <a:extLst>
              <a:ext uri="{FF2B5EF4-FFF2-40B4-BE49-F238E27FC236}">
                <a16:creationId xmlns:a16="http://schemas.microsoft.com/office/drawing/2014/main" id="{566D27FE-E039-E97A-E2AA-FFB35AF47AC9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642446" y="4945927"/>
            <a:ext cx="859611" cy="841321"/>
          </a:xfrm>
          <a:prstGeom prst="rect">
            <a:avLst/>
          </a:prstGeom>
        </p:spPr>
      </p:pic>
      <p:grpSp>
        <p:nvGrpSpPr>
          <p:cNvPr id="29" name="组合 28">
            <a:extLst>
              <a:ext uri="{FF2B5EF4-FFF2-40B4-BE49-F238E27FC236}">
                <a16:creationId xmlns:a16="http://schemas.microsoft.com/office/drawing/2014/main" id="{AF22A15A-8DC8-7496-7B1B-2CB22627DCF7}"/>
              </a:ext>
            </a:extLst>
          </p:cNvPr>
          <p:cNvGrpSpPr/>
          <p:nvPr/>
        </p:nvGrpSpPr>
        <p:grpSpPr>
          <a:xfrm>
            <a:off x="6513195" y="1105535"/>
            <a:ext cx="4459605" cy="4585335"/>
            <a:chOff x="6513317" y="828249"/>
            <a:chExt cx="4459484" cy="5179695"/>
          </a:xfrm>
        </p:grpSpPr>
        <p:pic>
          <p:nvPicPr>
            <p:cNvPr id="30" name="图片 29">
              <a:extLst>
                <a:ext uri="{FF2B5EF4-FFF2-40B4-BE49-F238E27FC236}">
                  <a16:creationId xmlns:a16="http://schemas.microsoft.com/office/drawing/2014/main" id="{76DAA87C-A07C-5546-6DFA-A010D5B1C3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clrChange>
                <a:clrFrom>
                  <a:srgbClr val="74D5F9">
                    <a:alpha val="100000"/>
                  </a:srgbClr>
                </a:clrFrom>
                <a:clrTo>
                  <a:srgbClr val="74D5F9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513317" y="828249"/>
              <a:ext cx="4459484" cy="5179695"/>
            </a:xfrm>
            <a:prstGeom prst="rect">
              <a:avLst/>
            </a:prstGeom>
          </p:spPr>
        </p:pic>
        <p:sp>
          <p:nvSpPr>
            <p:cNvPr id="31" name="矩形: 圆角 2">
              <a:extLst>
                <a:ext uri="{FF2B5EF4-FFF2-40B4-BE49-F238E27FC236}">
                  <a16:creationId xmlns:a16="http://schemas.microsoft.com/office/drawing/2014/main" id="{BFDE9702-74D9-F3B9-97C7-E0257A49E8DA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6797096" y="1104452"/>
              <a:ext cx="3973240" cy="4625401"/>
            </a:xfrm>
            <a:prstGeom prst="roundRect">
              <a:avLst>
                <a:gd name="adj" fmla="val 3640"/>
              </a:avLst>
            </a:prstGeom>
            <a:noFill/>
            <a:ln>
              <a:solidFill>
                <a:schemeClr val="accent1">
                  <a:alpha val="50000"/>
                </a:schemeClr>
              </a:solidFill>
              <a:prstDash val="solid"/>
            </a:ln>
            <a:effectLst>
              <a:outerShdw blurRad="330200" dist="203200" dir="5400000" sx="98000" sy="98000" algn="t" rotWithShape="0">
                <a:schemeClr val="accent1">
                  <a:alpha val="22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宋体" panose="02010600030101010101" pitchFamily="2" charset="-122"/>
              </a:endParaRPr>
            </a:p>
          </p:txBody>
        </p:sp>
      </p:grpSp>
      <p:sp>
        <p:nvSpPr>
          <p:cNvPr id="32" name="序号">
            <a:extLst>
              <a:ext uri="{FF2B5EF4-FFF2-40B4-BE49-F238E27FC236}">
                <a16:creationId xmlns:a16="http://schemas.microsoft.com/office/drawing/2014/main" id="{4D7787AF-FE66-C9F7-3FAC-981B5F3DF99E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9617793" y="1605488"/>
            <a:ext cx="637839" cy="444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algn="dist"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+mj-ea"/>
                <a:ea typeface="+mj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srgbClr val="549E39"/>
                </a:solidFill>
                <a:effectLst/>
                <a:uLnTx/>
                <a:uFillTx/>
                <a:latin typeface="微软雅黑"/>
                <a:ea typeface="微软雅黑"/>
                <a:cs typeface="宋体" panose="02010600030101010101" pitchFamily="2" charset="-122"/>
                <a:sym typeface="+mn-ea"/>
              </a:rPr>
              <a:t>01.</a:t>
            </a:r>
          </a:p>
        </p:txBody>
      </p:sp>
      <p:sp>
        <p:nvSpPr>
          <p:cNvPr id="33" name="标题">
            <a:extLst>
              <a:ext uri="{FF2B5EF4-FFF2-40B4-BE49-F238E27FC236}">
                <a16:creationId xmlns:a16="http://schemas.microsoft.com/office/drawing/2014/main" id="{EAD588F5-FEB6-D772-361A-0A70D59ED1DF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7680052" y="1570554"/>
            <a:ext cx="1637203" cy="50482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algn="dist"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+mj-ea"/>
                <a:ea typeface="+mj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prstClr val="black">
                    <a:lumMod val="75000"/>
                    <a:lumOff val="25000"/>
                  </a:prstClr>
                </a:solidFill>
                <a:latin typeface="微软雅黑"/>
                <a:ea typeface="微软雅黑"/>
                <a:cs typeface="宋体" panose="02010600030101010101" pitchFamily="2" charset="-122"/>
                <a:sym typeface="+mn-ea"/>
              </a:rPr>
              <a:t>核心任务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微软雅黑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4" name="直接连接符 33">
            <a:extLst>
              <a:ext uri="{FF2B5EF4-FFF2-40B4-BE49-F238E27FC236}">
                <a16:creationId xmlns:a16="http://schemas.microsoft.com/office/drawing/2014/main" id="{F921881A-5647-755F-E3FD-A03EFEE41254}"/>
              </a:ext>
            </a:extLst>
          </p:cNvPr>
          <p:cNvCxnSpPr/>
          <p:nvPr>
            <p:custDataLst>
              <p:tags r:id="rId5"/>
            </p:custDataLst>
          </p:nvPr>
        </p:nvCxnSpPr>
        <p:spPr>
          <a:xfrm>
            <a:off x="7014118" y="2292112"/>
            <a:ext cx="3783185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序号">
            <a:extLst>
              <a:ext uri="{FF2B5EF4-FFF2-40B4-BE49-F238E27FC236}">
                <a16:creationId xmlns:a16="http://schemas.microsoft.com/office/drawing/2014/main" id="{D7E25D5E-97CD-22DE-42DD-B3722E9D61B7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9617793" y="2529012"/>
            <a:ext cx="637839" cy="444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algn="dist"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+mj-ea"/>
                <a:ea typeface="+mj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srgbClr val="549E39"/>
                </a:solidFill>
                <a:effectLst/>
                <a:uLnTx/>
                <a:uFillTx/>
                <a:latin typeface="微软雅黑"/>
                <a:ea typeface="微软雅黑"/>
                <a:cs typeface="宋体" panose="02010600030101010101" pitchFamily="2" charset="-122"/>
                <a:sym typeface="+mn-ea"/>
              </a:rPr>
              <a:t>02.</a:t>
            </a:r>
          </a:p>
        </p:txBody>
      </p:sp>
      <p:sp>
        <p:nvSpPr>
          <p:cNvPr id="36" name="标题">
            <a:extLst>
              <a:ext uri="{FF2B5EF4-FFF2-40B4-BE49-F238E27FC236}">
                <a16:creationId xmlns:a16="http://schemas.microsoft.com/office/drawing/2014/main" id="{FD4E73B3-8F4F-C7D6-033C-DE27BC1D9011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7680052" y="2483737"/>
            <a:ext cx="1637203" cy="5306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algn="dist"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+mj-ea"/>
                <a:ea typeface="+mj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微软雅黑"/>
                <a:ea typeface="微软雅黑"/>
                <a:cs typeface="宋体" panose="02010600030101010101" pitchFamily="2" charset="-122"/>
                <a:sym typeface="+mn-ea"/>
              </a:rPr>
              <a:t>模式选择</a:t>
            </a:r>
          </a:p>
        </p:txBody>
      </p:sp>
      <p:cxnSp>
        <p:nvCxnSpPr>
          <p:cNvPr id="37" name="直接连接符 36">
            <a:extLst>
              <a:ext uri="{FF2B5EF4-FFF2-40B4-BE49-F238E27FC236}">
                <a16:creationId xmlns:a16="http://schemas.microsoft.com/office/drawing/2014/main" id="{108A8AD9-0EF9-0F92-EA43-5627EA5824A9}"/>
              </a:ext>
            </a:extLst>
          </p:cNvPr>
          <p:cNvCxnSpPr/>
          <p:nvPr>
            <p:custDataLst>
              <p:tags r:id="rId8"/>
            </p:custDataLst>
          </p:nvPr>
        </p:nvCxnSpPr>
        <p:spPr>
          <a:xfrm>
            <a:off x="7014118" y="3193978"/>
            <a:ext cx="3783185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序号">
            <a:extLst>
              <a:ext uri="{FF2B5EF4-FFF2-40B4-BE49-F238E27FC236}">
                <a16:creationId xmlns:a16="http://schemas.microsoft.com/office/drawing/2014/main" id="{6F14623F-D76A-3D41-388B-15DF67A21666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9617793" y="3452536"/>
            <a:ext cx="637839" cy="444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algn="dist"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+mj-ea"/>
                <a:ea typeface="+mj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srgbClr val="549E39"/>
                </a:solidFill>
                <a:effectLst/>
                <a:uLnTx/>
                <a:uFillTx/>
                <a:latin typeface="微软雅黑"/>
                <a:ea typeface="微软雅黑"/>
                <a:cs typeface="宋体" panose="02010600030101010101" pitchFamily="2" charset="-122"/>
                <a:sym typeface="+mn-ea"/>
              </a:rPr>
              <a:t>03.</a:t>
            </a:r>
          </a:p>
        </p:txBody>
      </p:sp>
      <p:sp>
        <p:nvSpPr>
          <p:cNvPr id="39" name="标题">
            <a:extLst>
              <a:ext uri="{FF2B5EF4-FFF2-40B4-BE49-F238E27FC236}">
                <a16:creationId xmlns:a16="http://schemas.microsoft.com/office/drawing/2014/main" id="{2CF2B184-47CE-0AE3-2266-1FE4D407CDB9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7680052" y="3422740"/>
            <a:ext cx="1637203" cy="5306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algn="dist"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+mj-ea"/>
                <a:ea typeface="+mj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微软雅黑"/>
                <a:ea typeface="微软雅黑"/>
                <a:cs typeface="宋体" panose="02010600030101010101" pitchFamily="2" charset="-122"/>
                <a:sym typeface="+mn-ea"/>
              </a:rPr>
              <a:t>实践过程</a:t>
            </a:r>
          </a:p>
        </p:txBody>
      </p:sp>
      <p:cxnSp>
        <p:nvCxnSpPr>
          <p:cNvPr id="40" name="直接连接符 39">
            <a:extLst>
              <a:ext uri="{FF2B5EF4-FFF2-40B4-BE49-F238E27FC236}">
                <a16:creationId xmlns:a16="http://schemas.microsoft.com/office/drawing/2014/main" id="{FB537199-5E1C-B7A9-17F6-AE35645C64DB}"/>
              </a:ext>
            </a:extLst>
          </p:cNvPr>
          <p:cNvCxnSpPr/>
          <p:nvPr>
            <p:custDataLst>
              <p:tags r:id="rId11"/>
            </p:custDataLst>
          </p:nvPr>
        </p:nvCxnSpPr>
        <p:spPr>
          <a:xfrm>
            <a:off x="7014118" y="4146940"/>
            <a:ext cx="3783185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序号">
            <a:extLst>
              <a:ext uri="{FF2B5EF4-FFF2-40B4-BE49-F238E27FC236}">
                <a16:creationId xmlns:a16="http://schemas.microsoft.com/office/drawing/2014/main" id="{9643A17C-5E7B-AC89-DCD9-5B67B6D67418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9617793" y="4376060"/>
            <a:ext cx="637839" cy="444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algn="dist"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+mj-ea"/>
                <a:ea typeface="+mj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srgbClr val="549E39"/>
                </a:solidFill>
                <a:effectLst/>
                <a:uLnTx/>
                <a:uFillTx/>
                <a:latin typeface="微软雅黑"/>
                <a:ea typeface="微软雅黑"/>
                <a:cs typeface="宋体" panose="02010600030101010101" pitchFamily="2" charset="-122"/>
                <a:sym typeface="+mn-ea"/>
              </a:rPr>
              <a:t>04.</a:t>
            </a:r>
          </a:p>
        </p:txBody>
      </p:sp>
      <p:sp>
        <p:nvSpPr>
          <p:cNvPr id="42" name="标题">
            <a:extLst>
              <a:ext uri="{FF2B5EF4-FFF2-40B4-BE49-F238E27FC236}">
                <a16:creationId xmlns:a16="http://schemas.microsoft.com/office/drawing/2014/main" id="{17369894-5910-614E-B9BB-D67156A222FE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7680052" y="4361743"/>
            <a:ext cx="1637203" cy="52948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algn="dist"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+mj-ea"/>
                <a:ea typeface="+mj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微软雅黑"/>
                <a:ea typeface="微软雅黑"/>
                <a:cs typeface="宋体" panose="02010600030101010101" pitchFamily="2" charset="-122"/>
                <a:sym typeface="+mn-ea"/>
              </a:rPr>
              <a:t>教学</a:t>
            </a:r>
            <a:r>
              <a:rPr lang="zh-CN" altLang="en-US" sz="2400" b="1" dirty="0">
                <a:solidFill>
                  <a:prstClr val="black">
                    <a:lumMod val="75000"/>
                    <a:lumOff val="25000"/>
                  </a:prstClr>
                </a:solidFill>
                <a:latin typeface="微软雅黑"/>
                <a:ea typeface="微软雅黑"/>
                <a:cs typeface="宋体" panose="02010600030101010101" pitchFamily="2" charset="-122"/>
                <a:sym typeface="+mn-ea"/>
              </a:rPr>
              <a:t>反思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微软雅黑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43" name="直接连接符 42">
            <a:extLst>
              <a:ext uri="{FF2B5EF4-FFF2-40B4-BE49-F238E27FC236}">
                <a16:creationId xmlns:a16="http://schemas.microsoft.com/office/drawing/2014/main" id="{4F615C3F-5682-A880-7E21-66CFA3B51816}"/>
              </a:ext>
            </a:extLst>
          </p:cNvPr>
          <p:cNvCxnSpPr/>
          <p:nvPr>
            <p:custDataLst>
              <p:tags r:id="rId14"/>
            </p:custDataLst>
          </p:nvPr>
        </p:nvCxnSpPr>
        <p:spPr>
          <a:xfrm>
            <a:off x="7014118" y="5030759"/>
            <a:ext cx="3783185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平行四边形 6"/>
          <p:cNvSpPr/>
          <p:nvPr>
            <p:custDataLst>
              <p:tags r:id="rId1"/>
            </p:custDataLst>
          </p:nvPr>
        </p:nvSpPr>
        <p:spPr>
          <a:xfrm rot="10800000">
            <a:off x="2194559" y="3942715"/>
            <a:ext cx="8277645" cy="937895"/>
          </a:xfrm>
          <a:prstGeom prst="parallelogram">
            <a:avLst/>
          </a:prstGeom>
          <a:gradFill flip="none" rotWithShape="1">
            <a:gsLst>
              <a:gs pos="43000">
                <a:srgbClr val="00B0F0">
                  <a:alpha val="24000"/>
                </a:srgbClr>
              </a:gs>
              <a:gs pos="100000">
                <a:srgbClr val="0070C0">
                  <a:alpha val="38000"/>
                </a:srgbClr>
              </a:gs>
              <a:gs pos="0">
                <a:srgbClr val="00B0F0">
                  <a:alpha val="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5" name="平行四边形 34"/>
          <p:cNvSpPr/>
          <p:nvPr>
            <p:custDataLst>
              <p:tags r:id="rId2"/>
            </p:custDataLst>
          </p:nvPr>
        </p:nvSpPr>
        <p:spPr>
          <a:xfrm rot="10800000">
            <a:off x="1032510" y="2844800"/>
            <a:ext cx="5171440" cy="1109980"/>
          </a:xfrm>
          <a:prstGeom prst="parallelogram">
            <a:avLst/>
          </a:prstGeom>
          <a:gradFill flip="none" rotWithShape="1">
            <a:gsLst>
              <a:gs pos="43000">
                <a:srgbClr val="00B0F0">
                  <a:alpha val="24000"/>
                </a:srgbClr>
              </a:gs>
              <a:gs pos="100000">
                <a:srgbClr val="0070C0">
                  <a:alpha val="38000"/>
                </a:srgbClr>
              </a:gs>
              <a:gs pos="0">
                <a:srgbClr val="00B0F0">
                  <a:alpha val="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95" y="722630"/>
            <a:ext cx="670560" cy="59753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8" cstate="screen"/>
          <a:stretch>
            <a:fillRect/>
          </a:stretch>
        </p:blipFill>
        <p:spPr>
          <a:xfrm>
            <a:off x="6043295" y="-582295"/>
            <a:ext cx="5601970" cy="5134610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9" cstate="screen"/>
          <a:stretch>
            <a:fillRect/>
          </a:stretch>
        </p:blipFill>
        <p:spPr>
          <a:xfrm>
            <a:off x="160020" y="2372360"/>
            <a:ext cx="2804795" cy="3630295"/>
          </a:xfrm>
          <a:prstGeom prst="rect">
            <a:avLst/>
          </a:prstGeom>
        </p:spPr>
      </p:pic>
      <p:pic>
        <p:nvPicPr>
          <p:cNvPr id="9" name="图片 8" descr="千库网_智能科技人工智能机器人背景_背景编号5924621"/>
          <p:cNvPicPr/>
          <p:nvPr/>
        </p:nvPicPr>
        <p:blipFill>
          <a:blip r:embed="rId10"/>
          <a:srcRect l="39334" t="24266" r="39432" b="30479"/>
          <a:stretch>
            <a:fillRect/>
          </a:stretch>
        </p:blipFill>
        <p:spPr>
          <a:xfrm>
            <a:off x="845820" y="3173095"/>
            <a:ext cx="1509395" cy="1509395"/>
          </a:xfrm>
          <a:prstGeom prst="ellipse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651837" y="722630"/>
            <a:ext cx="400873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2026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年安徽省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人工智能通识教育</a:t>
            </a:r>
            <a:endParaRPr lang="en-US" altLang="zh-CN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暨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信息科技教学指南培训活动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866615" y="3513635"/>
            <a:ext cx="146403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endParaRPr lang="zh-CN" altLang="en-US" sz="24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964815" y="3031897"/>
            <a:ext cx="258012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核心任务</a:t>
            </a:r>
            <a:endParaRPr lang="zh-CN" altLang="en-US" sz="24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853567" y="4096158"/>
            <a:ext cx="827764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以探究性实验理解图像识别技术</a:t>
            </a: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过</a:t>
            </a:r>
            <a:r>
              <a:rPr lang="zh-CN" altLang="zh-CN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程</a:t>
            </a:r>
            <a:endParaRPr lang="zh-CN" alt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000">
        <p:fade/>
      </p:transition>
    </mc:Choice>
    <mc:Fallback xmlns="">
      <p:transition spd="med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文本框 10"/>
          <p:cNvSpPr txBox="1"/>
          <p:nvPr/>
        </p:nvSpPr>
        <p:spPr>
          <a:xfrm>
            <a:off x="3751750" y="485819"/>
            <a:ext cx="5272405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66700"/>
            <a:r>
              <a:rPr lang="zh-CN" altLang="zh-CN" b="1" dirty="0">
                <a:solidFill>
                  <a:schemeClr val="bg1"/>
                </a:solidFill>
                <a:latin typeface="Times New Roman" panose="02020603050405020304"/>
                <a:ea typeface="黑体" panose="02010609060101010101" charset="-122"/>
              </a:rPr>
              <a:t>以探究性实验理解图像识别技术</a:t>
            </a:r>
            <a:r>
              <a:rPr lang="zh-CN" altLang="en-US" b="1" dirty="0">
                <a:solidFill>
                  <a:schemeClr val="bg1"/>
                </a:solidFill>
                <a:latin typeface="Times New Roman" panose="02020603050405020304"/>
                <a:ea typeface="黑体" panose="02010609060101010101" charset="-122"/>
              </a:rPr>
              <a:t>过</a:t>
            </a:r>
            <a:r>
              <a:rPr lang="zh-CN" altLang="zh-CN" b="1" dirty="0">
                <a:solidFill>
                  <a:schemeClr val="bg1"/>
                </a:solidFill>
                <a:latin typeface="Times New Roman" panose="02020603050405020304"/>
                <a:ea typeface="黑体" panose="02010609060101010101" charset="-122"/>
              </a:rPr>
              <a:t>程</a:t>
            </a:r>
            <a:endParaRPr lang="zh-CN" altLang="en-US" b="1" dirty="0">
              <a:solidFill>
                <a:schemeClr val="bg1"/>
              </a:solidFill>
              <a:latin typeface="Times New Roman" panose="02020603050405020304"/>
              <a:ea typeface="黑体" panose="0201060906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250459" y="2008268"/>
            <a:ext cx="4742444" cy="9845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85140" algn="just" defTabSz="26670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400" b="1" dirty="0">
                <a:ln w="15875">
                  <a:noFill/>
                </a:ln>
                <a:gradFill>
                  <a:gsLst>
                    <a:gs pos="50000">
                      <a:schemeClr val="accent6"/>
                    </a:gs>
                    <a:gs pos="0">
                      <a:schemeClr val="accent6">
                        <a:lumMod val="25000"/>
                        <a:lumOff val="75000"/>
                      </a:schemeClr>
                    </a:gs>
                    <a:gs pos="100000">
                      <a:schemeClr val="accent6">
                        <a:lumMod val="85000"/>
                      </a:schemeClr>
                    </a:gs>
                  </a:gsLst>
                  <a:lin ang="5400000" scaled="1"/>
                </a:gradFill>
                <a:latin typeface="楷体" panose="02010609060101010101" pitchFamily="49" charset="-122"/>
                <a:ea typeface="楷体" panose="02010609060101010101" pitchFamily="49" charset="-122"/>
              </a:rPr>
              <a:t>理解图像识别</a:t>
            </a:r>
            <a:r>
              <a:rPr lang="zh-CN" altLang="en-US" sz="2400" b="1" dirty="0">
                <a:ln w="15875">
                  <a:noFill/>
                </a:ln>
                <a:gradFill>
                  <a:gsLst>
                    <a:gs pos="50000">
                      <a:schemeClr val="accent6"/>
                    </a:gs>
                    <a:gs pos="0">
                      <a:schemeClr val="accent6">
                        <a:lumMod val="25000"/>
                        <a:lumOff val="75000"/>
                      </a:schemeClr>
                    </a:gs>
                    <a:gs pos="100000">
                      <a:schemeClr val="accent6">
                        <a:lumMod val="85000"/>
                      </a:schemeClr>
                    </a:gs>
                  </a:gsLst>
                  <a:lin ang="5400000" scaled="1"/>
                </a:gradFill>
                <a:latin typeface="楷体" panose="02010609060101010101" pitchFamily="49" charset="-122"/>
                <a:ea typeface="楷体" panose="02010609060101010101" pitchFamily="49" charset="-122"/>
              </a:rPr>
              <a:t>技术</a:t>
            </a:r>
            <a:r>
              <a:rPr lang="zh-CN" altLang="zh-CN" sz="2400" b="1" dirty="0">
                <a:ln w="15875">
                  <a:noFill/>
                </a:ln>
                <a:gradFill>
                  <a:gsLst>
                    <a:gs pos="50000">
                      <a:schemeClr val="accent6"/>
                    </a:gs>
                    <a:gs pos="0">
                      <a:schemeClr val="accent6">
                        <a:lumMod val="25000"/>
                        <a:lumOff val="75000"/>
                      </a:schemeClr>
                    </a:gs>
                    <a:gs pos="100000">
                      <a:schemeClr val="accent6">
                        <a:lumMod val="85000"/>
                      </a:schemeClr>
                    </a:gs>
                  </a:gsLst>
                  <a:lin ang="5400000" scaled="1"/>
                </a:gradFill>
                <a:latin typeface="楷体" panose="02010609060101010101" pitchFamily="49" charset="-122"/>
                <a:ea typeface="楷体" panose="02010609060101010101" pitchFamily="49" charset="-122"/>
              </a:rPr>
              <a:t>的“采集—比对—反馈”工作流程</a:t>
            </a:r>
            <a:r>
              <a:rPr lang="zh-CN" altLang="en-US" sz="2400" b="1" dirty="0">
                <a:ln w="15875">
                  <a:noFill/>
                </a:ln>
                <a:gradFill>
                  <a:gsLst>
                    <a:gs pos="50000">
                      <a:schemeClr val="accent6"/>
                    </a:gs>
                    <a:gs pos="0">
                      <a:schemeClr val="accent6">
                        <a:lumMod val="25000"/>
                        <a:lumOff val="75000"/>
                      </a:schemeClr>
                    </a:gs>
                    <a:gs pos="100000">
                      <a:schemeClr val="accent6">
                        <a:lumMod val="85000"/>
                      </a:schemeClr>
                    </a:gs>
                  </a:gsLst>
                  <a:lin ang="5400000" scaled="1"/>
                </a:gra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</a:p>
        </p:txBody>
      </p:sp>
      <p:sp>
        <p:nvSpPr>
          <p:cNvPr id="4" name="椭圆 3"/>
          <p:cNvSpPr/>
          <p:nvPr>
            <p:custDataLst>
              <p:tags r:id="rId1"/>
            </p:custDataLst>
          </p:nvPr>
        </p:nvSpPr>
        <p:spPr>
          <a:xfrm>
            <a:off x="2045227" y="4591666"/>
            <a:ext cx="174578" cy="174578"/>
          </a:xfrm>
          <a:prstGeom prst="ellipse">
            <a:avLst/>
          </a:prstGeom>
          <a:gradFill>
            <a:gsLst>
              <a:gs pos="0">
                <a:srgbClr val="DDCA57"/>
              </a:gs>
              <a:gs pos="99000">
                <a:srgbClr val="F03752"/>
              </a:gs>
            </a:gsLst>
            <a:lin ang="2700000" scaled="1"/>
          </a:gra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>
            <p:custDataLst>
              <p:tags r:id="rId2"/>
            </p:custDataLst>
          </p:nvPr>
        </p:nvSpPr>
        <p:spPr>
          <a:xfrm>
            <a:off x="4569009" y="4476625"/>
            <a:ext cx="174578" cy="174578"/>
          </a:xfrm>
          <a:prstGeom prst="ellipse">
            <a:avLst/>
          </a:prstGeom>
          <a:gradFill>
            <a:gsLst>
              <a:gs pos="0">
                <a:srgbClr val="DDCA57"/>
              </a:gs>
              <a:gs pos="99000">
                <a:srgbClr val="F03752"/>
              </a:gs>
            </a:gsLst>
            <a:lin ang="2700000" scaled="1"/>
          </a:gra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7" name="椭圆 6"/>
          <p:cNvSpPr/>
          <p:nvPr>
            <p:custDataLst>
              <p:tags r:id="rId3"/>
            </p:custDataLst>
          </p:nvPr>
        </p:nvSpPr>
        <p:spPr>
          <a:xfrm>
            <a:off x="10109070" y="3883135"/>
            <a:ext cx="174578" cy="174578"/>
          </a:xfrm>
          <a:prstGeom prst="ellipse">
            <a:avLst/>
          </a:prstGeom>
          <a:gradFill>
            <a:gsLst>
              <a:gs pos="0">
                <a:srgbClr val="DDCA57"/>
              </a:gs>
              <a:gs pos="99000">
                <a:srgbClr val="F03752"/>
              </a:gs>
            </a:gsLst>
            <a:lin ang="2700000" scaled="1"/>
          </a:gra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0" name="椭圆 9"/>
          <p:cNvSpPr/>
          <p:nvPr>
            <p:custDataLst>
              <p:tags r:id="rId4"/>
            </p:custDataLst>
          </p:nvPr>
        </p:nvSpPr>
        <p:spPr>
          <a:xfrm>
            <a:off x="7446246" y="4190293"/>
            <a:ext cx="174578" cy="174578"/>
          </a:xfrm>
          <a:prstGeom prst="ellipse">
            <a:avLst/>
          </a:prstGeom>
          <a:gradFill>
            <a:gsLst>
              <a:gs pos="0">
                <a:srgbClr val="FFDA32"/>
              </a:gs>
              <a:gs pos="100000">
                <a:srgbClr val="EA2768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5"/>
            </p:custDataLst>
          </p:nvPr>
        </p:nvSpPr>
        <p:spPr>
          <a:xfrm>
            <a:off x="1494130" y="4825967"/>
            <a:ext cx="1245235" cy="674370"/>
          </a:xfrm>
          <a:prstGeom prst="rect">
            <a:avLst/>
          </a:prstGeom>
          <a:noFill/>
        </p:spPr>
        <p:txBody>
          <a:bodyPr wrap="square" lIns="90170" tIns="46990" rIns="90170" bIns="0" rtlCol="0" anchor="ctr" anchorCtr="0"/>
          <a:lstStyle/>
          <a:p>
            <a:pPr algn="ctr">
              <a:lnSpc>
                <a:spcPct val="90000"/>
              </a:lnSpc>
            </a:pPr>
            <a:r>
              <a:rPr lang="zh-CN" altLang="en-US" sz="1400" b="1" spc="300" dirty="0">
                <a:solidFill>
                  <a:srgbClr val="000000">
                    <a:lumMod val="75000"/>
                    <a:lumOff val="25000"/>
                  </a:srgbClr>
                </a:solidFill>
                <a:latin typeface="Arial" panose="020B0604020202020204" pitchFamily="34" charset="0"/>
                <a:ea typeface="微软雅黑" panose="020B0503020204020204" pitchFamily="34" charset="-122"/>
                <a:sym typeface="+mn-ea"/>
              </a:rPr>
              <a:t>情境引入提出问题</a:t>
            </a:r>
            <a:endParaRPr lang="zh-CN" altLang="en-US" sz="1400" b="1" spc="300" dirty="0">
              <a:solidFill>
                <a:srgbClr val="000000">
                  <a:lumMod val="75000"/>
                  <a:lumOff val="25000"/>
                </a:srgb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6"/>
            </p:custDataLst>
          </p:nvPr>
        </p:nvSpPr>
        <p:spPr>
          <a:xfrm>
            <a:off x="1693861" y="3799840"/>
            <a:ext cx="1045504" cy="506730"/>
          </a:xfrm>
          <a:prstGeom prst="rect">
            <a:avLst/>
          </a:prstGeom>
          <a:noFill/>
        </p:spPr>
        <p:txBody>
          <a:bodyPr wrap="square" lIns="90170" tIns="46990" rIns="90170" bIns="46990" rtlCol="0" anchor="ctr" anchorCtr="0">
            <a:normAutofit fontScale="95000"/>
          </a:bodyPr>
          <a:lstStyle/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zh-CN" altLang="en-US" sz="2400" b="1" dirty="0">
                <a:gradFill>
                  <a:gsLst>
                    <a:gs pos="0">
                      <a:srgbClr val="DDCA57"/>
                    </a:gs>
                    <a:gs pos="99000">
                      <a:srgbClr val="F03752"/>
                    </a:gs>
                  </a:gsLst>
                  <a:lin ang="2700000" scaled="1"/>
                </a:gradFill>
                <a:latin typeface="Arial" panose="020B0604020202020204" pitchFamily="34" charset="0"/>
                <a:ea typeface="微软雅黑" panose="020B0503020204020204" pitchFamily="34" charset="-122"/>
                <a:sym typeface="+mn-ea"/>
              </a:rPr>
              <a:t>问</a:t>
            </a:r>
          </a:p>
        </p:txBody>
      </p:sp>
      <p:sp>
        <p:nvSpPr>
          <p:cNvPr id="14" name="标题"/>
          <p:cNvSpPr txBox="1"/>
          <p:nvPr>
            <p:custDataLst>
              <p:tags r:id="rId7"/>
            </p:custDataLst>
          </p:nvPr>
        </p:nvSpPr>
        <p:spPr>
          <a:xfrm>
            <a:off x="3665721" y="4794079"/>
            <a:ext cx="1806575" cy="440690"/>
          </a:xfrm>
          <a:prstGeom prst="rect">
            <a:avLst/>
          </a:prstGeom>
          <a:noFill/>
        </p:spPr>
        <p:txBody>
          <a:bodyPr wrap="square" lIns="90170" tIns="46990" rIns="90170" bIns="0" rtlCol="0" anchor="ctr" anchorCtr="0"/>
          <a:lstStyle/>
          <a:p>
            <a:pPr algn="ctr">
              <a:lnSpc>
                <a:spcPct val="90000"/>
              </a:lnSpc>
            </a:pPr>
            <a:r>
              <a:rPr lang="zh-CN" altLang="en-US" sz="1400" b="1" spc="300" dirty="0">
                <a:solidFill>
                  <a:srgbClr val="000000">
                    <a:lumMod val="75000"/>
                    <a:lumOff val="25000"/>
                  </a:srgb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思考问题</a:t>
            </a:r>
          </a:p>
          <a:p>
            <a:pPr algn="ctr">
              <a:lnSpc>
                <a:spcPct val="90000"/>
              </a:lnSpc>
            </a:pPr>
            <a:r>
              <a:rPr lang="zh-CN" altLang="en-US" sz="1400" b="1" spc="300" dirty="0">
                <a:solidFill>
                  <a:srgbClr val="000000">
                    <a:lumMod val="75000"/>
                    <a:lumOff val="25000"/>
                  </a:srgb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大胆猜想</a:t>
            </a:r>
          </a:p>
        </p:txBody>
      </p:sp>
      <p:sp>
        <p:nvSpPr>
          <p:cNvPr id="18" name="序号"/>
          <p:cNvSpPr txBox="1"/>
          <p:nvPr>
            <p:custDataLst>
              <p:tags r:id="rId8"/>
            </p:custDataLst>
          </p:nvPr>
        </p:nvSpPr>
        <p:spPr>
          <a:xfrm>
            <a:off x="4182997" y="3787114"/>
            <a:ext cx="909808" cy="429260"/>
          </a:xfrm>
          <a:prstGeom prst="rect">
            <a:avLst/>
          </a:prstGeom>
          <a:noFill/>
        </p:spPr>
        <p:txBody>
          <a:bodyPr wrap="square" lIns="90170" tIns="46990" rIns="90170" bIns="46990" rtlCol="0" anchor="ctr" anchorCtr="0">
            <a:noAutofit/>
          </a:bodyPr>
          <a:lstStyle/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zh-CN" altLang="en-US" sz="2400" b="1" dirty="0">
                <a:gradFill>
                  <a:gsLst>
                    <a:gs pos="0">
                      <a:srgbClr val="DDCA57"/>
                    </a:gs>
                    <a:gs pos="99000">
                      <a:srgbClr val="F03752"/>
                    </a:gs>
                  </a:gsLst>
                  <a:lin ang="2700000" scaled="1"/>
                </a:gradFill>
                <a:latin typeface="Arial" panose="020B0604020202020204" pitchFamily="34" charset="0"/>
                <a:ea typeface="微软雅黑" panose="020B0503020204020204" pitchFamily="34" charset="-122"/>
                <a:sym typeface="+mn-ea"/>
              </a:rPr>
              <a:t>想</a:t>
            </a:r>
          </a:p>
        </p:txBody>
      </p:sp>
      <p:sp>
        <p:nvSpPr>
          <p:cNvPr id="20" name="标题"/>
          <p:cNvSpPr txBox="1"/>
          <p:nvPr>
            <p:custDataLst>
              <p:tags r:id="rId9"/>
            </p:custDataLst>
          </p:nvPr>
        </p:nvSpPr>
        <p:spPr>
          <a:xfrm>
            <a:off x="6564762" y="4420079"/>
            <a:ext cx="1862455" cy="714425"/>
          </a:xfrm>
          <a:prstGeom prst="rect">
            <a:avLst/>
          </a:prstGeom>
          <a:noFill/>
        </p:spPr>
        <p:txBody>
          <a:bodyPr wrap="square" lIns="90170" tIns="46990" rIns="90170" bIns="0" rtlCol="0" anchor="ctr" anchorCtr="0">
            <a:noAutofit/>
          </a:bodyPr>
          <a:lstStyle/>
          <a:p>
            <a:pPr lvl="0" algn="ctr">
              <a:lnSpc>
                <a:spcPct val="90000"/>
              </a:lnSpc>
              <a:buClrTx/>
              <a:buSzTx/>
              <a:buFontTx/>
            </a:pPr>
            <a:r>
              <a:rPr lang="zh-CN" altLang="en-US" sz="1400" b="1" spc="300" dirty="0">
                <a:solidFill>
                  <a:srgbClr val="000000">
                    <a:lumMod val="75000"/>
                    <a:lumOff val="25000"/>
                  </a:srgbClr>
                </a:solidFill>
                <a:latin typeface="Arial" panose="020B0604020202020204" pitchFamily="34" charset="0"/>
                <a:ea typeface="微软雅黑" panose="020B0503020204020204" pitchFamily="34" charset="-122"/>
                <a:sym typeface="+mn-ea"/>
              </a:rPr>
              <a:t>解决问题</a:t>
            </a:r>
            <a:endParaRPr lang="en-US" altLang="zh-CN" sz="1400" b="1" spc="300" dirty="0">
              <a:solidFill>
                <a:srgbClr val="000000">
                  <a:lumMod val="75000"/>
                  <a:lumOff val="25000"/>
                </a:srgbClr>
              </a:solidFill>
              <a:latin typeface="Arial" panose="020B0604020202020204" pitchFamily="34" charset="0"/>
              <a:ea typeface="微软雅黑" panose="020B0503020204020204" pitchFamily="34" charset="-122"/>
              <a:sym typeface="+mn-ea"/>
            </a:endParaRPr>
          </a:p>
          <a:p>
            <a:pPr lvl="0" algn="ctr">
              <a:lnSpc>
                <a:spcPct val="90000"/>
              </a:lnSpc>
              <a:buClrTx/>
              <a:buSzTx/>
              <a:buFontTx/>
            </a:pPr>
            <a:r>
              <a:rPr lang="zh-CN" altLang="en-US" sz="1400" b="1" spc="300" dirty="0">
                <a:solidFill>
                  <a:srgbClr val="000000">
                    <a:lumMod val="75000"/>
                    <a:lumOff val="25000"/>
                  </a:srgbClr>
                </a:solidFill>
                <a:latin typeface="Arial" panose="020B0604020202020204" pitchFamily="34" charset="0"/>
                <a:ea typeface="微软雅黑" panose="020B0503020204020204" pitchFamily="34" charset="-122"/>
                <a:sym typeface="+mn-ea"/>
              </a:rPr>
              <a:t>自主探究</a:t>
            </a:r>
          </a:p>
        </p:txBody>
      </p:sp>
      <p:sp>
        <p:nvSpPr>
          <p:cNvPr id="22" name="序号"/>
          <p:cNvSpPr txBox="1"/>
          <p:nvPr>
            <p:custDataLst>
              <p:tags r:id="rId10"/>
            </p:custDataLst>
          </p:nvPr>
        </p:nvSpPr>
        <p:spPr>
          <a:xfrm>
            <a:off x="7104275" y="3480498"/>
            <a:ext cx="858520" cy="577215"/>
          </a:xfrm>
          <a:prstGeom prst="rect">
            <a:avLst/>
          </a:prstGeom>
          <a:noFill/>
        </p:spPr>
        <p:txBody>
          <a:bodyPr wrap="square" lIns="90170" tIns="46990" rIns="90170" bIns="46990" rtlCol="0" anchor="ctr" anchorCtr="0">
            <a:normAutofit fontScale="95000"/>
          </a:bodyPr>
          <a:lstStyle/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zh-CN" altLang="en-US" sz="2400" b="1" dirty="0">
                <a:gradFill>
                  <a:gsLst>
                    <a:gs pos="0">
                      <a:srgbClr val="DDCA57"/>
                    </a:gs>
                    <a:gs pos="99000">
                      <a:srgbClr val="F03752"/>
                    </a:gs>
                  </a:gsLst>
                  <a:lin ang="2700000" scaled="1"/>
                </a:gradFill>
                <a:latin typeface="Arial" panose="020B0604020202020204" pitchFamily="34" charset="0"/>
                <a:ea typeface="微软雅黑" panose="020B0503020204020204" pitchFamily="34" charset="-122"/>
                <a:sym typeface="+mn-ea"/>
              </a:rPr>
              <a:t>做</a:t>
            </a:r>
          </a:p>
        </p:txBody>
      </p:sp>
      <p:sp>
        <p:nvSpPr>
          <p:cNvPr id="23" name="标题"/>
          <p:cNvSpPr txBox="1"/>
          <p:nvPr>
            <p:custDataLst>
              <p:tags r:id="rId11"/>
            </p:custDataLst>
          </p:nvPr>
        </p:nvSpPr>
        <p:spPr>
          <a:xfrm>
            <a:off x="9155276" y="4277582"/>
            <a:ext cx="2082165" cy="529590"/>
          </a:xfrm>
          <a:prstGeom prst="rect">
            <a:avLst/>
          </a:prstGeom>
          <a:noFill/>
        </p:spPr>
        <p:txBody>
          <a:bodyPr wrap="square" lIns="90170" tIns="46990" rIns="90170" bIns="0" rtlCol="0" anchor="ctr" anchorCtr="0">
            <a:noAutofit/>
          </a:bodyPr>
          <a:lstStyle/>
          <a:p>
            <a:pPr lvl="0" algn="ctr">
              <a:lnSpc>
                <a:spcPct val="90000"/>
              </a:lnSpc>
              <a:buClrTx/>
              <a:buSzTx/>
              <a:buFontTx/>
            </a:pPr>
            <a:r>
              <a:rPr lang="zh-CN" altLang="en-US" sz="1400" b="1" spc="300" dirty="0">
                <a:solidFill>
                  <a:srgbClr val="000000">
                    <a:lumMod val="75000"/>
                    <a:lumOff val="25000"/>
                  </a:srgbClr>
                </a:solidFill>
                <a:latin typeface="Arial" panose="020B0604020202020204" pitchFamily="34" charset="0"/>
                <a:ea typeface="微软雅黑" panose="020B0503020204020204" pitchFamily="34" charset="-122"/>
                <a:sym typeface="+mn-ea"/>
              </a:rPr>
              <a:t>合作研讨</a:t>
            </a:r>
            <a:endParaRPr lang="en-US" altLang="zh-CN" sz="1400" b="1" spc="300" dirty="0">
              <a:solidFill>
                <a:srgbClr val="000000">
                  <a:lumMod val="75000"/>
                  <a:lumOff val="25000"/>
                </a:srgbClr>
              </a:solidFill>
              <a:latin typeface="Arial" panose="020B0604020202020204" pitchFamily="34" charset="0"/>
              <a:ea typeface="微软雅黑" panose="020B0503020204020204" pitchFamily="34" charset="-122"/>
              <a:sym typeface="+mn-ea"/>
            </a:endParaRPr>
          </a:p>
          <a:p>
            <a:pPr lvl="0" algn="ctr">
              <a:lnSpc>
                <a:spcPct val="90000"/>
              </a:lnSpc>
              <a:buClrTx/>
              <a:buSzTx/>
              <a:buFontTx/>
            </a:pPr>
            <a:r>
              <a:rPr lang="zh-CN" altLang="en-US" sz="1400" b="1" spc="300" dirty="0">
                <a:solidFill>
                  <a:srgbClr val="000000">
                    <a:lumMod val="75000"/>
                    <a:lumOff val="25000"/>
                  </a:srgbClr>
                </a:solidFill>
                <a:latin typeface="Arial" panose="020B0604020202020204" pitchFamily="34" charset="0"/>
                <a:ea typeface="微软雅黑" panose="020B0503020204020204" pitchFamily="34" charset="-122"/>
                <a:sym typeface="+mn-ea"/>
              </a:rPr>
              <a:t>目标达成评价</a:t>
            </a:r>
          </a:p>
        </p:txBody>
      </p:sp>
      <p:sp>
        <p:nvSpPr>
          <p:cNvPr id="24" name="序号"/>
          <p:cNvSpPr txBox="1"/>
          <p:nvPr>
            <p:custDataLst>
              <p:tags r:id="rId12"/>
            </p:custDataLst>
          </p:nvPr>
        </p:nvSpPr>
        <p:spPr>
          <a:xfrm>
            <a:off x="9712047" y="3305123"/>
            <a:ext cx="914318" cy="429260"/>
          </a:xfrm>
          <a:prstGeom prst="rect">
            <a:avLst/>
          </a:prstGeom>
          <a:noFill/>
        </p:spPr>
        <p:txBody>
          <a:bodyPr wrap="square" lIns="90170" tIns="46990" rIns="90170" bIns="46990" rtlCol="0" anchor="ctr" anchorCtr="0">
            <a:noAutofit/>
          </a:bodyPr>
          <a:lstStyle/>
          <a:p>
            <a:pPr algn="ctr">
              <a:lnSpc>
                <a:spcPct val="110000"/>
              </a:lnSpc>
            </a:pPr>
            <a:r>
              <a:rPr lang="zh-CN" altLang="en-US" sz="2400" b="1" dirty="0">
                <a:gradFill>
                  <a:gsLst>
                    <a:gs pos="0">
                      <a:srgbClr val="DDCA57"/>
                    </a:gs>
                    <a:gs pos="99000">
                      <a:srgbClr val="F03752"/>
                    </a:gs>
                  </a:gsLst>
                  <a:lin ang="2700000" scaled="1"/>
                </a:gradFill>
                <a:latin typeface="Arial" panose="020B0604020202020204" pitchFamily="34" charset="0"/>
                <a:ea typeface="微软雅黑" panose="020B0503020204020204" pitchFamily="34" charset="-122"/>
              </a:rPr>
              <a:t>评</a:t>
            </a:r>
          </a:p>
        </p:txBody>
      </p:sp>
      <p:pic>
        <p:nvPicPr>
          <p:cNvPr id="29" name="图片 2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3648" y="1001053"/>
            <a:ext cx="1476531" cy="1476531"/>
          </a:xfrm>
          <a:prstGeom prst="rect">
            <a:avLst/>
          </a:prstGeom>
        </p:spPr>
      </p:pic>
      <p:sp>
        <p:nvSpPr>
          <p:cNvPr id="30" name="文本框 29"/>
          <p:cNvSpPr txBox="1"/>
          <p:nvPr/>
        </p:nvSpPr>
        <p:spPr>
          <a:xfrm>
            <a:off x="919357" y="1312527"/>
            <a:ext cx="5947991" cy="5730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66700" algn="just" defTabSz="26670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b="1" dirty="0">
                <a:ln w="15875"/>
                <a:gradFill>
                  <a:gsLst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2700000" scaled="0"/>
                </a:gradFill>
                <a:latin typeface="黑体" panose="02010609060101010101" charset="-122"/>
                <a:ea typeface="黑体" panose="02010609060101010101" charset="-122"/>
              </a:rPr>
              <a:t>“问、想、做、评”</a:t>
            </a:r>
            <a:r>
              <a:rPr lang="zh-CN" altLang="en-US" sz="2800" b="1" dirty="0">
                <a:ln w="15875"/>
                <a:gradFill>
                  <a:gsLst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2700000" scaled="0"/>
                </a:gradFill>
                <a:latin typeface="黑体" panose="02010609060101010101" charset="-122"/>
                <a:ea typeface="黑体" panose="02010609060101010101" charset="-122"/>
              </a:rPr>
              <a:t>四个环节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919357" y="466133"/>
            <a:ext cx="2580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核心任务</a:t>
            </a:r>
            <a:endParaRPr lang="zh-CN" altLang="en-US" sz="12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任意多边形: 形状 16">
            <a:extLst>
              <a:ext uri="{FF2B5EF4-FFF2-40B4-BE49-F238E27FC236}">
                <a16:creationId xmlns:a16="http://schemas.microsoft.com/office/drawing/2014/main" id="{5E9FC451-7983-C196-5264-37A4B493F982}"/>
              </a:ext>
            </a:extLst>
          </p:cNvPr>
          <p:cNvSpPr/>
          <p:nvPr/>
        </p:nvSpPr>
        <p:spPr>
          <a:xfrm>
            <a:off x="543497" y="3659045"/>
            <a:ext cx="11105003" cy="809182"/>
          </a:xfrm>
          <a:custGeom>
            <a:avLst/>
            <a:gdLst>
              <a:gd name="connsiteX0" fmla="*/ 0 w 11270256"/>
              <a:gd name="connsiteY0" fmla="*/ 1288974 h 1288974"/>
              <a:gd name="connsiteX1" fmla="*/ 4274545 w 11270256"/>
              <a:gd name="connsiteY1" fmla="*/ 1035586 h 1288974"/>
              <a:gd name="connsiteX2" fmla="*/ 8725359 w 11270256"/>
              <a:gd name="connsiteY2" fmla="*/ 407624 h 1288974"/>
              <a:gd name="connsiteX3" fmla="*/ 11270256 w 11270256"/>
              <a:gd name="connsiteY3" fmla="*/ 0 h 1288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70256" h="1288974">
                <a:moveTo>
                  <a:pt x="0" y="1288974"/>
                </a:moveTo>
                <a:cubicBezTo>
                  <a:pt x="1410159" y="1235726"/>
                  <a:pt x="2820319" y="1182478"/>
                  <a:pt x="4274545" y="1035586"/>
                </a:cubicBezTo>
                <a:cubicBezTo>
                  <a:pt x="5728772" y="888694"/>
                  <a:pt x="7559407" y="580222"/>
                  <a:pt x="8725359" y="407624"/>
                </a:cubicBezTo>
                <a:cubicBezTo>
                  <a:pt x="9891311" y="235026"/>
                  <a:pt x="10715740" y="130366"/>
                  <a:pt x="11270256" y="0"/>
                </a:cubicBezTo>
              </a:path>
            </a:pathLst>
          </a:custGeom>
          <a:ln w="9525" cap="flat" cmpd="sng" algn="ctr">
            <a:solidFill>
              <a:schemeClr val="bg2">
                <a:lumMod val="90000"/>
              </a:schemeClr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444000">
        <p:fade/>
      </p:transition>
    </mc:Choice>
    <mc:Fallback xmlns="">
      <p:transition spd="med" advTm="4444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平行四边形 6"/>
          <p:cNvSpPr/>
          <p:nvPr>
            <p:custDataLst>
              <p:tags r:id="rId1"/>
            </p:custDataLst>
          </p:nvPr>
        </p:nvSpPr>
        <p:spPr>
          <a:xfrm rot="10800000">
            <a:off x="2194559" y="3685540"/>
            <a:ext cx="5601969" cy="866775"/>
          </a:xfrm>
          <a:prstGeom prst="parallelogram">
            <a:avLst/>
          </a:prstGeom>
          <a:gradFill flip="none" rotWithShape="1">
            <a:gsLst>
              <a:gs pos="43000">
                <a:srgbClr val="00B0F0">
                  <a:alpha val="24000"/>
                </a:srgbClr>
              </a:gs>
              <a:gs pos="100000">
                <a:srgbClr val="0070C0">
                  <a:alpha val="38000"/>
                </a:srgbClr>
              </a:gs>
              <a:gs pos="0">
                <a:srgbClr val="00B0F0">
                  <a:alpha val="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5" name="平行四边形 34"/>
          <p:cNvSpPr/>
          <p:nvPr>
            <p:custDataLst>
              <p:tags r:id="rId2"/>
            </p:custDataLst>
          </p:nvPr>
        </p:nvSpPr>
        <p:spPr>
          <a:xfrm rot="10800000">
            <a:off x="1032510" y="2587625"/>
            <a:ext cx="5171440" cy="1109980"/>
          </a:xfrm>
          <a:prstGeom prst="parallelogram">
            <a:avLst/>
          </a:prstGeom>
          <a:gradFill flip="none" rotWithShape="1">
            <a:gsLst>
              <a:gs pos="43000">
                <a:srgbClr val="00B0F0">
                  <a:alpha val="24000"/>
                </a:srgbClr>
              </a:gs>
              <a:gs pos="100000">
                <a:srgbClr val="0070C0">
                  <a:alpha val="38000"/>
                </a:srgbClr>
              </a:gs>
              <a:gs pos="0">
                <a:srgbClr val="00B0F0">
                  <a:alpha val="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7" cstate="screen"/>
          <a:stretch>
            <a:fillRect/>
          </a:stretch>
        </p:blipFill>
        <p:spPr>
          <a:xfrm>
            <a:off x="6043295" y="-582295"/>
            <a:ext cx="5601970" cy="5134610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8" cstate="screen"/>
          <a:stretch>
            <a:fillRect/>
          </a:stretch>
        </p:blipFill>
        <p:spPr>
          <a:xfrm>
            <a:off x="160020" y="2115185"/>
            <a:ext cx="2804795" cy="3630295"/>
          </a:xfrm>
          <a:prstGeom prst="rect">
            <a:avLst/>
          </a:prstGeom>
        </p:spPr>
      </p:pic>
      <p:pic>
        <p:nvPicPr>
          <p:cNvPr id="6" name="图片 5" descr="千库网_智能科技人工智能机器人背景_背景编号5924621"/>
          <p:cNvPicPr/>
          <p:nvPr/>
        </p:nvPicPr>
        <p:blipFill>
          <a:blip r:embed="rId9"/>
          <a:srcRect l="39334" t="24266" r="39432" b="30479"/>
          <a:stretch>
            <a:fillRect/>
          </a:stretch>
        </p:blipFill>
        <p:spPr>
          <a:xfrm>
            <a:off x="845820" y="2915920"/>
            <a:ext cx="1509395" cy="1509395"/>
          </a:xfrm>
          <a:prstGeom prst="ellipse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95" y="722630"/>
            <a:ext cx="670560" cy="59753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536210" y="657768"/>
            <a:ext cx="400873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2026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年安徽省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人工智能通识教育</a:t>
            </a:r>
            <a:endParaRPr lang="en-US" altLang="zh-CN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暨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信息科技教学指南培训活动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45820" y="3256460"/>
            <a:ext cx="146403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二</a:t>
            </a:r>
            <a:endParaRPr lang="zh-CN" altLang="en-US" sz="24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964815" y="2787740"/>
            <a:ext cx="258012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模式选择</a:t>
            </a:r>
            <a:endParaRPr lang="zh-CN" altLang="en-US" sz="24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041015" y="3897721"/>
            <a:ext cx="82776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ATDE</a:t>
            </a:r>
            <a:r>
              <a:rPr lang="zh-CN" altLang="zh-CN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探究性实验</a:t>
            </a:r>
            <a:endParaRPr lang="zh-CN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000">
        <p:fade/>
      </p:transition>
    </mc:Choice>
    <mc:Fallback xmlns="">
      <p:transition spd="med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文本框 10"/>
          <p:cNvSpPr txBox="1"/>
          <p:nvPr/>
        </p:nvSpPr>
        <p:spPr>
          <a:xfrm>
            <a:off x="3726894" y="517590"/>
            <a:ext cx="5272405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66700"/>
            <a:r>
              <a:rPr lang="en-US" altLang="zh-CN" b="1" dirty="0">
                <a:solidFill>
                  <a:schemeClr val="bg1"/>
                </a:solidFill>
                <a:latin typeface="Times New Roman" panose="02020603050405020304"/>
                <a:ea typeface="黑体" panose="02010609060101010101" charset="-122"/>
              </a:rPr>
              <a:t>  </a:t>
            </a:r>
            <a:r>
              <a:rPr lang="zh-CN" altLang="zh-CN" b="1" dirty="0">
                <a:solidFill>
                  <a:schemeClr val="bg1"/>
                </a:solidFill>
                <a:latin typeface="Times New Roman" panose="02020603050405020304"/>
                <a:ea typeface="黑体" panose="02010609060101010101" charset="-122"/>
              </a:rPr>
              <a:t>为什么选择“</a:t>
            </a:r>
            <a:r>
              <a:rPr lang="en-US" altLang="zh-CN" b="1" dirty="0">
                <a:solidFill>
                  <a:schemeClr val="bg1"/>
                </a:solidFill>
                <a:latin typeface="Times New Roman" panose="02020603050405020304"/>
                <a:ea typeface="黑体" panose="02010609060101010101" charset="-122"/>
              </a:rPr>
              <a:t>ATDE</a:t>
            </a:r>
            <a:r>
              <a:rPr lang="zh-CN" altLang="zh-CN" b="1" dirty="0">
                <a:solidFill>
                  <a:schemeClr val="bg1"/>
                </a:solidFill>
                <a:latin typeface="Times New Roman" panose="02020603050405020304"/>
                <a:ea typeface="黑体" panose="02010609060101010101" charset="-122"/>
              </a:rPr>
              <a:t>探究性实验”模式</a:t>
            </a:r>
            <a:endParaRPr lang="zh-CN" altLang="en-US" b="1" dirty="0">
              <a:solidFill>
                <a:schemeClr val="bg1"/>
              </a:solidFill>
              <a:latin typeface="Times New Roman" panose="02020603050405020304"/>
              <a:ea typeface="黑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10500" y="487534"/>
            <a:ext cx="2580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教学模式</a:t>
            </a:r>
            <a:endParaRPr lang="zh-CN" altLang="en-US" sz="12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0" name="图片 4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7428" y="4693667"/>
            <a:ext cx="1429385" cy="1429385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5AB2D2C9-AE05-FC15-F73F-203F456302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522" y="1476260"/>
            <a:ext cx="7934550" cy="339367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4F0CF4A6-F1FA-A3AF-D754-F81C4E052EAA}"/>
              </a:ext>
            </a:extLst>
          </p:cNvPr>
          <p:cNvSpPr txBox="1"/>
          <p:nvPr/>
        </p:nvSpPr>
        <p:spPr>
          <a:xfrm>
            <a:off x="3003015" y="5319842"/>
            <a:ext cx="3092985" cy="342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00" b="1" dirty="0">
                <a:solidFill>
                  <a:srgbClr val="7030A0"/>
                </a:solidFill>
                <a:cs typeface="+mn-ea"/>
              </a:rPr>
              <a:t>先交个初稿，图需要重新绘制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444000">
        <p:fade/>
      </p:transition>
    </mc:Choice>
    <mc:Fallback xmlns="">
      <p:transition spd="med" advTm="444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图片 37"/>
          <p:cNvPicPr>
            <a:picLocks noChangeAspect="1"/>
          </p:cNvPicPr>
          <p:nvPr/>
        </p:nvPicPr>
        <p:blipFill>
          <a:blip r:embed="rId7" cstate="screen"/>
          <a:stretch>
            <a:fillRect/>
          </a:stretch>
        </p:blipFill>
        <p:spPr>
          <a:xfrm>
            <a:off x="160020" y="2372360"/>
            <a:ext cx="2804795" cy="3630295"/>
          </a:xfrm>
          <a:prstGeom prst="rect">
            <a:avLst/>
          </a:prstGeom>
        </p:spPr>
      </p:pic>
      <p:sp>
        <p:nvSpPr>
          <p:cNvPr id="7" name="平行四边形 6"/>
          <p:cNvSpPr/>
          <p:nvPr>
            <p:custDataLst>
              <p:tags r:id="rId1"/>
            </p:custDataLst>
          </p:nvPr>
        </p:nvSpPr>
        <p:spPr>
          <a:xfrm rot="10800000">
            <a:off x="2194559" y="3942715"/>
            <a:ext cx="4613637" cy="927920"/>
          </a:xfrm>
          <a:prstGeom prst="parallelogram">
            <a:avLst/>
          </a:prstGeom>
          <a:gradFill flip="none" rotWithShape="1">
            <a:gsLst>
              <a:gs pos="43000">
                <a:srgbClr val="00B0F0">
                  <a:alpha val="24000"/>
                </a:srgbClr>
              </a:gs>
              <a:gs pos="100000">
                <a:srgbClr val="0070C0">
                  <a:alpha val="38000"/>
                </a:srgbClr>
              </a:gs>
              <a:gs pos="0">
                <a:srgbClr val="00B0F0">
                  <a:alpha val="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5" name="平行四边形 34"/>
          <p:cNvSpPr/>
          <p:nvPr>
            <p:custDataLst>
              <p:tags r:id="rId2"/>
            </p:custDataLst>
          </p:nvPr>
        </p:nvSpPr>
        <p:spPr>
          <a:xfrm rot="10800000">
            <a:off x="1032510" y="2844800"/>
            <a:ext cx="5171440" cy="1109980"/>
          </a:xfrm>
          <a:prstGeom prst="parallelogram">
            <a:avLst/>
          </a:prstGeom>
          <a:gradFill flip="none" rotWithShape="1">
            <a:gsLst>
              <a:gs pos="43000">
                <a:srgbClr val="00B0F0">
                  <a:alpha val="24000"/>
                </a:srgbClr>
              </a:gs>
              <a:gs pos="100000">
                <a:srgbClr val="0070C0">
                  <a:alpha val="38000"/>
                </a:srgbClr>
              </a:gs>
              <a:gs pos="0">
                <a:srgbClr val="00B0F0">
                  <a:alpha val="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4" name="图片 1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8" cstate="screen"/>
          <a:stretch>
            <a:fillRect/>
          </a:stretch>
        </p:blipFill>
        <p:spPr>
          <a:xfrm>
            <a:off x="6043295" y="-582295"/>
            <a:ext cx="5601970" cy="5134610"/>
          </a:xfrm>
          <a:prstGeom prst="rect">
            <a:avLst/>
          </a:prstGeom>
        </p:spPr>
      </p:pic>
      <p:pic>
        <p:nvPicPr>
          <p:cNvPr id="6" name="图片 5" descr="千库网_智能科技人工智能机器人背景_背景编号5924621"/>
          <p:cNvPicPr/>
          <p:nvPr/>
        </p:nvPicPr>
        <p:blipFill>
          <a:blip r:embed="rId9"/>
          <a:srcRect l="39334" t="24266" r="39432" b="30479"/>
          <a:stretch>
            <a:fillRect/>
          </a:stretch>
        </p:blipFill>
        <p:spPr>
          <a:xfrm>
            <a:off x="845820" y="3173095"/>
            <a:ext cx="1509395" cy="1509395"/>
          </a:xfrm>
          <a:prstGeom prst="ellipse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95" y="722630"/>
            <a:ext cx="670560" cy="59753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45820" y="3517719"/>
            <a:ext cx="146403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三</a:t>
            </a:r>
            <a:endParaRPr lang="zh-CN" altLang="en-US" sz="24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964815" y="3048999"/>
            <a:ext cx="258012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实践过程</a:t>
            </a:r>
            <a:endParaRPr lang="zh-CN" altLang="en-US" sz="24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041015" y="4125743"/>
            <a:ext cx="37124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ATDE</a:t>
            </a:r>
            <a:r>
              <a:rPr lang="zh-CN" altLang="zh-CN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四环节</a:t>
            </a:r>
            <a:endParaRPr lang="zh-CN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536210" y="657768"/>
            <a:ext cx="400873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2026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年安徽省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人工智能通识教育</a:t>
            </a:r>
            <a:endParaRPr lang="en-US" altLang="zh-CN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暨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信息科技教学指南培训活动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000">
        <p:fade/>
      </p:transition>
    </mc:Choice>
    <mc:Fallback xmlns="">
      <p:transition spd="med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01133-88A6-5BEC-E073-9B63DDFAD8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图示 3">
            <a:extLst>
              <a:ext uri="{FF2B5EF4-FFF2-40B4-BE49-F238E27FC236}">
                <a16:creationId xmlns:a16="http://schemas.microsoft.com/office/drawing/2014/main" id="{EE3F4088-696A-B291-6070-62468DDFE4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6571426"/>
              </p:ext>
            </p:extLst>
          </p:nvPr>
        </p:nvGraphicFramePr>
        <p:xfrm>
          <a:off x="438008" y="1992872"/>
          <a:ext cx="11139714" cy="2579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标注: 弯曲线形 4">
            <a:extLst>
              <a:ext uri="{FF2B5EF4-FFF2-40B4-BE49-F238E27FC236}">
                <a16:creationId xmlns:a16="http://schemas.microsoft.com/office/drawing/2014/main" id="{50F5A91F-F5AB-9C3B-FA1A-8B81C8156F48}"/>
              </a:ext>
            </a:extLst>
          </p:cNvPr>
          <p:cNvSpPr/>
          <p:nvPr/>
        </p:nvSpPr>
        <p:spPr>
          <a:xfrm>
            <a:off x="1573146" y="3974072"/>
            <a:ext cx="1854473" cy="598715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40307"/>
              <a:gd name="adj6" fmla="val -40715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  触动生活经验</a:t>
            </a:r>
            <a:endParaRPr kumimoji="0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引发学习兴趣</a:t>
            </a:r>
          </a:p>
        </p:txBody>
      </p:sp>
      <p:sp>
        <p:nvSpPr>
          <p:cNvPr id="8" name="标注: 弯曲线形 7">
            <a:extLst>
              <a:ext uri="{FF2B5EF4-FFF2-40B4-BE49-F238E27FC236}">
                <a16:creationId xmlns:a16="http://schemas.microsoft.com/office/drawing/2014/main" id="{C1186182-BB60-56E0-AD22-2EA66506EEF0}"/>
              </a:ext>
            </a:extLst>
          </p:cNvPr>
          <p:cNvSpPr/>
          <p:nvPr/>
        </p:nvSpPr>
        <p:spPr>
          <a:xfrm>
            <a:off x="3493265" y="1992872"/>
            <a:ext cx="1396876" cy="61264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142706"/>
              <a:gd name="adj6" fmla="val -47518"/>
            </a:avLst>
          </a:prstGeom>
          <a:solidFill>
            <a:srgbClr val="549E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>
                <a:solidFill>
                  <a:prstClr val="white"/>
                </a:solidFill>
                <a:latin typeface="Calibri"/>
                <a:ea typeface="微软雅黑"/>
              </a:rPr>
              <a:t>实验</a:t>
            </a: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工具</a:t>
            </a:r>
            <a:endParaRPr kumimoji="0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>
                <a:solidFill>
                  <a:prstClr val="white"/>
                </a:solidFill>
                <a:latin typeface="Calibri"/>
                <a:ea typeface="微软雅黑"/>
              </a:rPr>
              <a:t>认知桥梁</a:t>
            </a:r>
            <a:endParaRPr kumimoji="0" lang="zh-CN" alt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10" name="标注: 弯曲线形 9">
            <a:extLst>
              <a:ext uri="{FF2B5EF4-FFF2-40B4-BE49-F238E27FC236}">
                <a16:creationId xmlns:a16="http://schemas.microsoft.com/office/drawing/2014/main" id="{C47248CB-FEED-E7CE-E540-48FB6D1B25B6}"/>
              </a:ext>
            </a:extLst>
          </p:cNvPr>
          <p:cNvSpPr/>
          <p:nvPr/>
        </p:nvSpPr>
        <p:spPr>
          <a:xfrm>
            <a:off x="7377237" y="1992872"/>
            <a:ext cx="1396876" cy="612648"/>
          </a:xfrm>
          <a:prstGeom prst="borderCallout2">
            <a:avLst>
              <a:gd name="adj1" fmla="val 16952"/>
              <a:gd name="adj2" fmla="val -6310"/>
              <a:gd name="adj3" fmla="val 18750"/>
              <a:gd name="adj4" fmla="val -16667"/>
              <a:gd name="adj5" fmla="val 142706"/>
              <a:gd name="adj6" fmla="val -47518"/>
            </a:avLst>
          </a:prstGeom>
          <a:solidFill>
            <a:srgbClr val="549E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实验探究</a:t>
            </a:r>
            <a:endParaRPr kumimoji="0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验证猜想</a:t>
            </a:r>
          </a:p>
        </p:txBody>
      </p:sp>
      <p:sp>
        <p:nvSpPr>
          <p:cNvPr id="11" name="标注: 弯曲线形 10">
            <a:extLst>
              <a:ext uri="{FF2B5EF4-FFF2-40B4-BE49-F238E27FC236}">
                <a16:creationId xmlns:a16="http://schemas.microsoft.com/office/drawing/2014/main" id="{557E6AE1-8773-0DC1-EC50-80D2C2993256}"/>
              </a:ext>
            </a:extLst>
          </p:cNvPr>
          <p:cNvSpPr/>
          <p:nvPr/>
        </p:nvSpPr>
        <p:spPr>
          <a:xfrm>
            <a:off x="9309253" y="3960139"/>
            <a:ext cx="1211856" cy="61264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40307"/>
              <a:gd name="adj6" fmla="val -40715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>
                <a:solidFill>
                  <a:prstClr val="white"/>
                </a:solidFill>
                <a:latin typeface="Calibri"/>
                <a:ea typeface="微软雅黑"/>
              </a:rPr>
              <a:t>归纳</a:t>
            </a: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数据</a:t>
            </a:r>
            <a:endParaRPr kumimoji="0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>
                <a:solidFill>
                  <a:prstClr val="white"/>
                </a:solidFill>
                <a:latin typeface="Calibri"/>
                <a:ea typeface="微软雅黑"/>
              </a:rPr>
              <a:t>提炼</a:t>
            </a: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流程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A5489F01-7251-7B2C-6335-DCDBF906E564}"/>
              </a:ext>
            </a:extLst>
          </p:cNvPr>
          <p:cNvSpPr txBox="1"/>
          <p:nvPr/>
        </p:nvSpPr>
        <p:spPr>
          <a:xfrm>
            <a:off x="2206104" y="5723170"/>
            <a:ext cx="7194740" cy="505761"/>
          </a:xfrm>
          <a:prstGeom prst="foldedCorner">
            <a:avLst/>
          </a:prstGeom>
          <a:noFill/>
          <a:ln w="25400" cmpd="dbl">
            <a:solidFill>
              <a:srgbClr val="336699"/>
            </a:solidFill>
          </a:ln>
        </p:spPr>
        <p:txBody>
          <a:bodyPr wrap="square" tIns="72000" bIns="0" rtlCol="0" anchor="t" anchorCtr="0">
            <a:noAutofit/>
          </a:bodyPr>
          <a:lstStyle/>
          <a:p>
            <a:pPr lvl="0" defTabSz="1219200">
              <a:defRPr/>
            </a:pPr>
            <a:r>
              <a:rPr lang="zh-CN" altLang="en-US" sz="2000" dirty="0">
                <a:solidFill>
                  <a:srgbClr val="EE7A3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依据“问、想、做、评”四环节，建构“六步”实践学习路径</a:t>
            </a:r>
            <a:endParaRPr kumimoji="0" lang="zh-CN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EE7A3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" name="TextBox 28">
            <a:extLst>
              <a:ext uri="{FF2B5EF4-FFF2-40B4-BE49-F238E27FC236}">
                <a16:creationId xmlns:a16="http://schemas.microsoft.com/office/drawing/2014/main" id="{DB46D6A6-BC99-1793-93D4-2DD6411CFEC5}"/>
              </a:ext>
            </a:extLst>
          </p:cNvPr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学习流程</a:t>
            </a:r>
          </a:p>
        </p:txBody>
      </p:sp>
      <p:sp>
        <p:nvSpPr>
          <p:cNvPr id="3" name="标注: 弯曲线形 2">
            <a:extLst>
              <a:ext uri="{FF2B5EF4-FFF2-40B4-BE49-F238E27FC236}">
                <a16:creationId xmlns:a16="http://schemas.microsoft.com/office/drawing/2014/main" id="{B6D3F53B-C538-CA3D-D9C6-F8B5952B7F6B}"/>
              </a:ext>
            </a:extLst>
          </p:cNvPr>
          <p:cNvSpPr/>
          <p:nvPr/>
        </p:nvSpPr>
        <p:spPr>
          <a:xfrm>
            <a:off x="9531856" y="1969657"/>
            <a:ext cx="1396876" cy="612648"/>
          </a:xfrm>
          <a:prstGeom prst="borderCallout2">
            <a:avLst>
              <a:gd name="adj1" fmla="val 18751"/>
              <a:gd name="adj2" fmla="val 106123"/>
              <a:gd name="adj3" fmla="val 18750"/>
              <a:gd name="adj4" fmla="val 118697"/>
              <a:gd name="adj5" fmla="val 146301"/>
              <a:gd name="adj6" fmla="val 133297"/>
            </a:avLst>
          </a:prstGeom>
          <a:solidFill>
            <a:srgbClr val="549E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>
              <a:solidFill>
                <a:prstClr val="white"/>
              </a:solidFill>
              <a:latin typeface="Calibri"/>
              <a:ea typeface="微软雅黑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>
                <a:solidFill>
                  <a:prstClr val="white"/>
                </a:solidFill>
                <a:latin typeface="Calibri"/>
                <a:ea typeface="微软雅黑"/>
              </a:rPr>
              <a:t>联系生活</a:t>
            </a:r>
            <a:endParaRPr lang="en-US" altLang="zh-CN" dirty="0">
              <a:solidFill>
                <a:prstClr val="white"/>
              </a:solidFill>
              <a:latin typeface="Calibri"/>
              <a:ea typeface="微软雅黑"/>
            </a:endParaRPr>
          </a:p>
          <a:p>
            <a:pPr algn="ctr"/>
            <a:r>
              <a:rPr lang="zh-CN" altLang="en-US" dirty="0">
                <a:solidFill>
                  <a:prstClr val="white"/>
                </a:solidFill>
              </a:rPr>
              <a:t>举一反三</a:t>
            </a:r>
            <a:endParaRPr lang="en-US" altLang="zh-CN" dirty="0">
              <a:solidFill>
                <a:prstClr val="white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7" name="菱形 6">
            <a:extLst>
              <a:ext uri="{FF2B5EF4-FFF2-40B4-BE49-F238E27FC236}">
                <a16:creationId xmlns:a16="http://schemas.microsoft.com/office/drawing/2014/main" id="{819987AC-3112-8B22-FB50-B992A08A4761}"/>
              </a:ext>
            </a:extLst>
          </p:cNvPr>
          <p:cNvSpPr/>
          <p:nvPr/>
        </p:nvSpPr>
        <p:spPr>
          <a:xfrm>
            <a:off x="773480" y="1043034"/>
            <a:ext cx="797560" cy="735330"/>
          </a:xfrm>
          <a:prstGeom prst="diamond">
            <a:avLst/>
          </a:prstGeom>
          <a:solidFill>
            <a:srgbClr val="FF66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900">
              <a:solidFill>
                <a:schemeClr val="tx1"/>
              </a:solidFill>
              <a:latin typeface="Arial" panose="020B0604020202020204" pitchFamily="34" charset="0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B5577A2D-D4C5-7F58-5CD3-B08AAB9E3E54}"/>
              </a:ext>
            </a:extLst>
          </p:cNvPr>
          <p:cNvSpPr txBox="1"/>
          <p:nvPr/>
        </p:nvSpPr>
        <p:spPr>
          <a:xfrm>
            <a:off x="458837" y="1171465"/>
            <a:ext cx="1426845" cy="450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zh-CN" altLang="en-US" sz="20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sym typeface="Arial" panose="020B0604020202020204" pitchFamily="34" charset="0"/>
              </a:rPr>
              <a:t>问</a:t>
            </a:r>
          </a:p>
        </p:txBody>
      </p:sp>
      <p:sp>
        <p:nvSpPr>
          <p:cNvPr id="15" name="Shape 1627">
            <a:extLst>
              <a:ext uri="{FF2B5EF4-FFF2-40B4-BE49-F238E27FC236}">
                <a16:creationId xmlns:a16="http://schemas.microsoft.com/office/drawing/2014/main" id="{495BEB18-B6E6-45BF-03C4-DCEFAD5C91E1}"/>
              </a:ext>
            </a:extLst>
          </p:cNvPr>
          <p:cNvSpPr/>
          <p:nvPr/>
        </p:nvSpPr>
        <p:spPr>
          <a:xfrm flipH="1" flipV="1">
            <a:off x="1172260" y="1789971"/>
            <a:ext cx="0" cy="845848"/>
          </a:xfrm>
          <a:prstGeom prst="line">
            <a:avLst/>
          </a:prstGeom>
          <a:ln w="12700">
            <a:solidFill>
              <a:srgbClr val="A6AAA9"/>
            </a:solidFill>
            <a:miter lim="400000"/>
          </a:ln>
        </p:spPr>
        <p:txBody>
          <a:bodyPr lIns="19050" tIns="19050" rIns="19050" bIns="1905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6" name="Shape 1654">
            <a:extLst>
              <a:ext uri="{FF2B5EF4-FFF2-40B4-BE49-F238E27FC236}">
                <a16:creationId xmlns:a16="http://schemas.microsoft.com/office/drawing/2014/main" id="{6C4F1FF3-AA6C-9813-867A-95B984A3A41C}"/>
              </a:ext>
            </a:extLst>
          </p:cNvPr>
          <p:cNvSpPr/>
          <p:nvPr/>
        </p:nvSpPr>
        <p:spPr>
          <a:xfrm>
            <a:off x="1059219" y="2635819"/>
            <a:ext cx="226083" cy="22036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</a:path>
            </a:pathLst>
          </a:custGeom>
          <a:solidFill>
            <a:srgbClr val="FFC000"/>
          </a:solidFill>
          <a:ln w="12700">
            <a:miter lim="400000"/>
          </a:ln>
        </p:spPr>
        <p:txBody>
          <a:bodyPr lIns="0" tIns="0" rIns="0" bIns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1" name="菱形 20">
            <a:extLst>
              <a:ext uri="{FF2B5EF4-FFF2-40B4-BE49-F238E27FC236}">
                <a16:creationId xmlns:a16="http://schemas.microsoft.com/office/drawing/2014/main" id="{9D9AFA76-408D-E742-D189-E480CFA64FF8}"/>
              </a:ext>
            </a:extLst>
          </p:cNvPr>
          <p:cNvSpPr/>
          <p:nvPr/>
        </p:nvSpPr>
        <p:spPr>
          <a:xfrm>
            <a:off x="4844536" y="1043034"/>
            <a:ext cx="797560" cy="735330"/>
          </a:xfrm>
          <a:prstGeom prst="diamond">
            <a:avLst/>
          </a:prstGeom>
          <a:solidFill>
            <a:srgbClr val="FF66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900">
              <a:solidFill>
                <a:schemeClr val="tx1"/>
              </a:solidFill>
              <a:latin typeface="Arial" panose="020B0604020202020204" pitchFamily="34" charset="0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53D7B29D-18ED-3A6B-6B9F-3C7684A852C2}"/>
              </a:ext>
            </a:extLst>
          </p:cNvPr>
          <p:cNvSpPr txBox="1"/>
          <p:nvPr/>
        </p:nvSpPr>
        <p:spPr>
          <a:xfrm>
            <a:off x="4529893" y="1171465"/>
            <a:ext cx="1426845" cy="450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zh-CN" altLang="en-US" sz="20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sym typeface="Arial" panose="020B0604020202020204" pitchFamily="34" charset="0"/>
              </a:rPr>
              <a:t>想</a:t>
            </a:r>
          </a:p>
        </p:txBody>
      </p:sp>
      <p:sp>
        <p:nvSpPr>
          <p:cNvPr id="23" name="Shape 1627">
            <a:extLst>
              <a:ext uri="{FF2B5EF4-FFF2-40B4-BE49-F238E27FC236}">
                <a16:creationId xmlns:a16="http://schemas.microsoft.com/office/drawing/2014/main" id="{5C2BF649-7F4C-3FED-395D-F677CD421F74}"/>
              </a:ext>
            </a:extLst>
          </p:cNvPr>
          <p:cNvSpPr/>
          <p:nvPr/>
        </p:nvSpPr>
        <p:spPr>
          <a:xfrm flipH="1" flipV="1">
            <a:off x="5243316" y="1789971"/>
            <a:ext cx="0" cy="845848"/>
          </a:xfrm>
          <a:prstGeom prst="line">
            <a:avLst/>
          </a:prstGeom>
          <a:ln w="12700">
            <a:solidFill>
              <a:srgbClr val="A6AAA9"/>
            </a:solidFill>
            <a:miter lim="400000"/>
          </a:ln>
        </p:spPr>
        <p:txBody>
          <a:bodyPr lIns="19050" tIns="19050" rIns="19050" bIns="1905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4" name="Shape 1654">
            <a:extLst>
              <a:ext uri="{FF2B5EF4-FFF2-40B4-BE49-F238E27FC236}">
                <a16:creationId xmlns:a16="http://schemas.microsoft.com/office/drawing/2014/main" id="{6956BDBE-F16F-801E-1EFB-A0C5183F5F81}"/>
              </a:ext>
            </a:extLst>
          </p:cNvPr>
          <p:cNvSpPr/>
          <p:nvPr/>
        </p:nvSpPr>
        <p:spPr>
          <a:xfrm>
            <a:off x="5130275" y="2635819"/>
            <a:ext cx="226083" cy="22036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</a:path>
            </a:pathLst>
          </a:custGeom>
          <a:solidFill>
            <a:srgbClr val="7030A0"/>
          </a:solidFill>
          <a:ln w="12700">
            <a:miter lim="400000"/>
          </a:ln>
        </p:spPr>
        <p:txBody>
          <a:bodyPr lIns="0" tIns="0" rIns="0" bIns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5" name="标注: 弯曲线形 24">
            <a:extLst>
              <a:ext uri="{FF2B5EF4-FFF2-40B4-BE49-F238E27FC236}">
                <a16:creationId xmlns:a16="http://schemas.microsoft.com/office/drawing/2014/main" id="{8DB9525E-AF87-62CF-D1CD-D968D7E6F6E6}"/>
              </a:ext>
            </a:extLst>
          </p:cNvPr>
          <p:cNvSpPr/>
          <p:nvPr/>
        </p:nvSpPr>
        <p:spPr>
          <a:xfrm>
            <a:off x="5140047" y="3983354"/>
            <a:ext cx="1326854" cy="61264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40307"/>
              <a:gd name="adj6" fmla="val -40715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zh-CN" altLang="en-US" dirty="0">
                <a:solidFill>
                  <a:prstClr val="white"/>
                </a:solidFill>
              </a:rPr>
              <a:t>思考问题</a:t>
            </a:r>
            <a:endParaRPr lang="en-US" altLang="zh-CN" dirty="0">
              <a:solidFill>
                <a:prstClr val="white"/>
              </a:solidFill>
            </a:endParaRPr>
          </a:p>
          <a:p>
            <a:pPr lvl="0" algn="ctr">
              <a:defRPr/>
            </a:pPr>
            <a:r>
              <a:rPr lang="zh-CN" altLang="en-US" dirty="0">
                <a:solidFill>
                  <a:prstClr val="white"/>
                </a:solidFill>
              </a:rPr>
              <a:t>大胆猜测</a:t>
            </a:r>
          </a:p>
        </p:txBody>
      </p:sp>
      <p:sp>
        <p:nvSpPr>
          <p:cNvPr id="30" name="菱形 29">
            <a:extLst>
              <a:ext uri="{FF2B5EF4-FFF2-40B4-BE49-F238E27FC236}">
                <a16:creationId xmlns:a16="http://schemas.microsoft.com/office/drawing/2014/main" id="{4D294835-54C6-A4D8-5104-9A41891192EF}"/>
              </a:ext>
            </a:extLst>
          </p:cNvPr>
          <p:cNvSpPr/>
          <p:nvPr/>
        </p:nvSpPr>
        <p:spPr>
          <a:xfrm>
            <a:off x="6760969" y="4814913"/>
            <a:ext cx="797560" cy="735330"/>
          </a:xfrm>
          <a:prstGeom prst="diamond">
            <a:avLst/>
          </a:prstGeom>
          <a:solidFill>
            <a:srgbClr val="FF66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900">
              <a:solidFill>
                <a:schemeClr val="tx1"/>
              </a:solidFill>
              <a:latin typeface="Arial" panose="020B0604020202020204" pitchFamily="34" charset="0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D5D62021-EB13-5517-5231-AB23203CD65F}"/>
              </a:ext>
            </a:extLst>
          </p:cNvPr>
          <p:cNvSpPr txBox="1"/>
          <p:nvPr/>
        </p:nvSpPr>
        <p:spPr>
          <a:xfrm>
            <a:off x="6446326" y="4943344"/>
            <a:ext cx="1426845" cy="450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zh-CN" altLang="en-US" sz="20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sym typeface="Arial" panose="020B0604020202020204" pitchFamily="34" charset="0"/>
              </a:rPr>
              <a:t>做</a:t>
            </a:r>
          </a:p>
        </p:txBody>
      </p:sp>
      <p:sp>
        <p:nvSpPr>
          <p:cNvPr id="32" name="Shape 1627">
            <a:extLst>
              <a:ext uri="{FF2B5EF4-FFF2-40B4-BE49-F238E27FC236}">
                <a16:creationId xmlns:a16="http://schemas.microsoft.com/office/drawing/2014/main" id="{6E4DFC4C-03A4-2E97-A015-116BA01313D0}"/>
              </a:ext>
            </a:extLst>
          </p:cNvPr>
          <p:cNvSpPr/>
          <p:nvPr/>
        </p:nvSpPr>
        <p:spPr>
          <a:xfrm flipH="1" flipV="1">
            <a:off x="7159749" y="3960139"/>
            <a:ext cx="0" cy="845848"/>
          </a:xfrm>
          <a:prstGeom prst="line">
            <a:avLst/>
          </a:prstGeom>
          <a:ln w="12700">
            <a:solidFill>
              <a:srgbClr val="A6AAA9"/>
            </a:solidFill>
            <a:miter lim="400000"/>
          </a:ln>
        </p:spPr>
        <p:txBody>
          <a:bodyPr lIns="19050" tIns="19050" rIns="19050" bIns="1905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33" name="Shape 1654">
            <a:extLst>
              <a:ext uri="{FF2B5EF4-FFF2-40B4-BE49-F238E27FC236}">
                <a16:creationId xmlns:a16="http://schemas.microsoft.com/office/drawing/2014/main" id="{0A15ACFC-6DE8-0A39-1B2E-55928331BA49}"/>
              </a:ext>
            </a:extLst>
          </p:cNvPr>
          <p:cNvSpPr/>
          <p:nvPr/>
        </p:nvSpPr>
        <p:spPr>
          <a:xfrm>
            <a:off x="7046708" y="3719566"/>
            <a:ext cx="226083" cy="22036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</a:path>
            </a:pathLst>
          </a:custGeom>
          <a:solidFill>
            <a:srgbClr val="FF0000"/>
          </a:solidFill>
          <a:ln w="12700">
            <a:miter lim="400000"/>
          </a:ln>
        </p:spPr>
        <p:txBody>
          <a:bodyPr lIns="0" tIns="0" rIns="0" bIns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34" name="菱形 33">
            <a:extLst>
              <a:ext uri="{FF2B5EF4-FFF2-40B4-BE49-F238E27FC236}">
                <a16:creationId xmlns:a16="http://schemas.microsoft.com/office/drawing/2014/main" id="{D865D8E6-53F0-859D-5CD5-64046580E036}"/>
              </a:ext>
            </a:extLst>
          </p:cNvPr>
          <p:cNvSpPr/>
          <p:nvPr/>
        </p:nvSpPr>
        <p:spPr>
          <a:xfrm>
            <a:off x="10673627" y="4835119"/>
            <a:ext cx="797560" cy="735330"/>
          </a:xfrm>
          <a:prstGeom prst="diamond">
            <a:avLst/>
          </a:prstGeom>
          <a:solidFill>
            <a:srgbClr val="FF66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900">
              <a:solidFill>
                <a:schemeClr val="tx1"/>
              </a:solidFill>
              <a:latin typeface="Arial" panose="020B0604020202020204" pitchFamily="34" charset="0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5" name="Shape 1627">
            <a:extLst>
              <a:ext uri="{FF2B5EF4-FFF2-40B4-BE49-F238E27FC236}">
                <a16:creationId xmlns:a16="http://schemas.microsoft.com/office/drawing/2014/main" id="{9DF527F8-79E7-B5E5-A911-C070064618FC}"/>
              </a:ext>
            </a:extLst>
          </p:cNvPr>
          <p:cNvSpPr/>
          <p:nvPr/>
        </p:nvSpPr>
        <p:spPr>
          <a:xfrm flipH="1" flipV="1">
            <a:off x="11072407" y="3980345"/>
            <a:ext cx="0" cy="845848"/>
          </a:xfrm>
          <a:prstGeom prst="line">
            <a:avLst/>
          </a:prstGeom>
          <a:ln w="12700">
            <a:solidFill>
              <a:srgbClr val="A6AAA9"/>
            </a:solidFill>
            <a:miter lim="400000"/>
          </a:ln>
        </p:spPr>
        <p:txBody>
          <a:bodyPr lIns="19050" tIns="19050" rIns="19050" bIns="1905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36" name="Shape 1654">
            <a:extLst>
              <a:ext uri="{FF2B5EF4-FFF2-40B4-BE49-F238E27FC236}">
                <a16:creationId xmlns:a16="http://schemas.microsoft.com/office/drawing/2014/main" id="{792E7875-80AB-96CF-06D5-06CA5110F8FE}"/>
              </a:ext>
            </a:extLst>
          </p:cNvPr>
          <p:cNvSpPr/>
          <p:nvPr/>
        </p:nvSpPr>
        <p:spPr>
          <a:xfrm>
            <a:off x="10959366" y="3739772"/>
            <a:ext cx="226083" cy="22036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</a:path>
            </a:pathLst>
          </a:custGeom>
          <a:solidFill>
            <a:srgbClr val="0000FF"/>
          </a:solidFill>
          <a:ln w="12700">
            <a:miter lim="400000"/>
          </a:ln>
        </p:spPr>
        <p:txBody>
          <a:bodyPr lIns="0" tIns="0" rIns="0" bIns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FF600E46-3258-4CB5-3CCE-21016DE045DA}"/>
              </a:ext>
            </a:extLst>
          </p:cNvPr>
          <p:cNvSpPr txBox="1"/>
          <p:nvPr/>
        </p:nvSpPr>
        <p:spPr>
          <a:xfrm>
            <a:off x="10358984" y="4943344"/>
            <a:ext cx="1426845" cy="450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zh-CN" altLang="en-US" sz="20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sym typeface="Arial" panose="020B0604020202020204" pitchFamily="34" charset="0"/>
              </a:rPr>
              <a:t>评</a:t>
            </a:r>
          </a:p>
        </p:txBody>
      </p:sp>
    </p:spTree>
    <p:extLst>
      <p:ext uri="{BB962C8B-B14F-4D97-AF65-F5344CB8AC3E}">
        <p14:creationId xmlns:p14="http://schemas.microsoft.com/office/powerpoint/2010/main" val="117477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/>
      <p:bldP spid="16" grpId="0" bldLvl="0" animBg="1"/>
      <p:bldP spid="23" grpId="0" bldLvl="0" animBg="1"/>
      <p:bldP spid="24" grpId="0" bldLvl="0" animBg="1"/>
      <p:bldP spid="32" grpId="0" bldLvl="0" animBg="1"/>
      <p:bldP spid="33" grpId="0" bldLvl="0" animBg="1"/>
      <p:bldP spid="35" grpId="0" bldLvl="0" animBg="1"/>
      <p:bldP spid="36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0E0390-ADE2-E29E-FF6B-98C71A0594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9B49453E-6555-2498-3215-0B296A128513}"/>
              </a:ext>
            </a:extLst>
          </p:cNvPr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情境引入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A39A8DEB-E720-4098-136B-2CD7C00470BB}"/>
              </a:ext>
            </a:extLst>
          </p:cNvPr>
          <p:cNvGrpSpPr/>
          <p:nvPr/>
        </p:nvGrpSpPr>
        <p:grpSpPr>
          <a:xfrm>
            <a:off x="874275" y="5600549"/>
            <a:ext cx="9302750" cy="549415"/>
            <a:chOff x="467360" y="5971540"/>
            <a:chExt cx="9302750" cy="549415"/>
          </a:xfrm>
        </p:grpSpPr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5DAE92B2-DBE7-941B-1D56-66F766C6B54B}"/>
                </a:ext>
              </a:extLst>
            </p:cNvPr>
            <p:cNvSpPr txBox="1"/>
            <p:nvPr>
              <p:custDataLst>
                <p:tags r:id="rId1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B18C37EF-613F-40EF-2171-C4CB1143097C}"/>
                </a:ext>
              </a:extLst>
            </p:cNvPr>
            <p:cNvSpPr txBox="1"/>
            <p:nvPr>
              <p:custDataLst>
                <p:tags r:id="rId2"/>
              </p:custDataLst>
            </p:nvPr>
          </p:nvSpPr>
          <p:spPr>
            <a:xfrm>
              <a:off x="2223135" y="5990730"/>
              <a:ext cx="7546975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  <a:sym typeface="+mn-lt"/>
                </a:rPr>
                <a:t>启发</a:t>
              </a: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学生从观察现象中发现问题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，</a:t>
              </a: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培养“从现象到问题”的科学思维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6CBF86B8-82AE-8DC2-31D6-D289FFE66EA0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1982470" y="5996940"/>
              <a:ext cx="7787640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pic>
        <p:nvPicPr>
          <p:cNvPr id="20" name="图片 19">
            <a:extLst>
              <a:ext uri="{FF2B5EF4-FFF2-40B4-BE49-F238E27FC236}">
                <a16:creationId xmlns:a16="http://schemas.microsoft.com/office/drawing/2014/main" id="{ED6194A5-1536-6178-36AC-F3119164872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56"/>
          <a:stretch>
            <a:fillRect/>
          </a:stretch>
        </p:blipFill>
        <p:spPr>
          <a:xfrm>
            <a:off x="9452544" y="3485442"/>
            <a:ext cx="2364730" cy="2115107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0A971771-3E1C-F332-5133-49F94FB74DCD}"/>
              </a:ext>
            </a:extLst>
          </p:cNvPr>
          <p:cNvSpPr txBox="1"/>
          <p:nvPr/>
        </p:nvSpPr>
        <p:spPr>
          <a:xfrm>
            <a:off x="4181302" y="44805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67BBAAD5-E5F3-989E-2E8A-5913FC4661A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80" r="10880"/>
          <a:stretch/>
        </p:blipFill>
        <p:spPr>
          <a:xfrm>
            <a:off x="452451" y="2258457"/>
            <a:ext cx="1253550" cy="3227267"/>
          </a:xfrm>
          <a:prstGeom prst="rect">
            <a:avLst/>
          </a:prstGeom>
        </p:spPr>
      </p:pic>
      <p:sp>
        <p:nvSpPr>
          <p:cNvPr id="25" name="思想气泡: 云 13">
            <a:extLst>
              <a:ext uri="{FF2B5EF4-FFF2-40B4-BE49-F238E27FC236}">
                <a16:creationId xmlns:a16="http://schemas.microsoft.com/office/drawing/2014/main" id="{FAA11D2A-34AC-6647-2E9E-F224643AA2D3}"/>
              </a:ext>
            </a:extLst>
          </p:cNvPr>
          <p:cNvSpPr/>
          <p:nvPr/>
        </p:nvSpPr>
        <p:spPr>
          <a:xfrm>
            <a:off x="1028310" y="1001769"/>
            <a:ext cx="2546855" cy="1657494"/>
          </a:xfrm>
          <a:prstGeom prst="cloudCallout">
            <a:avLst>
              <a:gd name="adj1" fmla="val -32634"/>
              <a:gd name="adj2" fmla="val 63643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观察智能监控能区分家人和陌生人。</a:t>
            </a:r>
          </a:p>
        </p:txBody>
      </p:sp>
      <p:sp>
        <p:nvSpPr>
          <p:cNvPr id="17" name="TextBox 28">
            <a:extLst>
              <a:ext uri="{FF2B5EF4-FFF2-40B4-BE49-F238E27FC236}">
                <a16:creationId xmlns:a16="http://schemas.microsoft.com/office/drawing/2014/main" id="{4681D6DA-00D9-098B-D130-92AC9A0D5A97}"/>
              </a:ext>
            </a:extLst>
          </p:cNvPr>
          <p:cNvSpPr txBox="1"/>
          <p:nvPr/>
        </p:nvSpPr>
        <p:spPr bwMode="auto">
          <a:xfrm>
            <a:off x="3395804" y="304743"/>
            <a:ext cx="1275950" cy="350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提出问题</a:t>
            </a: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D07AF358-3ED1-CCE4-0608-1FC8F049B53F}"/>
              </a:ext>
            </a:extLst>
          </p:cNvPr>
          <p:cNvSpPr txBox="1"/>
          <p:nvPr/>
        </p:nvSpPr>
        <p:spPr>
          <a:xfrm>
            <a:off x="6976672" y="2512185"/>
            <a:ext cx="50673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班级智慧留言板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0A4F67F6-EB77-4B70-9C03-8B267E5C032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" r="1844"/>
          <a:stretch/>
        </p:blipFill>
        <p:spPr>
          <a:xfrm>
            <a:off x="3698248" y="966380"/>
            <a:ext cx="2346764" cy="44396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55CF2F6D-14BF-CEF0-F359-1489B8EEC71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8"/>
          <a:stretch>
            <a:fillRect/>
          </a:stretch>
        </p:blipFill>
        <p:spPr>
          <a:xfrm>
            <a:off x="6219270" y="966380"/>
            <a:ext cx="2346764" cy="43105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3" name="矩形: 圆角 12">
            <a:extLst>
              <a:ext uri="{FF2B5EF4-FFF2-40B4-BE49-F238E27FC236}">
                <a16:creationId xmlns:a16="http://schemas.microsoft.com/office/drawing/2014/main" id="{58D6C2D5-ADF3-966B-8FB5-B259C2C130BF}"/>
              </a:ext>
            </a:extLst>
          </p:cNvPr>
          <p:cNvSpPr/>
          <p:nvPr/>
        </p:nvSpPr>
        <p:spPr>
          <a:xfrm>
            <a:off x="6708628" y="1618459"/>
            <a:ext cx="670667" cy="1120707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15" name="椭圆 14">
            <a:extLst>
              <a:ext uri="{FF2B5EF4-FFF2-40B4-BE49-F238E27FC236}">
                <a16:creationId xmlns:a16="http://schemas.microsoft.com/office/drawing/2014/main" id="{69600F4F-25D6-552A-9BE4-3748F7DC8FC1}"/>
              </a:ext>
            </a:extLst>
          </p:cNvPr>
          <p:cNvSpPr/>
          <p:nvPr/>
        </p:nvSpPr>
        <p:spPr>
          <a:xfrm>
            <a:off x="6616901" y="2793256"/>
            <a:ext cx="878332" cy="692186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3" name="思想气泡: 云 13"/>
          <p:cNvSpPr/>
          <p:nvPr/>
        </p:nvSpPr>
        <p:spPr>
          <a:xfrm>
            <a:off x="8963665" y="1562210"/>
            <a:ext cx="2565905" cy="1749992"/>
          </a:xfrm>
          <a:prstGeom prst="cloudCallout">
            <a:avLst>
              <a:gd name="adj1" fmla="val 24154"/>
              <a:gd name="adj2" fmla="val 70794"/>
            </a:avLst>
          </a:prstGeom>
          <a:solidFill>
            <a:schemeClr val="accent6"/>
          </a:solidFill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  <a:sym typeface="+mn-ea"/>
              </a:rPr>
              <a:t>我想知道：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61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/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auto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情境引入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1050544" y="5717560"/>
            <a:ext cx="10197677" cy="555625"/>
            <a:chOff x="467360" y="5971540"/>
            <a:chExt cx="9679884" cy="555625"/>
          </a:xfrm>
        </p:grpSpPr>
        <p:sp>
          <p:nvSpPr>
            <p:cNvPr id="12" name="文本框 11"/>
            <p:cNvSpPr txBox="1"/>
            <p:nvPr>
              <p:custDataLst>
                <p:tags r:id="rId1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14" name="文本框 13"/>
            <p:cNvSpPr txBox="1"/>
            <p:nvPr>
              <p:custDataLst>
                <p:tags r:id="rId2"/>
              </p:custDataLst>
            </p:nvPr>
          </p:nvSpPr>
          <p:spPr>
            <a:xfrm>
              <a:off x="1842091" y="5996940"/>
              <a:ext cx="8305153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明确核心问题、分解关键问题、细化问题链</a:t>
              </a: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，</a:t>
              </a: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为实验探究提供清晰的思维路径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19" name="矩形 18"/>
            <p:cNvSpPr/>
            <p:nvPr>
              <p:custDataLst>
                <p:tags r:id="rId3"/>
              </p:custDataLst>
            </p:nvPr>
          </p:nvSpPr>
          <p:spPr>
            <a:xfrm>
              <a:off x="1982470" y="5996940"/>
              <a:ext cx="7787640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7" name="TextBox 28"/>
          <p:cNvSpPr txBox="1"/>
          <p:nvPr/>
        </p:nvSpPr>
        <p:spPr bwMode="auto">
          <a:xfrm>
            <a:off x="3395804" y="304743"/>
            <a:ext cx="1275950" cy="3392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确立问题</a:t>
            </a:r>
          </a:p>
        </p:txBody>
      </p:sp>
      <p:grpSp>
        <p:nvGrpSpPr>
          <p:cNvPr id="606" name="组合 605">
            <a:extLst>
              <a:ext uri="{FF2B5EF4-FFF2-40B4-BE49-F238E27FC236}">
                <a16:creationId xmlns:a16="http://schemas.microsoft.com/office/drawing/2014/main" id="{0DB983A2-1837-0182-4B7D-D122B947C4E6}"/>
              </a:ext>
            </a:extLst>
          </p:cNvPr>
          <p:cNvGrpSpPr/>
          <p:nvPr/>
        </p:nvGrpSpPr>
        <p:grpSpPr>
          <a:xfrm>
            <a:off x="1244915" y="2091908"/>
            <a:ext cx="10334365" cy="3376800"/>
            <a:chOff x="596297" y="1737335"/>
            <a:chExt cx="10334365" cy="3376800"/>
          </a:xfrm>
        </p:grpSpPr>
        <p:grpSp>
          <p:nvGrpSpPr>
            <p:cNvPr id="47" name="组合 46">
              <a:extLst>
                <a:ext uri="{FF2B5EF4-FFF2-40B4-BE49-F238E27FC236}">
                  <a16:creationId xmlns:a16="http://schemas.microsoft.com/office/drawing/2014/main" id="{E7E431D5-9809-1ABE-9E1A-5967C239795F}"/>
                </a:ext>
              </a:extLst>
            </p:cNvPr>
            <p:cNvGrpSpPr/>
            <p:nvPr/>
          </p:nvGrpSpPr>
          <p:grpSpPr>
            <a:xfrm>
              <a:off x="596297" y="3200662"/>
              <a:ext cx="2641479" cy="609141"/>
              <a:chOff x="-3436165" y="264717"/>
              <a:chExt cx="2641479" cy="609141"/>
            </a:xfrm>
          </p:grpSpPr>
          <p:sp>
            <p:nvSpPr>
              <p:cNvPr id="65" name="矩形 64">
                <a:extLst>
                  <a:ext uri="{FF2B5EF4-FFF2-40B4-BE49-F238E27FC236}">
                    <a16:creationId xmlns:a16="http://schemas.microsoft.com/office/drawing/2014/main" id="{5EC363D9-8C33-873F-5D24-E8F80CE72E35}"/>
                  </a:ext>
                </a:extLst>
              </p:cNvPr>
              <p:cNvSpPr/>
              <p:nvPr/>
            </p:nvSpPr>
            <p:spPr>
              <a:xfrm>
                <a:off x="-3436165" y="264717"/>
                <a:ext cx="2641479" cy="609141"/>
              </a:xfrm>
              <a:prstGeom prst="rect">
                <a:avLst/>
              </a:pr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3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66" name="文本框 65">
                <a:extLst>
                  <a:ext uri="{FF2B5EF4-FFF2-40B4-BE49-F238E27FC236}">
                    <a16:creationId xmlns:a16="http://schemas.microsoft.com/office/drawing/2014/main" id="{9EBBDAAD-7E4B-832A-B50A-ED38FAF17D85}"/>
                  </a:ext>
                </a:extLst>
              </p:cNvPr>
              <p:cNvSpPr txBox="1"/>
              <p:nvPr/>
            </p:nvSpPr>
            <p:spPr>
              <a:xfrm>
                <a:off x="-3387006" y="398640"/>
                <a:ext cx="2543161" cy="419736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6985" tIns="6985" rIns="6985" bIns="6985" numCol="1" spcCol="1270" anchor="ctr" anchorCtr="0">
                <a:noAutofit/>
              </a:bodyPr>
              <a:lstStyle/>
              <a:p>
                <a:pPr marL="0" marR="0" lvl="0" indent="0" algn="ctr" defTabSz="48895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zh-CN" altLang="en-US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图像识别技术过程</a:t>
                </a:r>
              </a:p>
            </p:txBody>
          </p:sp>
        </p:grpSp>
        <p:graphicFrame>
          <p:nvGraphicFramePr>
            <p:cNvPr id="51" name="图示 50">
              <a:extLst>
                <a:ext uri="{FF2B5EF4-FFF2-40B4-BE49-F238E27FC236}">
                  <a16:creationId xmlns:a16="http://schemas.microsoft.com/office/drawing/2014/main" id="{805B3F4E-5C98-A1B1-12A4-F535126D94E4}"/>
                </a:ext>
              </a:extLst>
            </p:cNvPr>
            <p:cNvGraphicFramePr/>
            <p:nvPr/>
          </p:nvGraphicFramePr>
          <p:xfrm>
            <a:off x="3505973" y="1737335"/>
            <a:ext cx="7424689" cy="1463327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6" r:lo="rId7" r:qs="rId8" r:cs="rId9"/>
            </a:graphicData>
          </a:graphic>
        </p:graphicFrame>
        <p:graphicFrame>
          <p:nvGraphicFramePr>
            <p:cNvPr id="52" name="图示 51">
              <a:extLst>
                <a:ext uri="{FF2B5EF4-FFF2-40B4-BE49-F238E27FC236}">
                  <a16:creationId xmlns:a16="http://schemas.microsoft.com/office/drawing/2014/main" id="{60AF5BE7-03B7-6282-D722-E50AE66B668A}"/>
                </a:ext>
              </a:extLst>
            </p:cNvPr>
            <p:cNvGraphicFramePr/>
            <p:nvPr/>
          </p:nvGraphicFramePr>
          <p:xfrm>
            <a:off x="3505973" y="3602191"/>
            <a:ext cx="7297742" cy="1511944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11" r:lo="rId12" r:qs="rId13" r:cs="rId14"/>
            </a:graphicData>
          </a:graphic>
        </p:graphicFrame>
      </p:grpSp>
      <p:grpSp>
        <p:nvGrpSpPr>
          <p:cNvPr id="67" name="组合 66" descr="7b0a202020202274657874626f78223a2022220a7d0a">
            <a:extLst>
              <a:ext uri="{FF2B5EF4-FFF2-40B4-BE49-F238E27FC236}">
                <a16:creationId xmlns:a16="http://schemas.microsoft.com/office/drawing/2014/main" id="{CA6BF53D-B4A6-5FE7-FA24-24879DB34435}"/>
              </a:ext>
            </a:extLst>
          </p:cNvPr>
          <p:cNvGrpSpPr/>
          <p:nvPr/>
        </p:nvGrpSpPr>
        <p:grpSpPr>
          <a:xfrm>
            <a:off x="1366372" y="1234724"/>
            <a:ext cx="2029432" cy="593995"/>
            <a:chOff x="5402" y="3594"/>
            <a:chExt cx="8398" cy="3612"/>
          </a:xfrm>
        </p:grpSpPr>
        <p:grpSp>
          <p:nvGrpSpPr>
            <p:cNvPr id="68" name="组合 67">
              <a:extLst>
                <a:ext uri="{FF2B5EF4-FFF2-40B4-BE49-F238E27FC236}">
                  <a16:creationId xmlns:a16="http://schemas.microsoft.com/office/drawing/2014/main" id="{4F6662F4-2AA3-A242-B955-AF5C7EE6402C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70" name="Freeform 107">
                <a:extLst>
                  <a:ext uri="{FF2B5EF4-FFF2-40B4-BE49-F238E27FC236}">
                    <a16:creationId xmlns:a16="http://schemas.microsoft.com/office/drawing/2014/main" id="{CF33754C-3E6D-59F6-F912-BF3C0BF8918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" name="Freeform 108">
                <a:extLst>
                  <a:ext uri="{FF2B5EF4-FFF2-40B4-BE49-F238E27FC236}">
                    <a16:creationId xmlns:a16="http://schemas.microsoft.com/office/drawing/2014/main" id="{D68C8120-D7F6-AF38-ED8E-916F3DC1CC2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" name="Freeform 109">
                <a:extLst>
                  <a:ext uri="{FF2B5EF4-FFF2-40B4-BE49-F238E27FC236}">
                    <a16:creationId xmlns:a16="http://schemas.microsoft.com/office/drawing/2014/main" id="{78A9A48D-B162-004B-DFFA-7246BCE7470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" name="Line 110">
                <a:extLst>
                  <a:ext uri="{FF2B5EF4-FFF2-40B4-BE49-F238E27FC236}">
                    <a16:creationId xmlns:a16="http://schemas.microsoft.com/office/drawing/2014/main" id="{2C8C8B17-649E-4950-C7AC-3D59D497FE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" name="Freeform 111">
                <a:extLst>
                  <a:ext uri="{FF2B5EF4-FFF2-40B4-BE49-F238E27FC236}">
                    <a16:creationId xmlns:a16="http://schemas.microsoft.com/office/drawing/2014/main" id="{6226DEE4-7F98-7B63-C09C-D5E56BF353B3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" name="Oval 112">
                <a:extLst>
                  <a:ext uri="{FF2B5EF4-FFF2-40B4-BE49-F238E27FC236}">
                    <a16:creationId xmlns:a16="http://schemas.microsoft.com/office/drawing/2014/main" id="{2B4BF3BC-6489-415A-5CAE-E601535A78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" name="Oval 113">
                <a:extLst>
                  <a:ext uri="{FF2B5EF4-FFF2-40B4-BE49-F238E27FC236}">
                    <a16:creationId xmlns:a16="http://schemas.microsoft.com/office/drawing/2014/main" id="{F6E41973-6B27-CFE2-F3A5-00B2199091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" name="Oval 114">
                <a:extLst>
                  <a:ext uri="{FF2B5EF4-FFF2-40B4-BE49-F238E27FC236}">
                    <a16:creationId xmlns:a16="http://schemas.microsoft.com/office/drawing/2014/main" id="{89A01CBF-50EA-FE38-3488-6A74F6B43A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" name="Oval 115">
                <a:extLst>
                  <a:ext uri="{FF2B5EF4-FFF2-40B4-BE49-F238E27FC236}">
                    <a16:creationId xmlns:a16="http://schemas.microsoft.com/office/drawing/2014/main" id="{BDBE71B1-1FBA-8B58-86B1-D1C0918144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" name="Oval 116">
                <a:extLst>
                  <a:ext uri="{FF2B5EF4-FFF2-40B4-BE49-F238E27FC236}">
                    <a16:creationId xmlns:a16="http://schemas.microsoft.com/office/drawing/2014/main" id="{565CC41E-0EF7-A4BE-2725-EC767B16A8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" name="Oval 117">
                <a:extLst>
                  <a:ext uri="{FF2B5EF4-FFF2-40B4-BE49-F238E27FC236}">
                    <a16:creationId xmlns:a16="http://schemas.microsoft.com/office/drawing/2014/main" id="{FF79986C-E5E6-C1FF-E844-D5A1CEE93E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" name="Oval 118">
                <a:extLst>
                  <a:ext uri="{FF2B5EF4-FFF2-40B4-BE49-F238E27FC236}">
                    <a16:creationId xmlns:a16="http://schemas.microsoft.com/office/drawing/2014/main" id="{DB61BDF1-0802-D751-2A9D-3CA9B250C9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" name="Oval 119">
                <a:extLst>
                  <a:ext uri="{FF2B5EF4-FFF2-40B4-BE49-F238E27FC236}">
                    <a16:creationId xmlns:a16="http://schemas.microsoft.com/office/drawing/2014/main" id="{304FEC65-E660-E6CA-6977-0F76BF4D2F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" name="Oval 120">
                <a:extLst>
                  <a:ext uri="{FF2B5EF4-FFF2-40B4-BE49-F238E27FC236}">
                    <a16:creationId xmlns:a16="http://schemas.microsoft.com/office/drawing/2014/main" id="{74D9515F-B9F1-AB60-AC8C-A63A76188E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" name="Oval 121">
                <a:extLst>
                  <a:ext uri="{FF2B5EF4-FFF2-40B4-BE49-F238E27FC236}">
                    <a16:creationId xmlns:a16="http://schemas.microsoft.com/office/drawing/2014/main" id="{670E3181-0884-EAC1-E190-950D742526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" name="Oval 122">
                <a:extLst>
                  <a:ext uri="{FF2B5EF4-FFF2-40B4-BE49-F238E27FC236}">
                    <a16:creationId xmlns:a16="http://schemas.microsoft.com/office/drawing/2014/main" id="{B3260585-0235-24FD-8B9B-518BBCE48C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" name="Oval 123">
                <a:extLst>
                  <a:ext uri="{FF2B5EF4-FFF2-40B4-BE49-F238E27FC236}">
                    <a16:creationId xmlns:a16="http://schemas.microsoft.com/office/drawing/2014/main" id="{C53968B9-0DA4-4058-E2AE-212CAF046C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" name="Oval 124">
                <a:extLst>
                  <a:ext uri="{FF2B5EF4-FFF2-40B4-BE49-F238E27FC236}">
                    <a16:creationId xmlns:a16="http://schemas.microsoft.com/office/drawing/2014/main" id="{34C11CDE-B34D-C99E-1227-736E5F305E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" name="Oval 125">
                <a:extLst>
                  <a:ext uri="{FF2B5EF4-FFF2-40B4-BE49-F238E27FC236}">
                    <a16:creationId xmlns:a16="http://schemas.microsoft.com/office/drawing/2014/main" id="{6E47DA86-C760-5C3F-7D69-D547FBBD99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" name="Oval 126">
                <a:extLst>
                  <a:ext uri="{FF2B5EF4-FFF2-40B4-BE49-F238E27FC236}">
                    <a16:creationId xmlns:a16="http://schemas.microsoft.com/office/drawing/2014/main" id="{6D690AE2-37DE-6595-C311-252BCABDA6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0" name="Oval 127">
                <a:extLst>
                  <a:ext uri="{FF2B5EF4-FFF2-40B4-BE49-F238E27FC236}">
                    <a16:creationId xmlns:a16="http://schemas.microsoft.com/office/drawing/2014/main" id="{E24106B4-2008-0416-2CA4-430D8ECEE0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1" name="Oval 128">
                <a:extLst>
                  <a:ext uri="{FF2B5EF4-FFF2-40B4-BE49-F238E27FC236}">
                    <a16:creationId xmlns:a16="http://schemas.microsoft.com/office/drawing/2014/main" id="{5476472E-082B-9718-1518-8D1BDCFADD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2" name="Oval 129">
                <a:extLst>
                  <a:ext uri="{FF2B5EF4-FFF2-40B4-BE49-F238E27FC236}">
                    <a16:creationId xmlns:a16="http://schemas.microsoft.com/office/drawing/2014/main" id="{471F0236-DE63-C6B7-56FE-A2FEAF1BD5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3" name="Oval 130">
                <a:extLst>
                  <a:ext uri="{FF2B5EF4-FFF2-40B4-BE49-F238E27FC236}">
                    <a16:creationId xmlns:a16="http://schemas.microsoft.com/office/drawing/2014/main" id="{182E4542-B120-23E2-309B-3CB7E5CA73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4" name="Oval 131">
                <a:extLst>
                  <a:ext uri="{FF2B5EF4-FFF2-40B4-BE49-F238E27FC236}">
                    <a16:creationId xmlns:a16="http://schemas.microsoft.com/office/drawing/2014/main" id="{36655FE9-0DCC-E516-DA6D-3052A20D60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5" name="Oval 132">
                <a:extLst>
                  <a:ext uri="{FF2B5EF4-FFF2-40B4-BE49-F238E27FC236}">
                    <a16:creationId xmlns:a16="http://schemas.microsoft.com/office/drawing/2014/main" id="{79AA2CB2-86EA-19F4-247A-69C442FDDF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6" name="Oval 133">
                <a:extLst>
                  <a:ext uri="{FF2B5EF4-FFF2-40B4-BE49-F238E27FC236}">
                    <a16:creationId xmlns:a16="http://schemas.microsoft.com/office/drawing/2014/main" id="{B035F521-3649-516F-9ABE-BEA240A11F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7" name="Oval 134">
                <a:extLst>
                  <a:ext uri="{FF2B5EF4-FFF2-40B4-BE49-F238E27FC236}">
                    <a16:creationId xmlns:a16="http://schemas.microsoft.com/office/drawing/2014/main" id="{A3FCB424-B4E0-5B12-2AE7-8B2E975CF9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8" name="Oval 135">
                <a:extLst>
                  <a:ext uri="{FF2B5EF4-FFF2-40B4-BE49-F238E27FC236}">
                    <a16:creationId xmlns:a16="http://schemas.microsoft.com/office/drawing/2014/main" id="{47C9ECEB-19DF-61D2-F052-EEAF8310BE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9" name="Oval 136">
                <a:extLst>
                  <a:ext uri="{FF2B5EF4-FFF2-40B4-BE49-F238E27FC236}">
                    <a16:creationId xmlns:a16="http://schemas.microsoft.com/office/drawing/2014/main" id="{4B01A853-DF04-BE21-3346-51D1B976D9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0" name="Oval 137">
                <a:extLst>
                  <a:ext uri="{FF2B5EF4-FFF2-40B4-BE49-F238E27FC236}">
                    <a16:creationId xmlns:a16="http://schemas.microsoft.com/office/drawing/2014/main" id="{ADC473F2-E72A-97A3-B90A-ED0307E38F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1" name="Oval 138">
                <a:extLst>
                  <a:ext uri="{FF2B5EF4-FFF2-40B4-BE49-F238E27FC236}">
                    <a16:creationId xmlns:a16="http://schemas.microsoft.com/office/drawing/2014/main" id="{4D215268-77FA-FB08-1635-05F461C018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2" name="Oval 139">
                <a:extLst>
                  <a:ext uri="{FF2B5EF4-FFF2-40B4-BE49-F238E27FC236}">
                    <a16:creationId xmlns:a16="http://schemas.microsoft.com/office/drawing/2014/main" id="{35032488-D3BB-5897-4C88-6E4F8BBB23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3" name="Oval 140">
                <a:extLst>
                  <a:ext uri="{FF2B5EF4-FFF2-40B4-BE49-F238E27FC236}">
                    <a16:creationId xmlns:a16="http://schemas.microsoft.com/office/drawing/2014/main" id="{FD21C2B0-0C92-AA9F-5F52-9DE0D0289C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4" name="Oval 141">
                <a:extLst>
                  <a:ext uri="{FF2B5EF4-FFF2-40B4-BE49-F238E27FC236}">
                    <a16:creationId xmlns:a16="http://schemas.microsoft.com/office/drawing/2014/main" id="{D85E4969-907B-30CC-1F6A-F16F0CACB8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5" name="Oval 142">
                <a:extLst>
                  <a:ext uri="{FF2B5EF4-FFF2-40B4-BE49-F238E27FC236}">
                    <a16:creationId xmlns:a16="http://schemas.microsoft.com/office/drawing/2014/main" id="{5128561C-5B92-8F4D-04D9-A0D971D7F1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6" name="Oval 143">
                <a:extLst>
                  <a:ext uri="{FF2B5EF4-FFF2-40B4-BE49-F238E27FC236}">
                    <a16:creationId xmlns:a16="http://schemas.microsoft.com/office/drawing/2014/main" id="{F56B9958-D77B-C9F4-1A8B-75FB995E7E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7" name="Oval 144">
                <a:extLst>
                  <a:ext uri="{FF2B5EF4-FFF2-40B4-BE49-F238E27FC236}">
                    <a16:creationId xmlns:a16="http://schemas.microsoft.com/office/drawing/2014/main" id="{6D614699-69C4-8083-FE30-A3CFED508A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8" name="Oval 145">
                <a:extLst>
                  <a:ext uri="{FF2B5EF4-FFF2-40B4-BE49-F238E27FC236}">
                    <a16:creationId xmlns:a16="http://schemas.microsoft.com/office/drawing/2014/main" id="{9ADEEFAF-758F-76D6-2099-D8354BBD2D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9" name="Oval 146">
                <a:extLst>
                  <a:ext uri="{FF2B5EF4-FFF2-40B4-BE49-F238E27FC236}">
                    <a16:creationId xmlns:a16="http://schemas.microsoft.com/office/drawing/2014/main" id="{E0EADA81-0DBC-0E0A-CFE8-0395C84ECF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0" name="Oval 147">
                <a:extLst>
                  <a:ext uri="{FF2B5EF4-FFF2-40B4-BE49-F238E27FC236}">
                    <a16:creationId xmlns:a16="http://schemas.microsoft.com/office/drawing/2014/main" id="{7DA0A072-6E17-2266-A13F-E722317EDC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1" name="Oval 148">
                <a:extLst>
                  <a:ext uri="{FF2B5EF4-FFF2-40B4-BE49-F238E27FC236}">
                    <a16:creationId xmlns:a16="http://schemas.microsoft.com/office/drawing/2014/main" id="{996A94D1-725F-B108-A49B-874DF3617F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2" name="Oval 149">
                <a:extLst>
                  <a:ext uri="{FF2B5EF4-FFF2-40B4-BE49-F238E27FC236}">
                    <a16:creationId xmlns:a16="http://schemas.microsoft.com/office/drawing/2014/main" id="{45A0ACA9-D0CC-F682-BCAF-BBEE0C54C9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3" name="Oval 150">
                <a:extLst>
                  <a:ext uri="{FF2B5EF4-FFF2-40B4-BE49-F238E27FC236}">
                    <a16:creationId xmlns:a16="http://schemas.microsoft.com/office/drawing/2014/main" id="{35C3FA74-0AB9-454D-1539-EFA8587B89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4" name="Oval 151">
                <a:extLst>
                  <a:ext uri="{FF2B5EF4-FFF2-40B4-BE49-F238E27FC236}">
                    <a16:creationId xmlns:a16="http://schemas.microsoft.com/office/drawing/2014/main" id="{59A73C69-A351-44C3-42D3-EF364D579D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5" name="Oval 152">
                <a:extLst>
                  <a:ext uri="{FF2B5EF4-FFF2-40B4-BE49-F238E27FC236}">
                    <a16:creationId xmlns:a16="http://schemas.microsoft.com/office/drawing/2014/main" id="{78B67D18-6906-48D9-00B0-C37955037C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6" name="Oval 153">
                <a:extLst>
                  <a:ext uri="{FF2B5EF4-FFF2-40B4-BE49-F238E27FC236}">
                    <a16:creationId xmlns:a16="http://schemas.microsoft.com/office/drawing/2014/main" id="{728941A6-45A2-7BE6-17C1-844CA85059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7" name="Oval 154">
                <a:extLst>
                  <a:ext uri="{FF2B5EF4-FFF2-40B4-BE49-F238E27FC236}">
                    <a16:creationId xmlns:a16="http://schemas.microsoft.com/office/drawing/2014/main" id="{CE687C10-09D9-9411-6023-E79EC0CA69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8" name="Oval 155">
                <a:extLst>
                  <a:ext uri="{FF2B5EF4-FFF2-40B4-BE49-F238E27FC236}">
                    <a16:creationId xmlns:a16="http://schemas.microsoft.com/office/drawing/2014/main" id="{D05388DF-B928-BE2C-EB2C-53BC2746C4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9" name="Oval 156">
                <a:extLst>
                  <a:ext uri="{FF2B5EF4-FFF2-40B4-BE49-F238E27FC236}">
                    <a16:creationId xmlns:a16="http://schemas.microsoft.com/office/drawing/2014/main" id="{C4FDB6EF-29DC-7F71-46A5-511B0D381F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0" name="Oval 157">
                <a:extLst>
                  <a:ext uri="{FF2B5EF4-FFF2-40B4-BE49-F238E27FC236}">
                    <a16:creationId xmlns:a16="http://schemas.microsoft.com/office/drawing/2014/main" id="{DDCF0B80-4B48-200E-7CCD-CF2F2AA26A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1" name="Oval 158">
                <a:extLst>
                  <a:ext uri="{FF2B5EF4-FFF2-40B4-BE49-F238E27FC236}">
                    <a16:creationId xmlns:a16="http://schemas.microsoft.com/office/drawing/2014/main" id="{D51B1E5E-A26A-7B8B-FD67-788EA6588D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2" name="Oval 159">
                <a:extLst>
                  <a:ext uri="{FF2B5EF4-FFF2-40B4-BE49-F238E27FC236}">
                    <a16:creationId xmlns:a16="http://schemas.microsoft.com/office/drawing/2014/main" id="{DF7D9CA2-A768-DB66-7B86-C953B68D9F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3" name="Oval 160">
                <a:extLst>
                  <a:ext uri="{FF2B5EF4-FFF2-40B4-BE49-F238E27FC236}">
                    <a16:creationId xmlns:a16="http://schemas.microsoft.com/office/drawing/2014/main" id="{40C22845-5F8D-A68D-85F1-85302E741C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4" name="Oval 161">
                <a:extLst>
                  <a:ext uri="{FF2B5EF4-FFF2-40B4-BE49-F238E27FC236}">
                    <a16:creationId xmlns:a16="http://schemas.microsoft.com/office/drawing/2014/main" id="{5B3EB858-2FB6-6195-B74D-C670869B4A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5" name="Oval 162">
                <a:extLst>
                  <a:ext uri="{FF2B5EF4-FFF2-40B4-BE49-F238E27FC236}">
                    <a16:creationId xmlns:a16="http://schemas.microsoft.com/office/drawing/2014/main" id="{68477B35-86F1-7B87-25DA-B05A11EB53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6" name="Oval 163">
                <a:extLst>
                  <a:ext uri="{FF2B5EF4-FFF2-40B4-BE49-F238E27FC236}">
                    <a16:creationId xmlns:a16="http://schemas.microsoft.com/office/drawing/2014/main" id="{93065355-3D87-48BE-F82F-C963092421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7" name="Oval 164">
                <a:extLst>
                  <a:ext uri="{FF2B5EF4-FFF2-40B4-BE49-F238E27FC236}">
                    <a16:creationId xmlns:a16="http://schemas.microsoft.com/office/drawing/2014/main" id="{8191037B-5C30-4A52-6E7D-59409EBC5D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8" name="Oval 165">
                <a:extLst>
                  <a:ext uri="{FF2B5EF4-FFF2-40B4-BE49-F238E27FC236}">
                    <a16:creationId xmlns:a16="http://schemas.microsoft.com/office/drawing/2014/main" id="{9869B32F-E914-9B92-45AE-CB05987FA0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9" name="Oval 166">
                <a:extLst>
                  <a:ext uri="{FF2B5EF4-FFF2-40B4-BE49-F238E27FC236}">
                    <a16:creationId xmlns:a16="http://schemas.microsoft.com/office/drawing/2014/main" id="{17BE2499-9547-A3B0-4B50-83900F0FB0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0" name="Oval 167">
                <a:extLst>
                  <a:ext uri="{FF2B5EF4-FFF2-40B4-BE49-F238E27FC236}">
                    <a16:creationId xmlns:a16="http://schemas.microsoft.com/office/drawing/2014/main" id="{D1F91380-6C8C-B425-2707-99482ED0F0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1" name="Oval 168">
                <a:extLst>
                  <a:ext uri="{FF2B5EF4-FFF2-40B4-BE49-F238E27FC236}">
                    <a16:creationId xmlns:a16="http://schemas.microsoft.com/office/drawing/2014/main" id="{AE436891-FAA3-1D3F-6BE6-A66B71C86C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2" name="Oval 169">
                <a:extLst>
                  <a:ext uri="{FF2B5EF4-FFF2-40B4-BE49-F238E27FC236}">
                    <a16:creationId xmlns:a16="http://schemas.microsoft.com/office/drawing/2014/main" id="{A4D1D85F-6736-8800-1646-A5723CDA83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3" name="Oval 170">
                <a:extLst>
                  <a:ext uri="{FF2B5EF4-FFF2-40B4-BE49-F238E27FC236}">
                    <a16:creationId xmlns:a16="http://schemas.microsoft.com/office/drawing/2014/main" id="{E26755C7-04CF-8CB2-82F7-ADCF1A82C0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4" name="Oval 171">
                <a:extLst>
                  <a:ext uri="{FF2B5EF4-FFF2-40B4-BE49-F238E27FC236}">
                    <a16:creationId xmlns:a16="http://schemas.microsoft.com/office/drawing/2014/main" id="{D10D67A0-44F6-E264-C584-7F43E4AE6C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5" name="Oval 172">
                <a:extLst>
                  <a:ext uri="{FF2B5EF4-FFF2-40B4-BE49-F238E27FC236}">
                    <a16:creationId xmlns:a16="http://schemas.microsoft.com/office/drawing/2014/main" id="{D23A0EF7-43BC-DC76-D126-FF7BE0E38A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6" name="Oval 173">
                <a:extLst>
                  <a:ext uri="{FF2B5EF4-FFF2-40B4-BE49-F238E27FC236}">
                    <a16:creationId xmlns:a16="http://schemas.microsoft.com/office/drawing/2014/main" id="{35D4D30B-B482-4985-19B4-FFEBBF55B2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7" name="Oval 174">
                <a:extLst>
                  <a:ext uri="{FF2B5EF4-FFF2-40B4-BE49-F238E27FC236}">
                    <a16:creationId xmlns:a16="http://schemas.microsoft.com/office/drawing/2014/main" id="{4E8E0700-89CF-F563-A532-D367D7F900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8" name="Oval 175">
                <a:extLst>
                  <a:ext uri="{FF2B5EF4-FFF2-40B4-BE49-F238E27FC236}">
                    <a16:creationId xmlns:a16="http://schemas.microsoft.com/office/drawing/2014/main" id="{65DFC159-0C61-D0DE-73FD-5951E42438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9" name="Oval 176">
                <a:extLst>
                  <a:ext uri="{FF2B5EF4-FFF2-40B4-BE49-F238E27FC236}">
                    <a16:creationId xmlns:a16="http://schemas.microsoft.com/office/drawing/2014/main" id="{3FD4C232-801A-56FF-35B9-7880EA4F5F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0" name="Oval 177">
                <a:extLst>
                  <a:ext uri="{FF2B5EF4-FFF2-40B4-BE49-F238E27FC236}">
                    <a16:creationId xmlns:a16="http://schemas.microsoft.com/office/drawing/2014/main" id="{5677B37E-5E38-AED4-53A2-A8746AFC0C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1" name="Oval 178">
                <a:extLst>
                  <a:ext uri="{FF2B5EF4-FFF2-40B4-BE49-F238E27FC236}">
                    <a16:creationId xmlns:a16="http://schemas.microsoft.com/office/drawing/2014/main" id="{50F8A6CD-E3E6-F022-B0C4-0099B320FF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2" name="Oval 179">
                <a:extLst>
                  <a:ext uri="{FF2B5EF4-FFF2-40B4-BE49-F238E27FC236}">
                    <a16:creationId xmlns:a16="http://schemas.microsoft.com/office/drawing/2014/main" id="{546AC85A-35FF-2A2F-2DE7-5253E8DBF4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3" name="Oval 180">
                <a:extLst>
                  <a:ext uri="{FF2B5EF4-FFF2-40B4-BE49-F238E27FC236}">
                    <a16:creationId xmlns:a16="http://schemas.microsoft.com/office/drawing/2014/main" id="{F6846C48-3FFC-EFDB-39A4-E37E41CC2E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4" name="Oval 181">
                <a:extLst>
                  <a:ext uri="{FF2B5EF4-FFF2-40B4-BE49-F238E27FC236}">
                    <a16:creationId xmlns:a16="http://schemas.microsoft.com/office/drawing/2014/main" id="{15384ADC-3C4F-CCEA-130B-D8B3A3E10C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5" name="Oval 182">
                <a:extLst>
                  <a:ext uri="{FF2B5EF4-FFF2-40B4-BE49-F238E27FC236}">
                    <a16:creationId xmlns:a16="http://schemas.microsoft.com/office/drawing/2014/main" id="{013D200C-0AA5-2AB5-CFC1-C269890CF6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6" name="Oval 183">
                <a:extLst>
                  <a:ext uri="{FF2B5EF4-FFF2-40B4-BE49-F238E27FC236}">
                    <a16:creationId xmlns:a16="http://schemas.microsoft.com/office/drawing/2014/main" id="{963A5447-17C0-42CE-D22D-258118D7DC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7" name="Oval 184">
                <a:extLst>
                  <a:ext uri="{FF2B5EF4-FFF2-40B4-BE49-F238E27FC236}">
                    <a16:creationId xmlns:a16="http://schemas.microsoft.com/office/drawing/2014/main" id="{08B4E64E-2E92-29B4-1024-77245CA825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8" name="Oval 185">
                <a:extLst>
                  <a:ext uri="{FF2B5EF4-FFF2-40B4-BE49-F238E27FC236}">
                    <a16:creationId xmlns:a16="http://schemas.microsoft.com/office/drawing/2014/main" id="{D627DC75-D221-F483-D07D-FAC463F9B8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9" name="Oval 186">
                <a:extLst>
                  <a:ext uri="{FF2B5EF4-FFF2-40B4-BE49-F238E27FC236}">
                    <a16:creationId xmlns:a16="http://schemas.microsoft.com/office/drawing/2014/main" id="{09884812-23BC-EEAA-BF39-7F6ABC0DD1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0" name="Oval 187">
                <a:extLst>
                  <a:ext uri="{FF2B5EF4-FFF2-40B4-BE49-F238E27FC236}">
                    <a16:creationId xmlns:a16="http://schemas.microsoft.com/office/drawing/2014/main" id="{47E82F42-282F-5A7E-5426-19F03A7E52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1" name="Oval 188">
                <a:extLst>
                  <a:ext uri="{FF2B5EF4-FFF2-40B4-BE49-F238E27FC236}">
                    <a16:creationId xmlns:a16="http://schemas.microsoft.com/office/drawing/2014/main" id="{9D6488C0-2DCA-9FF1-24B4-B4A53CC50A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2" name="Oval 189">
                <a:extLst>
                  <a:ext uri="{FF2B5EF4-FFF2-40B4-BE49-F238E27FC236}">
                    <a16:creationId xmlns:a16="http://schemas.microsoft.com/office/drawing/2014/main" id="{529562CE-AE14-3D7C-D7AE-19D9699342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3" name="Oval 190">
                <a:extLst>
                  <a:ext uri="{FF2B5EF4-FFF2-40B4-BE49-F238E27FC236}">
                    <a16:creationId xmlns:a16="http://schemas.microsoft.com/office/drawing/2014/main" id="{CF5861AD-77AA-0208-056A-B580E8C6AD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4" name="Oval 191">
                <a:extLst>
                  <a:ext uri="{FF2B5EF4-FFF2-40B4-BE49-F238E27FC236}">
                    <a16:creationId xmlns:a16="http://schemas.microsoft.com/office/drawing/2014/main" id="{4A67B128-CC17-3892-434C-5C986218EF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5" name="Oval 192">
                <a:extLst>
                  <a:ext uri="{FF2B5EF4-FFF2-40B4-BE49-F238E27FC236}">
                    <a16:creationId xmlns:a16="http://schemas.microsoft.com/office/drawing/2014/main" id="{EE2D0EBF-2CE2-DF30-F22D-656E1A7E43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6" name="Freeform 193">
                <a:extLst>
                  <a:ext uri="{FF2B5EF4-FFF2-40B4-BE49-F238E27FC236}">
                    <a16:creationId xmlns:a16="http://schemas.microsoft.com/office/drawing/2014/main" id="{839ADB4D-4A4B-A3C0-F19F-5A550D02E22F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7" name="Freeform 194">
                <a:extLst>
                  <a:ext uri="{FF2B5EF4-FFF2-40B4-BE49-F238E27FC236}">
                    <a16:creationId xmlns:a16="http://schemas.microsoft.com/office/drawing/2014/main" id="{D27F316F-D0C3-ACDC-ABFA-D54730801BC3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8" name="Freeform 195">
                <a:extLst>
                  <a:ext uri="{FF2B5EF4-FFF2-40B4-BE49-F238E27FC236}">
                    <a16:creationId xmlns:a16="http://schemas.microsoft.com/office/drawing/2014/main" id="{55AF290C-716E-A733-4F77-309953853223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9" name="Freeform 196">
                <a:extLst>
                  <a:ext uri="{FF2B5EF4-FFF2-40B4-BE49-F238E27FC236}">
                    <a16:creationId xmlns:a16="http://schemas.microsoft.com/office/drawing/2014/main" id="{9E1C300C-4F46-EB11-3BB2-4827A616E088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0" name="Freeform 197">
                <a:extLst>
                  <a:ext uri="{FF2B5EF4-FFF2-40B4-BE49-F238E27FC236}">
                    <a16:creationId xmlns:a16="http://schemas.microsoft.com/office/drawing/2014/main" id="{A0A69C02-7C29-0288-A338-22F5563C6E61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1" name="Freeform 198">
                <a:extLst>
                  <a:ext uri="{FF2B5EF4-FFF2-40B4-BE49-F238E27FC236}">
                    <a16:creationId xmlns:a16="http://schemas.microsoft.com/office/drawing/2014/main" id="{22E4666C-ABE2-DBB1-DC02-8BEEC62C3371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2" name="Oval 199">
                <a:extLst>
                  <a:ext uri="{FF2B5EF4-FFF2-40B4-BE49-F238E27FC236}">
                    <a16:creationId xmlns:a16="http://schemas.microsoft.com/office/drawing/2014/main" id="{C6E79D67-6201-16FF-5A22-96C479CB4B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3" name="Oval 200">
                <a:extLst>
                  <a:ext uri="{FF2B5EF4-FFF2-40B4-BE49-F238E27FC236}">
                    <a16:creationId xmlns:a16="http://schemas.microsoft.com/office/drawing/2014/main" id="{89CCBCC5-F9FA-8248-58CC-EBE39C71F6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4" name="Oval 201">
                <a:extLst>
                  <a:ext uri="{FF2B5EF4-FFF2-40B4-BE49-F238E27FC236}">
                    <a16:creationId xmlns:a16="http://schemas.microsoft.com/office/drawing/2014/main" id="{45B117A3-FB3D-20A2-33A4-68A0598030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5" name="Oval 202">
                <a:extLst>
                  <a:ext uri="{FF2B5EF4-FFF2-40B4-BE49-F238E27FC236}">
                    <a16:creationId xmlns:a16="http://schemas.microsoft.com/office/drawing/2014/main" id="{D986E452-7A5F-28A1-CF23-246998D688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6" name="Oval 203">
                <a:extLst>
                  <a:ext uri="{FF2B5EF4-FFF2-40B4-BE49-F238E27FC236}">
                    <a16:creationId xmlns:a16="http://schemas.microsoft.com/office/drawing/2014/main" id="{1B0ED343-1611-E389-2B89-269D960555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7" name="Oval 204">
                <a:extLst>
                  <a:ext uri="{FF2B5EF4-FFF2-40B4-BE49-F238E27FC236}">
                    <a16:creationId xmlns:a16="http://schemas.microsoft.com/office/drawing/2014/main" id="{A81D9CD7-0903-077A-E00B-FBFAFEAD1C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8" name="Oval 205">
                <a:extLst>
                  <a:ext uri="{FF2B5EF4-FFF2-40B4-BE49-F238E27FC236}">
                    <a16:creationId xmlns:a16="http://schemas.microsoft.com/office/drawing/2014/main" id="{6DC16AE9-59BE-3348-2912-FC7C4A28BE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9" name="Oval 206">
                <a:extLst>
                  <a:ext uri="{FF2B5EF4-FFF2-40B4-BE49-F238E27FC236}">
                    <a16:creationId xmlns:a16="http://schemas.microsoft.com/office/drawing/2014/main" id="{C5C0A86C-155B-4703-DD5D-F2A43310EF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0" name="Oval 207">
                <a:extLst>
                  <a:ext uri="{FF2B5EF4-FFF2-40B4-BE49-F238E27FC236}">
                    <a16:creationId xmlns:a16="http://schemas.microsoft.com/office/drawing/2014/main" id="{4385EAC8-7E3C-5A09-1907-63EDE67EBD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1" name="Oval 208">
                <a:extLst>
                  <a:ext uri="{FF2B5EF4-FFF2-40B4-BE49-F238E27FC236}">
                    <a16:creationId xmlns:a16="http://schemas.microsoft.com/office/drawing/2014/main" id="{A311C4CB-D97F-8356-948C-5D16C7F288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2" name="Oval 209">
                <a:extLst>
                  <a:ext uri="{FF2B5EF4-FFF2-40B4-BE49-F238E27FC236}">
                    <a16:creationId xmlns:a16="http://schemas.microsoft.com/office/drawing/2014/main" id="{7F6B9331-FAE8-FCE9-A680-738100860C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3" name="Oval 210">
                <a:extLst>
                  <a:ext uri="{FF2B5EF4-FFF2-40B4-BE49-F238E27FC236}">
                    <a16:creationId xmlns:a16="http://schemas.microsoft.com/office/drawing/2014/main" id="{46BB0FA3-CBF2-2D5B-3D13-C066DED5A1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4" name="Oval 211">
                <a:extLst>
                  <a:ext uri="{FF2B5EF4-FFF2-40B4-BE49-F238E27FC236}">
                    <a16:creationId xmlns:a16="http://schemas.microsoft.com/office/drawing/2014/main" id="{F16B3369-A0B7-BE98-3130-DF4BA66529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5" name="Oval 212">
                <a:extLst>
                  <a:ext uri="{FF2B5EF4-FFF2-40B4-BE49-F238E27FC236}">
                    <a16:creationId xmlns:a16="http://schemas.microsoft.com/office/drawing/2014/main" id="{BA26CC3E-03B8-A510-5E65-E837005299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6" name="Oval 213">
                <a:extLst>
                  <a:ext uri="{FF2B5EF4-FFF2-40B4-BE49-F238E27FC236}">
                    <a16:creationId xmlns:a16="http://schemas.microsoft.com/office/drawing/2014/main" id="{91BB47DE-92C1-D96E-9185-D9E28EC91C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7" name="Oval 214">
                <a:extLst>
                  <a:ext uri="{FF2B5EF4-FFF2-40B4-BE49-F238E27FC236}">
                    <a16:creationId xmlns:a16="http://schemas.microsoft.com/office/drawing/2014/main" id="{9A20FE4A-2BB2-BE69-6051-3647ECE9B6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8" name="Oval 215">
                <a:extLst>
                  <a:ext uri="{FF2B5EF4-FFF2-40B4-BE49-F238E27FC236}">
                    <a16:creationId xmlns:a16="http://schemas.microsoft.com/office/drawing/2014/main" id="{97D68454-7E6C-CF9F-3150-9F2FB1F6DC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9" name="Oval 216">
                <a:extLst>
                  <a:ext uri="{FF2B5EF4-FFF2-40B4-BE49-F238E27FC236}">
                    <a16:creationId xmlns:a16="http://schemas.microsoft.com/office/drawing/2014/main" id="{26B126F6-AA5F-2617-3260-4716EE22C2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0" name="Oval 217">
                <a:extLst>
                  <a:ext uri="{FF2B5EF4-FFF2-40B4-BE49-F238E27FC236}">
                    <a16:creationId xmlns:a16="http://schemas.microsoft.com/office/drawing/2014/main" id="{07DE0666-ABF3-A983-5799-D9B6CE5D75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1" name="Oval 218">
                <a:extLst>
                  <a:ext uri="{FF2B5EF4-FFF2-40B4-BE49-F238E27FC236}">
                    <a16:creationId xmlns:a16="http://schemas.microsoft.com/office/drawing/2014/main" id="{478B5612-1D17-68C2-E50A-D3EC0773AD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2" name="Oval 219">
                <a:extLst>
                  <a:ext uri="{FF2B5EF4-FFF2-40B4-BE49-F238E27FC236}">
                    <a16:creationId xmlns:a16="http://schemas.microsoft.com/office/drawing/2014/main" id="{3A572CCB-F36C-1069-273A-9000D891CC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3" name="Oval 220">
                <a:extLst>
                  <a:ext uri="{FF2B5EF4-FFF2-40B4-BE49-F238E27FC236}">
                    <a16:creationId xmlns:a16="http://schemas.microsoft.com/office/drawing/2014/main" id="{C3C46367-4439-258E-DEF7-D2CA1AD3E3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4" name="Oval 221">
                <a:extLst>
                  <a:ext uri="{FF2B5EF4-FFF2-40B4-BE49-F238E27FC236}">
                    <a16:creationId xmlns:a16="http://schemas.microsoft.com/office/drawing/2014/main" id="{64D4F1CE-A5B0-CF00-95BD-FD1591A126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5" name="Oval 222">
                <a:extLst>
                  <a:ext uri="{FF2B5EF4-FFF2-40B4-BE49-F238E27FC236}">
                    <a16:creationId xmlns:a16="http://schemas.microsoft.com/office/drawing/2014/main" id="{C7A0D009-3785-F0A8-0906-A6B084DBA2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6" name="Oval 223">
                <a:extLst>
                  <a:ext uri="{FF2B5EF4-FFF2-40B4-BE49-F238E27FC236}">
                    <a16:creationId xmlns:a16="http://schemas.microsoft.com/office/drawing/2014/main" id="{1AB5006E-D738-B79E-89CA-FE22D0918D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7" name="Oval 224">
                <a:extLst>
                  <a:ext uri="{FF2B5EF4-FFF2-40B4-BE49-F238E27FC236}">
                    <a16:creationId xmlns:a16="http://schemas.microsoft.com/office/drawing/2014/main" id="{DC344FF4-6AAE-5FF8-9DE5-13932B11C0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8" name="Oval 225">
                <a:extLst>
                  <a:ext uri="{FF2B5EF4-FFF2-40B4-BE49-F238E27FC236}">
                    <a16:creationId xmlns:a16="http://schemas.microsoft.com/office/drawing/2014/main" id="{2F4B02BE-4155-A337-A98E-F4C86C7F24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9" name="Oval 226">
                <a:extLst>
                  <a:ext uri="{FF2B5EF4-FFF2-40B4-BE49-F238E27FC236}">
                    <a16:creationId xmlns:a16="http://schemas.microsoft.com/office/drawing/2014/main" id="{4F0FB1C5-E569-A977-99E3-6FF9EAAF34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0" name="Oval 227">
                <a:extLst>
                  <a:ext uri="{FF2B5EF4-FFF2-40B4-BE49-F238E27FC236}">
                    <a16:creationId xmlns:a16="http://schemas.microsoft.com/office/drawing/2014/main" id="{96430CBC-EF28-8BE0-9B18-13E2B8E41A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1" name="Oval 228">
                <a:extLst>
                  <a:ext uri="{FF2B5EF4-FFF2-40B4-BE49-F238E27FC236}">
                    <a16:creationId xmlns:a16="http://schemas.microsoft.com/office/drawing/2014/main" id="{268E9D3A-88A7-1696-0B99-14460B75D5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2" name="Freeform 229">
                <a:extLst>
                  <a:ext uri="{FF2B5EF4-FFF2-40B4-BE49-F238E27FC236}">
                    <a16:creationId xmlns:a16="http://schemas.microsoft.com/office/drawing/2014/main" id="{C73B4E4B-6A67-1F59-A3A7-98E5A727FAAB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3" name="Freeform 230">
                <a:extLst>
                  <a:ext uri="{FF2B5EF4-FFF2-40B4-BE49-F238E27FC236}">
                    <a16:creationId xmlns:a16="http://schemas.microsoft.com/office/drawing/2014/main" id="{EA8C3A6B-F05F-BC7B-C8F0-92571D180CA6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4" name="Freeform 231">
                <a:extLst>
                  <a:ext uri="{FF2B5EF4-FFF2-40B4-BE49-F238E27FC236}">
                    <a16:creationId xmlns:a16="http://schemas.microsoft.com/office/drawing/2014/main" id="{876B7005-06A9-69D3-4573-404A3C8A3BA2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5" name="Freeform 232">
                <a:extLst>
                  <a:ext uri="{FF2B5EF4-FFF2-40B4-BE49-F238E27FC236}">
                    <a16:creationId xmlns:a16="http://schemas.microsoft.com/office/drawing/2014/main" id="{43322AC2-3D25-3504-BC0D-B836C43E9823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6" name="Freeform 233">
                <a:extLst>
                  <a:ext uri="{FF2B5EF4-FFF2-40B4-BE49-F238E27FC236}">
                    <a16:creationId xmlns:a16="http://schemas.microsoft.com/office/drawing/2014/main" id="{3CCF3267-E8EC-CE64-ABC0-7713B12774D3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7" name="Freeform 234">
                <a:extLst>
                  <a:ext uri="{FF2B5EF4-FFF2-40B4-BE49-F238E27FC236}">
                    <a16:creationId xmlns:a16="http://schemas.microsoft.com/office/drawing/2014/main" id="{E759FEFD-E9F2-944B-9611-063CAA28050D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8" name="Oval 235">
                <a:extLst>
                  <a:ext uri="{FF2B5EF4-FFF2-40B4-BE49-F238E27FC236}">
                    <a16:creationId xmlns:a16="http://schemas.microsoft.com/office/drawing/2014/main" id="{E36F92E7-D3E4-6A2C-9794-69757B4C52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9" name="Oval 236">
                <a:extLst>
                  <a:ext uri="{FF2B5EF4-FFF2-40B4-BE49-F238E27FC236}">
                    <a16:creationId xmlns:a16="http://schemas.microsoft.com/office/drawing/2014/main" id="{8AEABBD5-82D9-F727-339A-5F1FE7C3C2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0" name="Oval 237">
                <a:extLst>
                  <a:ext uri="{FF2B5EF4-FFF2-40B4-BE49-F238E27FC236}">
                    <a16:creationId xmlns:a16="http://schemas.microsoft.com/office/drawing/2014/main" id="{BE40305C-A9E5-B0BB-3C08-E2359A77B5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1" name="Oval 238">
                <a:extLst>
                  <a:ext uri="{FF2B5EF4-FFF2-40B4-BE49-F238E27FC236}">
                    <a16:creationId xmlns:a16="http://schemas.microsoft.com/office/drawing/2014/main" id="{776C648D-F8FA-B2C8-6314-C8DBB1800B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2" name="Oval 239">
                <a:extLst>
                  <a:ext uri="{FF2B5EF4-FFF2-40B4-BE49-F238E27FC236}">
                    <a16:creationId xmlns:a16="http://schemas.microsoft.com/office/drawing/2014/main" id="{4CF0B699-E0AF-A997-48BE-A3417CA349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3" name="Oval 240">
                <a:extLst>
                  <a:ext uri="{FF2B5EF4-FFF2-40B4-BE49-F238E27FC236}">
                    <a16:creationId xmlns:a16="http://schemas.microsoft.com/office/drawing/2014/main" id="{95FF498E-D51E-47E6-8417-CCDBB90E2E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4" name="Oval 241">
                <a:extLst>
                  <a:ext uri="{FF2B5EF4-FFF2-40B4-BE49-F238E27FC236}">
                    <a16:creationId xmlns:a16="http://schemas.microsoft.com/office/drawing/2014/main" id="{5E9C7472-99F2-3CF9-8CFB-89CAFD2AC8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5" name="Oval 242">
                <a:extLst>
                  <a:ext uri="{FF2B5EF4-FFF2-40B4-BE49-F238E27FC236}">
                    <a16:creationId xmlns:a16="http://schemas.microsoft.com/office/drawing/2014/main" id="{7916C4F2-6BEB-4F90-3A9A-0F6A2EFA3D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6" name="Oval 243">
                <a:extLst>
                  <a:ext uri="{FF2B5EF4-FFF2-40B4-BE49-F238E27FC236}">
                    <a16:creationId xmlns:a16="http://schemas.microsoft.com/office/drawing/2014/main" id="{FC839BC3-8B0C-2543-F7A0-7E8D160EB8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7" name="Oval 244">
                <a:extLst>
                  <a:ext uri="{FF2B5EF4-FFF2-40B4-BE49-F238E27FC236}">
                    <a16:creationId xmlns:a16="http://schemas.microsoft.com/office/drawing/2014/main" id="{889D4D80-07BE-1D66-E709-F30347260F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8" name="Oval 245">
                <a:extLst>
                  <a:ext uri="{FF2B5EF4-FFF2-40B4-BE49-F238E27FC236}">
                    <a16:creationId xmlns:a16="http://schemas.microsoft.com/office/drawing/2014/main" id="{C567BFE0-02A6-297D-4179-2AA28A3646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9" name="Oval 246">
                <a:extLst>
                  <a:ext uri="{FF2B5EF4-FFF2-40B4-BE49-F238E27FC236}">
                    <a16:creationId xmlns:a16="http://schemas.microsoft.com/office/drawing/2014/main" id="{0057C28C-89D2-A6C8-0935-EA6B885936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0" name="Oval 247">
                <a:extLst>
                  <a:ext uri="{FF2B5EF4-FFF2-40B4-BE49-F238E27FC236}">
                    <a16:creationId xmlns:a16="http://schemas.microsoft.com/office/drawing/2014/main" id="{DF69A0D9-7636-AA38-673B-AFA4BDE6E9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1" name="Oval 248">
                <a:extLst>
                  <a:ext uri="{FF2B5EF4-FFF2-40B4-BE49-F238E27FC236}">
                    <a16:creationId xmlns:a16="http://schemas.microsoft.com/office/drawing/2014/main" id="{92335156-AAB1-4EDC-DC92-30257BB886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2" name="Oval 249">
                <a:extLst>
                  <a:ext uri="{FF2B5EF4-FFF2-40B4-BE49-F238E27FC236}">
                    <a16:creationId xmlns:a16="http://schemas.microsoft.com/office/drawing/2014/main" id="{FDC48954-38FC-BE79-8981-7FCEBAF6AF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3" name="Oval 250">
                <a:extLst>
                  <a:ext uri="{FF2B5EF4-FFF2-40B4-BE49-F238E27FC236}">
                    <a16:creationId xmlns:a16="http://schemas.microsoft.com/office/drawing/2014/main" id="{279E52FA-74AC-AE51-ECF6-ADDBA68F83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4" name="Oval 251">
                <a:extLst>
                  <a:ext uri="{FF2B5EF4-FFF2-40B4-BE49-F238E27FC236}">
                    <a16:creationId xmlns:a16="http://schemas.microsoft.com/office/drawing/2014/main" id="{695B8EB4-1A63-6DEE-2007-E560814A0E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5" name="Oval 252">
                <a:extLst>
                  <a:ext uri="{FF2B5EF4-FFF2-40B4-BE49-F238E27FC236}">
                    <a16:creationId xmlns:a16="http://schemas.microsoft.com/office/drawing/2014/main" id="{99779E54-3216-6459-6E79-F581EA1DD7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6" name="Oval 253">
                <a:extLst>
                  <a:ext uri="{FF2B5EF4-FFF2-40B4-BE49-F238E27FC236}">
                    <a16:creationId xmlns:a16="http://schemas.microsoft.com/office/drawing/2014/main" id="{65DAF22F-8CB6-C563-C96E-A71CB47221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7" name="Oval 254">
                <a:extLst>
                  <a:ext uri="{FF2B5EF4-FFF2-40B4-BE49-F238E27FC236}">
                    <a16:creationId xmlns:a16="http://schemas.microsoft.com/office/drawing/2014/main" id="{4BC9313F-8D9E-4049-B803-88801AAED9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8" name="Oval 255">
                <a:extLst>
                  <a:ext uri="{FF2B5EF4-FFF2-40B4-BE49-F238E27FC236}">
                    <a16:creationId xmlns:a16="http://schemas.microsoft.com/office/drawing/2014/main" id="{EB93680F-52B6-157F-5525-8850B54034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9" name="Oval 256">
                <a:extLst>
                  <a:ext uri="{FF2B5EF4-FFF2-40B4-BE49-F238E27FC236}">
                    <a16:creationId xmlns:a16="http://schemas.microsoft.com/office/drawing/2014/main" id="{BE3BC6B9-6852-04F1-A6D4-5130648717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0" name="Oval 257">
                <a:extLst>
                  <a:ext uri="{FF2B5EF4-FFF2-40B4-BE49-F238E27FC236}">
                    <a16:creationId xmlns:a16="http://schemas.microsoft.com/office/drawing/2014/main" id="{85E4444D-7BEA-2608-3AE7-156EC2D390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1" name="Oval 258">
                <a:extLst>
                  <a:ext uri="{FF2B5EF4-FFF2-40B4-BE49-F238E27FC236}">
                    <a16:creationId xmlns:a16="http://schemas.microsoft.com/office/drawing/2014/main" id="{21675A8E-1421-E18A-FFC6-116F39CC66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2" name="Oval 259">
                <a:extLst>
                  <a:ext uri="{FF2B5EF4-FFF2-40B4-BE49-F238E27FC236}">
                    <a16:creationId xmlns:a16="http://schemas.microsoft.com/office/drawing/2014/main" id="{2E3135D9-6017-6155-060A-4C7B758C3D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3" name="Oval 260">
                <a:extLst>
                  <a:ext uri="{FF2B5EF4-FFF2-40B4-BE49-F238E27FC236}">
                    <a16:creationId xmlns:a16="http://schemas.microsoft.com/office/drawing/2014/main" id="{CF93DC20-FB0E-1DB1-22DC-85D3F111D4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4" name="Oval 261">
                <a:extLst>
                  <a:ext uri="{FF2B5EF4-FFF2-40B4-BE49-F238E27FC236}">
                    <a16:creationId xmlns:a16="http://schemas.microsoft.com/office/drawing/2014/main" id="{44FBABC6-D086-4C6E-EC4A-BE3BE93BA1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5" name="Oval 262">
                <a:extLst>
                  <a:ext uri="{FF2B5EF4-FFF2-40B4-BE49-F238E27FC236}">
                    <a16:creationId xmlns:a16="http://schemas.microsoft.com/office/drawing/2014/main" id="{9257874A-42F8-EFA2-91CC-21873A0771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6" name="Oval 263">
                <a:extLst>
                  <a:ext uri="{FF2B5EF4-FFF2-40B4-BE49-F238E27FC236}">
                    <a16:creationId xmlns:a16="http://schemas.microsoft.com/office/drawing/2014/main" id="{9E9611D2-BA9A-A978-1630-308E4A4498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7" name="Oval 264">
                <a:extLst>
                  <a:ext uri="{FF2B5EF4-FFF2-40B4-BE49-F238E27FC236}">
                    <a16:creationId xmlns:a16="http://schemas.microsoft.com/office/drawing/2014/main" id="{FAC0699E-20C2-A924-BB8F-334F24B0A3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8" name="Oval 265">
                <a:extLst>
                  <a:ext uri="{FF2B5EF4-FFF2-40B4-BE49-F238E27FC236}">
                    <a16:creationId xmlns:a16="http://schemas.microsoft.com/office/drawing/2014/main" id="{EE3F6E01-6C6A-0C0C-4216-564CFD1B03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9" name="Oval 266">
                <a:extLst>
                  <a:ext uri="{FF2B5EF4-FFF2-40B4-BE49-F238E27FC236}">
                    <a16:creationId xmlns:a16="http://schemas.microsoft.com/office/drawing/2014/main" id="{B44CAA63-BD35-8E6A-44AF-511456E5C6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0" name="Oval 267">
                <a:extLst>
                  <a:ext uri="{FF2B5EF4-FFF2-40B4-BE49-F238E27FC236}">
                    <a16:creationId xmlns:a16="http://schemas.microsoft.com/office/drawing/2014/main" id="{2E95C0D6-8110-8658-B733-021DE56FC3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1" name="Oval 268">
                <a:extLst>
                  <a:ext uri="{FF2B5EF4-FFF2-40B4-BE49-F238E27FC236}">
                    <a16:creationId xmlns:a16="http://schemas.microsoft.com/office/drawing/2014/main" id="{DCB077F8-1CBD-3D35-91D8-E316FDE7CF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2" name="Oval 269">
                <a:extLst>
                  <a:ext uri="{FF2B5EF4-FFF2-40B4-BE49-F238E27FC236}">
                    <a16:creationId xmlns:a16="http://schemas.microsoft.com/office/drawing/2014/main" id="{0D83232E-2042-2573-FBDE-B8560C74E6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3" name="Oval 270">
                <a:extLst>
                  <a:ext uri="{FF2B5EF4-FFF2-40B4-BE49-F238E27FC236}">
                    <a16:creationId xmlns:a16="http://schemas.microsoft.com/office/drawing/2014/main" id="{BA4B7EAA-A188-157F-6FFD-38C2BC709A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4" name="Oval 271">
                <a:extLst>
                  <a:ext uri="{FF2B5EF4-FFF2-40B4-BE49-F238E27FC236}">
                    <a16:creationId xmlns:a16="http://schemas.microsoft.com/office/drawing/2014/main" id="{4F9F1E2C-60A1-8936-056F-52A9305740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5" name="Oval 272">
                <a:extLst>
                  <a:ext uri="{FF2B5EF4-FFF2-40B4-BE49-F238E27FC236}">
                    <a16:creationId xmlns:a16="http://schemas.microsoft.com/office/drawing/2014/main" id="{7B942EC5-BBE4-D622-9DA2-F4104288FF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6" name="Oval 273">
                <a:extLst>
                  <a:ext uri="{FF2B5EF4-FFF2-40B4-BE49-F238E27FC236}">
                    <a16:creationId xmlns:a16="http://schemas.microsoft.com/office/drawing/2014/main" id="{25218E81-DE01-E701-F10F-15BA141110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7" name="Oval 274">
                <a:extLst>
                  <a:ext uri="{FF2B5EF4-FFF2-40B4-BE49-F238E27FC236}">
                    <a16:creationId xmlns:a16="http://schemas.microsoft.com/office/drawing/2014/main" id="{92E2FFBA-9BE7-611D-0FFF-E3DCD68CE6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8" name="Oval 275">
                <a:extLst>
                  <a:ext uri="{FF2B5EF4-FFF2-40B4-BE49-F238E27FC236}">
                    <a16:creationId xmlns:a16="http://schemas.microsoft.com/office/drawing/2014/main" id="{CCF2AB1A-BC2D-991D-826B-440CC41735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9" name="Oval 276">
                <a:extLst>
                  <a:ext uri="{FF2B5EF4-FFF2-40B4-BE49-F238E27FC236}">
                    <a16:creationId xmlns:a16="http://schemas.microsoft.com/office/drawing/2014/main" id="{EDC60077-CACB-C723-4359-795FD7F80B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0" name="Oval 277">
                <a:extLst>
                  <a:ext uri="{FF2B5EF4-FFF2-40B4-BE49-F238E27FC236}">
                    <a16:creationId xmlns:a16="http://schemas.microsoft.com/office/drawing/2014/main" id="{3301AC22-DCA0-31E6-D42F-FE405D99AA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1" name="Oval 278">
                <a:extLst>
                  <a:ext uri="{FF2B5EF4-FFF2-40B4-BE49-F238E27FC236}">
                    <a16:creationId xmlns:a16="http://schemas.microsoft.com/office/drawing/2014/main" id="{F4DF6440-A014-3348-F721-7EB2B2A36B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2" name="Oval 279">
                <a:extLst>
                  <a:ext uri="{FF2B5EF4-FFF2-40B4-BE49-F238E27FC236}">
                    <a16:creationId xmlns:a16="http://schemas.microsoft.com/office/drawing/2014/main" id="{CACF5F62-A1EC-B276-B310-7C29344651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3" name="Oval 280">
                <a:extLst>
                  <a:ext uri="{FF2B5EF4-FFF2-40B4-BE49-F238E27FC236}">
                    <a16:creationId xmlns:a16="http://schemas.microsoft.com/office/drawing/2014/main" id="{FED4876C-B847-CAC4-243F-16A3B0B3FC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4" name="Oval 281">
                <a:extLst>
                  <a:ext uri="{FF2B5EF4-FFF2-40B4-BE49-F238E27FC236}">
                    <a16:creationId xmlns:a16="http://schemas.microsoft.com/office/drawing/2014/main" id="{09A98B15-0562-8C39-FDE7-A31F7C443C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5" name="Oval 282">
                <a:extLst>
                  <a:ext uri="{FF2B5EF4-FFF2-40B4-BE49-F238E27FC236}">
                    <a16:creationId xmlns:a16="http://schemas.microsoft.com/office/drawing/2014/main" id="{7C0B8E29-181B-302B-3BD9-EE76203145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6" name="Oval 283">
                <a:extLst>
                  <a:ext uri="{FF2B5EF4-FFF2-40B4-BE49-F238E27FC236}">
                    <a16:creationId xmlns:a16="http://schemas.microsoft.com/office/drawing/2014/main" id="{D3E70864-A575-AE6E-D461-714122D547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7" name="Oval 284">
                <a:extLst>
                  <a:ext uri="{FF2B5EF4-FFF2-40B4-BE49-F238E27FC236}">
                    <a16:creationId xmlns:a16="http://schemas.microsoft.com/office/drawing/2014/main" id="{89E72527-E72D-E5B6-E751-68829E7575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8" name="Oval 285">
                <a:extLst>
                  <a:ext uri="{FF2B5EF4-FFF2-40B4-BE49-F238E27FC236}">
                    <a16:creationId xmlns:a16="http://schemas.microsoft.com/office/drawing/2014/main" id="{764EBE37-67D5-79CB-22FC-07E18932CC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9" name="Oval 286">
                <a:extLst>
                  <a:ext uri="{FF2B5EF4-FFF2-40B4-BE49-F238E27FC236}">
                    <a16:creationId xmlns:a16="http://schemas.microsoft.com/office/drawing/2014/main" id="{C9AB9731-5CDB-DA2A-48F6-55E10D2497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0" name="Oval 287">
                <a:extLst>
                  <a:ext uri="{FF2B5EF4-FFF2-40B4-BE49-F238E27FC236}">
                    <a16:creationId xmlns:a16="http://schemas.microsoft.com/office/drawing/2014/main" id="{E5A5C1E8-B3F0-55BA-37F3-E666EF0AA4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1" name="Oval 288">
                <a:extLst>
                  <a:ext uri="{FF2B5EF4-FFF2-40B4-BE49-F238E27FC236}">
                    <a16:creationId xmlns:a16="http://schemas.microsoft.com/office/drawing/2014/main" id="{FECFA894-E154-6A1E-159C-A52E12B1DA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2" name="Oval 289">
                <a:extLst>
                  <a:ext uri="{FF2B5EF4-FFF2-40B4-BE49-F238E27FC236}">
                    <a16:creationId xmlns:a16="http://schemas.microsoft.com/office/drawing/2014/main" id="{FE011FAD-2CD9-9794-C0DC-73B41FBB77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3" name="Oval 290">
                <a:extLst>
                  <a:ext uri="{FF2B5EF4-FFF2-40B4-BE49-F238E27FC236}">
                    <a16:creationId xmlns:a16="http://schemas.microsoft.com/office/drawing/2014/main" id="{F5FF1A69-1D4D-F79A-2C08-3B3A26D1C2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4" name="Oval 291">
                <a:extLst>
                  <a:ext uri="{FF2B5EF4-FFF2-40B4-BE49-F238E27FC236}">
                    <a16:creationId xmlns:a16="http://schemas.microsoft.com/office/drawing/2014/main" id="{86717A7C-CC8D-EAE4-8A06-E2AAFF6060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5" name="Oval 292">
                <a:extLst>
                  <a:ext uri="{FF2B5EF4-FFF2-40B4-BE49-F238E27FC236}">
                    <a16:creationId xmlns:a16="http://schemas.microsoft.com/office/drawing/2014/main" id="{F77E0350-2BA2-606C-A4D7-2BD0CF322D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6" name="Oval 293">
                <a:extLst>
                  <a:ext uri="{FF2B5EF4-FFF2-40B4-BE49-F238E27FC236}">
                    <a16:creationId xmlns:a16="http://schemas.microsoft.com/office/drawing/2014/main" id="{684EEF5D-C45F-D0D8-6036-7C2B9BF181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7" name="Oval 294">
                <a:extLst>
                  <a:ext uri="{FF2B5EF4-FFF2-40B4-BE49-F238E27FC236}">
                    <a16:creationId xmlns:a16="http://schemas.microsoft.com/office/drawing/2014/main" id="{9F1D6559-252A-C76B-A7CB-B838194661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8" name="Oval 295">
                <a:extLst>
                  <a:ext uri="{FF2B5EF4-FFF2-40B4-BE49-F238E27FC236}">
                    <a16:creationId xmlns:a16="http://schemas.microsoft.com/office/drawing/2014/main" id="{053A899B-2877-878E-F171-4981B235C4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9" name="Oval 296">
                <a:extLst>
                  <a:ext uri="{FF2B5EF4-FFF2-40B4-BE49-F238E27FC236}">
                    <a16:creationId xmlns:a16="http://schemas.microsoft.com/office/drawing/2014/main" id="{B0F4FB61-ED25-B2A7-8E12-9A3411B3C3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0" name="Oval 297">
                <a:extLst>
                  <a:ext uri="{FF2B5EF4-FFF2-40B4-BE49-F238E27FC236}">
                    <a16:creationId xmlns:a16="http://schemas.microsoft.com/office/drawing/2014/main" id="{C7AFD822-B4D7-1DCA-6BC5-FF0BA15658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1" name="Oval 298">
                <a:extLst>
                  <a:ext uri="{FF2B5EF4-FFF2-40B4-BE49-F238E27FC236}">
                    <a16:creationId xmlns:a16="http://schemas.microsoft.com/office/drawing/2014/main" id="{3CCCF6F5-A6F4-3434-9250-2D4D338F94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2" name="Oval 299">
                <a:extLst>
                  <a:ext uri="{FF2B5EF4-FFF2-40B4-BE49-F238E27FC236}">
                    <a16:creationId xmlns:a16="http://schemas.microsoft.com/office/drawing/2014/main" id="{32996971-9D85-CD2C-C45B-3C95AA0ACC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3" name="Oval 300">
                <a:extLst>
                  <a:ext uri="{FF2B5EF4-FFF2-40B4-BE49-F238E27FC236}">
                    <a16:creationId xmlns:a16="http://schemas.microsoft.com/office/drawing/2014/main" id="{81FF365C-0CD3-3815-96F3-2BB643F1B9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4" name="Oval 301">
                <a:extLst>
                  <a:ext uri="{FF2B5EF4-FFF2-40B4-BE49-F238E27FC236}">
                    <a16:creationId xmlns:a16="http://schemas.microsoft.com/office/drawing/2014/main" id="{8626E197-4D0B-A2B6-3F50-9ACD5170F6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5" name="Oval 302">
                <a:extLst>
                  <a:ext uri="{FF2B5EF4-FFF2-40B4-BE49-F238E27FC236}">
                    <a16:creationId xmlns:a16="http://schemas.microsoft.com/office/drawing/2014/main" id="{51253DE4-4BC4-BC5F-0590-8AB9A66493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6" name="Oval 303">
                <a:extLst>
                  <a:ext uri="{FF2B5EF4-FFF2-40B4-BE49-F238E27FC236}">
                    <a16:creationId xmlns:a16="http://schemas.microsoft.com/office/drawing/2014/main" id="{3977A117-7B9D-BF10-80E0-D4C09D1B7F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7" name="Oval 304">
                <a:extLst>
                  <a:ext uri="{FF2B5EF4-FFF2-40B4-BE49-F238E27FC236}">
                    <a16:creationId xmlns:a16="http://schemas.microsoft.com/office/drawing/2014/main" id="{C953B6CD-C169-B64E-1ECD-0A25A00016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8" name="Oval 305">
                <a:extLst>
                  <a:ext uri="{FF2B5EF4-FFF2-40B4-BE49-F238E27FC236}">
                    <a16:creationId xmlns:a16="http://schemas.microsoft.com/office/drawing/2014/main" id="{17AF0E08-573D-0EC2-BF30-FBF57D3B74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9" name="Oval 306">
                <a:extLst>
                  <a:ext uri="{FF2B5EF4-FFF2-40B4-BE49-F238E27FC236}">
                    <a16:creationId xmlns:a16="http://schemas.microsoft.com/office/drawing/2014/main" id="{6C1E2D83-28E1-B588-AA89-A8438D75FF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0" name="Oval 308">
                <a:extLst>
                  <a:ext uri="{FF2B5EF4-FFF2-40B4-BE49-F238E27FC236}">
                    <a16:creationId xmlns:a16="http://schemas.microsoft.com/office/drawing/2014/main" id="{80FC0E67-3497-0F59-ED13-1907B76794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1" name="Oval 309">
                <a:extLst>
                  <a:ext uri="{FF2B5EF4-FFF2-40B4-BE49-F238E27FC236}">
                    <a16:creationId xmlns:a16="http://schemas.microsoft.com/office/drawing/2014/main" id="{B0D7ACA5-E2B3-C854-685F-7D7C664C12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2" name="Oval 310">
                <a:extLst>
                  <a:ext uri="{FF2B5EF4-FFF2-40B4-BE49-F238E27FC236}">
                    <a16:creationId xmlns:a16="http://schemas.microsoft.com/office/drawing/2014/main" id="{1899C374-2C48-6E89-9C39-7FAEDC4236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3" name="Oval 311">
                <a:extLst>
                  <a:ext uri="{FF2B5EF4-FFF2-40B4-BE49-F238E27FC236}">
                    <a16:creationId xmlns:a16="http://schemas.microsoft.com/office/drawing/2014/main" id="{D172BFE3-C016-9288-8642-40928C8BC7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4" name="Oval 312">
                <a:extLst>
                  <a:ext uri="{FF2B5EF4-FFF2-40B4-BE49-F238E27FC236}">
                    <a16:creationId xmlns:a16="http://schemas.microsoft.com/office/drawing/2014/main" id="{F6939DF1-3613-1E48-CA82-DFD44C8F68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5" name="Oval 313">
                <a:extLst>
                  <a:ext uri="{FF2B5EF4-FFF2-40B4-BE49-F238E27FC236}">
                    <a16:creationId xmlns:a16="http://schemas.microsoft.com/office/drawing/2014/main" id="{F257058A-B696-4874-677A-E00F209B5D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6" name="Oval 314">
                <a:extLst>
                  <a:ext uri="{FF2B5EF4-FFF2-40B4-BE49-F238E27FC236}">
                    <a16:creationId xmlns:a16="http://schemas.microsoft.com/office/drawing/2014/main" id="{AF690DB6-2433-CF8D-ED41-CBE10F8A8B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7" name="Oval 315">
                <a:extLst>
                  <a:ext uri="{FF2B5EF4-FFF2-40B4-BE49-F238E27FC236}">
                    <a16:creationId xmlns:a16="http://schemas.microsoft.com/office/drawing/2014/main" id="{633DABC2-8BA2-FD83-7122-98D967C094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8" name="Oval 316">
                <a:extLst>
                  <a:ext uri="{FF2B5EF4-FFF2-40B4-BE49-F238E27FC236}">
                    <a16:creationId xmlns:a16="http://schemas.microsoft.com/office/drawing/2014/main" id="{ADBD475A-9B77-E8D9-98BE-58B8A0E9ED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9" name="Oval 317">
                <a:extLst>
                  <a:ext uri="{FF2B5EF4-FFF2-40B4-BE49-F238E27FC236}">
                    <a16:creationId xmlns:a16="http://schemas.microsoft.com/office/drawing/2014/main" id="{95D35355-62D7-3830-2352-5C92D44EF4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0" name="Oval 318">
                <a:extLst>
                  <a:ext uri="{FF2B5EF4-FFF2-40B4-BE49-F238E27FC236}">
                    <a16:creationId xmlns:a16="http://schemas.microsoft.com/office/drawing/2014/main" id="{3DEE2960-CA24-F652-A3CC-76190C62DB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1" name="Oval 319">
                <a:extLst>
                  <a:ext uri="{FF2B5EF4-FFF2-40B4-BE49-F238E27FC236}">
                    <a16:creationId xmlns:a16="http://schemas.microsoft.com/office/drawing/2014/main" id="{5BAD4ED6-AB09-CB9B-B45E-D4DA4D93B8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2" name="Oval 320">
                <a:extLst>
                  <a:ext uri="{FF2B5EF4-FFF2-40B4-BE49-F238E27FC236}">
                    <a16:creationId xmlns:a16="http://schemas.microsoft.com/office/drawing/2014/main" id="{46E4CB2D-69E7-0C9A-C74B-7F6F880153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3" name="Oval 321">
                <a:extLst>
                  <a:ext uri="{FF2B5EF4-FFF2-40B4-BE49-F238E27FC236}">
                    <a16:creationId xmlns:a16="http://schemas.microsoft.com/office/drawing/2014/main" id="{77614521-676D-1DE7-3E09-343837DEFE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4" name="Oval 322">
                <a:extLst>
                  <a:ext uri="{FF2B5EF4-FFF2-40B4-BE49-F238E27FC236}">
                    <a16:creationId xmlns:a16="http://schemas.microsoft.com/office/drawing/2014/main" id="{AC9FB63D-25A5-4853-5568-4E9BD865DF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5" name="Oval 323">
                <a:extLst>
                  <a:ext uri="{FF2B5EF4-FFF2-40B4-BE49-F238E27FC236}">
                    <a16:creationId xmlns:a16="http://schemas.microsoft.com/office/drawing/2014/main" id="{32B2C4DB-936E-87B1-AB5F-BE7A5B8310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6" name="Oval 324">
                <a:extLst>
                  <a:ext uri="{FF2B5EF4-FFF2-40B4-BE49-F238E27FC236}">
                    <a16:creationId xmlns:a16="http://schemas.microsoft.com/office/drawing/2014/main" id="{D19A5935-D452-072C-6607-56D6F8316C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7" name="Oval 325">
                <a:extLst>
                  <a:ext uri="{FF2B5EF4-FFF2-40B4-BE49-F238E27FC236}">
                    <a16:creationId xmlns:a16="http://schemas.microsoft.com/office/drawing/2014/main" id="{59EB88E9-7742-3016-6078-EFC66CFDC4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8" name="Freeform 326">
                <a:extLst>
                  <a:ext uri="{FF2B5EF4-FFF2-40B4-BE49-F238E27FC236}">
                    <a16:creationId xmlns:a16="http://schemas.microsoft.com/office/drawing/2014/main" id="{3717D9FB-118D-709C-9E48-CFA67795955F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9" name="Freeform 327">
                <a:extLst>
                  <a:ext uri="{FF2B5EF4-FFF2-40B4-BE49-F238E27FC236}">
                    <a16:creationId xmlns:a16="http://schemas.microsoft.com/office/drawing/2014/main" id="{EBF85929-E658-5740-E848-79E959D29045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0" name="Freeform 328">
                <a:extLst>
                  <a:ext uri="{FF2B5EF4-FFF2-40B4-BE49-F238E27FC236}">
                    <a16:creationId xmlns:a16="http://schemas.microsoft.com/office/drawing/2014/main" id="{88EAF92E-90E9-B206-036D-45AA184B2EAE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1" name="Freeform 329">
                <a:extLst>
                  <a:ext uri="{FF2B5EF4-FFF2-40B4-BE49-F238E27FC236}">
                    <a16:creationId xmlns:a16="http://schemas.microsoft.com/office/drawing/2014/main" id="{08C80D0B-892F-9BD1-AD41-1C2E6A4B1B78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2" name="Freeform 330">
                <a:extLst>
                  <a:ext uri="{FF2B5EF4-FFF2-40B4-BE49-F238E27FC236}">
                    <a16:creationId xmlns:a16="http://schemas.microsoft.com/office/drawing/2014/main" id="{427F3E13-3817-A72C-C3FD-B884362B09F4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3" name="Oval 331">
                <a:extLst>
                  <a:ext uri="{FF2B5EF4-FFF2-40B4-BE49-F238E27FC236}">
                    <a16:creationId xmlns:a16="http://schemas.microsoft.com/office/drawing/2014/main" id="{FFD5C4AF-947B-A402-1E6D-76982BCAD9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4" name="Oval 332">
                <a:extLst>
                  <a:ext uri="{FF2B5EF4-FFF2-40B4-BE49-F238E27FC236}">
                    <a16:creationId xmlns:a16="http://schemas.microsoft.com/office/drawing/2014/main" id="{128E3B37-0D5F-8A69-EF31-6505E38DDD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5" name="Oval 333">
                <a:extLst>
                  <a:ext uri="{FF2B5EF4-FFF2-40B4-BE49-F238E27FC236}">
                    <a16:creationId xmlns:a16="http://schemas.microsoft.com/office/drawing/2014/main" id="{4D1BF722-8B22-850E-FB27-8A5EC3AE19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6" name="Oval 334">
                <a:extLst>
                  <a:ext uri="{FF2B5EF4-FFF2-40B4-BE49-F238E27FC236}">
                    <a16:creationId xmlns:a16="http://schemas.microsoft.com/office/drawing/2014/main" id="{9491B72F-E159-26FC-8EB7-DBE491FEB8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7" name="Oval 335">
                <a:extLst>
                  <a:ext uri="{FF2B5EF4-FFF2-40B4-BE49-F238E27FC236}">
                    <a16:creationId xmlns:a16="http://schemas.microsoft.com/office/drawing/2014/main" id="{0FBCD59E-CC00-8AC2-7E66-05A3A88F58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8" name="Oval 336">
                <a:extLst>
                  <a:ext uri="{FF2B5EF4-FFF2-40B4-BE49-F238E27FC236}">
                    <a16:creationId xmlns:a16="http://schemas.microsoft.com/office/drawing/2014/main" id="{02386953-C876-70C1-64C8-77E08983F5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9" name="Oval 337">
                <a:extLst>
                  <a:ext uri="{FF2B5EF4-FFF2-40B4-BE49-F238E27FC236}">
                    <a16:creationId xmlns:a16="http://schemas.microsoft.com/office/drawing/2014/main" id="{3EB4476F-DE6D-0482-A2F8-33DC304F65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0" name="Oval 338">
                <a:extLst>
                  <a:ext uri="{FF2B5EF4-FFF2-40B4-BE49-F238E27FC236}">
                    <a16:creationId xmlns:a16="http://schemas.microsoft.com/office/drawing/2014/main" id="{0927A0A3-7CC7-F336-E755-623DE0F398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1" name="Oval 339">
                <a:extLst>
                  <a:ext uri="{FF2B5EF4-FFF2-40B4-BE49-F238E27FC236}">
                    <a16:creationId xmlns:a16="http://schemas.microsoft.com/office/drawing/2014/main" id="{1A4D7E6E-6A4A-43DB-F017-86917C6721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2" name="Oval 340">
                <a:extLst>
                  <a:ext uri="{FF2B5EF4-FFF2-40B4-BE49-F238E27FC236}">
                    <a16:creationId xmlns:a16="http://schemas.microsoft.com/office/drawing/2014/main" id="{DA3D821B-EF51-B8F8-5B84-DCEDA0D00A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3" name="Oval 341">
                <a:extLst>
                  <a:ext uri="{FF2B5EF4-FFF2-40B4-BE49-F238E27FC236}">
                    <a16:creationId xmlns:a16="http://schemas.microsoft.com/office/drawing/2014/main" id="{E56EF156-7F5A-C0C9-772D-7D9B7D261B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4" name="Oval 342">
                <a:extLst>
                  <a:ext uri="{FF2B5EF4-FFF2-40B4-BE49-F238E27FC236}">
                    <a16:creationId xmlns:a16="http://schemas.microsoft.com/office/drawing/2014/main" id="{1011CDFC-3B96-77A2-B644-29DAED9571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5" name="Oval 343">
                <a:extLst>
                  <a:ext uri="{FF2B5EF4-FFF2-40B4-BE49-F238E27FC236}">
                    <a16:creationId xmlns:a16="http://schemas.microsoft.com/office/drawing/2014/main" id="{A023968A-CE7C-ECD4-F4FE-72D760E905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6" name="Oval 344">
                <a:extLst>
                  <a:ext uri="{FF2B5EF4-FFF2-40B4-BE49-F238E27FC236}">
                    <a16:creationId xmlns:a16="http://schemas.microsoft.com/office/drawing/2014/main" id="{10E529ED-FF35-C08B-05DE-1EA8D72CFF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7" name="Oval 345">
                <a:extLst>
                  <a:ext uri="{FF2B5EF4-FFF2-40B4-BE49-F238E27FC236}">
                    <a16:creationId xmlns:a16="http://schemas.microsoft.com/office/drawing/2014/main" id="{D98DFE4C-69C2-AFA8-2E6E-84DD5C5AE7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8" name="Oval 346">
                <a:extLst>
                  <a:ext uri="{FF2B5EF4-FFF2-40B4-BE49-F238E27FC236}">
                    <a16:creationId xmlns:a16="http://schemas.microsoft.com/office/drawing/2014/main" id="{6DB24930-9768-E071-98AB-C27D8D9121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9" name="Oval 347">
                <a:extLst>
                  <a:ext uri="{FF2B5EF4-FFF2-40B4-BE49-F238E27FC236}">
                    <a16:creationId xmlns:a16="http://schemas.microsoft.com/office/drawing/2014/main" id="{4BF6C77D-186F-B5E6-0E06-096200C305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0" name="Oval 348">
                <a:extLst>
                  <a:ext uri="{FF2B5EF4-FFF2-40B4-BE49-F238E27FC236}">
                    <a16:creationId xmlns:a16="http://schemas.microsoft.com/office/drawing/2014/main" id="{6E094899-79F3-3D9C-C8DE-E0779C0849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1" name="Oval 349">
                <a:extLst>
                  <a:ext uri="{FF2B5EF4-FFF2-40B4-BE49-F238E27FC236}">
                    <a16:creationId xmlns:a16="http://schemas.microsoft.com/office/drawing/2014/main" id="{2A400632-237E-2350-5A0C-473E41917C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2" name="Oval 350">
                <a:extLst>
                  <a:ext uri="{FF2B5EF4-FFF2-40B4-BE49-F238E27FC236}">
                    <a16:creationId xmlns:a16="http://schemas.microsoft.com/office/drawing/2014/main" id="{7ACEF21A-5546-F7D4-9265-9A5134DA4F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3" name="Oval 351">
                <a:extLst>
                  <a:ext uri="{FF2B5EF4-FFF2-40B4-BE49-F238E27FC236}">
                    <a16:creationId xmlns:a16="http://schemas.microsoft.com/office/drawing/2014/main" id="{9C2FD592-CDB2-AF38-5E7D-45C0D898CC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4" name="Oval 352">
                <a:extLst>
                  <a:ext uri="{FF2B5EF4-FFF2-40B4-BE49-F238E27FC236}">
                    <a16:creationId xmlns:a16="http://schemas.microsoft.com/office/drawing/2014/main" id="{2F7C4E4D-630D-DCAE-F3E1-F7A26AD9A4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5" name="Oval 353">
                <a:extLst>
                  <a:ext uri="{FF2B5EF4-FFF2-40B4-BE49-F238E27FC236}">
                    <a16:creationId xmlns:a16="http://schemas.microsoft.com/office/drawing/2014/main" id="{3712414D-7659-9851-73E1-12F6DC2EC9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6" name="Oval 354">
                <a:extLst>
                  <a:ext uri="{FF2B5EF4-FFF2-40B4-BE49-F238E27FC236}">
                    <a16:creationId xmlns:a16="http://schemas.microsoft.com/office/drawing/2014/main" id="{B0637F05-0828-3069-8779-CFFE9D8909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7" name="Oval 355">
                <a:extLst>
                  <a:ext uri="{FF2B5EF4-FFF2-40B4-BE49-F238E27FC236}">
                    <a16:creationId xmlns:a16="http://schemas.microsoft.com/office/drawing/2014/main" id="{4128C568-BFA1-2748-E81F-D4F6375617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8" name="Oval 356">
                <a:extLst>
                  <a:ext uri="{FF2B5EF4-FFF2-40B4-BE49-F238E27FC236}">
                    <a16:creationId xmlns:a16="http://schemas.microsoft.com/office/drawing/2014/main" id="{A5FAA7B7-60CA-E79C-7720-28CE9BE37C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9" name="Oval 357">
                <a:extLst>
                  <a:ext uri="{FF2B5EF4-FFF2-40B4-BE49-F238E27FC236}">
                    <a16:creationId xmlns:a16="http://schemas.microsoft.com/office/drawing/2014/main" id="{2612562B-AC4D-3162-1B55-6A339D855E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0" name="Oval 358">
                <a:extLst>
                  <a:ext uri="{FF2B5EF4-FFF2-40B4-BE49-F238E27FC236}">
                    <a16:creationId xmlns:a16="http://schemas.microsoft.com/office/drawing/2014/main" id="{AC2B3A9C-6D0A-DB45-501D-5EF0C0EC5D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1" name="Oval 359">
                <a:extLst>
                  <a:ext uri="{FF2B5EF4-FFF2-40B4-BE49-F238E27FC236}">
                    <a16:creationId xmlns:a16="http://schemas.microsoft.com/office/drawing/2014/main" id="{9B13EC74-0341-B091-B161-3DE7C03B85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2" name="Oval 360">
                <a:extLst>
                  <a:ext uri="{FF2B5EF4-FFF2-40B4-BE49-F238E27FC236}">
                    <a16:creationId xmlns:a16="http://schemas.microsoft.com/office/drawing/2014/main" id="{C61F5C4D-D2B5-1D92-E7C2-17D2D08A2E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3" name="Oval 361">
                <a:extLst>
                  <a:ext uri="{FF2B5EF4-FFF2-40B4-BE49-F238E27FC236}">
                    <a16:creationId xmlns:a16="http://schemas.microsoft.com/office/drawing/2014/main" id="{28427A2A-F98C-741F-0F90-A4FDF3BAC4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4" name="Freeform 362">
                <a:extLst>
                  <a:ext uri="{FF2B5EF4-FFF2-40B4-BE49-F238E27FC236}">
                    <a16:creationId xmlns:a16="http://schemas.microsoft.com/office/drawing/2014/main" id="{4AEEE6AE-8CBA-09D5-66B3-86C58D37DD88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5" name="Freeform 363">
                <a:extLst>
                  <a:ext uri="{FF2B5EF4-FFF2-40B4-BE49-F238E27FC236}">
                    <a16:creationId xmlns:a16="http://schemas.microsoft.com/office/drawing/2014/main" id="{04F8102F-C3C2-2252-813E-4886B91740EA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6" name="Freeform 364">
                <a:extLst>
                  <a:ext uri="{FF2B5EF4-FFF2-40B4-BE49-F238E27FC236}">
                    <a16:creationId xmlns:a16="http://schemas.microsoft.com/office/drawing/2014/main" id="{20B78B81-CB39-4FB5-6661-1C9130CD8DA6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7" name="Freeform 365">
                <a:extLst>
                  <a:ext uri="{FF2B5EF4-FFF2-40B4-BE49-F238E27FC236}">
                    <a16:creationId xmlns:a16="http://schemas.microsoft.com/office/drawing/2014/main" id="{3A593BD1-1F34-177C-B808-047F3BEE4C4C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8" name="Freeform 366">
                <a:extLst>
                  <a:ext uri="{FF2B5EF4-FFF2-40B4-BE49-F238E27FC236}">
                    <a16:creationId xmlns:a16="http://schemas.microsoft.com/office/drawing/2014/main" id="{27B6D3A3-2828-398E-AAB2-7C8ECE049571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9" name="Freeform 367">
                <a:extLst>
                  <a:ext uri="{FF2B5EF4-FFF2-40B4-BE49-F238E27FC236}">
                    <a16:creationId xmlns:a16="http://schemas.microsoft.com/office/drawing/2014/main" id="{EFDE4C1A-0905-90D1-3654-91BC1ABA35CF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0" name="Oval 368">
                <a:extLst>
                  <a:ext uri="{FF2B5EF4-FFF2-40B4-BE49-F238E27FC236}">
                    <a16:creationId xmlns:a16="http://schemas.microsoft.com/office/drawing/2014/main" id="{E7AFC0A0-6D02-F114-D071-92F7560E80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1" name="Oval 369">
                <a:extLst>
                  <a:ext uri="{FF2B5EF4-FFF2-40B4-BE49-F238E27FC236}">
                    <a16:creationId xmlns:a16="http://schemas.microsoft.com/office/drawing/2014/main" id="{91771755-D2FF-2712-869E-94901BE17A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2" name="Rectangle 370">
                <a:extLst>
                  <a:ext uri="{FF2B5EF4-FFF2-40B4-BE49-F238E27FC236}">
                    <a16:creationId xmlns:a16="http://schemas.microsoft.com/office/drawing/2014/main" id="{BE4A69E6-44D5-1EAB-4325-1635B939FE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3" name="Rectangle 371">
                <a:extLst>
                  <a:ext uri="{FF2B5EF4-FFF2-40B4-BE49-F238E27FC236}">
                    <a16:creationId xmlns:a16="http://schemas.microsoft.com/office/drawing/2014/main" id="{73C4C4D0-E7B0-8A9D-F3C2-05BA0E7E1C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4" name="Rectangle 372">
                <a:extLst>
                  <a:ext uri="{FF2B5EF4-FFF2-40B4-BE49-F238E27FC236}">
                    <a16:creationId xmlns:a16="http://schemas.microsoft.com/office/drawing/2014/main" id="{A6DBE987-BB29-89BB-5077-BB83FADB9B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5" name="Freeform 373">
                <a:extLst>
                  <a:ext uri="{FF2B5EF4-FFF2-40B4-BE49-F238E27FC236}">
                    <a16:creationId xmlns:a16="http://schemas.microsoft.com/office/drawing/2014/main" id="{4D671BF4-D513-1DB2-1E5C-1071DDDF20E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69" name="文本框 68">
              <a:extLst>
                <a:ext uri="{FF2B5EF4-FFF2-40B4-BE49-F238E27FC236}">
                  <a16:creationId xmlns:a16="http://schemas.microsoft.com/office/drawing/2014/main" id="{F99E7CBE-76BA-8A03-51CA-A97B75E0D433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核心问题</a:t>
              </a:r>
            </a:p>
          </p:txBody>
        </p:sp>
      </p:grpSp>
      <p:grpSp>
        <p:nvGrpSpPr>
          <p:cNvPr id="337" name="组合 336" descr="7b0a202020202274657874626f78223a2022220a7d0a">
            <a:extLst>
              <a:ext uri="{FF2B5EF4-FFF2-40B4-BE49-F238E27FC236}">
                <a16:creationId xmlns:a16="http://schemas.microsoft.com/office/drawing/2014/main" id="{6C2524B8-B961-9485-DC59-DCA6AC40B9F2}"/>
              </a:ext>
            </a:extLst>
          </p:cNvPr>
          <p:cNvGrpSpPr/>
          <p:nvPr/>
        </p:nvGrpSpPr>
        <p:grpSpPr>
          <a:xfrm>
            <a:off x="4562589" y="1243754"/>
            <a:ext cx="2029432" cy="593995"/>
            <a:chOff x="5402" y="3594"/>
            <a:chExt cx="8398" cy="3612"/>
          </a:xfrm>
        </p:grpSpPr>
        <p:grpSp>
          <p:nvGrpSpPr>
            <p:cNvPr id="338" name="组合 337">
              <a:extLst>
                <a:ext uri="{FF2B5EF4-FFF2-40B4-BE49-F238E27FC236}">
                  <a16:creationId xmlns:a16="http://schemas.microsoft.com/office/drawing/2014/main" id="{C6A8C1B2-3851-9685-3671-C7F262D668C0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340" name="Freeform 107">
                <a:extLst>
                  <a:ext uri="{FF2B5EF4-FFF2-40B4-BE49-F238E27FC236}">
                    <a16:creationId xmlns:a16="http://schemas.microsoft.com/office/drawing/2014/main" id="{E295806D-EA8B-2799-B3DC-74809BC9605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1" name="Freeform 108">
                <a:extLst>
                  <a:ext uri="{FF2B5EF4-FFF2-40B4-BE49-F238E27FC236}">
                    <a16:creationId xmlns:a16="http://schemas.microsoft.com/office/drawing/2014/main" id="{65ED70C1-4037-36D1-6E15-202F76631D8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2" name="Freeform 109">
                <a:extLst>
                  <a:ext uri="{FF2B5EF4-FFF2-40B4-BE49-F238E27FC236}">
                    <a16:creationId xmlns:a16="http://schemas.microsoft.com/office/drawing/2014/main" id="{317EA940-3008-1724-94A0-68845769867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3" name="Line 110">
                <a:extLst>
                  <a:ext uri="{FF2B5EF4-FFF2-40B4-BE49-F238E27FC236}">
                    <a16:creationId xmlns:a16="http://schemas.microsoft.com/office/drawing/2014/main" id="{1D6E4132-1952-A45F-DD93-505F25B348F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4" name="Freeform 111">
                <a:extLst>
                  <a:ext uri="{FF2B5EF4-FFF2-40B4-BE49-F238E27FC236}">
                    <a16:creationId xmlns:a16="http://schemas.microsoft.com/office/drawing/2014/main" id="{EF39D8B6-14B8-86C8-A6EF-E28E1905D595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5" name="Oval 112">
                <a:extLst>
                  <a:ext uri="{FF2B5EF4-FFF2-40B4-BE49-F238E27FC236}">
                    <a16:creationId xmlns:a16="http://schemas.microsoft.com/office/drawing/2014/main" id="{EBC274B4-D737-4C32-AC18-1D35F90EA1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6" name="Oval 113">
                <a:extLst>
                  <a:ext uri="{FF2B5EF4-FFF2-40B4-BE49-F238E27FC236}">
                    <a16:creationId xmlns:a16="http://schemas.microsoft.com/office/drawing/2014/main" id="{B1B632D5-13DB-AE23-8B00-56C37451DF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7" name="Oval 114">
                <a:extLst>
                  <a:ext uri="{FF2B5EF4-FFF2-40B4-BE49-F238E27FC236}">
                    <a16:creationId xmlns:a16="http://schemas.microsoft.com/office/drawing/2014/main" id="{1B9C838B-044B-4C9D-592E-194B038CEE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8" name="Oval 115">
                <a:extLst>
                  <a:ext uri="{FF2B5EF4-FFF2-40B4-BE49-F238E27FC236}">
                    <a16:creationId xmlns:a16="http://schemas.microsoft.com/office/drawing/2014/main" id="{AF7045A8-4ECF-AEE1-F9F1-C28A358F32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9" name="Oval 116">
                <a:extLst>
                  <a:ext uri="{FF2B5EF4-FFF2-40B4-BE49-F238E27FC236}">
                    <a16:creationId xmlns:a16="http://schemas.microsoft.com/office/drawing/2014/main" id="{77F22ADB-DC95-F7E8-8D83-51E7214481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0" name="Oval 117">
                <a:extLst>
                  <a:ext uri="{FF2B5EF4-FFF2-40B4-BE49-F238E27FC236}">
                    <a16:creationId xmlns:a16="http://schemas.microsoft.com/office/drawing/2014/main" id="{F383C6BC-F76B-5BBC-9365-CF94E6A85B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1" name="Oval 118">
                <a:extLst>
                  <a:ext uri="{FF2B5EF4-FFF2-40B4-BE49-F238E27FC236}">
                    <a16:creationId xmlns:a16="http://schemas.microsoft.com/office/drawing/2014/main" id="{0FFF78A4-EFF0-B330-991F-67BCB9159D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2" name="Oval 119">
                <a:extLst>
                  <a:ext uri="{FF2B5EF4-FFF2-40B4-BE49-F238E27FC236}">
                    <a16:creationId xmlns:a16="http://schemas.microsoft.com/office/drawing/2014/main" id="{AD72581E-4EC8-A3B0-39FE-A48911C264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3" name="Oval 120">
                <a:extLst>
                  <a:ext uri="{FF2B5EF4-FFF2-40B4-BE49-F238E27FC236}">
                    <a16:creationId xmlns:a16="http://schemas.microsoft.com/office/drawing/2014/main" id="{95942759-2E62-C992-3002-AE8068754A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4" name="Oval 121">
                <a:extLst>
                  <a:ext uri="{FF2B5EF4-FFF2-40B4-BE49-F238E27FC236}">
                    <a16:creationId xmlns:a16="http://schemas.microsoft.com/office/drawing/2014/main" id="{0BB760D9-C07F-027F-B4E4-F96B66519F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5" name="Oval 122">
                <a:extLst>
                  <a:ext uri="{FF2B5EF4-FFF2-40B4-BE49-F238E27FC236}">
                    <a16:creationId xmlns:a16="http://schemas.microsoft.com/office/drawing/2014/main" id="{663E9866-571D-473E-60B0-E8499037BF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6" name="Oval 123">
                <a:extLst>
                  <a:ext uri="{FF2B5EF4-FFF2-40B4-BE49-F238E27FC236}">
                    <a16:creationId xmlns:a16="http://schemas.microsoft.com/office/drawing/2014/main" id="{ECCAEFB3-45AB-442E-682D-C3B0F202C6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7" name="Oval 124">
                <a:extLst>
                  <a:ext uri="{FF2B5EF4-FFF2-40B4-BE49-F238E27FC236}">
                    <a16:creationId xmlns:a16="http://schemas.microsoft.com/office/drawing/2014/main" id="{963D88A0-A19A-4DC0-4899-713A155A4E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8" name="Oval 125">
                <a:extLst>
                  <a:ext uri="{FF2B5EF4-FFF2-40B4-BE49-F238E27FC236}">
                    <a16:creationId xmlns:a16="http://schemas.microsoft.com/office/drawing/2014/main" id="{22A45645-9F7C-D2F2-8693-F86619F9BF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9" name="Oval 126">
                <a:extLst>
                  <a:ext uri="{FF2B5EF4-FFF2-40B4-BE49-F238E27FC236}">
                    <a16:creationId xmlns:a16="http://schemas.microsoft.com/office/drawing/2014/main" id="{6A5254EC-2EB7-EC43-C2BA-6EB717844C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0" name="Oval 127">
                <a:extLst>
                  <a:ext uri="{FF2B5EF4-FFF2-40B4-BE49-F238E27FC236}">
                    <a16:creationId xmlns:a16="http://schemas.microsoft.com/office/drawing/2014/main" id="{4DBBEF1A-C4F2-A4C1-F3FF-3C30F4F751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1" name="Oval 128">
                <a:extLst>
                  <a:ext uri="{FF2B5EF4-FFF2-40B4-BE49-F238E27FC236}">
                    <a16:creationId xmlns:a16="http://schemas.microsoft.com/office/drawing/2014/main" id="{B709A8B5-FE73-A697-1774-BCB8D66359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2" name="Oval 129">
                <a:extLst>
                  <a:ext uri="{FF2B5EF4-FFF2-40B4-BE49-F238E27FC236}">
                    <a16:creationId xmlns:a16="http://schemas.microsoft.com/office/drawing/2014/main" id="{95032BD9-B98C-0B07-BF4E-5AAA6B1D48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3" name="Oval 130">
                <a:extLst>
                  <a:ext uri="{FF2B5EF4-FFF2-40B4-BE49-F238E27FC236}">
                    <a16:creationId xmlns:a16="http://schemas.microsoft.com/office/drawing/2014/main" id="{747D64E4-6DC9-82BD-10BA-A5E0A88E37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4" name="Oval 131">
                <a:extLst>
                  <a:ext uri="{FF2B5EF4-FFF2-40B4-BE49-F238E27FC236}">
                    <a16:creationId xmlns:a16="http://schemas.microsoft.com/office/drawing/2014/main" id="{27C2304C-6A8D-0426-8C6B-35E5A00C85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5" name="Oval 132">
                <a:extLst>
                  <a:ext uri="{FF2B5EF4-FFF2-40B4-BE49-F238E27FC236}">
                    <a16:creationId xmlns:a16="http://schemas.microsoft.com/office/drawing/2014/main" id="{6D44DEBE-0FF9-931A-FF4D-BE38BEB195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6" name="Oval 133">
                <a:extLst>
                  <a:ext uri="{FF2B5EF4-FFF2-40B4-BE49-F238E27FC236}">
                    <a16:creationId xmlns:a16="http://schemas.microsoft.com/office/drawing/2014/main" id="{DC11043D-C4FA-AAE4-B062-CF4E4D2849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7" name="Oval 134">
                <a:extLst>
                  <a:ext uri="{FF2B5EF4-FFF2-40B4-BE49-F238E27FC236}">
                    <a16:creationId xmlns:a16="http://schemas.microsoft.com/office/drawing/2014/main" id="{C8A3E509-FEE8-DA68-F6D2-85B37788E8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8" name="Oval 135">
                <a:extLst>
                  <a:ext uri="{FF2B5EF4-FFF2-40B4-BE49-F238E27FC236}">
                    <a16:creationId xmlns:a16="http://schemas.microsoft.com/office/drawing/2014/main" id="{4185CE41-902F-6B02-B661-6CC653FEE2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9" name="Oval 136">
                <a:extLst>
                  <a:ext uri="{FF2B5EF4-FFF2-40B4-BE49-F238E27FC236}">
                    <a16:creationId xmlns:a16="http://schemas.microsoft.com/office/drawing/2014/main" id="{9524BD80-D22B-6770-8C3B-826D8DD2D5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0" name="Oval 137">
                <a:extLst>
                  <a:ext uri="{FF2B5EF4-FFF2-40B4-BE49-F238E27FC236}">
                    <a16:creationId xmlns:a16="http://schemas.microsoft.com/office/drawing/2014/main" id="{2535C1EC-617C-F44E-3542-B8FA8C4BC5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1" name="Oval 138">
                <a:extLst>
                  <a:ext uri="{FF2B5EF4-FFF2-40B4-BE49-F238E27FC236}">
                    <a16:creationId xmlns:a16="http://schemas.microsoft.com/office/drawing/2014/main" id="{E845455C-2175-97CD-8792-BA3DE956FB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2" name="Oval 139">
                <a:extLst>
                  <a:ext uri="{FF2B5EF4-FFF2-40B4-BE49-F238E27FC236}">
                    <a16:creationId xmlns:a16="http://schemas.microsoft.com/office/drawing/2014/main" id="{9D8D3782-8055-E534-3006-F019982408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3" name="Oval 140">
                <a:extLst>
                  <a:ext uri="{FF2B5EF4-FFF2-40B4-BE49-F238E27FC236}">
                    <a16:creationId xmlns:a16="http://schemas.microsoft.com/office/drawing/2014/main" id="{4FEFC7A6-7D64-E801-6E03-2A73FC46A8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4" name="Oval 141">
                <a:extLst>
                  <a:ext uri="{FF2B5EF4-FFF2-40B4-BE49-F238E27FC236}">
                    <a16:creationId xmlns:a16="http://schemas.microsoft.com/office/drawing/2014/main" id="{E3CB6A8B-B77B-CD4D-0AC7-82376A76C1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5" name="Oval 142">
                <a:extLst>
                  <a:ext uri="{FF2B5EF4-FFF2-40B4-BE49-F238E27FC236}">
                    <a16:creationId xmlns:a16="http://schemas.microsoft.com/office/drawing/2014/main" id="{04A41EB4-AE8C-8A34-326E-0102C70DC7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6" name="Oval 143">
                <a:extLst>
                  <a:ext uri="{FF2B5EF4-FFF2-40B4-BE49-F238E27FC236}">
                    <a16:creationId xmlns:a16="http://schemas.microsoft.com/office/drawing/2014/main" id="{7C8A91BA-0CE1-A33E-92C8-CFE855D26F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7" name="Oval 144">
                <a:extLst>
                  <a:ext uri="{FF2B5EF4-FFF2-40B4-BE49-F238E27FC236}">
                    <a16:creationId xmlns:a16="http://schemas.microsoft.com/office/drawing/2014/main" id="{F9D1DA20-F8B9-64E8-43A5-2F0BCA30F6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8" name="Oval 145">
                <a:extLst>
                  <a:ext uri="{FF2B5EF4-FFF2-40B4-BE49-F238E27FC236}">
                    <a16:creationId xmlns:a16="http://schemas.microsoft.com/office/drawing/2014/main" id="{1D467E3A-E5F2-6D32-7E85-46643AAB1E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9" name="Oval 146">
                <a:extLst>
                  <a:ext uri="{FF2B5EF4-FFF2-40B4-BE49-F238E27FC236}">
                    <a16:creationId xmlns:a16="http://schemas.microsoft.com/office/drawing/2014/main" id="{D03FDA07-6858-0693-03F4-AE307453EC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0" name="Oval 147">
                <a:extLst>
                  <a:ext uri="{FF2B5EF4-FFF2-40B4-BE49-F238E27FC236}">
                    <a16:creationId xmlns:a16="http://schemas.microsoft.com/office/drawing/2014/main" id="{AE41CA73-2C98-E980-CE49-FEEAB4D539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1" name="Oval 148">
                <a:extLst>
                  <a:ext uri="{FF2B5EF4-FFF2-40B4-BE49-F238E27FC236}">
                    <a16:creationId xmlns:a16="http://schemas.microsoft.com/office/drawing/2014/main" id="{C063A67D-4960-A404-CF5B-BD1BCA1338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2" name="Oval 149">
                <a:extLst>
                  <a:ext uri="{FF2B5EF4-FFF2-40B4-BE49-F238E27FC236}">
                    <a16:creationId xmlns:a16="http://schemas.microsoft.com/office/drawing/2014/main" id="{78B7A384-D11D-A6C8-052B-1729FF314D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3" name="Oval 150">
                <a:extLst>
                  <a:ext uri="{FF2B5EF4-FFF2-40B4-BE49-F238E27FC236}">
                    <a16:creationId xmlns:a16="http://schemas.microsoft.com/office/drawing/2014/main" id="{468F60BD-D88B-E4E6-E509-D645B49A2A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4" name="Oval 151">
                <a:extLst>
                  <a:ext uri="{FF2B5EF4-FFF2-40B4-BE49-F238E27FC236}">
                    <a16:creationId xmlns:a16="http://schemas.microsoft.com/office/drawing/2014/main" id="{F3B43EC8-00B2-301E-064B-6FAF60B56E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5" name="Oval 152">
                <a:extLst>
                  <a:ext uri="{FF2B5EF4-FFF2-40B4-BE49-F238E27FC236}">
                    <a16:creationId xmlns:a16="http://schemas.microsoft.com/office/drawing/2014/main" id="{5EBF0A0A-C83F-C0F0-4D10-BFC78F16BA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6" name="Oval 153">
                <a:extLst>
                  <a:ext uri="{FF2B5EF4-FFF2-40B4-BE49-F238E27FC236}">
                    <a16:creationId xmlns:a16="http://schemas.microsoft.com/office/drawing/2014/main" id="{5F10FD2B-F637-953E-3CF7-A105BB5F74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7" name="Oval 154">
                <a:extLst>
                  <a:ext uri="{FF2B5EF4-FFF2-40B4-BE49-F238E27FC236}">
                    <a16:creationId xmlns:a16="http://schemas.microsoft.com/office/drawing/2014/main" id="{A54661C7-BBE0-714F-9B8F-90C398A5A2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8" name="Oval 155">
                <a:extLst>
                  <a:ext uri="{FF2B5EF4-FFF2-40B4-BE49-F238E27FC236}">
                    <a16:creationId xmlns:a16="http://schemas.microsoft.com/office/drawing/2014/main" id="{976E29A0-7A27-CDB2-153D-EC80FD0136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9" name="Oval 156">
                <a:extLst>
                  <a:ext uri="{FF2B5EF4-FFF2-40B4-BE49-F238E27FC236}">
                    <a16:creationId xmlns:a16="http://schemas.microsoft.com/office/drawing/2014/main" id="{864A94DA-03CE-9A5B-4355-E879588CAD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0" name="Oval 157">
                <a:extLst>
                  <a:ext uri="{FF2B5EF4-FFF2-40B4-BE49-F238E27FC236}">
                    <a16:creationId xmlns:a16="http://schemas.microsoft.com/office/drawing/2014/main" id="{C6E833F0-1FB5-A723-1454-23ECB2DCB4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1" name="Oval 158">
                <a:extLst>
                  <a:ext uri="{FF2B5EF4-FFF2-40B4-BE49-F238E27FC236}">
                    <a16:creationId xmlns:a16="http://schemas.microsoft.com/office/drawing/2014/main" id="{7A7EFE7B-51A7-4A11-CD50-C71E88D388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2" name="Oval 159">
                <a:extLst>
                  <a:ext uri="{FF2B5EF4-FFF2-40B4-BE49-F238E27FC236}">
                    <a16:creationId xmlns:a16="http://schemas.microsoft.com/office/drawing/2014/main" id="{EA7FC713-F510-78D1-1373-418EE53413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3" name="Oval 160">
                <a:extLst>
                  <a:ext uri="{FF2B5EF4-FFF2-40B4-BE49-F238E27FC236}">
                    <a16:creationId xmlns:a16="http://schemas.microsoft.com/office/drawing/2014/main" id="{77FA7523-E9F1-C6F1-773E-58ECB49B52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4" name="Oval 161">
                <a:extLst>
                  <a:ext uri="{FF2B5EF4-FFF2-40B4-BE49-F238E27FC236}">
                    <a16:creationId xmlns:a16="http://schemas.microsoft.com/office/drawing/2014/main" id="{044009AC-7D8F-102C-B409-28F4CBF5D1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5" name="Oval 162">
                <a:extLst>
                  <a:ext uri="{FF2B5EF4-FFF2-40B4-BE49-F238E27FC236}">
                    <a16:creationId xmlns:a16="http://schemas.microsoft.com/office/drawing/2014/main" id="{070BCB2F-D8AD-9BBE-FFFB-C9950D3188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6" name="Oval 163">
                <a:extLst>
                  <a:ext uri="{FF2B5EF4-FFF2-40B4-BE49-F238E27FC236}">
                    <a16:creationId xmlns:a16="http://schemas.microsoft.com/office/drawing/2014/main" id="{D46BFF59-B204-A135-17FE-0F35E170A0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7" name="Oval 164">
                <a:extLst>
                  <a:ext uri="{FF2B5EF4-FFF2-40B4-BE49-F238E27FC236}">
                    <a16:creationId xmlns:a16="http://schemas.microsoft.com/office/drawing/2014/main" id="{5A689FF2-A62D-FA05-AC70-8146BB7482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8" name="Oval 165">
                <a:extLst>
                  <a:ext uri="{FF2B5EF4-FFF2-40B4-BE49-F238E27FC236}">
                    <a16:creationId xmlns:a16="http://schemas.microsoft.com/office/drawing/2014/main" id="{D6361112-BB92-0739-40D8-5B1596DE80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9" name="Oval 166">
                <a:extLst>
                  <a:ext uri="{FF2B5EF4-FFF2-40B4-BE49-F238E27FC236}">
                    <a16:creationId xmlns:a16="http://schemas.microsoft.com/office/drawing/2014/main" id="{F427ED1C-B279-81DA-4870-B85833E5FC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0" name="Oval 167">
                <a:extLst>
                  <a:ext uri="{FF2B5EF4-FFF2-40B4-BE49-F238E27FC236}">
                    <a16:creationId xmlns:a16="http://schemas.microsoft.com/office/drawing/2014/main" id="{7B7670FA-6921-9282-8EA4-6F13E776C6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1" name="Oval 168">
                <a:extLst>
                  <a:ext uri="{FF2B5EF4-FFF2-40B4-BE49-F238E27FC236}">
                    <a16:creationId xmlns:a16="http://schemas.microsoft.com/office/drawing/2014/main" id="{968B0E54-6648-E75B-1F31-4F9317D180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2" name="Oval 169">
                <a:extLst>
                  <a:ext uri="{FF2B5EF4-FFF2-40B4-BE49-F238E27FC236}">
                    <a16:creationId xmlns:a16="http://schemas.microsoft.com/office/drawing/2014/main" id="{90657F9E-BB58-88FF-9DEB-50C8F0F2FD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3" name="Oval 170">
                <a:extLst>
                  <a:ext uri="{FF2B5EF4-FFF2-40B4-BE49-F238E27FC236}">
                    <a16:creationId xmlns:a16="http://schemas.microsoft.com/office/drawing/2014/main" id="{288F702F-F47B-7123-BC99-6A8DB07C7E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4" name="Oval 171">
                <a:extLst>
                  <a:ext uri="{FF2B5EF4-FFF2-40B4-BE49-F238E27FC236}">
                    <a16:creationId xmlns:a16="http://schemas.microsoft.com/office/drawing/2014/main" id="{37617A35-3E56-234B-F81F-B1E3B024CD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5" name="Oval 172">
                <a:extLst>
                  <a:ext uri="{FF2B5EF4-FFF2-40B4-BE49-F238E27FC236}">
                    <a16:creationId xmlns:a16="http://schemas.microsoft.com/office/drawing/2014/main" id="{6EE4F730-63F7-5685-8AD7-840C485D54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6" name="Oval 173">
                <a:extLst>
                  <a:ext uri="{FF2B5EF4-FFF2-40B4-BE49-F238E27FC236}">
                    <a16:creationId xmlns:a16="http://schemas.microsoft.com/office/drawing/2014/main" id="{6030D601-5094-9EAA-95F6-BFEA21DF2C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7" name="Oval 174">
                <a:extLst>
                  <a:ext uri="{FF2B5EF4-FFF2-40B4-BE49-F238E27FC236}">
                    <a16:creationId xmlns:a16="http://schemas.microsoft.com/office/drawing/2014/main" id="{F3CC9BAE-F3A7-FB11-914D-34A3B68751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8" name="Oval 175">
                <a:extLst>
                  <a:ext uri="{FF2B5EF4-FFF2-40B4-BE49-F238E27FC236}">
                    <a16:creationId xmlns:a16="http://schemas.microsoft.com/office/drawing/2014/main" id="{4E2C2820-85F4-2CBD-64B3-B59EAC74E2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9" name="Oval 176">
                <a:extLst>
                  <a:ext uri="{FF2B5EF4-FFF2-40B4-BE49-F238E27FC236}">
                    <a16:creationId xmlns:a16="http://schemas.microsoft.com/office/drawing/2014/main" id="{12768ED4-996B-1D79-FD55-ECBEC0BB79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0" name="Oval 177">
                <a:extLst>
                  <a:ext uri="{FF2B5EF4-FFF2-40B4-BE49-F238E27FC236}">
                    <a16:creationId xmlns:a16="http://schemas.microsoft.com/office/drawing/2014/main" id="{D83695AA-11DC-F808-EE10-344D85B86D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1" name="Oval 178">
                <a:extLst>
                  <a:ext uri="{FF2B5EF4-FFF2-40B4-BE49-F238E27FC236}">
                    <a16:creationId xmlns:a16="http://schemas.microsoft.com/office/drawing/2014/main" id="{19CFA0DF-8692-D8EB-951E-869E6BEC2D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2" name="Oval 179">
                <a:extLst>
                  <a:ext uri="{FF2B5EF4-FFF2-40B4-BE49-F238E27FC236}">
                    <a16:creationId xmlns:a16="http://schemas.microsoft.com/office/drawing/2014/main" id="{30F16F90-09D3-19D5-D602-10AC20E98F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3" name="Oval 180">
                <a:extLst>
                  <a:ext uri="{FF2B5EF4-FFF2-40B4-BE49-F238E27FC236}">
                    <a16:creationId xmlns:a16="http://schemas.microsoft.com/office/drawing/2014/main" id="{5E53105D-49A9-BDE1-817B-A4C284E521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4" name="Oval 181">
                <a:extLst>
                  <a:ext uri="{FF2B5EF4-FFF2-40B4-BE49-F238E27FC236}">
                    <a16:creationId xmlns:a16="http://schemas.microsoft.com/office/drawing/2014/main" id="{1204CD73-C763-2058-03A2-729DCBDF70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5" name="Oval 182">
                <a:extLst>
                  <a:ext uri="{FF2B5EF4-FFF2-40B4-BE49-F238E27FC236}">
                    <a16:creationId xmlns:a16="http://schemas.microsoft.com/office/drawing/2014/main" id="{94A1DFCA-CC29-C4B0-41BA-3F7C22FA52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6" name="Oval 183">
                <a:extLst>
                  <a:ext uri="{FF2B5EF4-FFF2-40B4-BE49-F238E27FC236}">
                    <a16:creationId xmlns:a16="http://schemas.microsoft.com/office/drawing/2014/main" id="{98F4B68D-BEB8-0DBF-BF96-23A0EF549D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7" name="Oval 184">
                <a:extLst>
                  <a:ext uri="{FF2B5EF4-FFF2-40B4-BE49-F238E27FC236}">
                    <a16:creationId xmlns:a16="http://schemas.microsoft.com/office/drawing/2014/main" id="{49709E5F-37FB-21E6-59ED-CF47D7256C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8" name="Oval 185">
                <a:extLst>
                  <a:ext uri="{FF2B5EF4-FFF2-40B4-BE49-F238E27FC236}">
                    <a16:creationId xmlns:a16="http://schemas.microsoft.com/office/drawing/2014/main" id="{B0B288E8-E625-83D6-8EE6-3701D6253B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9" name="Oval 186">
                <a:extLst>
                  <a:ext uri="{FF2B5EF4-FFF2-40B4-BE49-F238E27FC236}">
                    <a16:creationId xmlns:a16="http://schemas.microsoft.com/office/drawing/2014/main" id="{8BB5A702-2940-413F-554B-45144CC465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0" name="Oval 187">
                <a:extLst>
                  <a:ext uri="{FF2B5EF4-FFF2-40B4-BE49-F238E27FC236}">
                    <a16:creationId xmlns:a16="http://schemas.microsoft.com/office/drawing/2014/main" id="{01107724-E537-DD2B-C285-00647000F1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1" name="Oval 188">
                <a:extLst>
                  <a:ext uri="{FF2B5EF4-FFF2-40B4-BE49-F238E27FC236}">
                    <a16:creationId xmlns:a16="http://schemas.microsoft.com/office/drawing/2014/main" id="{960133BA-8088-F471-1FEE-E1109CD7CC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2" name="Oval 189">
                <a:extLst>
                  <a:ext uri="{FF2B5EF4-FFF2-40B4-BE49-F238E27FC236}">
                    <a16:creationId xmlns:a16="http://schemas.microsoft.com/office/drawing/2014/main" id="{7AE6037F-625C-7B28-1653-508D07F165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3" name="Oval 190">
                <a:extLst>
                  <a:ext uri="{FF2B5EF4-FFF2-40B4-BE49-F238E27FC236}">
                    <a16:creationId xmlns:a16="http://schemas.microsoft.com/office/drawing/2014/main" id="{E4243F1E-0976-589E-5F33-45B8DA3329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4" name="Oval 191">
                <a:extLst>
                  <a:ext uri="{FF2B5EF4-FFF2-40B4-BE49-F238E27FC236}">
                    <a16:creationId xmlns:a16="http://schemas.microsoft.com/office/drawing/2014/main" id="{B744539E-49BC-E73F-AC20-0E968ADACB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5" name="Oval 192">
                <a:extLst>
                  <a:ext uri="{FF2B5EF4-FFF2-40B4-BE49-F238E27FC236}">
                    <a16:creationId xmlns:a16="http://schemas.microsoft.com/office/drawing/2014/main" id="{CA920FF9-7734-F2CE-85F8-3C7F53DE0A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6" name="Freeform 193">
                <a:extLst>
                  <a:ext uri="{FF2B5EF4-FFF2-40B4-BE49-F238E27FC236}">
                    <a16:creationId xmlns:a16="http://schemas.microsoft.com/office/drawing/2014/main" id="{A6457EED-E0A4-5439-9404-65F86CA087CF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7" name="Freeform 194">
                <a:extLst>
                  <a:ext uri="{FF2B5EF4-FFF2-40B4-BE49-F238E27FC236}">
                    <a16:creationId xmlns:a16="http://schemas.microsoft.com/office/drawing/2014/main" id="{240CFAFA-12F0-2203-A8D6-EE0E07747E79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8" name="Freeform 195">
                <a:extLst>
                  <a:ext uri="{FF2B5EF4-FFF2-40B4-BE49-F238E27FC236}">
                    <a16:creationId xmlns:a16="http://schemas.microsoft.com/office/drawing/2014/main" id="{58B44A30-10B8-DE3A-D832-19AA3BD46C84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9" name="Freeform 196">
                <a:extLst>
                  <a:ext uri="{FF2B5EF4-FFF2-40B4-BE49-F238E27FC236}">
                    <a16:creationId xmlns:a16="http://schemas.microsoft.com/office/drawing/2014/main" id="{5DE50FF9-1DA9-9448-1CD1-8875EAB04AB5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0" name="Freeform 197">
                <a:extLst>
                  <a:ext uri="{FF2B5EF4-FFF2-40B4-BE49-F238E27FC236}">
                    <a16:creationId xmlns:a16="http://schemas.microsoft.com/office/drawing/2014/main" id="{A95FE57E-BFEF-DA1C-0684-C528FD6D474D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1" name="Freeform 198">
                <a:extLst>
                  <a:ext uri="{FF2B5EF4-FFF2-40B4-BE49-F238E27FC236}">
                    <a16:creationId xmlns:a16="http://schemas.microsoft.com/office/drawing/2014/main" id="{6F010743-F96D-630D-77A8-D5A3D69A645C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2" name="Oval 199">
                <a:extLst>
                  <a:ext uri="{FF2B5EF4-FFF2-40B4-BE49-F238E27FC236}">
                    <a16:creationId xmlns:a16="http://schemas.microsoft.com/office/drawing/2014/main" id="{69ACCAEE-1330-1D13-46D0-E3CFCF10B1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3" name="Oval 200">
                <a:extLst>
                  <a:ext uri="{FF2B5EF4-FFF2-40B4-BE49-F238E27FC236}">
                    <a16:creationId xmlns:a16="http://schemas.microsoft.com/office/drawing/2014/main" id="{909B5FE8-07D3-93BC-8F23-004BA70EDA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4" name="Oval 201">
                <a:extLst>
                  <a:ext uri="{FF2B5EF4-FFF2-40B4-BE49-F238E27FC236}">
                    <a16:creationId xmlns:a16="http://schemas.microsoft.com/office/drawing/2014/main" id="{D68B851C-5281-5A00-80FF-3DDB13B791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5" name="Oval 202">
                <a:extLst>
                  <a:ext uri="{FF2B5EF4-FFF2-40B4-BE49-F238E27FC236}">
                    <a16:creationId xmlns:a16="http://schemas.microsoft.com/office/drawing/2014/main" id="{40B01459-4067-9860-4A01-1DB3251D36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6" name="Oval 203">
                <a:extLst>
                  <a:ext uri="{FF2B5EF4-FFF2-40B4-BE49-F238E27FC236}">
                    <a16:creationId xmlns:a16="http://schemas.microsoft.com/office/drawing/2014/main" id="{9A5BBBF1-CD1D-570D-94E1-3B5D7DAA6C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7" name="Oval 204">
                <a:extLst>
                  <a:ext uri="{FF2B5EF4-FFF2-40B4-BE49-F238E27FC236}">
                    <a16:creationId xmlns:a16="http://schemas.microsoft.com/office/drawing/2014/main" id="{8FEE464D-2AB4-AFDC-53C2-E52A34F2B7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8" name="Oval 205">
                <a:extLst>
                  <a:ext uri="{FF2B5EF4-FFF2-40B4-BE49-F238E27FC236}">
                    <a16:creationId xmlns:a16="http://schemas.microsoft.com/office/drawing/2014/main" id="{91634ADC-6911-830D-6536-F6E5DD4A79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9" name="Oval 206">
                <a:extLst>
                  <a:ext uri="{FF2B5EF4-FFF2-40B4-BE49-F238E27FC236}">
                    <a16:creationId xmlns:a16="http://schemas.microsoft.com/office/drawing/2014/main" id="{2AAE9F12-A236-5CBB-763E-3B4EAEBFFD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0" name="Oval 207">
                <a:extLst>
                  <a:ext uri="{FF2B5EF4-FFF2-40B4-BE49-F238E27FC236}">
                    <a16:creationId xmlns:a16="http://schemas.microsoft.com/office/drawing/2014/main" id="{14629B0A-0B2D-8E01-B473-8E2A1E762B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1" name="Oval 208">
                <a:extLst>
                  <a:ext uri="{FF2B5EF4-FFF2-40B4-BE49-F238E27FC236}">
                    <a16:creationId xmlns:a16="http://schemas.microsoft.com/office/drawing/2014/main" id="{6E47702F-ECB4-3C65-6875-2A5223F727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2" name="Oval 209">
                <a:extLst>
                  <a:ext uri="{FF2B5EF4-FFF2-40B4-BE49-F238E27FC236}">
                    <a16:creationId xmlns:a16="http://schemas.microsoft.com/office/drawing/2014/main" id="{AD347A2C-0687-C8F5-6C1A-B19B3CF714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3" name="Oval 210">
                <a:extLst>
                  <a:ext uri="{FF2B5EF4-FFF2-40B4-BE49-F238E27FC236}">
                    <a16:creationId xmlns:a16="http://schemas.microsoft.com/office/drawing/2014/main" id="{55E69259-80EF-6777-ED7E-A99D60E2E8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4" name="Oval 211">
                <a:extLst>
                  <a:ext uri="{FF2B5EF4-FFF2-40B4-BE49-F238E27FC236}">
                    <a16:creationId xmlns:a16="http://schemas.microsoft.com/office/drawing/2014/main" id="{CE3C9691-B938-D655-72F8-EE204EDFEE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5" name="Oval 212">
                <a:extLst>
                  <a:ext uri="{FF2B5EF4-FFF2-40B4-BE49-F238E27FC236}">
                    <a16:creationId xmlns:a16="http://schemas.microsoft.com/office/drawing/2014/main" id="{F16B8B36-EC72-8B84-D854-1F1E1061C0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6" name="Oval 213">
                <a:extLst>
                  <a:ext uri="{FF2B5EF4-FFF2-40B4-BE49-F238E27FC236}">
                    <a16:creationId xmlns:a16="http://schemas.microsoft.com/office/drawing/2014/main" id="{83268A9D-0EBE-BEB5-5A17-ADD94904EF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7" name="Oval 214">
                <a:extLst>
                  <a:ext uri="{FF2B5EF4-FFF2-40B4-BE49-F238E27FC236}">
                    <a16:creationId xmlns:a16="http://schemas.microsoft.com/office/drawing/2014/main" id="{A96E4941-AD66-066A-01A8-76B4064CBB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8" name="Oval 215">
                <a:extLst>
                  <a:ext uri="{FF2B5EF4-FFF2-40B4-BE49-F238E27FC236}">
                    <a16:creationId xmlns:a16="http://schemas.microsoft.com/office/drawing/2014/main" id="{CA394B66-464B-DB97-2CD1-B98A205601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9" name="Oval 216">
                <a:extLst>
                  <a:ext uri="{FF2B5EF4-FFF2-40B4-BE49-F238E27FC236}">
                    <a16:creationId xmlns:a16="http://schemas.microsoft.com/office/drawing/2014/main" id="{93054484-996F-62D8-AB88-78D08BEAFF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0" name="Oval 217">
                <a:extLst>
                  <a:ext uri="{FF2B5EF4-FFF2-40B4-BE49-F238E27FC236}">
                    <a16:creationId xmlns:a16="http://schemas.microsoft.com/office/drawing/2014/main" id="{267B0D29-8BCA-CE14-7BFA-4A6426F645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1" name="Oval 218">
                <a:extLst>
                  <a:ext uri="{FF2B5EF4-FFF2-40B4-BE49-F238E27FC236}">
                    <a16:creationId xmlns:a16="http://schemas.microsoft.com/office/drawing/2014/main" id="{351CAF8B-1853-D491-FB8F-D41744DF0D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2" name="Oval 219">
                <a:extLst>
                  <a:ext uri="{FF2B5EF4-FFF2-40B4-BE49-F238E27FC236}">
                    <a16:creationId xmlns:a16="http://schemas.microsoft.com/office/drawing/2014/main" id="{A552C970-2652-9F9F-A051-45A46E5FE3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3" name="Oval 220">
                <a:extLst>
                  <a:ext uri="{FF2B5EF4-FFF2-40B4-BE49-F238E27FC236}">
                    <a16:creationId xmlns:a16="http://schemas.microsoft.com/office/drawing/2014/main" id="{74EEDFC5-C584-9F41-7A18-3EC09FC9D5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4" name="Oval 221">
                <a:extLst>
                  <a:ext uri="{FF2B5EF4-FFF2-40B4-BE49-F238E27FC236}">
                    <a16:creationId xmlns:a16="http://schemas.microsoft.com/office/drawing/2014/main" id="{72779E16-265D-B97E-4FE3-A01337BA41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5" name="Oval 222">
                <a:extLst>
                  <a:ext uri="{FF2B5EF4-FFF2-40B4-BE49-F238E27FC236}">
                    <a16:creationId xmlns:a16="http://schemas.microsoft.com/office/drawing/2014/main" id="{1CE892E5-DE65-AD28-0E6F-10E7D446CC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6" name="Oval 223">
                <a:extLst>
                  <a:ext uri="{FF2B5EF4-FFF2-40B4-BE49-F238E27FC236}">
                    <a16:creationId xmlns:a16="http://schemas.microsoft.com/office/drawing/2014/main" id="{CCA7C8C7-64F8-1CB4-C7DA-E0FB0710B0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7" name="Oval 224">
                <a:extLst>
                  <a:ext uri="{FF2B5EF4-FFF2-40B4-BE49-F238E27FC236}">
                    <a16:creationId xmlns:a16="http://schemas.microsoft.com/office/drawing/2014/main" id="{ABFF1AA3-01CC-04A8-0994-B42AD27C62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8" name="Oval 225">
                <a:extLst>
                  <a:ext uri="{FF2B5EF4-FFF2-40B4-BE49-F238E27FC236}">
                    <a16:creationId xmlns:a16="http://schemas.microsoft.com/office/drawing/2014/main" id="{A26DCF6D-3B66-DC46-6F11-2AF870ED2E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9" name="Oval 226">
                <a:extLst>
                  <a:ext uri="{FF2B5EF4-FFF2-40B4-BE49-F238E27FC236}">
                    <a16:creationId xmlns:a16="http://schemas.microsoft.com/office/drawing/2014/main" id="{85294951-8CEC-8E4A-0E77-686A5C5E21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0" name="Oval 227">
                <a:extLst>
                  <a:ext uri="{FF2B5EF4-FFF2-40B4-BE49-F238E27FC236}">
                    <a16:creationId xmlns:a16="http://schemas.microsoft.com/office/drawing/2014/main" id="{9EEC15C6-66FE-AE08-34DA-942743183E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1" name="Oval 228">
                <a:extLst>
                  <a:ext uri="{FF2B5EF4-FFF2-40B4-BE49-F238E27FC236}">
                    <a16:creationId xmlns:a16="http://schemas.microsoft.com/office/drawing/2014/main" id="{4E8F8702-6413-0C8C-33C7-5352DD8FA5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2" name="Freeform 229">
                <a:extLst>
                  <a:ext uri="{FF2B5EF4-FFF2-40B4-BE49-F238E27FC236}">
                    <a16:creationId xmlns:a16="http://schemas.microsoft.com/office/drawing/2014/main" id="{8AFB9311-AFB7-1FF3-0C54-F03CCD60BC0B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3" name="Freeform 230">
                <a:extLst>
                  <a:ext uri="{FF2B5EF4-FFF2-40B4-BE49-F238E27FC236}">
                    <a16:creationId xmlns:a16="http://schemas.microsoft.com/office/drawing/2014/main" id="{B6884974-5E3B-016D-7614-6A4CF669D0C4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4" name="Freeform 231">
                <a:extLst>
                  <a:ext uri="{FF2B5EF4-FFF2-40B4-BE49-F238E27FC236}">
                    <a16:creationId xmlns:a16="http://schemas.microsoft.com/office/drawing/2014/main" id="{6DD76C64-2032-AF46-98EE-6A9F9D4A6BA9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5" name="Freeform 232">
                <a:extLst>
                  <a:ext uri="{FF2B5EF4-FFF2-40B4-BE49-F238E27FC236}">
                    <a16:creationId xmlns:a16="http://schemas.microsoft.com/office/drawing/2014/main" id="{CF17A929-E49B-753F-B6DB-F523ECC5A235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6" name="Freeform 233">
                <a:extLst>
                  <a:ext uri="{FF2B5EF4-FFF2-40B4-BE49-F238E27FC236}">
                    <a16:creationId xmlns:a16="http://schemas.microsoft.com/office/drawing/2014/main" id="{1D1C0353-A4B6-30D8-4C5B-A36EB7292CBE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7" name="Freeform 234">
                <a:extLst>
                  <a:ext uri="{FF2B5EF4-FFF2-40B4-BE49-F238E27FC236}">
                    <a16:creationId xmlns:a16="http://schemas.microsoft.com/office/drawing/2014/main" id="{8D43C0F6-8091-7B1E-65E1-5349D1115655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8" name="Oval 235">
                <a:extLst>
                  <a:ext uri="{FF2B5EF4-FFF2-40B4-BE49-F238E27FC236}">
                    <a16:creationId xmlns:a16="http://schemas.microsoft.com/office/drawing/2014/main" id="{1C87B8CA-B168-1696-C87B-932A085C39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9" name="Oval 236">
                <a:extLst>
                  <a:ext uri="{FF2B5EF4-FFF2-40B4-BE49-F238E27FC236}">
                    <a16:creationId xmlns:a16="http://schemas.microsoft.com/office/drawing/2014/main" id="{45E9868E-BB2D-A4CA-B476-14EA5AE308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0" name="Oval 237">
                <a:extLst>
                  <a:ext uri="{FF2B5EF4-FFF2-40B4-BE49-F238E27FC236}">
                    <a16:creationId xmlns:a16="http://schemas.microsoft.com/office/drawing/2014/main" id="{DAA10182-13D5-126B-41E4-AC7F03B594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1" name="Oval 238">
                <a:extLst>
                  <a:ext uri="{FF2B5EF4-FFF2-40B4-BE49-F238E27FC236}">
                    <a16:creationId xmlns:a16="http://schemas.microsoft.com/office/drawing/2014/main" id="{BDC80378-FA13-E017-7AD5-8410AED8A8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2" name="Oval 239">
                <a:extLst>
                  <a:ext uri="{FF2B5EF4-FFF2-40B4-BE49-F238E27FC236}">
                    <a16:creationId xmlns:a16="http://schemas.microsoft.com/office/drawing/2014/main" id="{9A7A0E6C-77DE-E94F-A869-40CF385C27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3" name="Oval 240">
                <a:extLst>
                  <a:ext uri="{FF2B5EF4-FFF2-40B4-BE49-F238E27FC236}">
                    <a16:creationId xmlns:a16="http://schemas.microsoft.com/office/drawing/2014/main" id="{AEFEA408-82F8-4612-E6C9-0119ACC424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4" name="Oval 241">
                <a:extLst>
                  <a:ext uri="{FF2B5EF4-FFF2-40B4-BE49-F238E27FC236}">
                    <a16:creationId xmlns:a16="http://schemas.microsoft.com/office/drawing/2014/main" id="{CD6FCB9E-E5B5-EC0D-88BE-6CC496AE71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5" name="Oval 242">
                <a:extLst>
                  <a:ext uri="{FF2B5EF4-FFF2-40B4-BE49-F238E27FC236}">
                    <a16:creationId xmlns:a16="http://schemas.microsoft.com/office/drawing/2014/main" id="{B4C389D7-4A6F-4657-4770-7CD256ECC1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6" name="Oval 243">
                <a:extLst>
                  <a:ext uri="{FF2B5EF4-FFF2-40B4-BE49-F238E27FC236}">
                    <a16:creationId xmlns:a16="http://schemas.microsoft.com/office/drawing/2014/main" id="{A2E5CED1-EBFD-1F7C-2C11-775BD94AB1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7" name="Oval 244">
                <a:extLst>
                  <a:ext uri="{FF2B5EF4-FFF2-40B4-BE49-F238E27FC236}">
                    <a16:creationId xmlns:a16="http://schemas.microsoft.com/office/drawing/2014/main" id="{47DA46E1-0A3C-6E80-76A8-A615E8BC34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8" name="Oval 245">
                <a:extLst>
                  <a:ext uri="{FF2B5EF4-FFF2-40B4-BE49-F238E27FC236}">
                    <a16:creationId xmlns:a16="http://schemas.microsoft.com/office/drawing/2014/main" id="{2FBFB501-3789-D5C5-8CAC-82F35BC062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9" name="Oval 246">
                <a:extLst>
                  <a:ext uri="{FF2B5EF4-FFF2-40B4-BE49-F238E27FC236}">
                    <a16:creationId xmlns:a16="http://schemas.microsoft.com/office/drawing/2014/main" id="{49DB2B75-83A2-CEE7-C18B-20AF82E171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0" name="Oval 247">
                <a:extLst>
                  <a:ext uri="{FF2B5EF4-FFF2-40B4-BE49-F238E27FC236}">
                    <a16:creationId xmlns:a16="http://schemas.microsoft.com/office/drawing/2014/main" id="{5B4CF1AB-9CF8-350A-8C12-27D4A4B0C7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1" name="Oval 248">
                <a:extLst>
                  <a:ext uri="{FF2B5EF4-FFF2-40B4-BE49-F238E27FC236}">
                    <a16:creationId xmlns:a16="http://schemas.microsoft.com/office/drawing/2014/main" id="{D34B690D-1383-8BC0-9361-810A8C2F3F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2" name="Oval 249">
                <a:extLst>
                  <a:ext uri="{FF2B5EF4-FFF2-40B4-BE49-F238E27FC236}">
                    <a16:creationId xmlns:a16="http://schemas.microsoft.com/office/drawing/2014/main" id="{F2BF7522-7870-8CB5-8209-91B260AC23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3" name="Oval 250">
                <a:extLst>
                  <a:ext uri="{FF2B5EF4-FFF2-40B4-BE49-F238E27FC236}">
                    <a16:creationId xmlns:a16="http://schemas.microsoft.com/office/drawing/2014/main" id="{EC3C75FA-47F6-524B-C486-F469E3C8AE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4" name="Oval 251">
                <a:extLst>
                  <a:ext uri="{FF2B5EF4-FFF2-40B4-BE49-F238E27FC236}">
                    <a16:creationId xmlns:a16="http://schemas.microsoft.com/office/drawing/2014/main" id="{15C9D8AE-95FB-649E-69E9-006AAB6671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5" name="Oval 252">
                <a:extLst>
                  <a:ext uri="{FF2B5EF4-FFF2-40B4-BE49-F238E27FC236}">
                    <a16:creationId xmlns:a16="http://schemas.microsoft.com/office/drawing/2014/main" id="{E0BCF62A-2F12-DD36-9D1D-CBEBADABB7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6" name="Oval 253">
                <a:extLst>
                  <a:ext uri="{FF2B5EF4-FFF2-40B4-BE49-F238E27FC236}">
                    <a16:creationId xmlns:a16="http://schemas.microsoft.com/office/drawing/2014/main" id="{BA106541-3E71-C1B5-30FE-A9D1EB313B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7" name="Oval 254">
                <a:extLst>
                  <a:ext uri="{FF2B5EF4-FFF2-40B4-BE49-F238E27FC236}">
                    <a16:creationId xmlns:a16="http://schemas.microsoft.com/office/drawing/2014/main" id="{562C084D-0B7B-108F-DBF3-3E3BB1FC8E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8" name="Oval 255">
                <a:extLst>
                  <a:ext uri="{FF2B5EF4-FFF2-40B4-BE49-F238E27FC236}">
                    <a16:creationId xmlns:a16="http://schemas.microsoft.com/office/drawing/2014/main" id="{3B9CD463-723E-6415-2E9D-6CFAE48191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9" name="Oval 256">
                <a:extLst>
                  <a:ext uri="{FF2B5EF4-FFF2-40B4-BE49-F238E27FC236}">
                    <a16:creationId xmlns:a16="http://schemas.microsoft.com/office/drawing/2014/main" id="{561F98CC-7A1E-1C14-9883-2F03E0F3E0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0" name="Oval 257">
                <a:extLst>
                  <a:ext uri="{FF2B5EF4-FFF2-40B4-BE49-F238E27FC236}">
                    <a16:creationId xmlns:a16="http://schemas.microsoft.com/office/drawing/2014/main" id="{B20E5E61-2D9C-016F-9797-52B57854A7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1" name="Oval 258">
                <a:extLst>
                  <a:ext uri="{FF2B5EF4-FFF2-40B4-BE49-F238E27FC236}">
                    <a16:creationId xmlns:a16="http://schemas.microsoft.com/office/drawing/2014/main" id="{1A26ABB7-FD96-D747-8843-59BA58839D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2" name="Oval 259">
                <a:extLst>
                  <a:ext uri="{FF2B5EF4-FFF2-40B4-BE49-F238E27FC236}">
                    <a16:creationId xmlns:a16="http://schemas.microsoft.com/office/drawing/2014/main" id="{FADDC24A-82F4-FEF0-36CA-035A0FBDAE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3" name="Oval 260">
                <a:extLst>
                  <a:ext uri="{FF2B5EF4-FFF2-40B4-BE49-F238E27FC236}">
                    <a16:creationId xmlns:a16="http://schemas.microsoft.com/office/drawing/2014/main" id="{DBEE465F-45FB-6EAC-0433-0D2B6AEE29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4" name="Oval 261">
                <a:extLst>
                  <a:ext uri="{FF2B5EF4-FFF2-40B4-BE49-F238E27FC236}">
                    <a16:creationId xmlns:a16="http://schemas.microsoft.com/office/drawing/2014/main" id="{F813AF19-BF67-4AC4-73CB-922ED50D55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5" name="Oval 262">
                <a:extLst>
                  <a:ext uri="{FF2B5EF4-FFF2-40B4-BE49-F238E27FC236}">
                    <a16:creationId xmlns:a16="http://schemas.microsoft.com/office/drawing/2014/main" id="{E662FDD5-178F-5825-94A2-C86BF228B9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6" name="Oval 263">
                <a:extLst>
                  <a:ext uri="{FF2B5EF4-FFF2-40B4-BE49-F238E27FC236}">
                    <a16:creationId xmlns:a16="http://schemas.microsoft.com/office/drawing/2014/main" id="{5D75C80C-AD20-4465-E661-AD405B3D93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7" name="Oval 264">
                <a:extLst>
                  <a:ext uri="{FF2B5EF4-FFF2-40B4-BE49-F238E27FC236}">
                    <a16:creationId xmlns:a16="http://schemas.microsoft.com/office/drawing/2014/main" id="{00B02711-6C00-B322-ABF3-6F921A42D8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8" name="Oval 265">
                <a:extLst>
                  <a:ext uri="{FF2B5EF4-FFF2-40B4-BE49-F238E27FC236}">
                    <a16:creationId xmlns:a16="http://schemas.microsoft.com/office/drawing/2014/main" id="{02576083-3400-445F-8ABF-A2EEA23177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9" name="Oval 266">
                <a:extLst>
                  <a:ext uri="{FF2B5EF4-FFF2-40B4-BE49-F238E27FC236}">
                    <a16:creationId xmlns:a16="http://schemas.microsoft.com/office/drawing/2014/main" id="{68012530-FEB4-B106-D746-BFA74D7288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0" name="Oval 267">
                <a:extLst>
                  <a:ext uri="{FF2B5EF4-FFF2-40B4-BE49-F238E27FC236}">
                    <a16:creationId xmlns:a16="http://schemas.microsoft.com/office/drawing/2014/main" id="{E0B1DFDB-6573-95DA-44DC-547E4AA461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1" name="Oval 268">
                <a:extLst>
                  <a:ext uri="{FF2B5EF4-FFF2-40B4-BE49-F238E27FC236}">
                    <a16:creationId xmlns:a16="http://schemas.microsoft.com/office/drawing/2014/main" id="{94D440DE-AA90-6E5C-5D95-A60AFCE612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2" name="Oval 269">
                <a:extLst>
                  <a:ext uri="{FF2B5EF4-FFF2-40B4-BE49-F238E27FC236}">
                    <a16:creationId xmlns:a16="http://schemas.microsoft.com/office/drawing/2014/main" id="{5ED5E34E-7B9D-E468-78E6-9A1BF44108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3" name="Oval 270">
                <a:extLst>
                  <a:ext uri="{FF2B5EF4-FFF2-40B4-BE49-F238E27FC236}">
                    <a16:creationId xmlns:a16="http://schemas.microsoft.com/office/drawing/2014/main" id="{8B98940D-6CB1-B2CC-BCB2-AED9FC1415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4" name="Oval 271">
                <a:extLst>
                  <a:ext uri="{FF2B5EF4-FFF2-40B4-BE49-F238E27FC236}">
                    <a16:creationId xmlns:a16="http://schemas.microsoft.com/office/drawing/2014/main" id="{15DCEBEA-4F10-E7F5-1E7B-D4FCE9396B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5" name="Oval 272">
                <a:extLst>
                  <a:ext uri="{FF2B5EF4-FFF2-40B4-BE49-F238E27FC236}">
                    <a16:creationId xmlns:a16="http://schemas.microsoft.com/office/drawing/2014/main" id="{F6AD77AB-2E45-B376-2F59-BF9B19D804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6" name="Oval 273">
                <a:extLst>
                  <a:ext uri="{FF2B5EF4-FFF2-40B4-BE49-F238E27FC236}">
                    <a16:creationId xmlns:a16="http://schemas.microsoft.com/office/drawing/2014/main" id="{43FA7317-DAE7-6AD5-FF0A-69595CFE2F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7" name="Oval 274">
                <a:extLst>
                  <a:ext uri="{FF2B5EF4-FFF2-40B4-BE49-F238E27FC236}">
                    <a16:creationId xmlns:a16="http://schemas.microsoft.com/office/drawing/2014/main" id="{9D0EC10D-8BBF-1A06-AAD8-8AFBE28944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8" name="Oval 275">
                <a:extLst>
                  <a:ext uri="{FF2B5EF4-FFF2-40B4-BE49-F238E27FC236}">
                    <a16:creationId xmlns:a16="http://schemas.microsoft.com/office/drawing/2014/main" id="{54ABA04C-B10B-C507-034D-17622939F8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9" name="Oval 276">
                <a:extLst>
                  <a:ext uri="{FF2B5EF4-FFF2-40B4-BE49-F238E27FC236}">
                    <a16:creationId xmlns:a16="http://schemas.microsoft.com/office/drawing/2014/main" id="{7750FA48-9194-BFFE-5633-BB8A8242AB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0" name="Oval 277">
                <a:extLst>
                  <a:ext uri="{FF2B5EF4-FFF2-40B4-BE49-F238E27FC236}">
                    <a16:creationId xmlns:a16="http://schemas.microsoft.com/office/drawing/2014/main" id="{191F6DE1-F435-537A-0206-12233B509A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1" name="Oval 278">
                <a:extLst>
                  <a:ext uri="{FF2B5EF4-FFF2-40B4-BE49-F238E27FC236}">
                    <a16:creationId xmlns:a16="http://schemas.microsoft.com/office/drawing/2014/main" id="{5B54AEC7-875A-195C-2380-CA0B4EBCA5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2" name="Oval 279">
                <a:extLst>
                  <a:ext uri="{FF2B5EF4-FFF2-40B4-BE49-F238E27FC236}">
                    <a16:creationId xmlns:a16="http://schemas.microsoft.com/office/drawing/2014/main" id="{D5366DBF-EC6E-95F4-3F08-8F0A5C9122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3" name="Oval 280">
                <a:extLst>
                  <a:ext uri="{FF2B5EF4-FFF2-40B4-BE49-F238E27FC236}">
                    <a16:creationId xmlns:a16="http://schemas.microsoft.com/office/drawing/2014/main" id="{8ACFDF39-C1DD-677C-A75A-D051335945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4" name="Oval 281">
                <a:extLst>
                  <a:ext uri="{FF2B5EF4-FFF2-40B4-BE49-F238E27FC236}">
                    <a16:creationId xmlns:a16="http://schemas.microsoft.com/office/drawing/2014/main" id="{CF9E876D-B555-A3A8-47D4-7B61230579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5" name="Oval 282">
                <a:extLst>
                  <a:ext uri="{FF2B5EF4-FFF2-40B4-BE49-F238E27FC236}">
                    <a16:creationId xmlns:a16="http://schemas.microsoft.com/office/drawing/2014/main" id="{942DF4A4-2741-31FF-0561-8C72A03EBB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6" name="Oval 283">
                <a:extLst>
                  <a:ext uri="{FF2B5EF4-FFF2-40B4-BE49-F238E27FC236}">
                    <a16:creationId xmlns:a16="http://schemas.microsoft.com/office/drawing/2014/main" id="{3E679CD6-08AF-4876-D965-5726E8B725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7" name="Oval 284">
                <a:extLst>
                  <a:ext uri="{FF2B5EF4-FFF2-40B4-BE49-F238E27FC236}">
                    <a16:creationId xmlns:a16="http://schemas.microsoft.com/office/drawing/2014/main" id="{C1F7DFC1-DBB6-5669-12D6-C13B36DF78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8" name="Oval 285">
                <a:extLst>
                  <a:ext uri="{FF2B5EF4-FFF2-40B4-BE49-F238E27FC236}">
                    <a16:creationId xmlns:a16="http://schemas.microsoft.com/office/drawing/2014/main" id="{0F4C3529-030F-16CF-E84E-BF3C553716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9" name="Oval 286">
                <a:extLst>
                  <a:ext uri="{FF2B5EF4-FFF2-40B4-BE49-F238E27FC236}">
                    <a16:creationId xmlns:a16="http://schemas.microsoft.com/office/drawing/2014/main" id="{BBB98EEA-6D04-D5C3-7BE0-B1820D16E5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0" name="Oval 287">
                <a:extLst>
                  <a:ext uri="{FF2B5EF4-FFF2-40B4-BE49-F238E27FC236}">
                    <a16:creationId xmlns:a16="http://schemas.microsoft.com/office/drawing/2014/main" id="{5A6A3FA0-0A3A-7701-F4DB-EE80D3B93F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1" name="Oval 288">
                <a:extLst>
                  <a:ext uri="{FF2B5EF4-FFF2-40B4-BE49-F238E27FC236}">
                    <a16:creationId xmlns:a16="http://schemas.microsoft.com/office/drawing/2014/main" id="{0116E0B8-CD9C-2D98-F15F-8F42891323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2" name="Oval 289">
                <a:extLst>
                  <a:ext uri="{FF2B5EF4-FFF2-40B4-BE49-F238E27FC236}">
                    <a16:creationId xmlns:a16="http://schemas.microsoft.com/office/drawing/2014/main" id="{2B683B40-5F69-A19F-DA1F-1A7E8BFA26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3" name="Oval 290">
                <a:extLst>
                  <a:ext uri="{FF2B5EF4-FFF2-40B4-BE49-F238E27FC236}">
                    <a16:creationId xmlns:a16="http://schemas.microsoft.com/office/drawing/2014/main" id="{00B38426-0142-EAA1-7E6D-3E36F26090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4" name="Oval 291">
                <a:extLst>
                  <a:ext uri="{FF2B5EF4-FFF2-40B4-BE49-F238E27FC236}">
                    <a16:creationId xmlns:a16="http://schemas.microsoft.com/office/drawing/2014/main" id="{FC48E631-936F-C16A-36BE-F961F8EAC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5" name="Oval 292">
                <a:extLst>
                  <a:ext uri="{FF2B5EF4-FFF2-40B4-BE49-F238E27FC236}">
                    <a16:creationId xmlns:a16="http://schemas.microsoft.com/office/drawing/2014/main" id="{46A43772-D9F7-839A-F9E3-455A54F879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6" name="Oval 293">
                <a:extLst>
                  <a:ext uri="{FF2B5EF4-FFF2-40B4-BE49-F238E27FC236}">
                    <a16:creationId xmlns:a16="http://schemas.microsoft.com/office/drawing/2014/main" id="{05E45DE3-FEC8-4E2B-5FBF-BDD166A7E6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7" name="Oval 294">
                <a:extLst>
                  <a:ext uri="{FF2B5EF4-FFF2-40B4-BE49-F238E27FC236}">
                    <a16:creationId xmlns:a16="http://schemas.microsoft.com/office/drawing/2014/main" id="{62934978-EBCE-FC0C-92B0-F660BF647F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8" name="Oval 295">
                <a:extLst>
                  <a:ext uri="{FF2B5EF4-FFF2-40B4-BE49-F238E27FC236}">
                    <a16:creationId xmlns:a16="http://schemas.microsoft.com/office/drawing/2014/main" id="{060D9291-96AC-E7F0-2980-4601D0AE5D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9" name="Oval 296">
                <a:extLst>
                  <a:ext uri="{FF2B5EF4-FFF2-40B4-BE49-F238E27FC236}">
                    <a16:creationId xmlns:a16="http://schemas.microsoft.com/office/drawing/2014/main" id="{422916B8-59A5-8299-2801-FFAAB02ED0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0" name="Oval 297">
                <a:extLst>
                  <a:ext uri="{FF2B5EF4-FFF2-40B4-BE49-F238E27FC236}">
                    <a16:creationId xmlns:a16="http://schemas.microsoft.com/office/drawing/2014/main" id="{07E1CDA9-FE3B-DC22-24C8-1493A9E20A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1" name="Oval 298">
                <a:extLst>
                  <a:ext uri="{FF2B5EF4-FFF2-40B4-BE49-F238E27FC236}">
                    <a16:creationId xmlns:a16="http://schemas.microsoft.com/office/drawing/2014/main" id="{5535188A-4FB3-5506-A3A7-8F2DF4EFDE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2" name="Oval 299">
                <a:extLst>
                  <a:ext uri="{FF2B5EF4-FFF2-40B4-BE49-F238E27FC236}">
                    <a16:creationId xmlns:a16="http://schemas.microsoft.com/office/drawing/2014/main" id="{CECDE0A9-F3E5-311C-E6A1-F92B409B15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3" name="Oval 300">
                <a:extLst>
                  <a:ext uri="{FF2B5EF4-FFF2-40B4-BE49-F238E27FC236}">
                    <a16:creationId xmlns:a16="http://schemas.microsoft.com/office/drawing/2014/main" id="{FE932426-EC86-40BC-A502-323E0F1024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4" name="Oval 301">
                <a:extLst>
                  <a:ext uri="{FF2B5EF4-FFF2-40B4-BE49-F238E27FC236}">
                    <a16:creationId xmlns:a16="http://schemas.microsoft.com/office/drawing/2014/main" id="{F858249C-EDAF-3325-7E36-9045763D81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5" name="Oval 302">
                <a:extLst>
                  <a:ext uri="{FF2B5EF4-FFF2-40B4-BE49-F238E27FC236}">
                    <a16:creationId xmlns:a16="http://schemas.microsoft.com/office/drawing/2014/main" id="{9C8A68B4-7522-AA4E-0663-FF2870A676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6" name="Oval 303">
                <a:extLst>
                  <a:ext uri="{FF2B5EF4-FFF2-40B4-BE49-F238E27FC236}">
                    <a16:creationId xmlns:a16="http://schemas.microsoft.com/office/drawing/2014/main" id="{FEB24DBC-3E39-3C90-0486-612DFC7C02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7" name="Oval 304">
                <a:extLst>
                  <a:ext uri="{FF2B5EF4-FFF2-40B4-BE49-F238E27FC236}">
                    <a16:creationId xmlns:a16="http://schemas.microsoft.com/office/drawing/2014/main" id="{D8453ED1-2F26-C29A-8752-2C68273515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8" name="Oval 305">
                <a:extLst>
                  <a:ext uri="{FF2B5EF4-FFF2-40B4-BE49-F238E27FC236}">
                    <a16:creationId xmlns:a16="http://schemas.microsoft.com/office/drawing/2014/main" id="{D8F37953-006A-3B20-50C6-CFD289B3ED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9" name="Oval 306">
                <a:extLst>
                  <a:ext uri="{FF2B5EF4-FFF2-40B4-BE49-F238E27FC236}">
                    <a16:creationId xmlns:a16="http://schemas.microsoft.com/office/drawing/2014/main" id="{4D530C0D-F8FA-B3CA-4C4A-788254A25A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0" name="Oval 308">
                <a:extLst>
                  <a:ext uri="{FF2B5EF4-FFF2-40B4-BE49-F238E27FC236}">
                    <a16:creationId xmlns:a16="http://schemas.microsoft.com/office/drawing/2014/main" id="{84B13C04-C1F9-05D5-7EA8-AA9F7C083B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1" name="Oval 309">
                <a:extLst>
                  <a:ext uri="{FF2B5EF4-FFF2-40B4-BE49-F238E27FC236}">
                    <a16:creationId xmlns:a16="http://schemas.microsoft.com/office/drawing/2014/main" id="{E251E902-00C1-E3D3-4BC8-B307D7FD7B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2" name="Oval 310">
                <a:extLst>
                  <a:ext uri="{FF2B5EF4-FFF2-40B4-BE49-F238E27FC236}">
                    <a16:creationId xmlns:a16="http://schemas.microsoft.com/office/drawing/2014/main" id="{264B019D-B874-CC7D-36C3-2878872356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3" name="Oval 311">
                <a:extLst>
                  <a:ext uri="{FF2B5EF4-FFF2-40B4-BE49-F238E27FC236}">
                    <a16:creationId xmlns:a16="http://schemas.microsoft.com/office/drawing/2014/main" id="{063944E3-9B4C-AA8D-E1B0-3DEA011454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4" name="Oval 312">
                <a:extLst>
                  <a:ext uri="{FF2B5EF4-FFF2-40B4-BE49-F238E27FC236}">
                    <a16:creationId xmlns:a16="http://schemas.microsoft.com/office/drawing/2014/main" id="{F2B4AE07-478B-ED74-5482-DB26A0256C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5" name="Oval 313">
                <a:extLst>
                  <a:ext uri="{FF2B5EF4-FFF2-40B4-BE49-F238E27FC236}">
                    <a16:creationId xmlns:a16="http://schemas.microsoft.com/office/drawing/2014/main" id="{A34DCB83-FABF-68C2-AADA-76499B92E6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6" name="Oval 314">
                <a:extLst>
                  <a:ext uri="{FF2B5EF4-FFF2-40B4-BE49-F238E27FC236}">
                    <a16:creationId xmlns:a16="http://schemas.microsoft.com/office/drawing/2014/main" id="{180BD30A-1980-3DD1-46D5-1995C21232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7" name="Oval 315">
                <a:extLst>
                  <a:ext uri="{FF2B5EF4-FFF2-40B4-BE49-F238E27FC236}">
                    <a16:creationId xmlns:a16="http://schemas.microsoft.com/office/drawing/2014/main" id="{CDFE6871-4323-31FF-A9B6-47FED5A949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8" name="Oval 316">
                <a:extLst>
                  <a:ext uri="{FF2B5EF4-FFF2-40B4-BE49-F238E27FC236}">
                    <a16:creationId xmlns:a16="http://schemas.microsoft.com/office/drawing/2014/main" id="{9E386A27-7FF6-6811-3FE3-A7A28E8777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9" name="Oval 317">
                <a:extLst>
                  <a:ext uri="{FF2B5EF4-FFF2-40B4-BE49-F238E27FC236}">
                    <a16:creationId xmlns:a16="http://schemas.microsoft.com/office/drawing/2014/main" id="{9E0A083F-2E56-61FD-EE76-D5F18E563B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0" name="Oval 318">
                <a:extLst>
                  <a:ext uri="{FF2B5EF4-FFF2-40B4-BE49-F238E27FC236}">
                    <a16:creationId xmlns:a16="http://schemas.microsoft.com/office/drawing/2014/main" id="{7FBD4E8B-6A62-273B-B144-273E809A97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1" name="Oval 319">
                <a:extLst>
                  <a:ext uri="{FF2B5EF4-FFF2-40B4-BE49-F238E27FC236}">
                    <a16:creationId xmlns:a16="http://schemas.microsoft.com/office/drawing/2014/main" id="{25EB1351-99AB-F8B3-0B73-B948838893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2" name="Oval 320">
                <a:extLst>
                  <a:ext uri="{FF2B5EF4-FFF2-40B4-BE49-F238E27FC236}">
                    <a16:creationId xmlns:a16="http://schemas.microsoft.com/office/drawing/2014/main" id="{1927E124-68FD-C974-435E-1774688B6D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3" name="Oval 321">
                <a:extLst>
                  <a:ext uri="{FF2B5EF4-FFF2-40B4-BE49-F238E27FC236}">
                    <a16:creationId xmlns:a16="http://schemas.microsoft.com/office/drawing/2014/main" id="{5558D7F2-F077-1A32-2302-29814FA808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4" name="Oval 322">
                <a:extLst>
                  <a:ext uri="{FF2B5EF4-FFF2-40B4-BE49-F238E27FC236}">
                    <a16:creationId xmlns:a16="http://schemas.microsoft.com/office/drawing/2014/main" id="{53F517F2-D5C1-7BFB-54E5-5EB0457E76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5" name="Oval 323">
                <a:extLst>
                  <a:ext uri="{FF2B5EF4-FFF2-40B4-BE49-F238E27FC236}">
                    <a16:creationId xmlns:a16="http://schemas.microsoft.com/office/drawing/2014/main" id="{EB1136A9-7CBC-1437-3F5D-1B1B2C87E4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6" name="Oval 324">
                <a:extLst>
                  <a:ext uri="{FF2B5EF4-FFF2-40B4-BE49-F238E27FC236}">
                    <a16:creationId xmlns:a16="http://schemas.microsoft.com/office/drawing/2014/main" id="{5ECD9AAB-1254-E19E-14FD-EC876F307F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7" name="Oval 325">
                <a:extLst>
                  <a:ext uri="{FF2B5EF4-FFF2-40B4-BE49-F238E27FC236}">
                    <a16:creationId xmlns:a16="http://schemas.microsoft.com/office/drawing/2014/main" id="{9D1BCAF9-1585-687D-32D4-5A73F63311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8" name="Freeform 326">
                <a:extLst>
                  <a:ext uri="{FF2B5EF4-FFF2-40B4-BE49-F238E27FC236}">
                    <a16:creationId xmlns:a16="http://schemas.microsoft.com/office/drawing/2014/main" id="{E6E80F0F-00CF-9F38-0FF2-E783993BC7FE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9" name="Freeform 327">
                <a:extLst>
                  <a:ext uri="{FF2B5EF4-FFF2-40B4-BE49-F238E27FC236}">
                    <a16:creationId xmlns:a16="http://schemas.microsoft.com/office/drawing/2014/main" id="{F71EEB53-00F0-1FED-7B59-EDBE17197EB3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0" name="Freeform 328">
                <a:extLst>
                  <a:ext uri="{FF2B5EF4-FFF2-40B4-BE49-F238E27FC236}">
                    <a16:creationId xmlns:a16="http://schemas.microsoft.com/office/drawing/2014/main" id="{9082599E-63C2-B667-E4BA-AFD87E8AD41F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1" name="Freeform 329">
                <a:extLst>
                  <a:ext uri="{FF2B5EF4-FFF2-40B4-BE49-F238E27FC236}">
                    <a16:creationId xmlns:a16="http://schemas.microsoft.com/office/drawing/2014/main" id="{E0C0BB98-ABCE-4EB7-0359-19CCACF0F03C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2" name="Freeform 330">
                <a:extLst>
                  <a:ext uri="{FF2B5EF4-FFF2-40B4-BE49-F238E27FC236}">
                    <a16:creationId xmlns:a16="http://schemas.microsoft.com/office/drawing/2014/main" id="{472A31BC-9A93-DBFE-1448-2F4F4C8AFADC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3" name="Oval 331">
                <a:extLst>
                  <a:ext uri="{FF2B5EF4-FFF2-40B4-BE49-F238E27FC236}">
                    <a16:creationId xmlns:a16="http://schemas.microsoft.com/office/drawing/2014/main" id="{A1634B88-AAE8-4B2C-5448-66D6838B94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4" name="Oval 332">
                <a:extLst>
                  <a:ext uri="{FF2B5EF4-FFF2-40B4-BE49-F238E27FC236}">
                    <a16:creationId xmlns:a16="http://schemas.microsoft.com/office/drawing/2014/main" id="{99D5E510-4048-746B-906D-039E6C35C2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5" name="Oval 333">
                <a:extLst>
                  <a:ext uri="{FF2B5EF4-FFF2-40B4-BE49-F238E27FC236}">
                    <a16:creationId xmlns:a16="http://schemas.microsoft.com/office/drawing/2014/main" id="{3FD7394C-17FA-14F0-5BB5-74F8034329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6" name="Oval 334">
                <a:extLst>
                  <a:ext uri="{FF2B5EF4-FFF2-40B4-BE49-F238E27FC236}">
                    <a16:creationId xmlns:a16="http://schemas.microsoft.com/office/drawing/2014/main" id="{45681823-B7D8-29FD-E8F9-69EB0454BA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7" name="Oval 335">
                <a:extLst>
                  <a:ext uri="{FF2B5EF4-FFF2-40B4-BE49-F238E27FC236}">
                    <a16:creationId xmlns:a16="http://schemas.microsoft.com/office/drawing/2014/main" id="{F254D8BE-44A2-2BF1-BB0D-BA4C7A2F77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8" name="Oval 336">
                <a:extLst>
                  <a:ext uri="{FF2B5EF4-FFF2-40B4-BE49-F238E27FC236}">
                    <a16:creationId xmlns:a16="http://schemas.microsoft.com/office/drawing/2014/main" id="{4965DBEC-BB95-6D7B-F5EF-1CA5B1A1F5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9" name="Oval 337">
                <a:extLst>
                  <a:ext uri="{FF2B5EF4-FFF2-40B4-BE49-F238E27FC236}">
                    <a16:creationId xmlns:a16="http://schemas.microsoft.com/office/drawing/2014/main" id="{2C7AB0CC-8B07-7059-2716-336E2E7EFD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0" name="Oval 338">
                <a:extLst>
                  <a:ext uri="{FF2B5EF4-FFF2-40B4-BE49-F238E27FC236}">
                    <a16:creationId xmlns:a16="http://schemas.microsoft.com/office/drawing/2014/main" id="{71D1194A-C2E7-8261-91BE-8A25544B1A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1" name="Oval 339">
                <a:extLst>
                  <a:ext uri="{FF2B5EF4-FFF2-40B4-BE49-F238E27FC236}">
                    <a16:creationId xmlns:a16="http://schemas.microsoft.com/office/drawing/2014/main" id="{C27A7413-7882-E041-A5C9-D9DA71DEFB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2" name="Oval 340">
                <a:extLst>
                  <a:ext uri="{FF2B5EF4-FFF2-40B4-BE49-F238E27FC236}">
                    <a16:creationId xmlns:a16="http://schemas.microsoft.com/office/drawing/2014/main" id="{415D06FE-7F83-57E7-2F8F-305DE67978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3" name="Oval 341">
                <a:extLst>
                  <a:ext uri="{FF2B5EF4-FFF2-40B4-BE49-F238E27FC236}">
                    <a16:creationId xmlns:a16="http://schemas.microsoft.com/office/drawing/2014/main" id="{597F3A17-B229-1534-3072-A9A958157C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4" name="Oval 342">
                <a:extLst>
                  <a:ext uri="{FF2B5EF4-FFF2-40B4-BE49-F238E27FC236}">
                    <a16:creationId xmlns:a16="http://schemas.microsoft.com/office/drawing/2014/main" id="{330616B2-29AE-FFD1-0632-D00495C6F7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5" name="Oval 343">
                <a:extLst>
                  <a:ext uri="{FF2B5EF4-FFF2-40B4-BE49-F238E27FC236}">
                    <a16:creationId xmlns:a16="http://schemas.microsoft.com/office/drawing/2014/main" id="{6C475678-A68E-C534-AACE-D8DBC07650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6" name="Oval 344">
                <a:extLst>
                  <a:ext uri="{FF2B5EF4-FFF2-40B4-BE49-F238E27FC236}">
                    <a16:creationId xmlns:a16="http://schemas.microsoft.com/office/drawing/2014/main" id="{F6F970D5-A668-0E6E-6143-C11769B605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7" name="Oval 345">
                <a:extLst>
                  <a:ext uri="{FF2B5EF4-FFF2-40B4-BE49-F238E27FC236}">
                    <a16:creationId xmlns:a16="http://schemas.microsoft.com/office/drawing/2014/main" id="{C9CEAC8C-C369-9E17-16C2-2F626C4CD7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8" name="Oval 346">
                <a:extLst>
                  <a:ext uri="{FF2B5EF4-FFF2-40B4-BE49-F238E27FC236}">
                    <a16:creationId xmlns:a16="http://schemas.microsoft.com/office/drawing/2014/main" id="{8C1AFCA2-2BEE-85D7-20FF-904BD3E125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9" name="Oval 347">
                <a:extLst>
                  <a:ext uri="{FF2B5EF4-FFF2-40B4-BE49-F238E27FC236}">
                    <a16:creationId xmlns:a16="http://schemas.microsoft.com/office/drawing/2014/main" id="{89B2F828-B6D6-2816-7D96-C8040B5630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0" name="Oval 348">
                <a:extLst>
                  <a:ext uri="{FF2B5EF4-FFF2-40B4-BE49-F238E27FC236}">
                    <a16:creationId xmlns:a16="http://schemas.microsoft.com/office/drawing/2014/main" id="{06C32762-51BD-6328-65E9-AF919E6D42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1" name="Oval 349">
                <a:extLst>
                  <a:ext uri="{FF2B5EF4-FFF2-40B4-BE49-F238E27FC236}">
                    <a16:creationId xmlns:a16="http://schemas.microsoft.com/office/drawing/2014/main" id="{9B7CF53F-D657-A1DD-D05E-6C075ED37E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2" name="Oval 350">
                <a:extLst>
                  <a:ext uri="{FF2B5EF4-FFF2-40B4-BE49-F238E27FC236}">
                    <a16:creationId xmlns:a16="http://schemas.microsoft.com/office/drawing/2014/main" id="{35B346C1-0FAB-7CB6-8FBC-7E10D1D5D8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3" name="Oval 351">
                <a:extLst>
                  <a:ext uri="{FF2B5EF4-FFF2-40B4-BE49-F238E27FC236}">
                    <a16:creationId xmlns:a16="http://schemas.microsoft.com/office/drawing/2014/main" id="{6BBACF0D-27BC-E2DD-B52F-FB772A1506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4" name="Oval 352">
                <a:extLst>
                  <a:ext uri="{FF2B5EF4-FFF2-40B4-BE49-F238E27FC236}">
                    <a16:creationId xmlns:a16="http://schemas.microsoft.com/office/drawing/2014/main" id="{9FF0EA3C-9929-895B-1E8C-78411FCAFF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5" name="Oval 353">
                <a:extLst>
                  <a:ext uri="{FF2B5EF4-FFF2-40B4-BE49-F238E27FC236}">
                    <a16:creationId xmlns:a16="http://schemas.microsoft.com/office/drawing/2014/main" id="{02349C90-DD97-2FAA-4F71-8516EFF174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6" name="Oval 354">
                <a:extLst>
                  <a:ext uri="{FF2B5EF4-FFF2-40B4-BE49-F238E27FC236}">
                    <a16:creationId xmlns:a16="http://schemas.microsoft.com/office/drawing/2014/main" id="{800D846F-8D6C-4F0F-C953-036AA499E2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7" name="Oval 355">
                <a:extLst>
                  <a:ext uri="{FF2B5EF4-FFF2-40B4-BE49-F238E27FC236}">
                    <a16:creationId xmlns:a16="http://schemas.microsoft.com/office/drawing/2014/main" id="{6B7EFBA7-3A19-3691-E281-F97614408E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8" name="Oval 356">
                <a:extLst>
                  <a:ext uri="{FF2B5EF4-FFF2-40B4-BE49-F238E27FC236}">
                    <a16:creationId xmlns:a16="http://schemas.microsoft.com/office/drawing/2014/main" id="{93E997C5-C8A3-971F-7A16-2D9930E4B6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9" name="Oval 357">
                <a:extLst>
                  <a:ext uri="{FF2B5EF4-FFF2-40B4-BE49-F238E27FC236}">
                    <a16:creationId xmlns:a16="http://schemas.microsoft.com/office/drawing/2014/main" id="{F73BB9F1-7F71-AE8D-6F90-CD877A16FC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0" name="Oval 358">
                <a:extLst>
                  <a:ext uri="{FF2B5EF4-FFF2-40B4-BE49-F238E27FC236}">
                    <a16:creationId xmlns:a16="http://schemas.microsoft.com/office/drawing/2014/main" id="{CEE9031C-A0CB-0116-D154-B6E507E3BF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1" name="Oval 359">
                <a:extLst>
                  <a:ext uri="{FF2B5EF4-FFF2-40B4-BE49-F238E27FC236}">
                    <a16:creationId xmlns:a16="http://schemas.microsoft.com/office/drawing/2014/main" id="{64D6F7A3-DAEA-1098-29A8-7BBBBA7658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2" name="Oval 360">
                <a:extLst>
                  <a:ext uri="{FF2B5EF4-FFF2-40B4-BE49-F238E27FC236}">
                    <a16:creationId xmlns:a16="http://schemas.microsoft.com/office/drawing/2014/main" id="{581771A2-E17B-1772-96D3-0691CE5F82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3" name="Oval 361">
                <a:extLst>
                  <a:ext uri="{FF2B5EF4-FFF2-40B4-BE49-F238E27FC236}">
                    <a16:creationId xmlns:a16="http://schemas.microsoft.com/office/drawing/2014/main" id="{A3443CC0-6408-A92D-2B3D-9DDF768D15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4" name="Freeform 362">
                <a:extLst>
                  <a:ext uri="{FF2B5EF4-FFF2-40B4-BE49-F238E27FC236}">
                    <a16:creationId xmlns:a16="http://schemas.microsoft.com/office/drawing/2014/main" id="{FFBD66B1-6B02-A671-84B0-3612BA942792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5" name="Freeform 363">
                <a:extLst>
                  <a:ext uri="{FF2B5EF4-FFF2-40B4-BE49-F238E27FC236}">
                    <a16:creationId xmlns:a16="http://schemas.microsoft.com/office/drawing/2014/main" id="{1175CC52-FB9B-C47A-4945-8EBA1F0FECC4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6" name="Freeform 364">
                <a:extLst>
                  <a:ext uri="{FF2B5EF4-FFF2-40B4-BE49-F238E27FC236}">
                    <a16:creationId xmlns:a16="http://schemas.microsoft.com/office/drawing/2014/main" id="{8FE3854A-6B31-7DE4-61A9-D1AE2959951E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7" name="Freeform 365">
                <a:extLst>
                  <a:ext uri="{FF2B5EF4-FFF2-40B4-BE49-F238E27FC236}">
                    <a16:creationId xmlns:a16="http://schemas.microsoft.com/office/drawing/2014/main" id="{1650B0D4-7D7C-E278-44A1-C8F6ACD1FE67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8" name="Freeform 366">
                <a:extLst>
                  <a:ext uri="{FF2B5EF4-FFF2-40B4-BE49-F238E27FC236}">
                    <a16:creationId xmlns:a16="http://schemas.microsoft.com/office/drawing/2014/main" id="{744654EF-03D3-7EA1-3FEA-5F1ACD411E0F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9" name="Freeform 367">
                <a:extLst>
                  <a:ext uri="{FF2B5EF4-FFF2-40B4-BE49-F238E27FC236}">
                    <a16:creationId xmlns:a16="http://schemas.microsoft.com/office/drawing/2014/main" id="{90A3B8B2-10D9-3AAC-E600-0053B64186B4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0" name="Oval 368">
                <a:extLst>
                  <a:ext uri="{FF2B5EF4-FFF2-40B4-BE49-F238E27FC236}">
                    <a16:creationId xmlns:a16="http://schemas.microsoft.com/office/drawing/2014/main" id="{FB1836D9-E872-9D98-68EF-FE46FFB97E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1" name="Oval 369">
                <a:extLst>
                  <a:ext uri="{FF2B5EF4-FFF2-40B4-BE49-F238E27FC236}">
                    <a16:creationId xmlns:a16="http://schemas.microsoft.com/office/drawing/2014/main" id="{634E7D4D-E5DA-4473-A068-EA7FD784CA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2" name="Rectangle 370">
                <a:extLst>
                  <a:ext uri="{FF2B5EF4-FFF2-40B4-BE49-F238E27FC236}">
                    <a16:creationId xmlns:a16="http://schemas.microsoft.com/office/drawing/2014/main" id="{A26B7F46-F49F-6819-A806-9D5489F1D2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3" name="Rectangle 371">
                <a:extLst>
                  <a:ext uri="{FF2B5EF4-FFF2-40B4-BE49-F238E27FC236}">
                    <a16:creationId xmlns:a16="http://schemas.microsoft.com/office/drawing/2014/main" id="{0BAE0271-16DD-EFB0-50F7-770EAF0760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4" name="Rectangle 372">
                <a:extLst>
                  <a:ext uri="{FF2B5EF4-FFF2-40B4-BE49-F238E27FC236}">
                    <a16:creationId xmlns:a16="http://schemas.microsoft.com/office/drawing/2014/main" id="{05D96D48-23AE-CEFF-273E-34DAC0A73D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5" name="Freeform 373">
                <a:extLst>
                  <a:ext uri="{FF2B5EF4-FFF2-40B4-BE49-F238E27FC236}">
                    <a16:creationId xmlns:a16="http://schemas.microsoft.com/office/drawing/2014/main" id="{CAEBF094-BA77-F2C8-F824-28137FEEA71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339" name="文本框 338">
              <a:extLst>
                <a:ext uri="{FF2B5EF4-FFF2-40B4-BE49-F238E27FC236}">
                  <a16:creationId xmlns:a16="http://schemas.microsoft.com/office/drawing/2014/main" id="{D46F8BA4-5B51-1F3E-3DD5-A92E8426C627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关键问题</a:t>
              </a:r>
            </a:p>
          </p:txBody>
        </p:sp>
      </p:grpSp>
      <p:grpSp>
        <p:nvGrpSpPr>
          <p:cNvPr id="607" name="组合 606" descr="7b0a202020202274657874626f78223a2022220a7d0a">
            <a:extLst>
              <a:ext uri="{FF2B5EF4-FFF2-40B4-BE49-F238E27FC236}">
                <a16:creationId xmlns:a16="http://schemas.microsoft.com/office/drawing/2014/main" id="{3EBB581F-0397-403D-93E0-BEC17DECD2BB}"/>
              </a:ext>
            </a:extLst>
          </p:cNvPr>
          <p:cNvGrpSpPr/>
          <p:nvPr/>
        </p:nvGrpSpPr>
        <p:grpSpPr>
          <a:xfrm>
            <a:off x="7682277" y="1213098"/>
            <a:ext cx="2029432" cy="593995"/>
            <a:chOff x="5402" y="3594"/>
            <a:chExt cx="8398" cy="3612"/>
          </a:xfrm>
        </p:grpSpPr>
        <p:grpSp>
          <p:nvGrpSpPr>
            <p:cNvPr id="608" name="组合 607">
              <a:extLst>
                <a:ext uri="{FF2B5EF4-FFF2-40B4-BE49-F238E27FC236}">
                  <a16:creationId xmlns:a16="http://schemas.microsoft.com/office/drawing/2014/main" id="{7A46BC33-7783-F662-343F-8C11FD82E59A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610" name="Freeform 107">
                <a:extLst>
                  <a:ext uri="{FF2B5EF4-FFF2-40B4-BE49-F238E27FC236}">
                    <a16:creationId xmlns:a16="http://schemas.microsoft.com/office/drawing/2014/main" id="{C4FAC796-0570-6B46-3AF6-317D740EECE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1" name="Freeform 108">
                <a:extLst>
                  <a:ext uri="{FF2B5EF4-FFF2-40B4-BE49-F238E27FC236}">
                    <a16:creationId xmlns:a16="http://schemas.microsoft.com/office/drawing/2014/main" id="{DFB689F5-282D-0D9E-3B43-92EE3169B93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2" name="Freeform 109">
                <a:extLst>
                  <a:ext uri="{FF2B5EF4-FFF2-40B4-BE49-F238E27FC236}">
                    <a16:creationId xmlns:a16="http://schemas.microsoft.com/office/drawing/2014/main" id="{0E8504B7-7349-177B-8CFC-332C48477F9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3" name="Line 110">
                <a:extLst>
                  <a:ext uri="{FF2B5EF4-FFF2-40B4-BE49-F238E27FC236}">
                    <a16:creationId xmlns:a16="http://schemas.microsoft.com/office/drawing/2014/main" id="{5D9E5688-9506-AD47-B98E-0840CF43582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4" name="Freeform 111">
                <a:extLst>
                  <a:ext uri="{FF2B5EF4-FFF2-40B4-BE49-F238E27FC236}">
                    <a16:creationId xmlns:a16="http://schemas.microsoft.com/office/drawing/2014/main" id="{B714E3B2-6812-B080-5144-ED037AA6E6FF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5" name="Oval 112">
                <a:extLst>
                  <a:ext uri="{FF2B5EF4-FFF2-40B4-BE49-F238E27FC236}">
                    <a16:creationId xmlns:a16="http://schemas.microsoft.com/office/drawing/2014/main" id="{4958E162-5DAB-F499-C8A7-0E8F42CF63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6" name="Oval 113">
                <a:extLst>
                  <a:ext uri="{FF2B5EF4-FFF2-40B4-BE49-F238E27FC236}">
                    <a16:creationId xmlns:a16="http://schemas.microsoft.com/office/drawing/2014/main" id="{74E8A58A-6812-1F6F-4222-4F8C4DF09A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7" name="Oval 114">
                <a:extLst>
                  <a:ext uri="{FF2B5EF4-FFF2-40B4-BE49-F238E27FC236}">
                    <a16:creationId xmlns:a16="http://schemas.microsoft.com/office/drawing/2014/main" id="{3573D54C-5197-83D5-9327-B51242CE87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8" name="Oval 115">
                <a:extLst>
                  <a:ext uri="{FF2B5EF4-FFF2-40B4-BE49-F238E27FC236}">
                    <a16:creationId xmlns:a16="http://schemas.microsoft.com/office/drawing/2014/main" id="{EDDF5060-CEB1-785E-DBBB-5E4F891B4E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9" name="Oval 116">
                <a:extLst>
                  <a:ext uri="{FF2B5EF4-FFF2-40B4-BE49-F238E27FC236}">
                    <a16:creationId xmlns:a16="http://schemas.microsoft.com/office/drawing/2014/main" id="{BBACFC28-E1E0-88F8-00F7-9BCD14E189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0" name="Oval 117">
                <a:extLst>
                  <a:ext uri="{FF2B5EF4-FFF2-40B4-BE49-F238E27FC236}">
                    <a16:creationId xmlns:a16="http://schemas.microsoft.com/office/drawing/2014/main" id="{4E80F143-866D-AE21-DEB4-0D2A0FA28A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1" name="Oval 118">
                <a:extLst>
                  <a:ext uri="{FF2B5EF4-FFF2-40B4-BE49-F238E27FC236}">
                    <a16:creationId xmlns:a16="http://schemas.microsoft.com/office/drawing/2014/main" id="{28A01249-231E-79A7-A0CF-C90F4860B6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2" name="Oval 119">
                <a:extLst>
                  <a:ext uri="{FF2B5EF4-FFF2-40B4-BE49-F238E27FC236}">
                    <a16:creationId xmlns:a16="http://schemas.microsoft.com/office/drawing/2014/main" id="{1598648A-1C41-FCF6-5290-CE311AD599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3" name="Oval 120">
                <a:extLst>
                  <a:ext uri="{FF2B5EF4-FFF2-40B4-BE49-F238E27FC236}">
                    <a16:creationId xmlns:a16="http://schemas.microsoft.com/office/drawing/2014/main" id="{45CF3462-B213-DCCA-AF94-F85CD78B54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4" name="Oval 121">
                <a:extLst>
                  <a:ext uri="{FF2B5EF4-FFF2-40B4-BE49-F238E27FC236}">
                    <a16:creationId xmlns:a16="http://schemas.microsoft.com/office/drawing/2014/main" id="{D0288270-4B01-AF3C-7E36-8136895735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5" name="Oval 122">
                <a:extLst>
                  <a:ext uri="{FF2B5EF4-FFF2-40B4-BE49-F238E27FC236}">
                    <a16:creationId xmlns:a16="http://schemas.microsoft.com/office/drawing/2014/main" id="{C1394434-4BD1-0E0D-DBB8-1D208FBFD9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6" name="Oval 123">
                <a:extLst>
                  <a:ext uri="{FF2B5EF4-FFF2-40B4-BE49-F238E27FC236}">
                    <a16:creationId xmlns:a16="http://schemas.microsoft.com/office/drawing/2014/main" id="{9E07A276-565F-0C69-586C-36BD901B51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7" name="Oval 124">
                <a:extLst>
                  <a:ext uri="{FF2B5EF4-FFF2-40B4-BE49-F238E27FC236}">
                    <a16:creationId xmlns:a16="http://schemas.microsoft.com/office/drawing/2014/main" id="{5CE1ED1A-DBF0-F964-2368-E64CE71889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8" name="Oval 125">
                <a:extLst>
                  <a:ext uri="{FF2B5EF4-FFF2-40B4-BE49-F238E27FC236}">
                    <a16:creationId xmlns:a16="http://schemas.microsoft.com/office/drawing/2014/main" id="{7ECDB4E0-2005-05D4-F754-DB3528A910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9" name="Oval 126">
                <a:extLst>
                  <a:ext uri="{FF2B5EF4-FFF2-40B4-BE49-F238E27FC236}">
                    <a16:creationId xmlns:a16="http://schemas.microsoft.com/office/drawing/2014/main" id="{9ACD3E72-58F2-0671-90FE-18D477DB7E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0" name="Oval 127">
                <a:extLst>
                  <a:ext uri="{FF2B5EF4-FFF2-40B4-BE49-F238E27FC236}">
                    <a16:creationId xmlns:a16="http://schemas.microsoft.com/office/drawing/2014/main" id="{6CCE9D60-EE04-CA23-4E41-DFE0A88DF3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1" name="Oval 128">
                <a:extLst>
                  <a:ext uri="{FF2B5EF4-FFF2-40B4-BE49-F238E27FC236}">
                    <a16:creationId xmlns:a16="http://schemas.microsoft.com/office/drawing/2014/main" id="{EFE770FC-0AC6-F54F-9A15-878C14267A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2" name="Oval 129">
                <a:extLst>
                  <a:ext uri="{FF2B5EF4-FFF2-40B4-BE49-F238E27FC236}">
                    <a16:creationId xmlns:a16="http://schemas.microsoft.com/office/drawing/2014/main" id="{67BBA318-9352-D304-E9D4-8EBB03F389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3" name="Oval 130">
                <a:extLst>
                  <a:ext uri="{FF2B5EF4-FFF2-40B4-BE49-F238E27FC236}">
                    <a16:creationId xmlns:a16="http://schemas.microsoft.com/office/drawing/2014/main" id="{4C06C8FB-7670-1F3D-B1C4-C364127969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4" name="Oval 131">
                <a:extLst>
                  <a:ext uri="{FF2B5EF4-FFF2-40B4-BE49-F238E27FC236}">
                    <a16:creationId xmlns:a16="http://schemas.microsoft.com/office/drawing/2014/main" id="{2B7AE0D6-20E8-1D62-4E0D-CA012EE69E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5" name="Oval 132">
                <a:extLst>
                  <a:ext uri="{FF2B5EF4-FFF2-40B4-BE49-F238E27FC236}">
                    <a16:creationId xmlns:a16="http://schemas.microsoft.com/office/drawing/2014/main" id="{733DB033-A9C4-739C-12AC-8569AB0F1C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6" name="Oval 133">
                <a:extLst>
                  <a:ext uri="{FF2B5EF4-FFF2-40B4-BE49-F238E27FC236}">
                    <a16:creationId xmlns:a16="http://schemas.microsoft.com/office/drawing/2014/main" id="{278C41D9-ECD1-1C91-FD21-D4FED20201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7" name="Oval 134">
                <a:extLst>
                  <a:ext uri="{FF2B5EF4-FFF2-40B4-BE49-F238E27FC236}">
                    <a16:creationId xmlns:a16="http://schemas.microsoft.com/office/drawing/2014/main" id="{374EA9B0-F44C-9D3D-B7FC-0011D1CEF7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8" name="Oval 135">
                <a:extLst>
                  <a:ext uri="{FF2B5EF4-FFF2-40B4-BE49-F238E27FC236}">
                    <a16:creationId xmlns:a16="http://schemas.microsoft.com/office/drawing/2014/main" id="{A30F2F58-C202-A7FA-7208-D82184694C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9" name="Oval 136">
                <a:extLst>
                  <a:ext uri="{FF2B5EF4-FFF2-40B4-BE49-F238E27FC236}">
                    <a16:creationId xmlns:a16="http://schemas.microsoft.com/office/drawing/2014/main" id="{6DFE445B-DEBC-3B02-D10B-19AB2F1430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0" name="Oval 137">
                <a:extLst>
                  <a:ext uri="{FF2B5EF4-FFF2-40B4-BE49-F238E27FC236}">
                    <a16:creationId xmlns:a16="http://schemas.microsoft.com/office/drawing/2014/main" id="{E90239EF-06ED-D2DD-7A4E-9896EF5786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1" name="Oval 138">
                <a:extLst>
                  <a:ext uri="{FF2B5EF4-FFF2-40B4-BE49-F238E27FC236}">
                    <a16:creationId xmlns:a16="http://schemas.microsoft.com/office/drawing/2014/main" id="{EEAF6D81-27E0-BF0B-00D8-AA873A44FA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2" name="Oval 139">
                <a:extLst>
                  <a:ext uri="{FF2B5EF4-FFF2-40B4-BE49-F238E27FC236}">
                    <a16:creationId xmlns:a16="http://schemas.microsoft.com/office/drawing/2014/main" id="{7B95B482-5187-B693-8232-FF15A1979A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3" name="Oval 140">
                <a:extLst>
                  <a:ext uri="{FF2B5EF4-FFF2-40B4-BE49-F238E27FC236}">
                    <a16:creationId xmlns:a16="http://schemas.microsoft.com/office/drawing/2014/main" id="{789F5B51-EDC7-4FD7-6A6C-50D0EAB51D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4" name="Oval 141">
                <a:extLst>
                  <a:ext uri="{FF2B5EF4-FFF2-40B4-BE49-F238E27FC236}">
                    <a16:creationId xmlns:a16="http://schemas.microsoft.com/office/drawing/2014/main" id="{59AE73AA-08AB-BED8-5751-58E5C06E93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5" name="Oval 142">
                <a:extLst>
                  <a:ext uri="{FF2B5EF4-FFF2-40B4-BE49-F238E27FC236}">
                    <a16:creationId xmlns:a16="http://schemas.microsoft.com/office/drawing/2014/main" id="{84693DE3-B725-97D9-D7E1-81093D1597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6" name="Oval 143">
                <a:extLst>
                  <a:ext uri="{FF2B5EF4-FFF2-40B4-BE49-F238E27FC236}">
                    <a16:creationId xmlns:a16="http://schemas.microsoft.com/office/drawing/2014/main" id="{77DFF28B-FEA5-A426-F21C-68216CCB68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7" name="Oval 144">
                <a:extLst>
                  <a:ext uri="{FF2B5EF4-FFF2-40B4-BE49-F238E27FC236}">
                    <a16:creationId xmlns:a16="http://schemas.microsoft.com/office/drawing/2014/main" id="{7259DE8D-808D-543C-8DCC-85B700A139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8" name="Oval 145">
                <a:extLst>
                  <a:ext uri="{FF2B5EF4-FFF2-40B4-BE49-F238E27FC236}">
                    <a16:creationId xmlns:a16="http://schemas.microsoft.com/office/drawing/2014/main" id="{7762271F-84F2-3068-7556-499CBADD50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9" name="Oval 146">
                <a:extLst>
                  <a:ext uri="{FF2B5EF4-FFF2-40B4-BE49-F238E27FC236}">
                    <a16:creationId xmlns:a16="http://schemas.microsoft.com/office/drawing/2014/main" id="{2E56A981-AA58-FBAA-0237-B53674495F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0" name="Oval 147">
                <a:extLst>
                  <a:ext uri="{FF2B5EF4-FFF2-40B4-BE49-F238E27FC236}">
                    <a16:creationId xmlns:a16="http://schemas.microsoft.com/office/drawing/2014/main" id="{555A18FE-88D4-C1AF-A85A-B75080BB23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1" name="Oval 148">
                <a:extLst>
                  <a:ext uri="{FF2B5EF4-FFF2-40B4-BE49-F238E27FC236}">
                    <a16:creationId xmlns:a16="http://schemas.microsoft.com/office/drawing/2014/main" id="{44DC15F5-9757-2BFF-F778-40665B6C57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2" name="Oval 149">
                <a:extLst>
                  <a:ext uri="{FF2B5EF4-FFF2-40B4-BE49-F238E27FC236}">
                    <a16:creationId xmlns:a16="http://schemas.microsoft.com/office/drawing/2014/main" id="{E197C745-7316-93D7-127A-40AB34A906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3" name="Oval 150">
                <a:extLst>
                  <a:ext uri="{FF2B5EF4-FFF2-40B4-BE49-F238E27FC236}">
                    <a16:creationId xmlns:a16="http://schemas.microsoft.com/office/drawing/2014/main" id="{0596C7A5-07D5-B98E-0687-AC1C00A04B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4" name="Oval 151">
                <a:extLst>
                  <a:ext uri="{FF2B5EF4-FFF2-40B4-BE49-F238E27FC236}">
                    <a16:creationId xmlns:a16="http://schemas.microsoft.com/office/drawing/2014/main" id="{1A27D187-92F6-5115-C0D5-40B5435520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5" name="Oval 152">
                <a:extLst>
                  <a:ext uri="{FF2B5EF4-FFF2-40B4-BE49-F238E27FC236}">
                    <a16:creationId xmlns:a16="http://schemas.microsoft.com/office/drawing/2014/main" id="{8279A836-778F-ED36-9A38-708D6384D3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6" name="Oval 153">
                <a:extLst>
                  <a:ext uri="{FF2B5EF4-FFF2-40B4-BE49-F238E27FC236}">
                    <a16:creationId xmlns:a16="http://schemas.microsoft.com/office/drawing/2014/main" id="{20352975-6D71-EE7E-2A7E-399E667351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7" name="Oval 154">
                <a:extLst>
                  <a:ext uri="{FF2B5EF4-FFF2-40B4-BE49-F238E27FC236}">
                    <a16:creationId xmlns:a16="http://schemas.microsoft.com/office/drawing/2014/main" id="{1544138B-EEB9-9B42-FEF8-09AE9396D9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8" name="Oval 155">
                <a:extLst>
                  <a:ext uri="{FF2B5EF4-FFF2-40B4-BE49-F238E27FC236}">
                    <a16:creationId xmlns:a16="http://schemas.microsoft.com/office/drawing/2014/main" id="{4563AA5E-1680-1789-B643-C3524BCE14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9" name="Oval 156">
                <a:extLst>
                  <a:ext uri="{FF2B5EF4-FFF2-40B4-BE49-F238E27FC236}">
                    <a16:creationId xmlns:a16="http://schemas.microsoft.com/office/drawing/2014/main" id="{C0AEC476-74CE-6736-FF99-C167F2E7B2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0" name="Oval 157">
                <a:extLst>
                  <a:ext uri="{FF2B5EF4-FFF2-40B4-BE49-F238E27FC236}">
                    <a16:creationId xmlns:a16="http://schemas.microsoft.com/office/drawing/2014/main" id="{078FD891-EB1C-33DF-9E72-A661E8C0C3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1" name="Oval 158">
                <a:extLst>
                  <a:ext uri="{FF2B5EF4-FFF2-40B4-BE49-F238E27FC236}">
                    <a16:creationId xmlns:a16="http://schemas.microsoft.com/office/drawing/2014/main" id="{44780401-4D74-317E-0C85-8BCF522C84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2" name="Oval 159">
                <a:extLst>
                  <a:ext uri="{FF2B5EF4-FFF2-40B4-BE49-F238E27FC236}">
                    <a16:creationId xmlns:a16="http://schemas.microsoft.com/office/drawing/2014/main" id="{65AF45BE-3568-8458-2228-BB5D764572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3" name="Oval 160">
                <a:extLst>
                  <a:ext uri="{FF2B5EF4-FFF2-40B4-BE49-F238E27FC236}">
                    <a16:creationId xmlns:a16="http://schemas.microsoft.com/office/drawing/2014/main" id="{63AC8182-4107-3B51-26A1-B16C37718E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4" name="Oval 161">
                <a:extLst>
                  <a:ext uri="{FF2B5EF4-FFF2-40B4-BE49-F238E27FC236}">
                    <a16:creationId xmlns:a16="http://schemas.microsoft.com/office/drawing/2014/main" id="{28CD9F5B-6ABA-23B0-C66C-8E0123CB59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5" name="Oval 162">
                <a:extLst>
                  <a:ext uri="{FF2B5EF4-FFF2-40B4-BE49-F238E27FC236}">
                    <a16:creationId xmlns:a16="http://schemas.microsoft.com/office/drawing/2014/main" id="{29DA6A0A-5BBA-A48B-4BE8-59ECDB4A6B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6" name="Oval 163">
                <a:extLst>
                  <a:ext uri="{FF2B5EF4-FFF2-40B4-BE49-F238E27FC236}">
                    <a16:creationId xmlns:a16="http://schemas.microsoft.com/office/drawing/2014/main" id="{93750DB3-F3E0-361E-45A9-383C732900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7" name="Oval 164">
                <a:extLst>
                  <a:ext uri="{FF2B5EF4-FFF2-40B4-BE49-F238E27FC236}">
                    <a16:creationId xmlns:a16="http://schemas.microsoft.com/office/drawing/2014/main" id="{413C0137-47BA-AA50-B2C3-E668D7E48D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8" name="Oval 165">
                <a:extLst>
                  <a:ext uri="{FF2B5EF4-FFF2-40B4-BE49-F238E27FC236}">
                    <a16:creationId xmlns:a16="http://schemas.microsoft.com/office/drawing/2014/main" id="{3CC86706-920E-5580-23AF-9CB324F1FD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9" name="Oval 166">
                <a:extLst>
                  <a:ext uri="{FF2B5EF4-FFF2-40B4-BE49-F238E27FC236}">
                    <a16:creationId xmlns:a16="http://schemas.microsoft.com/office/drawing/2014/main" id="{59B865FC-0170-B951-B67D-98931E8F8B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0" name="Oval 167">
                <a:extLst>
                  <a:ext uri="{FF2B5EF4-FFF2-40B4-BE49-F238E27FC236}">
                    <a16:creationId xmlns:a16="http://schemas.microsoft.com/office/drawing/2014/main" id="{28C65518-A9DA-31E9-34A1-A344172D70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1" name="Oval 168">
                <a:extLst>
                  <a:ext uri="{FF2B5EF4-FFF2-40B4-BE49-F238E27FC236}">
                    <a16:creationId xmlns:a16="http://schemas.microsoft.com/office/drawing/2014/main" id="{C98D76B5-C469-50A6-2F82-56B08AFC1B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2" name="Oval 169">
                <a:extLst>
                  <a:ext uri="{FF2B5EF4-FFF2-40B4-BE49-F238E27FC236}">
                    <a16:creationId xmlns:a16="http://schemas.microsoft.com/office/drawing/2014/main" id="{12B2CA5A-A28C-1513-5ADA-DC9CAFC08D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3" name="Oval 170">
                <a:extLst>
                  <a:ext uri="{FF2B5EF4-FFF2-40B4-BE49-F238E27FC236}">
                    <a16:creationId xmlns:a16="http://schemas.microsoft.com/office/drawing/2014/main" id="{955B4530-D5BE-5CE4-42DF-56E27C28C3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4" name="Oval 171">
                <a:extLst>
                  <a:ext uri="{FF2B5EF4-FFF2-40B4-BE49-F238E27FC236}">
                    <a16:creationId xmlns:a16="http://schemas.microsoft.com/office/drawing/2014/main" id="{92DBF20E-04F8-B85C-A15E-F93993583A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5" name="Oval 172">
                <a:extLst>
                  <a:ext uri="{FF2B5EF4-FFF2-40B4-BE49-F238E27FC236}">
                    <a16:creationId xmlns:a16="http://schemas.microsoft.com/office/drawing/2014/main" id="{C8D6353F-1AC9-DDAE-5298-B58C31C0F3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6" name="Oval 173">
                <a:extLst>
                  <a:ext uri="{FF2B5EF4-FFF2-40B4-BE49-F238E27FC236}">
                    <a16:creationId xmlns:a16="http://schemas.microsoft.com/office/drawing/2014/main" id="{44EA3073-8FC3-F177-F883-99266ED392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7" name="Oval 174">
                <a:extLst>
                  <a:ext uri="{FF2B5EF4-FFF2-40B4-BE49-F238E27FC236}">
                    <a16:creationId xmlns:a16="http://schemas.microsoft.com/office/drawing/2014/main" id="{E97B67CA-C589-7567-DAE1-D79160D2CB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8" name="Oval 175">
                <a:extLst>
                  <a:ext uri="{FF2B5EF4-FFF2-40B4-BE49-F238E27FC236}">
                    <a16:creationId xmlns:a16="http://schemas.microsoft.com/office/drawing/2014/main" id="{FCFEE0F9-DDE8-1621-29C3-5855156753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9" name="Oval 176">
                <a:extLst>
                  <a:ext uri="{FF2B5EF4-FFF2-40B4-BE49-F238E27FC236}">
                    <a16:creationId xmlns:a16="http://schemas.microsoft.com/office/drawing/2014/main" id="{7B16C393-BFCA-A5FA-8537-55AB4C96F5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0" name="Oval 177">
                <a:extLst>
                  <a:ext uri="{FF2B5EF4-FFF2-40B4-BE49-F238E27FC236}">
                    <a16:creationId xmlns:a16="http://schemas.microsoft.com/office/drawing/2014/main" id="{016E78FA-CFA1-21F7-4F5F-B666C8EDC6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1" name="Oval 178">
                <a:extLst>
                  <a:ext uri="{FF2B5EF4-FFF2-40B4-BE49-F238E27FC236}">
                    <a16:creationId xmlns:a16="http://schemas.microsoft.com/office/drawing/2014/main" id="{989045CD-7175-F3C5-5DEF-764497830A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2" name="Oval 179">
                <a:extLst>
                  <a:ext uri="{FF2B5EF4-FFF2-40B4-BE49-F238E27FC236}">
                    <a16:creationId xmlns:a16="http://schemas.microsoft.com/office/drawing/2014/main" id="{9CA257E9-749C-F4BE-E453-10F2D044F5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3" name="Oval 180">
                <a:extLst>
                  <a:ext uri="{FF2B5EF4-FFF2-40B4-BE49-F238E27FC236}">
                    <a16:creationId xmlns:a16="http://schemas.microsoft.com/office/drawing/2014/main" id="{BA13E4AC-EF38-8B81-5C3C-C9C22BCBE5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4" name="Oval 181">
                <a:extLst>
                  <a:ext uri="{FF2B5EF4-FFF2-40B4-BE49-F238E27FC236}">
                    <a16:creationId xmlns:a16="http://schemas.microsoft.com/office/drawing/2014/main" id="{689630B2-81C1-9930-4D12-F21F34221D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5" name="Oval 182">
                <a:extLst>
                  <a:ext uri="{FF2B5EF4-FFF2-40B4-BE49-F238E27FC236}">
                    <a16:creationId xmlns:a16="http://schemas.microsoft.com/office/drawing/2014/main" id="{B0990B17-3A83-0C19-5FFA-7ADD7BEDBC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6" name="Oval 183">
                <a:extLst>
                  <a:ext uri="{FF2B5EF4-FFF2-40B4-BE49-F238E27FC236}">
                    <a16:creationId xmlns:a16="http://schemas.microsoft.com/office/drawing/2014/main" id="{FEED597C-33B4-B9E6-6C1E-A5F92AC342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7" name="Oval 184">
                <a:extLst>
                  <a:ext uri="{FF2B5EF4-FFF2-40B4-BE49-F238E27FC236}">
                    <a16:creationId xmlns:a16="http://schemas.microsoft.com/office/drawing/2014/main" id="{16C80221-08A3-5770-1D81-10CBFE66A1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8" name="Oval 185">
                <a:extLst>
                  <a:ext uri="{FF2B5EF4-FFF2-40B4-BE49-F238E27FC236}">
                    <a16:creationId xmlns:a16="http://schemas.microsoft.com/office/drawing/2014/main" id="{CA61CE86-67EE-4CF6-33F7-23770894E5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9" name="Oval 186">
                <a:extLst>
                  <a:ext uri="{FF2B5EF4-FFF2-40B4-BE49-F238E27FC236}">
                    <a16:creationId xmlns:a16="http://schemas.microsoft.com/office/drawing/2014/main" id="{665A176D-9AB6-39D1-A2BE-F878636506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0" name="Oval 187">
                <a:extLst>
                  <a:ext uri="{FF2B5EF4-FFF2-40B4-BE49-F238E27FC236}">
                    <a16:creationId xmlns:a16="http://schemas.microsoft.com/office/drawing/2014/main" id="{B65FFC09-4878-1EDA-36D2-70EFAF2EE5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1" name="Oval 188">
                <a:extLst>
                  <a:ext uri="{FF2B5EF4-FFF2-40B4-BE49-F238E27FC236}">
                    <a16:creationId xmlns:a16="http://schemas.microsoft.com/office/drawing/2014/main" id="{267006E7-C2D4-0F09-5683-1329D3C0D2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2" name="Oval 189">
                <a:extLst>
                  <a:ext uri="{FF2B5EF4-FFF2-40B4-BE49-F238E27FC236}">
                    <a16:creationId xmlns:a16="http://schemas.microsoft.com/office/drawing/2014/main" id="{7FE06F06-B07D-273C-12FE-2114B23487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3" name="Oval 190">
                <a:extLst>
                  <a:ext uri="{FF2B5EF4-FFF2-40B4-BE49-F238E27FC236}">
                    <a16:creationId xmlns:a16="http://schemas.microsoft.com/office/drawing/2014/main" id="{62862991-CBB9-AB07-A98B-1EDA69EEDA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4" name="Oval 191">
                <a:extLst>
                  <a:ext uri="{FF2B5EF4-FFF2-40B4-BE49-F238E27FC236}">
                    <a16:creationId xmlns:a16="http://schemas.microsoft.com/office/drawing/2014/main" id="{EA6CB4E2-46A5-3EE3-A5E4-9ECDEB183D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5" name="Oval 192">
                <a:extLst>
                  <a:ext uri="{FF2B5EF4-FFF2-40B4-BE49-F238E27FC236}">
                    <a16:creationId xmlns:a16="http://schemas.microsoft.com/office/drawing/2014/main" id="{343E4819-EB0F-2519-D75B-8FD9CA7404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6" name="Freeform 193">
                <a:extLst>
                  <a:ext uri="{FF2B5EF4-FFF2-40B4-BE49-F238E27FC236}">
                    <a16:creationId xmlns:a16="http://schemas.microsoft.com/office/drawing/2014/main" id="{92B6A86D-373E-1A3B-CF26-1C5BEEBD8A57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7" name="Freeform 194">
                <a:extLst>
                  <a:ext uri="{FF2B5EF4-FFF2-40B4-BE49-F238E27FC236}">
                    <a16:creationId xmlns:a16="http://schemas.microsoft.com/office/drawing/2014/main" id="{452776E8-E719-519D-8242-D7A7736091B2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8" name="Freeform 195">
                <a:extLst>
                  <a:ext uri="{FF2B5EF4-FFF2-40B4-BE49-F238E27FC236}">
                    <a16:creationId xmlns:a16="http://schemas.microsoft.com/office/drawing/2014/main" id="{FE25D8B8-5382-1DF6-8392-4168D9269812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9" name="Freeform 196">
                <a:extLst>
                  <a:ext uri="{FF2B5EF4-FFF2-40B4-BE49-F238E27FC236}">
                    <a16:creationId xmlns:a16="http://schemas.microsoft.com/office/drawing/2014/main" id="{BF52D62E-C770-D859-5D3F-16CB315498B5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0" name="Freeform 197">
                <a:extLst>
                  <a:ext uri="{FF2B5EF4-FFF2-40B4-BE49-F238E27FC236}">
                    <a16:creationId xmlns:a16="http://schemas.microsoft.com/office/drawing/2014/main" id="{B4DCFA42-C633-328A-FE53-C9B13726CCBB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1" name="Freeform 198">
                <a:extLst>
                  <a:ext uri="{FF2B5EF4-FFF2-40B4-BE49-F238E27FC236}">
                    <a16:creationId xmlns:a16="http://schemas.microsoft.com/office/drawing/2014/main" id="{BA0C581E-CF13-E19B-55A3-1EF2071A9CDB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2" name="Oval 199">
                <a:extLst>
                  <a:ext uri="{FF2B5EF4-FFF2-40B4-BE49-F238E27FC236}">
                    <a16:creationId xmlns:a16="http://schemas.microsoft.com/office/drawing/2014/main" id="{F76A301F-54C8-D088-0873-32D434E4A0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3" name="Oval 200">
                <a:extLst>
                  <a:ext uri="{FF2B5EF4-FFF2-40B4-BE49-F238E27FC236}">
                    <a16:creationId xmlns:a16="http://schemas.microsoft.com/office/drawing/2014/main" id="{3159FC53-8FC1-ECC2-DFD2-A8C141C780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4" name="Oval 201">
                <a:extLst>
                  <a:ext uri="{FF2B5EF4-FFF2-40B4-BE49-F238E27FC236}">
                    <a16:creationId xmlns:a16="http://schemas.microsoft.com/office/drawing/2014/main" id="{68C1C901-BFA0-1349-B176-F06BF9F45A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5" name="Oval 202">
                <a:extLst>
                  <a:ext uri="{FF2B5EF4-FFF2-40B4-BE49-F238E27FC236}">
                    <a16:creationId xmlns:a16="http://schemas.microsoft.com/office/drawing/2014/main" id="{B9D6C584-98D7-965C-44B5-FD1A783926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6" name="Oval 203">
                <a:extLst>
                  <a:ext uri="{FF2B5EF4-FFF2-40B4-BE49-F238E27FC236}">
                    <a16:creationId xmlns:a16="http://schemas.microsoft.com/office/drawing/2014/main" id="{0ECF5F3E-0FD6-3CF8-6648-FCCF411FB3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7" name="Oval 204">
                <a:extLst>
                  <a:ext uri="{FF2B5EF4-FFF2-40B4-BE49-F238E27FC236}">
                    <a16:creationId xmlns:a16="http://schemas.microsoft.com/office/drawing/2014/main" id="{E683AF84-2C36-BB46-EE63-93A1FD557A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8" name="Oval 205">
                <a:extLst>
                  <a:ext uri="{FF2B5EF4-FFF2-40B4-BE49-F238E27FC236}">
                    <a16:creationId xmlns:a16="http://schemas.microsoft.com/office/drawing/2014/main" id="{AD47DA92-BE94-8672-42B4-57596B6514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9" name="Oval 206">
                <a:extLst>
                  <a:ext uri="{FF2B5EF4-FFF2-40B4-BE49-F238E27FC236}">
                    <a16:creationId xmlns:a16="http://schemas.microsoft.com/office/drawing/2014/main" id="{16174D0E-0546-2743-00C1-ED30DF5E92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0" name="Oval 207">
                <a:extLst>
                  <a:ext uri="{FF2B5EF4-FFF2-40B4-BE49-F238E27FC236}">
                    <a16:creationId xmlns:a16="http://schemas.microsoft.com/office/drawing/2014/main" id="{6E3F409B-EECE-E471-F1FE-68D8252C9E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1" name="Oval 208">
                <a:extLst>
                  <a:ext uri="{FF2B5EF4-FFF2-40B4-BE49-F238E27FC236}">
                    <a16:creationId xmlns:a16="http://schemas.microsoft.com/office/drawing/2014/main" id="{943BDFAC-64C9-9C38-0ACA-2EE3B4B57B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2" name="Oval 209">
                <a:extLst>
                  <a:ext uri="{FF2B5EF4-FFF2-40B4-BE49-F238E27FC236}">
                    <a16:creationId xmlns:a16="http://schemas.microsoft.com/office/drawing/2014/main" id="{4DDC52E8-207C-1B56-78DB-F7D7A0E7A8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3" name="Oval 210">
                <a:extLst>
                  <a:ext uri="{FF2B5EF4-FFF2-40B4-BE49-F238E27FC236}">
                    <a16:creationId xmlns:a16="http://schemas.microsoft.com/office/drawing/2014/main" id="{4247AD7F-8720-5CE4-5183-04B21C3674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4" name="Oval 211">
                <a:extLst>
                  <a:ext uri="{FF2B5EF4-FFF2-40B4-BE49-F238E27FC236}">
                    <a16:creationId xmlns:a16="http://schemas.microsoft.com/office/drawing/2014/main" id="{A40A8632-EA56-2BF0-4A4B-17E2A779B0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5" name="Oval 212">
                <a:extLst>
                  <a:ext uri="{FF2B5EF4-FFF2-40B4-BE49-F238E27FC236}">
                    <a16:creationId xmlns:a16="http://schemas.microsoft.com/office/drawing/2014/main" id="{D2AFDD4A-79A1-E93D-3F8B-DE45282561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6" name="Oval 213">
                <a:extLst>
                  <a:ext uri="{FF2B5EF4-FFF2-40B4-BE49-F238E27FC236}">
                    <a16:creationId xmlns:a16="http://schemas.microsoft.com/office/drawing/2014/main" id="{2496B9F9-BDED-DC0A-283F-45FCCE0AE2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7" name="Oval 214">
                <a:extLst>
                  <a:ext uri="{FF2B5EF4-FFF2-40B4-BE49-F238E27FC236}">
                    <a16:creationId xmlns:a16="http://schemas.microsoft.com/office/drawing/2014/main" id="{850DA0C2-BC81-35F0-5A72-B022BA3CC7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8" name="Oval 215">
                <a:extLst>
                  <a:ext uri="{FF2B5EF4-FFF2-40B4-BE49-F238E27FC236}">
                    <a16:creationId xmlns:a16="http://schemas.microsoft.com/office/drawing/2014/main" id="{AAB7EC6B-E876-B27E-47EA-85B4245BEB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9" name="Oval 216">
                <a:extLst>
                  <a:ext uri="{FF2B5EF4-FFF2-40B4-BE49-F238E27FC236}">
                    <a16:creationId xmlns:a16="http://schemas.microsoft.com/office/drawing/2014/main" id="{2BCA6091-D10D-C1BD-41AA-2B8F0EE0AA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0" name="Oval 217">
                <a:extLst>
                  <a:ext uri="{FF2B5EF4-FFF2-40B4-BE49-F238E27FC236}">
                    <a16:creationId xmlns:a16="http://schemas.microsoft.com/office/drawing/2014/main" id="{C3792ADE-157D-86DC-1C98-429928F99F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1" name="Oval 218">
                <a:extLst>
                  <a:ext uri="{FF2B5EF4-FFF2-40B4-BE49-F238E27FC236}">
                    <a16:creationId xmlns:a16="http://schemas.microsoft.com/office/drawing/2014/main" id="{38398B2E-D4D3-A347-6D9F-B9297E3A39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2" name="Oval 219">
                <a:extLst>
                  <a:ext uri="{FF2B5EF4-FFF2-40B4-BE49-F238E27FC236}">
                    <a16:creationId xmlns:a16="http://schemas.microsoft.com/office/drawing/2014/main" id="{020FD22B-7DC6-91D4-C69E-88AB2BE373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3" name="Oval 220">
                <a:extLst>
                  <a:ext uri="{FF2B5EF4-FFF2-40B4-BE49-F238E27FC236}">
                    <a16:creationId xmlns:a16="http://schemas.microsoft.com/office/drawing/2014/main" id="{F1EDFA5A-7D94-4B3F-6605-E7E7FCB5A3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4" name="Oval 221">
                <a:extLst>
                  <a:ext uri="{FF2B5EF4-FFF2-40B4-BE49-F238E27FC236}">
                    <a16:creationId xmlns:a16="http://schemas.microsoft.com/office/drawing/2014/main" id="{D9AD09F7-D8E1-4786-3C07-04CC79E0DF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5" name="Oval 222">
                <a:extLst>
                  <a:ext uri="{FF2B5EF4-FFF2-40B4-BE49-F238E27FC236}">
                    <a16:creationId xmlns:a16="http://schemas.microsoft.com/office/drawing/2014/main" id="{F6324A08-4DD1-B442-5544-DB69DE6845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6" name="Oval 223">
                <a:extLst>
                  <a:ext uri="{FF2B5EF4-FFF2-40B4-BE49-F238E27FC236}">
                    <a16:creationId xmlns:a16="http://schemas.microsoft.com/office/drawing/2014/main" id="{28C6782E-4A88-2FFC-A33B-CAC83FCEB4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7" name="Oval 224">
                <a:extLst>
                  <a:ext uri="{FF2B5EF4-FFF2-40B4-BE49-F238E27FC236}">
                    <a16:creationId xmlns:a16="http://schemas.microsoft.com/office/drawing/2014/main" id="{70360CE4-41A6-7466-582B-5CFB9E0BAC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8" name="Oval 225">
                <a:extLst>
                  <a:ext uri="{FF2B5EF4-FFF2-40B4-BE49-F238E27FC236}">
                    <a16:creationId xmlns:a16="http://schemas.microsoft.com/office/drawing/2014/main" id="{4416D488-DB59-19D2-2E57-9E94ABA915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9" name="Oval 226">
                <a:extLst>
                  <a:ext uri="{FF2B5EF4-FFF2-40B4-BE49-F238E27FC236}">
                    <a16:creationId xmlns:a16="http://schemas.microsoft.com/office/drawing/2014/main" id="{3AFDAEA8-2B3D-2456-2F27-E2CEFC2048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0" name="Oval 227">
                <a:extLst>
                  <a:ext uri="{FF2B5EF4-FFF2-40B4-BE49-F238E27FC236}">
                    <a16:creationId xmlns:a16="http://schemas.microsoft.com/office/drawing/2014/main" id="{BB28B5AA-9382-3287-EB6B-9480518CA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1" name="Oval 228">
                <a:extLst>
                  <a:ext uri="{FF2B5EF4-FFF2-40B4-BE49-F238E27FC236}">
                    <a16:creationId xmlns:a16="http://schemas.microsoft.com/office/drawing/2014/main" id="{752CAEA5-9164-AD0D-AF8D-FD2B9987B8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2" name="Freeform 229">
                <a:extLst>
                  <a:ext uri="{FF2B5EF4-FFF2-40B4-BE49-F238E27FC236}">
                    <a16:creationId xmlns:a16="http://schemas.microsoft.com/office/drawing/2014/main" id="{04ED2E44-FED8-F2DE-778E-8CBEED106A94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3" name="Freeform 230">
                <a:extLst>
                  <a:ext uri="{FF2B5EF4-FFF2-40B4-BE49-F238E27FC236}">
                    <a16:creationId xmlns:a16="http://schemas.microsoft.com/office/drawing/2014/main" id="{0ADB8418-1710-56F8-7C85-A9EE7C03E281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4" name="Freeform 231">
                <a:extLst>
                  <a:ext uri="{FF2B5EF4-FFF2-40B4-BE49-F238E27FC236}">
                    <a16:creationId xmlns:a16="http://schemas.microsoft.com/office/drawing/2014/main" id="{09116986-A7C1-D365-C313-74135972A34B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5" name="Freeform 232">
                <a:extLst>
                  <a:ext uri="{FF2B5EF4-FFF2-40B4-BE49-F238E27FC236}">
                    <a16:creationId xmlns:a16="http://schemas.microsoft.com/office/drawing/2014/main" id="{E171BABC-0602-56C1-7A09-3392711EC0AC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6" name="Freeform 233">
                <a:extLst>
                  <a:ext uri="{FF2B5EF4-FFF2-40B4-BE49-F238E27FC236}">
                    <a16:creationId xmlns:a16="http://schemas.microsoft.com/office/drawing/2014/main" id="{4431004E-12FB-3E32-DF9F-6C704810A746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7" name="Freeform 234">
                <a:extLst>
                  <a:ext uri="{FF2B5EF4-FFF2-40B4-BE49-F238E27FC236}">
                    <a16:creationId xmlns:a16="http://schemas.microsoft.com/office/drawing/2014/main" id="{B6778ED9-4EB7-14A8-2B7E-76BFBEE2E089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8" name="Oval 235">
                <a:extLst>
                  <a:ext uri="{FF2B5EF4-FFF2-40B4-BE49-F238E27FC236}">
                    <a16:creationId xmlns:a16="http://schemas.microsoft.com/office/drawing/2014/main" id="{FAD33549-5FA0-A397-ED92-8337E15DDD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9" name="Oval 236">
                <a:extLst>
                  <a:ext uri="{FF2B5EF4-FFF2-40B4-BE49-F238E27FC236}">
                    <a16:creationId xmlns:a16="http://schemas.microsoft.com/office/drawing/2014/main" id="{7ADE9E7B-19A6-AECC-6387-D1AB122FFE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0" name="Oval 237">
                <a:extLst>
                  <a:ext uri="{FF2B5EF4-FFF2-40B4-BE49-F238E27FC236}">
                    <a16:creationId xmlns:a16="http://schemas.microsoft.com/office/drawing/2014/main" id="{E3167CDF-4351-BF95-80FE-665D879FEA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1" name="Oval 238">
                <a:extLst>
                  <a:ext uri="{FF2B5EF4-FFF2-40B4-BE49-F238E27FC236}">
                    <a16:creationId xmlns:a16="http://schemas.microsoft.com/office/drawing/2014/main" id="{1FA08384-FF1E-5EFE-6F0B-FA1FACC868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2" name="Oval 239">
                <a:extLst>
                  <a:ext uri="{FF2B5EF4-FFF2-40B4-BE49-F238E27FC236}">
                    <a16:creationId xmlns:a16="http://schemas.microsoft.com/office/drawing/2014/main" id="{B58EA261-37EE-6BB2-E420-1AE9A3EEC9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3" name="Oval 240">
                <a:extLst>
                  <a:ext uri="{FF2B5EF4-FFF2-40B4-BE49-F238E27FC236}">
                    <a16:creationId xmlns:a16="http://schemas.microsoft.com/office/drawing/2014/main" id="{1BB22267-D2D4-0CF7-09D7-1F76B974BA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4" name="Oval 241">
                <a:extLst>
                  <a:ext uri="{FF2B5EF4-FFF2-40B4-BE49-F238E27FC236}">
                    <a16:creationId xmlns:a16="http://schemas.microsoft.com/office/drawing/2014/main" id="{0D7C941C-BCDA-DC68-761F-A60A4F916A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5" name="Oval 242">
                <a:extLst>
                  <a:ext uri="{FF2B5EF4-FFF2-40B4-BE49-F238E27FC236}">
                    <a16:creationId xmlns:a16="http://schemas.microsoft.com/office/drawing/2014/main" id="{62E9EEA6-963E-B665-B5DC-53948EF237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6" name="Oval 243">
                <a:extLst>
                  <a:ext uri="{FF2B5EF4-FFF2-40B4-BE49-F238E27FC236}">
                    <a16:creationId xmlns:a16="http://schemas.microsoft.com/office/drawing/2014/main" id="{BBDA374C-0C7A-00DF-56EA-077D020F62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7" name="Oval 244">
                <a:extLst>
                  <a:ext uri="{FF2B5EF4-FFF2-40B4-BE49-F238E27FC236}">
                    <a16:creationId xmlns:a16="http://schemas.microsoft.com/office/drawing/2014/main" id="{635060DD-2D4E-A47B-8B8D-7B8F3A8821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8" name="Oval 245">
                <a:extLst>
                  <a:ext uri="{FF2B5EF4-FFF2-40B4-BE49-F238E27FC236}">
                    <a16:creationId xmlns:a16="http://schemas.microsoft.com/office/drawing/2014/main" id="{4AC2D5D2-5C32-5302-8508-B6EAFE6D71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9" name="Oval 246">
                <a:extLst>
                  <a:ext uri="{FF2B5EF4-FFF2-40B4-BE49-F238E27FC236}">
                    <a16:creationId xmlns:a16="http://schemas.microsoft.com/office/drawing/2014/main" id="{55C7DD1A-0E6F-41D5-6166-6188FD2E4C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0" name="Oval 247">
                <a:extLst>
                  <a:ext uri="{FF2B5EF4-FFF2-40B4-BE49-F238E27FC236}">
                    <a16:creationId xmlns:a16="http://schemas.microsoft.com/office/drawing/2014/main" id="{D4A9B5B7-5D60-573B-6E3A-7979C2091D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1" name="Oval 248">
                <a:extLst>
                  <a:ext uri="{FF2B5EF4-FFF2-40B4-BE49-F238E27FC236}">
                    <a16:creationId xmlns:a16="http://schemas.microsoft.com/office/drawing/2014/main" id="{40C8940F-9F0B-4917-C85C-8604C91BFA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2" name="Oval 249">
                <a:extLst>
                  <a:ext uri="{FF2B5EF4-FFF2-40B4-BE49-F238E27FC236}">
                    <a16:creationId xmlns:a16="http://schemas.microsoft.com/office/drawing/2014/main" id="{2CC5FDFA-55D9-D87C-D92C-54CA2389AB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3" name="Oval 250">
                <a:extLst>
                  <a:ext uri="{FF2B5EF4-FFF2-40B4-BE49-F238E27FC236}">
                    <a16:creationId xmlns:a16="http://schemas.microsoft.com/office/drawing/2014/main" id="{589B8844-0B4C-9742-EB54-7CD0090A7B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4" name="Oval 251">
                <a:extLst>
                  <a:ext uri="{FF2B5EF4-FFF2-40B4-BE49-F238E27FC236}">
                    <a16:creationId xmlns:a16="http://schemas.microsoft.com/office/drawing/2014/main" id="{010113D8-2F6F-5356-FF67-EEF932D846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5" name="Oval 252">
                <a:extLst>
                  <a:ext uri="{FF2B5EF4-FFF2-40B4-BE49-F238E27FC236}">
                    <a16:creationId xmlns:a16="http://schemas.microsoft.com/office/drawing/2014/main" id="{17CF287B-CB4D-B8C5-F658-D10C64BE73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6" name="Oval 253">
                <a:extLst>
                  <a:ext uri="{FF2B5EF4-FFF2-40B4-BE49-F238E27FC236}">
                    <a16:creationId xmlns:a16="http://schemas.microsoft.com/office/drawing/2014/main" id="{F7B53F56-375F-9703-5B20-B97D437561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7" name="Oval 254">
                <a:extLst>
                  <a:ext uri="{FF2B5EF4-FFF2-40B4-BE49-F238E27FC236}">
                    <a16:creationId xmlns:a16="http://schemas.microsoft.com/office/drawing/2014/main" id="{A8A648C4-63E5-4750-450A-9B2AD0B374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8" name="Oval 255">
                <a:extLst>
                  <a:ext uri="{FF2B5EF4-FFF2-40B4-BE49-F238E27FC236}">
                    <a16:creationId xmlns:a16="http://schemas.microsoft.com/office/drawing/2014/main" id="{96C322C9-B614-886D-3B1C-252EA4A50B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9" name="Oval 256">
                <a:extLst>
                  <a:ext uri="{FF2B5EF4-FFF2-40B4-BE49-F238E27FC236}">
                    <a16:creationId xmlns:a16="http://schemas.microsoft.com/office/drawing/2014/main" id="{95F849A5-6CAC-5DA7-6486-2B74F8BF3B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0" name="Oval 257">
                <a:extLst>
                  <a:ext uri="{FF2B5EF4-FFF2-40B4-BE49-F238E27FC236}">
                    <a16:creationId xmlns:a16="http://schemas.microsoft.com/office/drawing/2014/main" id="{CB482525-DC87-EF84-CFE8-C2577372FA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1" name="Oval 258">
                <a:extLst>
                  <a:ext uri="{FF2B5EF4-FFF2-40B4-BE49-F238E27FC236}">
                    <a16:creationId xmlns:a16="http://schemas.microsoft.com/office/drawing/2014/main" id="{84FCB3B2-5F78-FF9A-69CF-9839F36BC5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2" name="Oval 259">
                <a:extLst>
                  <a:ext uri="{FF2B5EF4-FFF2-40B4-BE49-F238E27FC236}">
                    <a16:creationId xmlns:a16="http://schemas.microsoft.com/office/drawing/2014/main" id="{1BCD9E39-B05B-9A7E-F558-58C7855C33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3" name="Oval 260">
                <a:extLst>
                  <a:ext uri="{FF2B5EF4-FFF2-40B4-BE49-F238E27FC236}">
                    <a16:creationId xmlns:a16="http://schemas.microsoft.com/office/drawing/2014/main" id="{73B1E62E-720A-A735-F9B5-CC34F0511D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4" name="Oval 261">
                <a:extLst>
                  <a:ext uri="{FF2B5EF4-FFF2-40B4-BE49-F238E27FC236}">
                    <a16:creationId xmlns:a16="http://schemas.microsoft.com/office/drawing/2014/main" id="{B5089742-EE12-F1D6-12F6-EA050E4BC8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5" name="Oval 262">
                <a:extLst>
                  <a:ext uri="{FF2B5EF4-FFF2-40B4-BE49-F238E27FC236}">
                    <a16:creationId xmlns:a16="http://schemas.microsoft.com/office/drawing/2014/main" id="{368B7286-EED9-9342-F309-E684AE7450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6" name="Oval 263">
                <a:extLst>
                  <a:ext uri="{FF2B5EF4-FFF2-40B4-BE49-F238E27FC236}">
                    <a16:creationId xmlns:a16="http://schemas.microsoft.com/office/drawing/2014/main" id="{91D05377-B962-5C74-AB24-253BA064A5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7" name="Oval 264">
                <a:extLst>
                  <a:ext uri="{FF2B5EF4-FFF2-40B4-BE49-F238E27FC236}">
                    <a16:creationId xmlns:a16="http://schemas.microsoft.com/office/drawing/2014/main" id="{E5A3D868-FEC4-C9C3-F966-FE696AB031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8" name="Oval 265">
                <a:extLst>
                  <a:ext uri="{FF2B5EF4-FFF2-40B4-BE49-F238E27FC236}">
                    <a16:creationId xmlns:a16="http://schemas.microsoft.com/office/drawing/2014/main" id="{F7D8027B-ADE1-7450-22B7-B2BDED85A2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9" name="Oval 266">
                <a:extLst>
                  <a:ext uri="{FF2B5EF4-FFF2-40B4-BE49-F238E27FC236}">
                    <a16:creationId xmlns:a16="http://schemas.microsoft.com/office/drawing/2014/main" id="{DBCDE94F-6921-920D-DC76-9FF439A073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0" name="Oval 267">
                <a:extLst>
                  <a:ext uri="{FF2B5EF4-FFF2-40B4-BE49-F238E27FC236}">
                    <a16:creationId xmlns:a16="http://schemas.microsoft.com/office/drawing/2014/main" id="{DB137EA9-92B9-9FC4-55CC-EA47D89544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1" name="Oval 268">
                <a:extLst>
                  <a:ext uri="{FF2B5EF4-FFF2-40B4-BE49-F238E27FC236}">
                    <a16:creationId xmlns:a16="http://schemas.microsoft.com/office/drawing/2014/main" id="{5492A975-2C91-54CE-C217-DD55DAC48B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2" name="Oval 269">
                <a:extLst>
                  <a:ext uri="{FF2B5EF4-FFF2-40B4-BE49-F238E27FC236}">
                    <a16:creationId xmlns:a16="http://schemas.microsoft.com/office/drawing/2014/main" id="{BC3E1169-1608-6077-86AB-B91720693A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3" name="Oval 270">
                <a:extLst>
                  <a:ext uri="{FF2B5EF4-FFF2-40B4-BE49-F238E27FC236}">
                    <a16:creationId xmlns:a16="http://schemas.microsoft.com/office/drawing/2014/main" id="{A5427EAE-F3F7-83F6-7EF7-B3B70269F7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4" name="Oval 271">
                <a:extLst>
                  <a:ext uri="{FF2B5EF4-FFF2-40B4-BE49-F238E27FC236}">
                    <a16:creationId xmlns:a16="http://schemas.microsoft.com/office/drawing/2014/main" id="{6F15FA3E-B9A3-0406-EEBA-650541E50C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5" name="Oval 272">
                <a:extLst>
                  <a:ext uri="{FF2B5EF4-FFF2-40B4-BE49-F238E27FC236}">
                    <a16:creationId xmlns:a16="http://schemas.microsoft.com/office/drawing/2014/main" id="{18305EE9-63DF-B8B1-4E5C-62CF4A7E1F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6" name="Oval 273">
                <a:extLst>
                  <a:ext uri="{FF2B5EF4-FFF2-40B4-BE49-F238E27FC236}">
                    <a16:creationId xmlns:a16="http://schemas.microsoft.com/office/drawing/2014/main" id="{76D1661E-E98B-FA90-8CB6-2ADA91A7AB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7" name="Oval 274">
                <a:extLst>
                  <a:ext uri="{FF2B5EF4-FFF2-40B4-BE49-F238E27FC236}">
                    <a16:creationId xmlns:a16="http://schemas.microsoft.com/office/drawing/2014/main" id="{E17CB302-576A-9E93-8C6D-3180B81644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8" name="Oval 275">
                <a:extLst>
                  <a:ext uri="{FF2B5EF4-FFF2-40B4-BE49-F238E27FC236}">
                    <a16:creationId xmlns:a16="http://schemas.microsoft.com/office/drawing/2014/main" id="{36397FE6-7E9F-F22C-90A4-9BC16B8B35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9" name="Oval 276">
                <a:extLst>
                  <a:ext uri="{FF2B5EF4-FFF2-40B4-BE49-F238E27FC236}">
                    <a16:creationId xmlns:a16="http://schemas.microsoft.com/office/drawing/2014/main" id="{7247BA51-FD7C-967E-7A8E-B78C850671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0" name="Oval 277">
                <a:extLst>
                  <a:ext uri="{FF2B5EF4-FFF2-40B4-BE49-F238E27FC236}">
                    <a16:creationId xmlns:a16="http://schemas.microsoft.com/office/drawing/2014/main" id="{29B0E23B-63B7-B787-9BAD-E03493C183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1" name="Oval 278">
                <a:extLst>
                  <a:ext uri="{FF2B5EF4-FFF2-40B4-BE49-F238E27FC236}">
                    <a16:creationId xmlns:a16="http://schemas.microsoft.com/office/drawing/2014/main" id="{9E058B17-9033-89AB-7BD4-9717420E81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2" name="Oval 279">
                <a:extLst>
                  <a:ext uri="{FF2B5EF4-FFF2-40B4-BE49-F238E27FC236}">
                    <a16:creationId xmlns:a16="http://schemas.microsoft.com/office/drawing/2014/main" id="{CBBD7EC1-0B83-B3FE-8DD7-593E4C694A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3" name="Oval 280">
                <a:extLst>
                  <a:ext uri="{FF2B5EF4-FFF2-40B4-BE49-F238E27FC236}">
                    <a16:creationId xmlns:a16="http://schemas.microsoft.com/office/drawing/2014/main" id="{74E33314-F26F-A912-A079-6E4C2FEE0F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4" name="Oval 281">
                <a:extLst>
                  <a:ext uri="{FF2B5EF4-FFF2-40B4-BE49-F238E27FC236}">
                    <a16:creationId xmlns:a16="http://schemas.microsoft.com/office/drawing/2014/main" id="{4E83160C-7183-E8BF-767A-A35791C213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5" name="Oval 282">
                <a:extLst>
                  <a:ext uri="{FF2B5EF4-FFF2-40B4-BE49-F238E27FC236}">
                    <a16:creationId xmlns:a16="http://schemas.microsoft.com/office/drawing/2014/main" id="{80FED261-835C-7327-3E2B-681E1CEAF5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6" name="Oval 283">
                <a:extLst>
                  <a:ext uri="{FF2B5EF4-FFF2-40B4-BE49-F238E27FC236}">
                    <a16:creationId xmlns:a16="http://schemas.microsoft.com/office/drawing/2014/main" id="{60A920ED-913B-1E58-DD29-D096378641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7" name="Oval 284">
                <a:extLst>
                  <a:ext uri="{FF2B5EF4-FFF2-40B4-BE49-F238E27FC236}">
                    <a16:creationId xmlns:a16="http://schemas.microsoft.com/office/drawing/2014/main" id="{C85902C9-AE28-33D7-5FF5-DA8E7AD934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8" name="Oval 285">
                <a:extLst>
                  <a:ext uri="{FF2B5EF4-FFF2-40B4-BE49-F238E27FC236}">
                    <a16:creationId xmlns:a16="http://schemas.microsoft.com/office/drawing/2014/main" id="{86F81CD7-5758-156E-033A-85866C6FBA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9" name="Oval 286">
                <a:extLst>
                  <a:ext uri="{FF2B5EF4-FFF2-40B4-BE49-F238E27FC236}">
                    <a16:creationId xmlns:a16="http://schemas.microsoft.com/office/drawing/2014/main" id="{ABDBEE3B-ECF4-109D-915C-5DDD239AE9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0" name="Oval 287">
                <a:extLst>
                  <a:ext uri="{FF2B5EF4-FFF2-40B4-BE49-F238E27FC236}">
                    <a16:creationId xmlns:a16="http://schemas.microsoft.com/office/drawing/2014/main" id="{2ACB775E-B269-F2CC-94F1-6C7961C054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1" name="Oval 288">
                <a:extLst>
                  <a:ext uri="{FF2B5EF4-FFF2-40B4-BE49-F238E27FC236}">
                    <a16:creationId xmlns:a16="http://schemas.microsoft.com/office/drawing/2014/main" id="{EB205113-4711-EF99-84BD-AE04068D65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2" name="Oval 289">
                <a:extLst>
                  <a:ext uri="{FF2B5EF4-FFF2-40B4-BE49-F238E27FC236}">
                    <a16:creationId xmlns:a16="http://schemas.microsoft.com/office/drawing/2014/main" id="{1466AA1B-A2B9-9803-D274-6E78E48309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3" name="Oval 290">
                <a:extLst>
                  <a:ext uri="{FF2B5EF4-FFF2-40B4-BE49-F238E27FC236}">
                    <a16:creationId xmlns:a16="http://schemas.microsoft.com/office/drawing/2014/main" id="{AE1EEEB1-EA7C-F6AA-D283-959E4B0A98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4" name="Oval 291">
                <a:extLst>
                  <a:ext uri="{FF2B5EF4-FFF2-40B4-BE49-F238E27FC236}">
                    <a16:creationId xmlns:a16="http://schemas.microsoft.com/office/drawing/2014/main" id="{E3D5D1E1-024E-44B6-8EFD-1FE12608FB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5" name="Oval 292">
                <a:extLst>
                  <a:ext uri="{FF2B5EF4-FFF2-40B4-BE49-F238E27FC236}">
                    <a16:creationId xmlns:a16="http://schemas.microsoft.com/office/drawing/2014/main" id="{1B93E1EF-65F1-6929-0A21-F562C16440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6" name="Oval 293">
                <a:extLst>
                  <a:ext uri="{FF2B5EF4-FFF2-40B4-BE49-F238E27FC236}">
                    <a16:creationId xmlns:a16="http://schemas.microsoft.com/office/drawing/2014/main" id="{B0926AB7-64E2-BDAE-7742-9D04A1D79C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7" name="Oval 294">
                <a:extLst>
                  <a:ext uri="{FF2B5EF4-FFF2-40B4-BE49-F238E27FC236}">
                    <a16:creationId xmlns:a16="http://schemas.microsoft.com/office/drawing/2014/main" id="{ECE6D7C2-31E6-E103-AFF5-AF795272BD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8" name="Oval 295">
                <a:extLst>
                  <a:ext uri="{FF2B5EF4-FFF2-40B4-BE49-F238E27FC236}">
                    <a16:creationId xmlns:a16="http://schemas.microsoft.com/office/drawing/2014/main" id="{4F75AA05-1C9D-6A2D-E457-5632B7139F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9" name="Oval 296">
                <a:extLst>
                  <a:ext uri="{FF2B5EF4-FFF2-40B4-BE49-F238E27FC236}">
                    <a16:creationId xmlns:a16="http://schemas.microsoft.com/office/drawing/2014/main" id="{1634D15F-0553-3E21-F7BB-71E336AE84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0" name="Oval 297">
                <a:extLst>
                  <a:ext uri="{FF2B5EF4-FFF2-40B4-BE49-F238E27FC236}">
                    <a16:creationId xmlns:a16="http://schemas.microsoft.com/office/drawing/2014/main" id="{F19F6241-B001-0CF2-17F7-73D0E85543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1" name="Oval 298">
                <a:extLst>
                  <a:ext uri="{FF2B5EF4-FFF2-40B4-BE49-F238E27FC236}">
                    <a16:creationId xmlns:a16="http://schemas.microsoft.com/office/drawing/2014/main" id="{AF9F094E-F497-7FE7-340B-10D83BA668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2" name="Oval 299">
                <a:extLst>
                  <a:ext uri="{FF2B5EF4-FFF2-40B4-BE49-F238E27FC236}">
                    <a16:creationId xmlns:a16="http://schemas.microsoft.com/office/drawing/2014/main" id="{A4706209-B5E9-634B-2F88-5C4FAA3A6D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3" name="Oval 300">
                <a:extLst>
                  <a:ext uri="{FF2B5EF4-FFF2-40B4-BE49-F238E27FC236}">
                    <a16:creationId xmlns:a16="http://schemas.microsoft.com/office/drawing/2014/main" id="{E9F78C6F-443C-643B-C6E2-9782520ADE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4" name="Oval 301">
                <a:extLst>
                  <a:ext uri="{FF2B5EF4-FFF2-40B4-BE49-F238E27FC236}">
                    <a16:creationId xmlns:a16="http://schemas.microsoft.com/office/drawing/2014/main" id="{F10EA271-2E8F-5DB2-AE03-EF202F2BA5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5" name="Oval 302">
                <a:extLst>
                  <a:ext uri="{FF2B5EF4-FFF2-40B4-BE49-F238E27FC236}">
                    <a16:creationId xmlns:a16="http://schemas.microsoft.com/office/drawing/2014/main" id="{392D83A5-4AED-D501-F727-D10140939D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6" name="Oval 303">
                <a:extLst>
                  <a:ext uri="{FF2B5EF4-FFF2-40B4-BE49-F238E27FC236}">
                    <a16:creationId xmlns:a16="http://schemas.microsoft.com/office/drawing/2014/main" id="{14AD99DE-B0A4-1FAE-ABE8-91693D1312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7" name="Oval 304">
                <a:extLst>
                  <a:ext uri="{FF2B5EF4-FFF2-40B4-BE49-F238E27FC236}">
                    <a16:creationId xmlns:a16="http://schemas.microsoft.com/office/drawing/2014/main" id="{52BF2C42-1074-1C9F-957C-CA4D01CBFE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8" name="Oval 305">
                <a:extLst>
                  <a:ext uri="{FF2B5EF4-FFF2-40B4-BE49-F238E27FC236}">
                    <a16:creationId xmlns:a16="http://schemas.microsoft.com/office/drawing/2014/main" id="{7B9E7B58-A20D-856E-26C6-B21825B5E5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9" name="Oval 306">
                <a:extLst>
                  <a:ext uri="{FF2B5EF4-FFF2-40B4-BE49-F238E27FC236}">
                    <a16:creationId xmlns:a16="http://schemas.microsoft.com/office/drawing/2014/main" id="{B4F5358C-F0C7-B526-C5E9-183CE233E7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0" name="Oval 308">
                <a:extLst>
                  <a:ext uri="{FF2B5EF4-FFF2-40B4-BE49-F238E27FC236}">
                    <a16:creationId xmlns:a16="http://schemas.microsoft.com/office/drawing/2014/main" id="{6B9DF275-3CCD-3918-0F90-09B89F4564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1" name="Oval 309">
                <a:extLst>
                  <a:ext uri="{FF2B5EF4-FFF2-40B4-BE49-F238E27FC236}">
                    <a16:creationId xmlns:a16="http://schemas.microsoft.com/office/drawing/2014/main" id="{9F2D7603-8373-F607-F698-57E34AD0C1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2" name="Oval 310">
                <a:extLst>
                  <a:ext uri="{FF2B5EF4-FFF2-40B4-BE49-F238E27FC236}">
                    <a16:creationId xmlns:a16="http://schemas.microsoft.com/office/drawing/2014/main" id="{5F1A9AF5-614D-ED45-BBD3-B1B3546C04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3" name="Oval 311">
                <a:extLst>
                  <a:ext uri="{FF2B5EF4-FFF2-40B4-BE49-F238E27FC236}">
                    <a16:creationId xmlns:a16="http://schemas.microsoft.com/office/drawing/2014/main" id="{A17357C1-8C96-D84E-0013-1FCCCD377C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4" name="Oval 312">
                <a:extLst>
                  <a:ext uri="{FF2B5EF4-FFF2-40B4-BE49-F238E27FC236}">
                    <a16:creationId xmlns:a16="http://schemas.microsoft.com/office/drawing/2014/main" id="{2890BC34-49D2-CA2F-6665-25416B23DD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5" name="Oval 313">
                <a:extLst>
                  <a:ext uri="{FF2B5EF4-FFF2-40B4-BE49-F238E27FC236}">
                    <a16:creationId xmlns:a16="http://schemas.microsoft.com/office/drawing/2014/main" id="{EF1E186C-D3BA-101A-8AA2-905E595F3E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6" name="Oval 314">
                <a:extLst>
                  <a:ext uri="{FF2B5EF4-FFF2-40B4-BE49-F238E27FC236}">
                    <a16:creationId xmlns:a16="http://schemas.microsoft.com/office/drawing/2014/main" id="{A4AA69DB-CDF8-4FA9-8B2D-C13297629B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7" name="Oval 315">
                <a:extLst>
                  <a:ext uri="{FF2B5EF4-FFF2-40B4-BE49-F238E27FC236}">
                    <a16:creationId xmlns:a16="http://schemas.microsoft.com/office/drawing/2014/main" id="{818D951B-EBB2-220D-122D-B4A98F0F51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8" name="Oval 316">
                <a:extLst>
                  <a:ext uri="{FF2B5EF4-FFF2-40B4-BE49-F238E27FC236}">
                    <a16:creationId xmlns:a16="http://schemas.microsoft.com/office/drawing/2014/main" id="{3E600531-1371-330D-AEC8-A2A91CB842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9" name="Oval 317">
                <a:extLst>
                  <a:ext uri="{FF2B5EF4-FFF2-40B4-BE49-F238E27FC236}">
                    <a16:creationId xmlns:a16="http://schemas.microsoft.com/office/drawing/2014/main" id="{57852749-8F08-6930-81B9-C70BBA3D45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0" name="Oval 318">
                <a:extLst>
                  <a:ext uri="{FF2B5EF4-FFF2-40B4-BE49-F238E27FC236}">
                    <a16:creationId xmlns:a16="http://schemas.microsoft.com/office/drawing/2014/main" id="{5E54CEB7-D668-8711-30E7-2B4894EB2A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1" name="Oval 319">
                <a:extLst>
                  <a:ext uri="{FF2B5EF4-FFF2-40B4-BE49-F238E27FC236}">
                    <a16:creationId xmlns:a16="http://schemas.microsoft.com/office/drawing/2014/main" id="{31A3965B-0A4F-DC4F-13E9-E1509FBE6B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2" name="Oval 320">
                <a:extLst>
                  <a:ext uri="{FF2B5EF4-FFF2-40B4-BE49-F238E27FC236}">
                    <a16:creationId xmlns:a16="http://schemas.microsoft.com/office/drawing/2014/main" id="{726F3F13-5498-F391-EE7C-DB1230CC44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3" name="Oval 321">
                <a:extLst>
                  <a:ext uri="{FF2B5EF4-FFF2-40B4-BE49-F238E27FC236}">
                    <a16:creationId xmlns:a16="http://schemas.microsoft.com/office/drawing/2014/main" id="{5242E048-6C9C-77E5-6AE0-C0E2E8F8EA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4" name="Oval 322">
                <a:extLst>
                  <a:ext uri="{FF2B5EF4-FFF2-40B4-BE49-F238E27FC236}">
                    <a16:creationId xmlns:a16="http://schemas.microsoft.com/office/drawing/2014/main" id="{B09349D7-3FAB-984E-C83D-D262643CD2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5" name="Oval 323">
                <a:extLst>
                  <a:ext uri="{FF2B5EF4-FFF2-40B4-BE49-F238E27FC236}">
                    <a16:creationId xmlns:a16="http://schemas.microsoft.com/office/drawing/2014/main" id="{09591EEA-A85F-D265-AD90-9B9A390579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6" name="Oval 324">
                <a:extLst>
                  <a:ext uri="{FF2B5EF4-FFF2-40B4-BE49-F238E27FC236}">
                    <a16:creationId xmlns:a16="http://schemas.microsoft.com/office/drawing/2014/main" id="{D7BE630F-E6A8-4630-AE70-3A698BF34C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7" name="Oval 325">
                <a:extLst>
                  <a:ext uri="{FF2B5EF4-FFF2-40B4-BE49-F238E27FC236}">
                    <a16:creationId xmlns:a16="http://schemas.microsoft.com/office/drawing/2014/main" id="{0D90ADA6-6AB0-3659-EEDB-BBDF9C7833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8" name="Freeform 326">
                <a:extLst>
                  <a:ext uri="{FF2B5EF4-FFF2-40B4-BE49-F238E27FC236}">
                    <a16:creationId xmlns:a16="http://schemas.microsoft.com/office/drawing/2014/main" id="{6C7EB8CE-C21A-DFA5-CEBC-90B0B34C3D03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9" name="Freeform 327">
                <a:extLst>
                  <a:ext uri="{FF2B5EF4-FFF2-40B4-BE49-F238E27FC236}">
                    <a16:creationId xmlns:a16="http://schemas.microsoft.com/office/drawing/2014/main" id="{7028704C-7DD5-8A2F-BEFF-966993BAC504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0" name="Freeform 328">
                <a:extLst>
                  <a:ext uri="{FF2B5EF4-FFF2-40B4-BE49-F238E27FC236}">
                    <a16:creationId xmlns:a16="http://schemas.microsoft.com/office/drawing/2014/main" id="{15F72738-129C-966B-5BA8-1133E2F9632C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1" name="Freeform 329">
                <a:extLst>
                  <a:ext uri="{FF2B5EF4-FFF2-40B4-BE49-F238E27FC236}">
                    <a16:creationId xmlns:a16="http://schemas.microsoft.com/office/drawing/2014/main" id="{4E402A88-7241-1A31-802F-93EE491A487B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2" name="Freeform 330">
                <a:extLst>
                  <a:ext uri="{FF2B5EF4-FFF2-40B4-BE49-F238E27FC236}">
                    <a16:creationId xmlns:a16="http://schemas.microsoft.com/office/drawing/2014/main" id="{4295797E-A33F-18C7-2CE4-DD1B2602B300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3" name="Oval 331">
                <a:extLst>
                  <a:ext uri="{FF2B5EF4-FFF2-40B4-BE49-F238E27FC236}">
                    <a16:creationId xmlns:a16="http://schemas.microsoft.com/office/drawing/2014/main" id="{80EBEC72-9176-D6A2-854D-71C223B4D6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4" name="Oval 332">
                <a:extLst>
                  <a:ext uri="{FF2B5EF4-FFF2-40B4-BE49-F238E27FC236}">
                    <a16:creationId xmlns:a16="http://schemas.microsoft.com/office/drawing/2014/main" id="{D53BC99F-39E1-83CA-F93A-BFE8ABF6C5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5" name="Oval 333">
                <a:extLst>
                  <a:ext uri="{FF2B5EF4-FFF2-40B4-BE49-F238E27FC236}">
                    <a16:creationId xmlns:a16="http://schemas.microsoft.com/office/drawing/2014/main" id="{C24809D7-2723-361C-8D79-F50DBE937D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6" name="Oval 334">
                <a:extLst>
                  <a:ext uri="{FF2B5EF4-FFF2-40B4-BE49-F238E27FC236}">
                    <a16:creationId xmlns:a16="http://schemas.microsoft.com/office/drawing/2014/main" id="{F1F3E487-2D3C-0E3D-543B-9F6FA53D64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7" name="Oval 335">
                <a:extLst>
                  <a:ext uri="{FF2B5EF4-FFF2-40B4-BE49-F238E27FC236}">
                    <a16:creationId xmlns:a16="http://schemas.microsoft.com/office/drawing/2014/main" id="{EC09E929-F2EC-39BB-1983-2F6F657E3E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8" name="Oval 336">
                <a:extLst>
                  <a:ext uri="{FF2B5EF4-FFF2-40B4-BE49-F238E27FC236}">
                    <a16:creationId xmlns:a16="http://schemas.microsoft.com/office/drawing/2014/main" id="{CBD153B9-EB02-4BEC-9EDE-4504455069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9" name="Oval 337">
                <a:extLst>
                  <a:ext uri="{FF2B5EF4-FFF2-40B4-BE49-F238E27FC236}">
                    <a16:creationId xmlns:a16="http://schemas.microsoft.com/office/drawing/2014/main" id="{6B0A6159-8091-2DC1-C8F4-50BF224E78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0" name="Oval 338">
                <a:extLst>
                  <a:ext uri="{FF2B5EF4-FFF2-40B4-BE49-F238E27FC236}">
                    <a16:creationId xmlns:a16="http://schemas.microsoft.com/office/drawing/2014/main" id="{3F0D4CEE-729B-12D2-5A89-1BDF8041EC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1" name="Oval 339">
                <a:extLst>
                  <a:ext uri="{FF2B5EF4-FFF2-40B4-BE49-F238E27FC236}">
                    <a16:creationId xmlns:a16="http://schemas.microsoft.com/office/drawing/2014/main" id="{05320CFC-C3FB-573A-E704-E8E9DB2AB4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2" name="Oval 340">
                <a:extLst>
                  <a:ext uri="{FF2B5EF4-FFF2-40B4-BE49-F238E27FC236}">
                    <a16:creationId xmlns:a16="http://schemas.microsoft.com/office/drawing/2014/main" id="{D1714E92-E99B-0FA1-9125-C2108B4677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3" name="Oval 341">
                <a:extLst>
                  <a:ext uri="{FF2B5EF4-FFF2-40B4-BE49-F238E27FC236}">
                    <a16:creationId xmlns:a16="http://schemas.microsoft.com/office/drawing/2014/main" id="{1052ED81-6350-FB14-F94E-758A233DD1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4" name="Oval 342">
                <a:extLst>
                  <a:ext uri="{FF2B5EF4-FFF2-40B4-BE49-F238E27FC236}">
                    <a16:creationId xmlns:a16="http://schemas.microsoft.com/office/drawing/2014/main" id="{EB2CC128-1058-31F3-3EFC-4CC0B18F74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5" name="Oval 343">
                <a:extLst>
                  <a:ext uri="{FF2B5EF4-FFF2-40B4-BE49-F238E27FC236}">
                    <a16:creationId xmlns:a16="http://schemas.microsoft.com/office/drawing/2014/main" id="{0234B7BD-D844-C440-120A-6127CFA407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6" name="Oval 344">
                <a:extLst>
                  <a:ext uri="{FF2B5EF4-FFF2-40B4-BE49-F238E27FC236}">
                    <a16:creationId xmlns:a16="http://schemas.microsoft.com/office/drawing/2014/main" id="{28335531-6A86-DFB0-1BDB-B45701A7AA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7" name="Oval 345">
                <a:extLst>
                  <a:ext uri="{FF2B5EF4-FFF2-40B4-BE49-F238E27FC236}">
                    <a16:creationId xmlns:a16="http://schemas.microsoft.com/office/drawing/2014/main" id="{03D6CD82-A768-2EC2-1997-D61EBE3E48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8" name="Oval 346">
                <a:extLst>
                  <a:ext uri="{FF2B5EF4-FFF2-40B4-BE49-F238E27FC236}">
                    <a16:creationId xmlns:a16="http://schemas.microsoft.com/office/drawing/2014/main" id="{C7EC1BEE-ABF8-6889-157E-FE7E301E79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9" name="Oval 347">
                <a:extLst>
                  <a:ext uri="{FF2B5EF4-FFF2-40B4-BE49-F238E27FC236}">
                    <a16:creationId xmlns:a16="http://schemas.microsoft.com/office/drawing/2014/main" id="{1BA673D3-301D-8743-E211-1E4677BB86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0" name="Oval 348">
                <a:extLst>
                  <a:ext uri="{FF2B5EF4-FFF2-40B4-BE49-F238E27FC236}">
                    <a16:creationId xmlns:a16="http://schemas.microsoft.com/office/drawing/2014/main" id="{8D50507A-7F91-3CAC-D17D-EFFD1C033A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1" name="Oval 349">
                <a:extLst>
                  <a:ext uri="{FF2B5EF4-FFF2-40B4-BE49-F238E27FC236}">
                    <a16:creationId xmlns:a16="http://schemas.microsoft.com/office/drawing/2014/main" id="{00CC6EF1-5134-2355-E63B-1DC9A2FD50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2" name="Oval 350">
                <a:extLst>
                  <a:ext uri="{FF2B5EF4-FFF2-40B4-BE49-F238E27FC236}">
                    <a16:creationId xmlns:a16="http://schemas.microsoft.com/office/drawing/2014/main" id="{C0CFD1BC-1667-D422-33F8-CB782E6CE9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3" name="Oval 351">
                <a:extLst>
                  <a:ext uri="{FF2B5EF4-FFF2-40B4-BE49-F238E27FC236}">
                    <a16:creationId xmlns:a16="http://schemas.microsoft.com/office/drawing/2014/main" id="{F6BC52BB-68BC-2268-FB98-3D117D70BA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4" name="Oval 352">
                <a:extLst>
                  <a:ext uri="{FF2B5EF4-FFF2-40B4-BE49-F238E27FC236}">
                    <a16:creationId xmlns:a16="http://schemas.microsoft.com/office/drawing/2014/main" id="{60B8DB26-4390-A60C-7EBF-05BD6B8282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5" name="Oval 353">
                <a:extLst>
                  <a:ext uri="{FF2B5EF4-FFF2-40B4-BE49-F238E27FC236}">
                    <a16:creationId xmlns:a16="http://schemas.microsoft.com/office/drawing/2014/main" id="{26C00A61-F9E7-5E27-6913-A0B656DC10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6" name="Oval 354">
                <a:extLst>
                  <a:ext uri="{FF2B5EF4-FFF2-40B4-BE49-F238E27FC236}">
                    <a16:creationId xmlns:a16="http://schemas.microsoft.com/office/drawing/2014/main" id="{689719B4-F04F-90A4-F501-63377FB25B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7" name="Oval 355">
                <a:extLst>
                  <a:ext uri="{FF2B5EF4-FFF2-40B4-BE49-F238E27FC236}">
                    <a16:creationId xmlns:a16="http://schemas.microsoft.com/office/drawing/2014/main" id="{C802B843-1E6B-F241-DFF3-F02BBC77C7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8" name="Oval 356">
                <a:extLst>
                  <a:ext uri="{FF2B5EF4-FFF2-40B4-BE49-F238E27FC236}">
                    <a16:creationId xmlns:a16="http://schemas.microsoft.com/office/drawing/2014/main" id="{60031438-8E63-D843-D349-6D68E2C4F5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9" name="Oval 357">
                <a:extLst>
                  <a:ext uri="{FF2B5EF4-FFF2-40B4-BE49-F238E27FC236}">
                    <a16:creationId xmlns:a16="http://schemas.microsoft.com/office/drawing/2014/main" id="{963D2D3B-0ED3-0D9B-4742-9ED157163B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0" name="Oval 358">
                <a:extLst>
                  <a:ext uri="{FF2B5EF4-FFF2-40B4-BE49-F238E27FC236}">
                    <a16:creationId xmlns:a16="http://schemas.microsoft.com/office/drawing/2014/main" id="{8D25727F-7269-D912-1E4F-79A0AB0991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1" name="Oval 359">
                <a:extLst>
                  <a:ext uri="{FF2B5EF4-FFF2-40B4-BE49-F238E27FC236}">
                    <a16:creationId xmlns:a16="http://schemas.microsoft.com/office/drawing/2014/main" id="{B61F0CD5-D399-FA4A-1EAE-D47997B731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2" name="Oval 360">
                <a:extLst>
                  <a:ext uri="{FF2B5EF4-FFF2-40B4-BE49-F238E27FC236}">
                    <a16:creationId xmlns:a16="http://schemas.microsoft.com/office/drawing/2014/main" id="{638FBFE9-98F3-07D2-C39F-29F228E32A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3" name="Oval 361">
                <a:extLst>
                  <a:ext uri="{FF2B5EF4-FFF2-40B4-BE49-F238E27FC236}">
                    <a16:creationId xmlns:a16="http://schemas.microsoft.com/office/drawing/2014/main" id="{888DDB65-20D3-F4CB-5C65-62E994BCDF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4" name="Freeform 362">
                <a:extLst>
                  <a:ext uri="{FF2B5EF4-FFF2-40B4-BE49-F238E27FC236}">
                    <a16:creationId xmlns:a16="http://schemas.microsoft.com/office/drawing/2014/main" id="{DEAEEB16-B697-2EFA-468E-50CCF59A4B0C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5" name="Freeform 363">
                <a:extLst>
                  <a:ext uri="{FF2B5EF4-FFF2-40B4-BE49-F238E27FC236}">
                    <a16:creationId xmlns:a16="http://schemas.microsoft.com/office/drawing/2014/main" id="{08396BAA-C636-F01E-E9DB-00B456714897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6" name="Freeform 364">
                <a:extLst>
                  <a:ext uri="{FF2B5EF4-FFF2-40B4-BE49-F238E27FC236}">
                    <a16:creationId xmlns:a16="http://schemas.microsoft.com/office/drawing/2014/main" id="{8C218A72-C9F3-9A72-2154-7FA374B03689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7" name="Freeform 365">
                <a:extLst>
                  <a:ext uri="{FF2B5EF4-FFF2-40B4-BE49-F238E27FC236}">
                    <a16:creationId xmlns:a16="http://schemas.microsoft.com/office/drawing/2014/main" id="{4CCCDAD1-DBC3-3ACC-1DA4-9CA885B07530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8" name="Freeform 366">
                <a:extLst>
                  <a:ext uri="{FF2B5EF4-FFF2-40B4-BE49-F238E27FC236}">
                    <a16:creationId xmlns:a16="http://schemas.microsoft.com/office/drawing/2014/main" id="{A799431B-84B6-0CDE-F329-49F7BAFDF5BB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9" name="Freeform 367">
                <a:extLst>
                  <a:ext uri="{FF2B5EF4-FFF2-40B4-BE49-F238E27FC236}">
                    <a16:creationId xmlns:a16="http://schemas.microsoft.com/office/drawing/2014/main" id="{8EDB61FE-8601-5314-CB4B-A0FB4F831857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0" name="Oval 368">
                <a:extLst>
                  <a:ext uri="{FF2B5EF4-FFF2-40B4-BE49-F238E27FC236}">
                    <a16:creationId xmlns:a16="http://schemas.microsoft.com/office/drawing/2014/main" id="{04BA257E-9102-1B33-A8CC-ABE00D13A9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1" name="Oval 369">
                <a:extLst>
                  <a:ext uri="{FF2B5EF4-FFF2-40B4-BE49-F238E27FC236}">
                    <a16:creationId xmlns:a16="http://schemas.microsoft.com/office/drawing/2014/main" id="{6EECE212-E016-3F05-7066-2609CB8951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2" name="Rectangle 370">
                <a:extLst>
                  <a:ext uri="{FF2B5EF4-FFF2-40B4-BE49-F238E27FC236}">
                    <a16:creationId xmlns:a16="http://schemas.microsoft.com/office/drawing/2014/main" id="{FA432888-09B2-3C3B-9401-A3729C38EA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3" name="Rectangle 371">
                <a:extLst>
                  <a:ext uri="{FF2B5EF4-FFF2-40B4-BE49-F238E27FC236}">
                    <a16:creationId xmlns:a16="http://schemas.microsoft.com/office/drawing/2014/main" id="{6A989E33-67D0-62DC-BD03-F80ABF61A4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4" name="Rectangle 372">
                <a:extLst>
                  <a:ext uri="{FF2B5EF4-FFF2-40B4-BE49-F238E27FC236}">
                    <a16:creationId xmlns:a16="http://schemas.microsoft.com/office/drawing/2014/main" id="{8F25B753-E32B-3FAE-174D-7528B55F0B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5" name="Freeform 373">
                <a:extLst>
                  <a:ext uri="{FF2B5EF4-FFF2-40B4-BE49-F238E27FC236}">
                    <a16:creationId xmlns:a16="http://schemas.microsoft.com/office/drawing/2014/main" id="{BC25DD74-E0A9-BEFE-46DD-94CEF2429D6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609" name="文本框 608">
              <a:extLst>
                <a:ext uri="{FF2B5EF4-FFF2-40B4-BE49-F238E27FC236}">
                  <a16:creationId xmlns:a16="http://schemas.microsoft.com/office/drawing/2014/main" id="{99991EE9-8FF9-A4AA-AFB0-2535A443F023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问题链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8"/>
          <p:cNvSpPr txBox="1"/>
          <p:nvPr/>
        </p:nvSpPr>
        <p:spPr bwMode="auto">
          <a:xfrm>
            <a:off x="3393195" y="257933"/>
            <a:ext cx="2104595" cy="33718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实验工具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4131325" y="5835059"/>
            <a:ext cx="7334350" cy="288114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2000">
                <a:solidFill>
                  <a:srgbClr val="05577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55771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人脸识别小助手</a:t>
            </a: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srgbClr val="055771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.html</a:t>
            </a: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55771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59109F5E-EC42-24B7-4231-D4554D2E97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333"/>
          <a:stretch>
            <a:fillRect/>
          </a:stretch>
        </p:blipFill>
        <p:spPr>
          <a:xfrm>
            <a:off x="4131325" y="1918874"/>
            <a:ext cx="7334350" cy="38138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B8C9334C-BEF6-0B48-B6C4-AD12F2723941}"/>
              </a:ext>
            </a:extLst>
          </p:cNvPr>
          <p:cNvSpPr txBox="1"/>
          <p:nvPr/>
        </p:nvSpPr>
        <p:spPr>
          <a:xfrm>
            <a:off x="6255584" y="955115"/>
            <a:ext cx="3388360" cy="584775"/>
          </a:xfrm>
          <a:prstGeom prst="rect">
            <a:avLst/>
          </a:prstGeom>
          <a:noFill/>
          <a:ln>
            <a:noFill/>
          </a:ln>
          <a:effectLst>
            <a:outerShdw blurRad="50800" dist="50800" dir="3600000" algn="ctr" rotWithShape="0">
              <a:srgbClr val="000000">
                <a:alpha val="43000"/>
              </a:srgb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2000" b="1">
                <a:solidFill>
                  <a:schemeClr val="bg1"/>
                </a:solidFill>
                <a:latin typeface="思源黑体" panose="020B0500000000090000" pitchFamily="34" charset="-122"/>
                <a:ea typeface="思源黑体" panose="020B0500000000090000" pitchFamily="34" charset="-122"/>
                <a:cs typeface="阿里巴巴普惠体 M" panose="00020600040101010101" charset="-122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AI</a:t>
            </a: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赋能课堂教学</a:t>
            </a:r>
            <a:endParaRPr kumimoji="0" lang="en-US" altLang="zh-CN" sz="32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1EF3BADB-F116-E427-696E-B10B2D8825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275" y="1918874"/>
            <a:ext cx="2641479" cy="27251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文本框 19">
            <a:extLst>
              <a:ext uri="{FF2B5EF4-FFF2-40B4-BE49-F238E27FC236}">
                <a16:creationId xmlns:a16="http://schemas.microsoft.com/office/drawing/2014/main" id="{0F4C7C6F-6404-8A8A-0F49-02A8696A4BF5}"/>
              </a:ext>
            </a:extLst>
          </p:cNvPr>
          <p:cNvSpPr txBox="1"/>
          <p:nvPr/>
        </p:nvSpPr>
        <p:spPr>
          <a:xfrm>
            <a:off x="874275" y="4397375"/>
            <a:ext cx="2518920" cy="339878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2000">
                <a:solidFill>
                  <a:srgbClr val="05577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55771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小程序</a:t>
            </a:r>
          </a:p>
        </p:txBody>
      </p:sp>
      <p:sp>
        <p:nvSpPr>
          <p:cNvPr id="5" name="TextBox 28">
            <a:extLst>
              <a:ext uri="{FF2B5EF4-FFF2-40B4-BE49-F238E27FC236}">
                <a16:creationId xmlns:a16="http://schemas.microsoft.com/office/drawing/2014/main" id="{2B59A7D1-6864-629F-76D0-8579ED43BD68}"/>
              </a:ext>
            </a:extLst>
          </p:cNvPr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auto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实验准备</a:t>
            </a:r>
          </a:p>
        </p:txBody>
      </p:sp>
    </p:spTree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D3E6AF-3657-1087-645A-5A610FC78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ED3A53D0-C00D-C27F-4996-CD9FB9469852}"/>
              </a:ext>
            </a:extLst>
          </p:cNvPr>
          <p:cNvSpPr txBox="1"/>
          <p:nvPr/>
        </p:nvSpPr>
        <p:spPr bwMode="auto">
          <a:xfrm>
            <a:off x="942334" y="316485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auto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实验铺垫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2A28D1C5-5853-7A30-3FBE-F0E976838E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40037" y="685827"/>
            <a:ext cx="1860053" cy="256270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TextBox 28">
            <a:extLst>
              <a:ext uri="{FF2B5EF4-FFF2-40B4-BE49-F238E27FC236}">
                <a16:creationId xmlns:a16="http://schemas.microsoft.com/office/drawing/2014/main" id="{0240676E-D0F8-20A1-4FEC-529FDE464AAE}"/>
              </a:ext>
            </a:extLst>
          </p:cNvPr>
          <p:cNvSpPr txBox="1"/>
          <p:nvPr/>
        </p:nvSpPr>
        <p:spPr bwMode="auto">
          <a:xfrm>
            <a:off x="3351737" y="270270"/>
            <a:ext cx="1693988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思维支架</a:t>
            </a:r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81F603AB-25A0-2053-8923-19E5EE3A9973}"/>
              </a:ext>
            </a:extLst>
          </p:cNvPr>
          <p:cNvGrpSpPr/>
          <p:nvPr/>
        </p:nvGrpSpPr>
        <p:grpSpPr>
          <a:xfrm>
            <a:off x="1251466" y="1095030"/>
            <a:ext cx="696846" cy="696846"/>
            <a:chOff x="5538" y="2613"/>
            <a:chExt cx="1246" cy="1246"/>
          </a:xfrm>
        </p:grpSpPr>
        <p:grpSp>
          <p:nvGrpSpPr>
            <p:cNvPr id="5" name="组合 4">
              <a:extLst>
                <a:ext uri="{FF2B5EF4-FFF2-40B4-BE49-F238E27FC236}">
                  <a16:creationId xmlns:a16="http://schemas.microsoft.com/office/drawing/2014/main" id="{277656CD-5010-9628-888A-8371DE8D1CD0}"/>
                </a:ext>
              </a:extLst>
            </p:cNvPr>
            <p:cNvGrpSpPr/>
            <p:nvPr/>
          </p:nvGrpSpPr>
          <p:grpSpPr>
            <a:xfrm>
              <a:off x="5538" y="2613"/>
              <a:ext cx="1247" cy="1247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50">
                <a:extLst>
                  <a:ext uri="{FF2B5EF4-FFF2-40B4-BE49-F238E27FC236}">
                    <a16:creationId xmlns:a16="http://schemas.microsoft.com/office/drawing/2014/main" id="{9BCD6D15-1EF9-4684-5996-52C7D45CD8EB}"/>
                  </a:ext>
                </a:extLst>
              </p:cNvPr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>
                <a:extLst>
                  <a:ext uri="{FF2B5EF4-FFF2-40B4-BE49-F238E27FC236}">
                    <a16:creationId xmlns:a16="http://schemas.microsoft.com/office/drawing/2014/main" id="{2EE6A6E6-CD27-12FB-EDFB-EFFFAF48779C}"/>
                  </a:ext>
                </a:extLst>
              </p:cNvPr>
              <p:cNvSpPr/>
              <p:nvPr/>
            </p:nvSpPr>
            <p:spPr>
              <a:xfrm>
                <a:off x="523939" y="892239"/>
                <a:ext cx="3562222" cy="3562222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6" name="组合 5">
              <a:extLst>
                <a:ext uri="{FF2B5EF4-FFF2-40B4-BE49-F238E27FC236}">
                  <a16:creationId xmlns:a16="http://schemas.microsoft.com/office/drawing/2014/main" id="{95872B09-CBE5-A897-A3D6-FEA73470AC67}"/>
                </a:ext>
              </a:extLst>
            </p:cNvPr>
            <p:cNvGrpSpPr/>
            <p:nvPr/>
          </p:nvGrpSpPr>
          <p:grpSpPr>
            <a:xfrm>
              <a:off x="5681" y="2899"/>
              <a:ext cx="807" cy="761"/>
              <a:chOff x="4832350" y="1028700"/>
              <a:chExt cx="522288" cy="492126"/>
            </a:xfrm>
            <a:solidFill>
              <a:schemeClr val="accent1"/>
            </a:solidFill>
          </p:grpSpPr>
          <p:sp>
            <p:nvSpPr>
              <p:cNvPr id="8" name="Freeform 15">
                <a:extLst>
                  <a:ext uri="{FF2B5EF4-FFF2-40B4-BE49-F238E27FC236}">
                    <a16:creationId xmlns:a16="http://schemas.microsoft.com/office/drawing/2014/main" id="{D671159A-5D87-537D-70DF-28ABA225BAE6}"/>
                  </a:ext>
                </a:extLst>
              </p:cNvPr>
              <p:cNvSpPr/>
              <p:nvPr/>
            </p:nvSpPr>
            <p:spPr bwMode="auto">
              <a:xfrm>
                <a:off x="4916488" y="1176338"/>
                <a:ext cx="306388" cy="266700"/>
              </a:xfrm>
              <a:custGeom>
                <a:avLst/>
                <a:gdLst>
                  <a:gd name="T0" fmla="*/ 14 w 81"/>
                  <a:gd name="T1" fmla="*/ 0 h 71"/>
                  <a:gd name="T2" fmla="*/ 7 w 81"/>
                  <a:gd name="T3" fmla="*/ 2 h 71"/>
                  <a:gd name="T4" fmla="*/ 28 w 81"/>
                  <a:gd name="T5" fmla="*/ 48 h 71"/>
                  <a:gd name="T6" fmla="*/ 68 w 81"/>
                  <a:gd name="T7" fmla="*/ 71 h 71"/>
                  <a:gd name="T8" fmla="*/ 74 w 81"/>
                  <a:gd name="T9" fmla="*/ 69 h 71"/>
                  <a:gd name="T10" fmla="*/ 56 w 81"/>
                  <a:gd name="T11" fmla="*/ 25 h 71"/>
                  <a:gd name="T12" fmla="*/ 53 w 81"/>
                  <a:gd name="T13" fmla="*/ 29 h 71"/>
                  <a:gd name="T14" fmla="*/ 56 w 81"/>
                  <a:gd name="T15" fmla="*/ 33 h 71"/>
                  <a:gd name="T16" fmla="*/ 57 w 81"/>
                  <a:gd name="T17" fmla="*/ 34 h 71"/>
                  <a:gd name="T18" fmla="*/ 57 w 81"/>
                  <a:gd name="T19" fmla="*/ 34 h 71"/>
                  <a:gd name="T20" fmla="*/ 65 w 81"/>
                  <a:gd name="T21" fmla="*/ 60 h 71"/>
                  <a:gd name="T22" fmla="*/ 60 w 81"/>
                  <a:gd name="T23" fmla="*/ 62 h 71"/>
                  <a:gd name="T24" fmla="*/ 32 w 81"/>
                  <a:gd name="T25" fmla="*/ 45 h 71"/>
                  <a:gd name="T26" fmla="*/ 16 w 81"/>
                  <a:gd name="T27" fmla="*/ 11 h 71"/>
                  <a:gd name="T28" fmla="*/ 21 w 81"/>
                  <a:gd name="T29" fmla="*/ 9 h 71"/>
                  <a:gd name="T30" fmla="*/ 43 w 81"/>
                  <a:gd name="T31" fmla="*/ 20 h 71"/>
                  <a:gd name="T32" fmla="*/ 43 w 81"/>
                  <a:gd name="T33" fmla="*/ 19 h 71"/>
                  <a:gd name="T34" fmla="*/ 43 w 81"/>
                  <a:gd name="T35" fmla="*/ 20 h 71"/>
                  <a:gd name="T36" fmla="*/ 48 w 81"/>
                  <a:gd name="T37" fmla="*/ 24 h 71"/>
                  <a:gd name="T38" fmla="*/ 51 w 81"/>
                  <a:gd name="T39" fmla="*/ 20 h 71"/>
                  <a:gd name="T40" fmla="*/ 14 w 81"/>
                  <a:gd name="T41" fmla="*/ 0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1" h="71">
                    <a:moveTo>
                      <a:pt x="14" y="0"/>
                    </a:moveTo>
                    <a:cubicBezTo>
                      <a:pt x="11" y="0"/>
                      <a:pt x="9" y="0"/>
                      <a:pt x="7" y="2"/>
                    </a:cubicBezTo>
                    <a:cubicBezTo>
                      <a:pt x="0" y="9"/>
                      <a:pt x="10" y="30"/>
                      <a:pt x="28" y="48"/>
                    </a:cubicBezTo>
                    <a:cubicBezTo>
                      <a:pt x="42" y="63"/>
                      <a:pt x="58" y="71"/>
                      <a:pt x="68" y="71"/>
                    </a:cubicBezTo>
                    <a:cubicBezTo>
                      <a:pt x="70" y="71"/>
                      <a:pt x="73" y="71"/>
                      <a:pt x="74" y="69"/>
                    </a:cubicBezTo>
                    <a:cubicBezTo>
                      <a:pt x="81" y="62"/>
                      <a:pt x="73" y="43"/>
                      <a:pt x="56" y="25"/>
                    </a:cubicBezTo>
                    <a:cubicBezTo>
                      <a:pt x="53" y="29"/>
                      <a:pt x="53" y="29"/>
                      <a:pt x="53" y="29"/>
                    </a:cubicBezTo>
                    <a:cubicBezTo>
                      <a:pt x="54" y="30"/>
                      <a:pt x="55" y="32"/>
                      <a:pt x="56" y="33"/>
                    </a:cubicBezTo>
                    <a:cubicBezTo>
                      <a:pt x="57" y="34"/>
                      <a:pt x="57" y="34"/>
                      <a:pt x="57" y="34"/>
                    </a:cubicBezTo>
                    <a:cubicBezTo>
                      <a:pt x="57" y="34"/>
                      <a:pt x="57" y="34"/>
                      <a:pt x="57" y="34"/>
                    </a:cubicBezTo>
                    <a:cubicBezTo>
                      <a:pt x="66" y="45"/>
                      <a:pt x="70" y="56"/>
                      <a:pt x="65" y="60"/>
                    </a:cubicBezTo>
                    <a:cubicBezTo>
                      <a:pt x="64" y="61"/>
                      <a:pt x="62" y="62"/>
                      <a:pt x="60" y="62"/>
                    </a:cubicBezTo>
                    <a:cubicBezTo>
                      <a:pt x="53" y="62"/>
                      <a:pt x="42" y="55"/>
                      <a:pt x="32" y="45"/>
                    </a:cubicBezTo>
                    <a:cubicBezTo>
                      <a:pt x="18" y="31"/>
                      <a:pt x="11" y="16"/>
                      <a:pt x="16" y="11"/>
                    </a:cubicBezTo>
                    <a:cubicBezTo>
                      <a:pt x="18" y="10"/>
                      <a:pt x="19" y="9"/>
                      <a:pt x="21" y="9"/>
                    </a:cubicBezTo>
                    <a:cubicBezTo>
                      <a:pt x="27" y="9"/>
                      <a:pt x="35" y="13"/>
                      <a:pt x="43" y="20"/>
                    </a:cubicBezTo>
                    <a:cubicBezTo>
                      <a:pt x="43" y="19"/>
                      <a:pt x="43" y="19"/>
                      <a:pt x="43" y="19"/>
                    </a:cubicBezTo>
                    <a:cubicBezTo>
                      <a:pt x="43" y="20"/>
                      <a:pt x="43" y="20"/>
                      <a:pt x="43" y="20"/>
                    </a:cubicBezTo>
                    <a:cubicBezTo>
                      <a:pt x="45" y="21"/>
                      <a:pt x="46" y="23"/>
                      <a:pt x="48" y="24"/>
                    </a:cubicBezTo>
                    <a:cubicBezTo>
                      <a:pt x="51" y="20"/>
                      <a:pt x="51" y="20"/>
                      <a:pt x="51" y="20"/>
                    </a:cubicBezTo>
                    <a:cubicBezTo>
                      <a:pt x="37" y="8"/>
                      <a:pt x="23" y="0"/>
                      <a:pt x="14" y="0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" name="Freeform 16">
                <a:extLst>
                  <a:ext uri="{FF2B5EF4-FFF2-40B4-BE49-F238E27FC236}">
                    <a16:creationId xmlns:a16="http://schemas.microsoft.com/office/drawing/2014/main" id="{E04D3A90-1A53-DB8B-43AB-168777F994E1}"/>
                  </a:ext>
                </a:extLst>
              </p:cNvPr>
              <p:cNvSpPr/>
              <p:nvPr/>
            </p:nvSpPr>
            <p:spPr bwMode="auto">
              <a:xfrm>
                <a:off x="4832350" y="1141413"/>
                <a:ext cx="404813" cy="379413"/>
              </a:xfrm>
              <a:custGeom>
                <a:avLst/>
                <a:gdLst>
                  <a:gd name="T0" fmla="*/ 12 w 107"/>
                  <a:gd name="T1" fmla="*/ 0 h 101"/>
                  <a:gd name="T2" fmla="*/ 10 w 107"/>
                  <a:gd name="T3" fmla="*/ 1 h 101"/>
                  <a:gd name="T4" fmla="*/ 40 w 107"/>
                  <a:gd name="T5" fmla="*/ 68 h 101"/>
                  <a:gd name="T6" fmla="*/ 96 w 107"/>
                  <a:gd name="T7" fmla="*/ 101 h 101"/>
                  <a:gd name="T8" fmla="*/ 106 w 107"/>
                  <a:gd name="T9" fmla="*/ 97 h 101"/>
                  <a:gd name="T10" fmla="*/ 107 w 107"/>
                  <a:gd name="T11" fmla="*/ 96 h 101"/>
                  <a:gd name="T12" fmla="*/ 99 w 107"/>
                  <a:gd name="T13" fmla="*/ 98 h 101"/>
                  <a:gd name="T14" fmla="*/ 43 w 107"/>
                  <a:gd name="T15" fmla="*/ 65 h 101"/>
                  <a:gd name="T16" fmla="*/ 12 w 107"/>
                  <a:gd name="T17" fmla="*/ 0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7" h="101">
                    <a:moveTo>
                      <a:pt x="12" y="0"/>
                    </a:moveTo>
                    <a:cubicBezTo>
                      <a:pt x="11" y="1"/>
                      <a:pt x="11" y="1"/>
                      <a:pt x="10" y="1"/>
                    </a:cubicBezTo>
                    <a:cubicBezTo>
                      <a:pt x="0" y="11"/>
                      <a:pt x="13" y="41"/>
                      <a:pt x="40" y="68"/>
                    </a:cubicBezTo>
                    <a:cubicBezTo>
                      <a:pt x="60" y="88"/>
                      <a:pt x="83" y="101"/>
                      <a:pt x="96" y="101"/>
                    </a:cubicBezTo>
                    <a:cubicBezTo>
                      <a:pt x="100" y="101"/>
                      <a:pt x="104" y="100"/>
                      <a:pt x="106" y="97"/>
                    </a:cubicBezTo>
                    <a:cubicBezTo>
                      <a:pt x="106" y="97"/>
                      <a:pt x="107" y="96"/>
                      <a:pt x="107" y="96"/>
                    </a:cubicBezTo>
                    <a:cubicBezTo>
                      <a:pt x="105" y="97"/>
                      <a:pt x="102" y="98"/>
                      <a:pt x="99" y="98"/>
                    </a:cubicBezTo>
                    <a:cubicBezTo>
                      <a:pt x="86" y="98"/>
                      <a:pt x="63" y="85"/>
                      <a:pt x="43" y="65"/>
                    </a:cubicBezTo>
                    <a:cubicBezTo>
                      <a:pt x="18" y="39"/>
                      <a:pt x="4" y="11"/>
                      <a:pt x="12" y="0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0" name="Freeform 17">
                <a:extLst>
                  <a:ext uri="{FF2B5EF4-FFF2-40B4-BE49-F238E27FC236}">
                    <a16:creationId xmlns:a16="http://schemas.microsoft.com/office/drawing/2014/main" id="{4CAFB8A9-ABA8-FEAE-05E1-300228D4E8F4}"/>
                  </a:ext>
                </a:extLst>
              </p:cNvPr>
              <p:cNvSpPr/>
              <p:nvPr/>
            </p:nvSpPr>
            <p:spPr bwMode="auto">
              <a:xfrm>
                <a:off x="4848225" y="1119188"/>
                <a:ext cx="438150" cy="384175"/>
              </a:xfrm>
              <a:custGeom>
                <a:avLst/>
                <a:gdLst>
                  <a:gd name="T0" fmla="*/ 20 w 116"/>
                  <a:gd name="T1" fmla="*/ 0 h 102"/>
                  <a:gd name="T2" fmla="*/ 10 w 116"/>
                  <a:gd name="T3" fmla="*/ 3 h 102"/>
                  <a:gd name="T4" fmla="*/ 40 w 116"/>
                  <a:gd name="T5" fmla="*/ 69 h 102"/>
                  <a:gd name="T6" fmla="*/ 97 w 116"/>
                  <a:gd name="T7" fmla="*/ 102 h 102"/>
                  <a:gd name="T8" fmla="*/ 106 w 116"/>
                  <a:gd name="T9" fmla="*/ 99 h 102"/>
                  <a:gd name="T10" fmla="*/ 79 w 116"/>
                  <a:gd name="T11" fmla="*/ 35 h 102"/>
                  <a:gd name="T12" fmla="*/ 75 w 116"/>
                  <a:gd name="T13" fmla="*/ 39 h 102"/>
                  <a:gd name="T14" fmla="*/ 97 w 116"/>
                  <a:gd name="T15" fmla="*/ 89 h 102"/>
                  <a:gd name="T16" fmla="*/ 89 w 116"/>
                  <a:gd name="T17" fmla="*/ 92 h 102"/>
                  <a:gd name="T18" fmla="*/ 44 w 116"/>
                  <a:gd name="T19" fmla="*/ 66 h 102"/>
                  <a:gd name="T20" fmla="*/ 20 w 116"/>
                  <a:gd name="T21" fmla="*/ 13 h 102"/>
                  <a:gd name="T22" fmla="*/ 28 w 116"/>
                  <a:gd name="T23" fmla="*/ 10 h 102"/>
                  <a:gd name="T24" fmla="*/ 70 w 116"/>
                  <a:gd name="T25" fmla="*/ 34 h 102"/>
                  <a:gd name="T26" fmla="*/ 74 w 116"/>
                  <a:gd name="T27" fmla="*/ 30 h 102"/>
                  <a:gd name="T28" fmla="*/ 20 w 116"/>
                  <a:gd name="T29" fmla="*/ 0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16" h="102">
                    <a:moveTo>
                      <a:pt x="20" y="0"/>
                    </a:moveTo>
                    <a:cubicBezTo>
                      <a:pt x="16" y="0"/>
                      <a:pt x="13" y="1"/>
                      <a:pt x="10" y="3"/>
                    </a:cubicBezTo>
                    <a:cubicBezTo>
                      <a:pt x="0" y="13"/>
                      <a:pt x="14" y="43"/>
                      <a:pt x="40" y="69"/>
                    </a:cubicBezTo>
                    <a:cubicBezTo>
                      <a:pt x="61" y="90"/>
                      <a:pt x="83" y="102"/>
                      <a:pt x="97" y="102"/>
                    </a:cubicBezTo>
                    <a:cubicBezTo>
                      <a:pt x="101" y="102"/>
                      <a:pt x="104" y="101"/>
                      <a:pt x="106" y="99"/>
                    </a:cubicBezTo>
                    <a:cubicBezTo>
                      <a:pt x="116" y="89"/>
                      <a:pt x="104" y="61"/>
                      <a:pt x="79" y="35"/>
                    </a:cubicBezTo>
                    <a:cubicBezTo>
                      <a:pt x="75" y="39"/>
                      <a:pt x="75" y="39"/>
                      <a:pt x="75" y="39"/>
                    </a:cubicBezTo>
                    <a:cubicBezTo>
                      <a:pt x="95" y="59"/>
                      <a:pt x="104" y="82"/>
                      <a:pt x="97" y="89"/>
                    </a:cubicBezTo>
                    <a:cubicBezTo>
                      <a:pt x="95" y="91"/>
                      <a:pt x="92" y="92"/>
                      <a:pt x="89" y="92"/>
                    </a:cubicBezTo>
                    <a:cubicBezTo>
                      <a:pt x="78" y="92"/>
                      <a:pt x="60" y="82"/>
                      <a:pt x="44" y="66"/>
                    </a:cubicBezTo>
                    <a:cubicBezTo>
                      <a:pt x="23" y="44"/>
                      <a:pt x="12" y="21"/>
                      <a:pt x="20" y="13"/>
                    </a:cubicBezTo>
                    <a:cubicBezTo>
                      <a:pt x="22" y="11"/>
                      <a:pt x="24" y="10"/>
                      <a:pt x="28" y="10"/>
                    </a:cubicBezTo>
                    <a:cubicBezTo>
                      <a:pt x="38" y="10"/>
                      <a:pt x="55" y="19"/>
                      <a:pt x="70" y="3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54" y="11"/>
                      <a:pt x="33" y="0"/>
                      <a:pt x="20" y="0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" name="Freeform 18">
                <a:extLst>
                  <a:ext uri="{FF2B5EF4-FFF2-40B4-BE49-F238E27FC236}">
                    <a16:creationId xmlns:a16="http://schemas.microsoft.com/office/drawing/2014/main" id="{F3326258-E13E-00BC-9EF8-F1B7DC2C2E1C}"/>
                  </a:ext>
                </a:extLst>
              </p:cNvPr>
              <p:cNvSpPr/>
              <p:nvPr/>
            </p:nvSpPr>
            <p:spPr bwMode="auto">
              <a:xfrm>
                <a:off x="5260975" y="1028700"/>
                <a:ext cx="52388" cy="71438"/>
              </a:xfrm>
              <a:custGeom>
                <a:avLst/>
                <a:gdLst>
                  <a:gd name="T0" fmla="*/ 31 w 33"/>
                  <a:gd name="T1" fmla="*/ 0 h 45"/>
                  <a:gd name="T2" fmla="*/ 0 w 33"/>
                  <a:gd name="T3" fmla="*/ 29 h 45"/>
                  <a:gd name="T4" fmla="*/ 2 w 33"/>
                  <a:gd name="T5" fmla="*/ 45 h 45"/>
                  <a:gd name="T6" fmla="*/ 33 w 33"/>
                  <a:gd name="T7" fmla="*/ 14 h 45"/>
                  <a:gd name="T8" fmla="*/ 31 w 33"/>
                  <a:gd name="T9" fmla="*/ 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" h="45">
                    <a:moveTo>
                      <a:pt x="31" y="0"/>
                    </a:moveTo>
                    <a:lnTo>
                      <a:pt x="0" y="29"/>
                    </a:lnTo>
                    <a:lnTo>
                      <a:pt x="2" y="45"/>
                    </a:lnTo>
                    <a:lnTo>
                      <a:pt x="33" y="14"/>
                    </a:lnTo>
                    <a:lnTo>
                      <a:pt x="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" name="Freeform 19">
                <a:extLst>
                  <a:ext uri="{FF2B5EF4-FFF2-40B4-BE49-F238E27FC236}">
                    <a16:creationId xmlns:a16="http://schemas.microsoft.com/office/drawing/2014/main" id="{9CFF3625-762F-6FD4-3A85-8B76359A38D0}"/>
                  </a:ext>
                </a:extLst>
              </p:cNvPr>
              <p:cNvSpPr/>
              <p:nvPr/>
            </p:nvSpPr>
            <p:spPr bwMode="auto">
              <a:xfrm>
                <a:off x="5260975" y="1028700"/>
                <a:ext cx="52388" cy="71438"/>
              </a:xfrm>
              <a:custGeom>
                <a:avLst/>
                <a:gdLst>
                  <a:gd name="T0" fmla="*/ 31 w 33"/>
                  <a:gd name="T1" fmla="*/ 0 h 45"/>
                  <a:gd name="T2" fmla="*/ 0 w 33"/>
                  <a:gd name="T3" fmla="*/ 29 h 45"/>
                  <a:gd name="T4" fmla="*/ 2 w 33"/>
                  <a:gd name="T5" fmla="*/ 45 h 45"/>
                  <a:gd name="T6" fmla="*/ 33 w 33"/>
                  <a:gd name="T7" fmla="*/ 14 h 45"/>
                  <a:gd name="T8" fmla="*/ 31 w 33"/>
                  <a:gd name="T9" fmla="*/ 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" h="45">
                    <a:moveTo>
                      <a:pt x="31" y="0"/>
                    </a:moveTo>
                    <a:lnTo>
                      <a:pt x="0" y="29"/>
                    </a:lnTo>
                    <a:lnTo>
                      <a:pt x="2" y="45"/>
                    </a:lnTo>
                    <a:lnTo>
                      <a:pt x="33" y="14"/>
                    </a:lnTo>
                    <a:lnTo>
                      <a:pt x="31" y="0"/>
                    </a:ln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" name="Freeform 20">
                <a:extLst>
                  <a:ext uri="{FF2B5EF4-FFF2-40B4-BE49-F238E27FC236}">
                    <a16:creationId xmlns:a16="http://schemas.microsoft.com/office/drawing/2014/main" id="{2E5F6B36-0872-306F-6503-48624B9195D2}"/>
                  </a:ext>
                </a:extLst>
              </p:cNvPr>
              <p:cNvSpPr/>
              <p:nvPr/>
            </p:nvSpPr>
            <p:spPr bwMode="auto">
              <a:xfrm>
                <a:off x="5283200" y="1066800"/>
                <a:ext cx="71438" cy="52388"/>
              </a:xfrm>
              <a:custGeom>
                <a:avLst/>
                <a:gdLst>
                  <a:gd name="T0" fmla="*/ 31 w 45"/>
                  <a:gd name="T1" fmla="*/ 0 h 33"/>
                  <a:gd name="T2" fmla="*/ 0 w 45"/>
                  <a:gd name="T3" fmla="*/ 31 h 33"/>
                  <a:gd name="T4" fmla="*/ 14 w 45"/>
                  <a:gd name="T5" fmla="*/ 33 h 33"/>
                  <a:gd name="T6" fmla="*/ 45 w 45"/>
                  <a:gd name="T7" fmla="*/ 2 h 33"/>
                  <a:gd name="T8" fmla="*/ 31 w 45"/>
                  <a:gd name="T9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33">
                    <a:moveTo>
                      <a:pt x="31" y="0"/>
                    </a:moveTo>
                    <a:lnTo>
                      <a:pt x="0" y="31"/>
                    </a:lnTo>
                    <a:lnTo>
                      <a:pt x="14" y="33"/>
                    </a:lnTo>
                    <a:lnTo>
                      <a:pt x="45" y="2"/>
                    </a:lnTo>
                    <a:lnTo>
                      <a:pt x="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" name="Freeform 21">
                <a:extLst>
                  <a:ext uri="{FF2B5EF4-FFF2-40B4-BE49-F238E27FC236}">
                    <a16:creationId xmlns:a16="http://schemas.microsoft.com/office/drawing/2014/main" id="{3986FCFC-5122-1C8B-8DA3-EEE7780AAA41}"/>
                  </a:ext>
                </a:extLst>
              </p:cNvPr>
              <p:cNvSpPr/>
              <p:nvPr/>
            </p:nvSpPr>
            <p:spPr bwMode="auto">
              <a:xfrm>
                <a:off x="5283200" y="1066800"/>
                <a:ext cx="71438" cy="52388"/>
              </a:xfrm>
              <a:custGeom>
                <a:avLst/>
                <a:gdLst>
                  <a:gd name="T0" fmla="*/ 31 w 45"/>
                  <a:gd name="T1" fmla="*/ 0 h 33"/>
                  <a:gd name="T2" fmla="*/ 0 w 45"/>
                  <a:gd name="T3" fmla="*/ 31 h 33"/>
                  <a:gd name="T4" fmla="*/ 14 w 45"/>
                  <a:gd name="T5" fmla="*/ 33 h 33"/>
                  <a:gd name="T6" fmla="*/ 45 w 45"/>
                  <a:gd name="T7" fmla="*/ 2 h 33"/>
                  <a:gd name="T8" fmla="*/ 31 w 45"/>
                  <a:gd name="T9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33">
                    <a:moveTo>
                      <a:pt x="31" y="0"/>
                    </a:moveTo>
                    <a:lnTo>
                      <a:pt x="0" y="31"/>
                    </a:lnTo>
                    <a:lnTo>
                      <a:pt x="14" y="33"/>
                    </a:lnTo>
                    <a:lnTo>
                      <a:pt x="45" y="2"/>
                    </a:lnTo>
                    <a:lnTo>
                      <a:pt x="31" y="0"/>
                    </a:ln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5" name="Freeform 22">
                <a:extLst>
                  <a:ext uri="{FF2B5EF4-FFF2-40B4-BE49-F238E27FC236}">
                    <a16:creationId xmlns:a16="http://schemas.microsoft.com/office/drawing/2014/main" id="{3EFC4057-A94F-4BF6-72B0-5D0ED7529FE8}"/>
                  </a:ext>
                </a:extLst>
              </p:cNvPr>
              <p:cNvSpPr/>
              <p:nvPr/>
            </p:nvSpPr>
            <p:spPr bwMode="auto">
              <a:xfrm>
                <a:off x="4987925" y="1235075"/>
                <a:ext cx="166688" cy="147638"/>
              </a:xfrm>
              <a:custGeom>
                <a:avLst/>
                <a:gdLst>
                  <a:gd name="T0" fmla="*/ 8 w 44"/>
                  <a:gd name="T1" fmla="*/ 0 h 39"/>
                  <a:gd name="T2" fmla="*/ 4 w 44"/>
                  <a:gd name="T3" fmla="*/ 1 h 39"/>
                  <a:gd name="T4" fmla="*/ 15 w 44"/>
                  <a:gd name="T5" fmla="*/ 26 h 39"/>
                  <a:gd name="T6" fmla="*/ 37 w 44"/>
                  <a:gd name="T7" fmla="*/ 39 h 39"/>
                  <a:gd name="T8" fmla="*/ 41 w 44"/>
                  <a:gd name="T9" fmla="*/ 37 h 39"/>
                  <a:gd name="T10" fmla="*/ 35 w 44"/>
                  <a:gd name="T11" fmla="*/ 19 h 39"/>
                  <a:gd name="T12" fmla="*/ 25 w 44"/>
                  <a:gd name="T13" fmla="*/ 22 h 39"/>
                  <a:gd name="T14" fmla="*/ 20 w 44"/>
                  <a:gd name="T15" fmla="*/ 17 h 39"/>
                  <a:gd name="T16" fmla="*/ 23 w 44"/>
                  <a:gd name="T17" fmla="*/ 7 h 39"/>
                  <a:gd name="T18" fmla="*/ 8 w 44"/>
                  <a:gd name="T19" fmla="*/ 0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4" h="39">
                    <a:moveTo>
                      <a:pt x="8" y="0"/>
                    </a:moveTo>
                    <a:cubicBezTo>
                      <a:pt x="6" y="0"/>
                      <a:pt x="5" y="0"/>
                      <a:pt x="4" y="1"/>
                    </a:cubicBezTo>
                    <a:cubicBezTo>
                      <a:pt x="0" y="5"/>
                      <a:pt x="5" y="16"/>
                      <a:pt x="15" y="26"/>
                    </a:cubicBezTo>
                    <a:cubicBezTo>
                      <a:pt x="23" y="34"/>
                      <a:pt x="32" y="39"/>
                      <a:pt x="37" y="39"/>
                    </a:cubicBezTo>
                    <a:cubicBezTo>
                      <a:pt x="38" y="39"/>
                      <a:pt x="40" y="38"/>
                      <a:pt x="41" y="37"/>
                    </a:cubicBezTo>
                    <a:cubicBezTo>
                      <a:pt x="44" y="34"/>
                      <a:pt x="41" y="27"/>
                      <a:pt x="35" y="19"/>
                    </a:cubicBezTo>
                    <a:cubicBezTo>
                      <a:pt x="25" y="22"/>
                      <a:pt x="25" y="22"/>
                      <a:pt x="25" y="22"/>
                    </a:cubicBezTo>
                    <a:cubicBezTo>
                      <a:pt x="20" y="17"/>
                      <a:pt x="20" y="17"/>
                      <a:pt x="20" y="17"/>
                    </a:cubicBezTo>
                    <a:cubicBezTo>
                      <a:pt x="23" y="7"/>
                      <a:pt x="23" y="7"/>
                      <a:pt x="23" y="7"/>
                    </a:cubicBezTo>
                    <a:cubicBezTo>
                      <a:pt x="17" y="2"/>
                      <a:pt x="11" y="0"/>
                      <a:pt x="8" y="0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" name="Freeform 23">
                <a:extLst>
                  <a:ext uri="{FF2B5EF4-FFF2-40B4-BE49-F238E27FC236}">
                    <a16:creationId xmlns:a16="http://schemas.microsoft.com/office/drawing/2014/main" id="{E2946BF8-EE3A-A03D-029B-9F262FD23E6A}"/>
                  </a:ext>
                </a:extLst>
              </p:cNvPr>
              <p:cNvSpPr/>
              <p:nvPr/>
            </p:nvSpPr>
            <p:spPr bwMode="auto">
              <a:xfrm>
                <a:off x="5067300" y="1055688"/>
                <a:ext cx="261938" cy="255588"/>
              </a:xfrm>
              <a:custGeom>
                <a:avLst/>
                <a:gdLst>
                  <a:gd name="T0" fmla="*/ 158 w 165"/>
                  <a:gd name="T1" fmla="*/ 0 h 161"/>
                  <a:gd name="T2" fmla="*/ 14 w 165"/>
                  <a:gd name="T3" fmla="*/ 140 h 161"/>
                  <a:gd name="T4" fmla="*/ 7 w 165"/>
                  <a:gd name="T5" fmla="*/ 128 h 161"/>
                  <a:gd name="T6" fmla="*/ 0 w 165"/>
                  <a:gd name="T7" fmla="*/ 151 h 161"/>
                  <a:gd name="T8" fmla="*/ 10 w 165"/>
                  <a:gd name="T9" fmla="*/ 161 h 161"/>
                  <a:gd name="T10" fmla="*/ 34 w 165"/>
                  <a:gd name="T11" fmla="*/ 154 h 161"/>
                  <a:gd name="T12" fmla="*/ 22 w 165"/>
                  <a:gd name="T13" fmla="*/ 147 h 161"/>
                  <a:gd name="T14" fmla="*/ 165 w 165"/>
                  <a:gd name="T15" fmla="*/ 7 h 161"/>
                  <a:gd name="T16" fmla="*/ 158 w 165"/>
                  <a:gd name="T17" fmla="*/ 0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5" h="161">
                    <a:moveTo>
                      <a:pt x="158" y="0"/>
                    </a:moveTo>
                    <a:lnTo>
                      <a:pt x="14" y="140"/>
                    </a:lnTo>
                    <a:lnTo>
                      <a:pt x="7" y="128"/>
                    </a:lnTo>
                    <a:lnTo>
                      <a:pt x="0" y="151"/>
                    </a:lnTo>
                    <a:lnTo>
                      <a:pt x="10" y="161"/>
                    </a:lnTo>
                    <a:lnTo>
                      <a:pt x="34" y="154"/>
                    </a:lnTo>
                    <a:lnTo>
                      <a:pt x="22" y="147"/>
                    </a:lnTo>
                    <a:lnTo>
                      <a:pt x="165" y="7"/>
                    </a:lnTo>
                    <a:lnTo>
                      <a:pt x="158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7" name="Freeform 24">
                <a:extLst>
                  <a:ext uri="{FF2B5EF4-FFF2-40B4-BE49-F238E27FC236}">
                    <a16:creationId xmlns:a16="http://schemas.microsoft.com/office/drawing/2014/main" id="{41406A18-3CFE-90C6-4668-5A420401BEBC}"/>
                  </a:ext>
                </a:extLst>
              </p:cNvPr>
              <p:cNvSpPr/>
              <p:nvPr/>
            </p:nvSpPr>
            <p:spPr bwMode="auto">
              <a:xfrm>
                <a:off x="5067300" y="1055688"/>
                <a:ext cx="261938" cy="255588"/>
              </a:xfrm>
              <a:custGeom>
                <a:avLst/>
                <a:gdLst>
                  <a:gd name="T0" fmla="*/ 158 w 165"/>
                  <a:gd name="T1" fmla="*/ 0 h 161"/>
                  <a:gd name="T2" fmla="*/ 14 w 165"/>
                  <a:gd name="T3" fmla="*/ 140 h 161"/>
                  <a:gd name="T4" fmla="*/ 7 w 165"/>
                  <a:gd name="T5" fmla="*/ 128 h 161"/>
                  <a:gd name="T6" fmla="*/ 0 w 165"/>
                  <a:gd name="T7" fmla="*/ 151 h 161"/>
                  <a:gd name="T8" fmla="*/ 10 w 165"/>
                  <a:gd name="T9" fmla="*/ 161 h 161"/>
                  <a:gd name="T10" fmla="*/ 34 w 165"/>
                  <a:gd name="T11" fmla="*/ 154 h 161"/>
                  <a:gd name="T12" fmla="*/ 22 w 165"/>
                  <a:gd name="T13" fmla="*/ 147 h 161"/>
                  <a:gd name="T14" fmla="*/ 165 w 165"/>
                  <a:gd name="T15" fmla="*/ 7 h 161"/>
                  <a:gd name="T16" fmla="*/ 158 w 165"/>
                  <a:gd name="T17" fmla="*/ 0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5" h="161">
                    <a:moveTo>
                      <a:pt x="158" y="0"/>
                    </a:moveTo>
                    <a:lnTo>
                      <a:pt x="14" y="140"/>
                    </a:lnTo>
                    <a:lnTo>
                      <a:pt x="7" y="128"/>
                    </a:lnTo>
                    <a:lnTo>
                      <a:pt x="0" y="151"/>
                    </a:lnTo>
                    <a:lnTo>
                      <a:pt x="10" y="161"/>
                    </a:lnTo>
                    <a:lnTo>
                      <a:pt x="34" y="154"/>
                    </a:lnTo>
                    <a:lnTo>
                      <a:pt x="22" y="147"/>
                    </a:lnTo>
                    <a:lnTo>
                      <a:pt x="165" y="7"/>
                    </a:lnTo>
                    <a:lnTo>
                      <a:pt x="158" y="0"/>
                    </a:ln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9EDFE81C-1FA8-8316-3CB4-98CDD095B1F2}"/>
              </a:ext>
            </a:extLst>
          </p:cNvPr>
          <p:cNvGrpSpPr/>
          <p:nvPr/>
        </p:nvGrpSpPr>
        <p:grpSpPr>
          <a:xfrm>
            <a:off x="2140495" y="1045162"/>
            <a:ext cx="6442861" cy="746714"/>
            <a:chOff x="7127272" y="2681303"/>
            <a:chExt cx="4112225" cy="530982"/>
          </a:xfrm>
        </p:grpSpPr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9A076877-01C3-D039-97B3-59F19ACDC9BF}"/>
                </a:ext>
              </a:extLst>
            </p:cNvPr>
            <p:cNvSpPr/>
            <p:nvPr/>
          </p:nvSpPr>
          <p:spPr>
            <a:xfrm>
              <a:off x="7127272" y="2681303"/>
              <a:ext cx="2023053" cy="53098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25400">
              <a:gradFill flip="none" rotWithShape="1">
                <a:gsLst>
                  <a:gs pos="0">
                    <a:schemeClr val="bg1">
                      <a:lumMod val="71000"/>
                    </a:schemeClr>
                  </a:gs>
                  <a:gs pos="100000">
                    <a:schemeClr val="bg1"/>
                  </a:gs>
                </a:gsLst>
                <a:lin ang="2700000" scaled="1"/>
                <a:tileRect/>
              </a:gradFill>
            </a:ln>
            <a:effectLst>
              <a:innerShdw blurRad="190500" dist="63500" dir="138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2" name="矩形 47">
              <a:extLst>
                <a:ext uri="{FF2B5EF4-FFF2-40B4-BE49-F238E27FC236}">
                  <a16:creationId xmlns:a16="http://schemas.microsoft.com/office/drawing/2014/main" id="{78DE7EAA-619C-66FA-298B-07A5D7B30D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26716" y="2743247"/>
              <a:ext cx="3912781" cy="3573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68573" tIns="34287" rIns="68573" bIns="34287">
              <a:spAutoFit/>
            </a:bodyPr>
            <a:lstStyle/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建构主义学习理论</a:t>
              </a:r>
            </a:p>
          </p:txBody>
        </p:sp>
      </p:grpSp>
      <p:sp>
        <p:nvSpPr>
          <p:cNvPr id="23" name="空心弧 3">
            <a:extLst>
              <a:ext uri="{FF2B5EF4-FFF2-40B4-BE49-F238E27FC236}">
                <a16:creationId xmlns:a16="http://schemas.microsoft.com/office/drawing/2014/main" id="{41730062-95F0-4615-B3BF-EB85B858A6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1945" y="2593910"/>
            <a:ext cx="1989748" cy="2370386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1623228672 h 21600"/>
              <a:gd name="T6" fmla="*/ 1395143332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11549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7939" y="7198"/>
                </a:moveTo>
                <a:cubicBezTo>
                  <a:pt x="16579" y="4503"/>
                  <a:pt x="13818" y="2803"/>
                  <a:pt x="10799" y="2804"/>
                </a:cubicBezTo>
                <a:cubicBezTo>
                  <a:pt x="7781" y="2804"/>
                  <a:pt x="5020" y="4503"/>
                  <a:pt x="3660" y="7198"/>
                </a:cubicBezTo>
                <a:lnTo>
                  <a:pt x="1157" y="5935"/>
                </a:lnTo>
                <a:cubicBezTo>
                  <a:pt x="2993" y="2295"/>
                  <a:pt x="6723" y="-1"/>
                  <a:pt x="10800" y="0"/>
                </a:cubicBezTo>
                <a:cubicBezTo>
                  <a:pt x="14876" y="0"/>
                  <a:pt x="18606" y="2295"/>
                  <a:pt x="20442" y="5935"/>
                </a:cubicBezTo>
                <a:lnTo>
                  <a:pt x="17939" y="7198"/>
                </a:lnTo>
                <a:close/>
              </a:path>
            </a:pathLst>
          </a:custGeom>
          <a:solidFill>
            <a:srgbClr val="2F5597"/>
          </a:solidFill>
          <a:ln>
            <a:noFill/>
          </a:ln>
        </p:spPr>
        <p:txBody>
          <a:bodyPr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空心弧 4">
            <a:extLst>
              <a:ext uri="{FF2B5EF4-FFF2-40B4-BE49-F238E27FC236}">
                <a16:creationId xmlns:a16="http://schemas.microsoft.com/office/drawing/2014/main" id="{1CF57EB5-92D4-B680-4535-CAF0E6894D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0688" y="2551654"/>
            <a:ext cx="1985668" cy="1935112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1400929308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15928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7851" y="14232"/>
                </a:moveTo>
                <a:cubicBezTo>
                  <a:pt x="16537" y="16929"/>
                  <a:pt x="13800" y="18641"/>
                  <a:pt x="10800" y="18642"/>
                </a:cubicBezTo>
                <a:cubicBezTo>
                  <a:pt x="7799" y="18642"/>
                  <a:pt x="5062" y="16929"/>
                  <a:pt x="3748" y="14232"/>
                </a:cubicBezTo>
                <a:lnTo>
                  <a:pt x="1089" y="15526"/>
                </a:lnTo>
                <a:cubicBezTo>
                  <a:pt x="2897" y="19242"/>
                  <a:pt x="6667" y="21600"/>
                  <a:pt x="10800" y="21600"/>
                </a:cubicBezTo>
                <a:cubicBezTo>
                  <a:pt x="14932" y="21599"/>
                  <a:pt x="18702" y="19242"/>
                  <a:pt x="20510" y="15526"/>
                </a:cubicBezTo>
                <a:lnTo>
                  <a:pt x="17851" y="14232"/>
                </a:lnTo>
                <a:close/>
              </a:path>
            </a:pathLst>
          </a:custGeom>
          <a:solidFill>
            <a:srgbClr val="2F5597"/>
          </a:solidFill>
          <a:ln>
            <a:noFill/>
          </a:ln>
        </p:spPr>
        <p:txBody>
          <a:bodyPr anchor="ctr"/>
          <a:lstStyle/>
          <a:p>
            <a:endParaRPr lang="zh-CN" altLang="en-US" dirty="0">
              <a:cs typeface="+mn-ea"/>
              <a:sym typeface="+mn-lt"/>
            </a:endParaRPr>
          </a:p>
        </p:txBody>
      </p:sp>
      <p:sp>
        <p:nvSpPr>
          <p:cNvPr id="25" name="TextBox 68">
            <a:extLst>
              <a:ext uri="{FF2B5EF4-FFF2-40B4-BE49-F238E27FC236}">
                <a16:creationId xmlns:a16="http://schemas.microsoft.com/office/drawing/2014/main" id="{99C03A32-CF0B-2625-3932-6DDE2384F028}"/>
              </a:ext>
            </a:extLst>
          </p:cNvPr>
          <p:cNvSpPr txBox="1"/>
          <p:nvPr/>
        </p:nvSpPr>
        <p:spPr>
          <a:xfrm>
            <a:off x="5540024" y="2012787"/>
            <a:ext cx="4566415" cy="430853"/>
          </a:xfrm>
          <a:prstGeom prst="rect">
            <a:avLst/>
          </a:prstGeom>
          <a:noFill/>
        </p:spPr>
        <p:txBody>
          <a:bodyPr wrap="square" lIns="182843" tIns="91423" rIns="182843" bIns="91423" rtlCol="0">
            <a:spAutoFit/>
          </a:bodyPr>
          <a:lstStyle/>
          <a:p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</a:rPr>
              <a:t>特征是图像识别的“钥匙”，需要先了解</a:t>
            </a:r>
            <a:endParaRPr lang="en-US" altLang="zh-CN" sz="1600" b="1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26" name="组合 25">
            <a:extLst>
              <a:ext uri="{FF2B5EF4-FFF2-40B4-BE49-F238E27FC236}">
                <a16:creationId xmlns:a16="http://schemas.microsoft.com/office/drawing/2014/main" id="{EF8D030A-28B7-6C14-5F6C-FA41CB9CE1A1}"/>
              </a:ext>
            </a:extLst>
          </p:cNvPr>
          <p:cNvGrpSpPr/>
          <p:nvPr/>
        </p:nvGrpSpPr>
        <p:grpSpPr>
          <a:xfrm>
            <a:off x="1624409" y="2981354"/>
            <a:ext cx="1184820" cy="1184820"/>
            <a:chOff x="841530" y="2205330"/>
            <a:chExt cx="956551" cy="956552"/>
          </a:xfrm>
        </p:grpSpPr>
        <p:sp>
          <p:nvSpPr>
            <p:cNvPr id="27" name="MH_Others_1">
              <a:extLst>
                <a:ext uri="{FF2B5EF4-FFF2-40B4-BE49-F238E27FC236}">
                  <a16:creationId xmlns:a16="http://schemas.microsoft.com/office/drawing/2014/main" id="{7839566F-239A-1B6F-9082-B3ED88A42CAB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841530" y="2205330"/>
              <a:ext cx="956551" cy="956552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FFFF"/>
                </a:solidFill>
                <a:cs typeface="+mn-ea"/>
                <a:sym typeface="+mn-lt"/>
              </a:endParaRPr>
            </a:p>
          </p:txBody>
        </p:sp>
        <p:sp>
          <p:nvSpPr>
            <p:cNvPr id="28" name="MH_Others_3">
              <a:extLst>
                <a:ext uri="{FF2B5EF4-FFF2-40B4-BE49-F238E27FC236}">
                  <a16:creationId xmlns:a16="http://schemas.microsoft.com/office/drawing/2014/main" id="{CC978624-83A9-4E0B-46BA-33F381A1DB0C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909844" y="2305397"/>
              <a:ext cx="811459" cy="756417"/>
            </a:xfrm>
            <a:prstGeom prst="ellipse">
              <a:avLst/>
            </a:prstGeom>
            <a:solidFill>
              <a:srgbClr val="1D49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rmAutofit/>
            </a:bodyPr>
            <a:lstStyle/>
            <a:p>
              <a:pPr lvl="0" algn="ctr"/>
              <a:r>
                <a:rPr lang="zh-CN" altLang="en-US" b="1" dirty="0">
                  <a:solidFill>
                    <a:srgbClr val="FFFFFF"/>
                  </a:solidFill>
                  <a:cs typeface="+mn-ea"/>
                  <a:sym typeface="+mn-lt"/>
                </a:rPr>
                <a:t>核心</a:t>
              </a:r>
              <a:endParaRPr lang="en-US" altLang="zh-CN" b="1" dirty="0">
                <a:solidFill>
                  <a:srgbClr val="FFFFFF"/>
                </a:solidFill>
                <a:cs typeface="+mn-ea"/>
                <a:sym typeface="+mn-lt"/>
              </a:endParaRPr>
            </a:p>
            <a:p>
              <a:pPr lvl="0" algn="ctr"/>
              <a:r>
                <a:rPr lang="zh-CN" altLang="en-US" b="1" dirty="0">
                  <a:solidFill>
                    <a:srgbClr val="FFFFFF"/>
                  </a:solidFill>
                  <a:cs typeface="+mn-ea"/>
                  <a:sym typeface="+mn-lt"/>
                </a:rPr>
                <a:t>理由</a:t>
              </a:r>
            </a:p>
          </p:txBody>
        </p:sp>
      </p:grpSp>
      <p:sp>
        <p:nvSpPr>
          <p:cNvPr id="29" name="椭圆 68">
            <a:extLst>
              <a:ext uri="{FF2B5EF4-FFF2-40B4-BE49-F238E27FC236}">
                <a16:creationId xmlns:a16="http://schemas.microsoft.com/office/drawing/2014/main" id="{8F2BE2E5-9FEE-CAB4-2C33-C64DE4B9A4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7067" y="1967179"/>
            <a:ext cx="481796" cy="481796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</p:spPr>
        <p:txBody>
          <a:bodyPr anchor="ctr"/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endParaRPr lang="zh-CN" altLang="en-US">
              <a:solidFill>
                <a:srgbClr val="FFFFFF"/>
              </a:solidFill>
              <a:cs typeface="+mn-ea"/>
              <a:sym typeface="+mn-lt"/>
            </a:endParaRPr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CB9008E5-E040-0B77-3DB1-3F259C7B5278}"/>
              </a:ext>
            </a:extLst>
          </p:cNvPr>
          <p:cNvSpPr>
            <a:spLocks noEditPoints="1"/>
          </p:cNvSpPr>
          <p:nvPr/>
        </p:nvSpPr>
        <p:spPr bwMode="auto">
          <a:xfrm>
            <a:off x="5156611" y="2034538"/>
            <a:ext cx="383414" cy="347547"/>
          </a:xfrm>
          <a:custGeom>
            <a:avLst/>
            <a:gdLst>
              <a:gd name="T0" fmla="*/ 2147483647 w 310"/>
              <a:gd name="T1" fmla="*/ 2147483647 h 281"/>
              <a:gd name="T2" fmla="*/ 2147483647 w 310"/>
              <a:gd name="T3" fmla="*/ 2147483647 h 281"/>
              <a:gd name="T4" fmla="*/ 0 w 310"/>
              <a:gd name="T5" fmla="*/ 2147483647 h 281"/>
              <a:gd name="T6" fmla="*/ 0 w 310"/>
              <a:gd name="T7" fmla="*/ 2147483647 h 281"/>
              <a:gd name="T8" fmla="*/ 2147483647 w 310"/>
              <a:gd name="T9" fmla="*/ 0 h 281"/>
              <a:gd name="T10" fmla="*/ 2147483647 w 310"/>
              <a:gd name="T11" fmla="*/ 2147483647 h 281"/>
              <a:gd name="T12" fmla="*/ 2147483647 w 310"/>
              <a:gd name="T13" fmla="*/ 2147483647 h 281"/>
              <a:gd name="T14" fmla="*/ 2147483647 w 310"/>
              <a:gd name="T15" fmla="*/ 2147483647 h 281"/>
              <a:gd name="T16" fmla="*/ 2147483647 w 310"/>
              <a:gd name="T17" fmla="*/ 2147483647 h 281"/>
              <a:gd name="T18" fmla="*/ 2147483647 w 310"/>
              <a:gd name="T19" fmla="*/ 2147483647 h 281"/>
              <a:gd name="T20" fmla="*/ 2147483647 w 310"/>
              <a:gd name="T21" fmla="*/ 2147483647 h 281"/>
              <a:gd name="T22" fmla="*/ 2147483647 w 310"/>
              <a:gd name="T23" fmla="*/ 2147483647 h 281"/>
              <a:gd name="T24" fmla="*/ 2147483647 w 310"/>
              <a:gd name="T25" fmla="*/ 2147483647 h 281"/>
              <a:gd name="T26" fmla="*/ 2147483647 w 310"/>
              <a:gd name="T27" fmla="*/ 2147483647 h 281"/>
              <a:gd name="T28" fmla="*/ 2147483647 w 310"/>
              <a:gd name="T29" fmla="*/ 2147483647 h 281"/>
              <a:gd name="T30" fmla="*/ 2147483647 w 310"/>
              <a:gd name="T31" fmla="*/ 2147483647 h 281"/>
              <a:gd name="T32" fmla="*/ 2147483647 w 310"/>
              <a:gd name="T33" fmla="*/ 2147483647 h 281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w 310"/>
              <a:gd name="T52" fmla="*/ 0 h 281"/>
              <a:gd name="T53" fmla="*/ 310 w 310"/>
              <a:gd name="T54" fmla="*/ 281 h 281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T51" t="T52" r="T53" b="T54"/>
            <a:pathLst>
              <a:path w="310" h="281">
                <a:moveTo>
                  <a:pt x="310" y="170"/>
                </a:moveTo>
                <a:lnTo>
                  <a:pt x="155" y="49"/>
                </a:lnTo>
                <a:lnTo>
                  <a:pt x="0" y="170"/>
                </a:lnTo>
                <a:lnTo>
                  <a:pt x="0" y="121"/>
                </a:lnTo>
                <a:lnTo>
                  <a:pt x="155" y="0"/>
                </a:lnTo>
                <a:lnTo>
                  <a:pt x="310" y="121"/>
                </a:lnTo>
                <a:lnTo>
                  <a:pt x="310" y="170"/>
                </a:lnTo>
                <a:close/>
                <a:moveTo>
                  <a:pt x="271" y="165"/>
                </a:moveTo>
                <a:lnTo>
                  <a:pt x="271" y="281"/>
                </a:lnTo>
                <a:lnTo>
                  <a:pt x="193" y="281"/>
                </a:lnTo>
                <a:lnTo>
                  <a:pt x="193" y="204"/>
                </a:lnTo>
                <a:lnTo>
                  <a:pt x="116" y="204"/>
                </a:lnTo>
                <a:lnTo>
                  <a:pt x="116" y="281"/>
                </a:lnTo>
                <a:lnTo>
                  <a:pt x="39" y="281"/>
                </a:lnTo>
                <a:lnTo>
                  <a:pt x="39" y="165"/>
                </a:lnTo>
                <a:lnTo>
                  <a:pt x="155" y="78"/>
                </a:lnTo>
                <a:lnTo>
                  <a:pt x="271" y="165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 w="9525">
            <a:noFill/>
            <a:round/>
          </a:ln>
        </p:spPr>
        <p:txBody>
          <a:bodyPr/>
          <a:lstStyle/>
          <a:p>
            <a:pPr>
              <a:defRPr/>
            </a:pPr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任意多边形 51">
            <a:extLst>
              <a:ext uri="{FF2B5EF4-FFF2-40B4-BE49-F238E27FC236}">
                <a16:creationId xmlns:a16="http://schemas.microsoft.com/office/drawing/2014/main" id="{9AAC7D33-FE0F-5529-BC35-D8ECA768C248}"/>
              </a:ext>
            </a:extLst>
          </p:cNvPr>
          <p:cNvSpPr/>
          <p:nvPr/>
        </p:nvSpPr>
        <p:spPr bwMode="auto">
          <a:xfrm rot="20264481">
            <a:off x="2754529" y="2886084"/>
            <a:ext cx="2433167" cy="490862"/>
          </a:xfrm>
          <a:custGeom>
            <a:avLst/>
            <a:gdLst>
              <a:gd name="T0" fmla="*/ 4040471 w 6172035"/>
              <a:gd name="T1" fmla="*/ 111856 h 803967"/>
              <a:gd name="T2" fmla="*/ 0 w 6172035"/>
              <a:gd name="T3" fmla="*/ 123078 h 803967"/>
              <a:gd name="T4" fmla="*/ 0 60000 65536"/>
              <a:gd name="T5" fmla="*/ 0 60000 65536"/>
              <a:gd name="T6" fmla="*/ 0 w 6172035"/>
              <a:gd name="T7" fmla="*/ 0 h 803967"/>
              <a:gd name="T8" fmla="*/ 6172035 w 6172035"/>
              <a:gd name="T9" fmla="*/ 803967 h 803967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6172035" h="803967">
                <a:moveTo>
                  <a:pt x="6172035" y="730667"/>
                </a:moveTo>
                <a:cubicBezTo>
                  <a:pt x="4394994" y="-206703"/>
                  <a:pt x="1591797" y="-304766"/>
                  <a:pt x="0" y="803967"/>
                </a:cubicBezTo>
              </a:path>
            </a:pathLst>
          </a:custGeom>
          <a:noFill/>
          <a:ln w="12700" cap="flat" cmpd="sng">
            <a:solidFill>
              <a:schemeClr val="accent1">
                <a:lumMod val="75000"/>
              </a:schemeClr>
            </a:solidFill>
            <a:prstDash val="sysDash"/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2" name="椭圆 74">
            <a:extLst>
              <a:ext uri="{FF2B5EF4-FFF2-40B4-BE49-F238E27FC236}">
                <a16:creationId xmlns:a16="http://schemas.microsoft.com/office/drawing/2014/main" id="{E9F68A10-0260-08AA-C1BD-89CA32EBA9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7380" y="2621133"/>
            <a:ext cx="492387" cy="492387"/>
          </a:xfrm>
          <a:prstGeom prst="ellipse">
            <a:avLst/>
          </a:prstGeom>
          <a:solidFill>
            <a:srgbClr val="2F5597"/>
          </a:solidFill>
          <a:ln w="9525">
            <a:noFill/>
            <a:round/>
          </a:ln>
        </p:spPr>
        <p:txBody>
          <a:bodyPr anchor="ctr"/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endParaRPr lang="zh-CN" altLang="en-US">
              <a:solidFill>
                <a:srgbClr val="FFFFFF"/>
              </a:solidFill>
              <a:cs typeface="+mn-ea"/>
              <a:sym typeface="+mn-lt"/>
            </a:endParaRPr>
          </a:p>
        </p:txBody>
      </p:sp>
      <p:sp>
        <p:nvSpPr>
          <p:cNvPr id="33" name="Freeform 9">
            <a:extLst>
              <a:ext uri="{FF2B5EF4-FFF2-40B4-BE49-F238E27FC236}">
                <a16:creationId xmlns:a16="http://schemas.microsoft.com/office/drawing/2014/main" id="{367EFEBD-2B7B-B50D-E330-A3603BDDD822}"/>
              </a:ext>
            </a:extLst>
          </p:cNvPr>
          <p:cNvSpPr>
            <a:spLocks noEditPoints="1"/>
          </p:cNvSpPr>
          <p:nvPr/>
        </p:nvSpPr>
        <p:spPr bwMode="auto">
          <a:xfrm>
            <a:off x="5233912" y="2728797"/>
            <a:ext cx="296376" cy="294164"/>
          </a:xfrm>
          <a:custGeom>
            <a:avLst/>
            <a:gdLst>
              <a:gd name="T0" fmla="*/ 2147483647 w 112"/>
              <a:gd name="T1" fmla="*/ 2147483647 h 128"/>
              <a:gd name="T2" fmla="*/ 2147483647 w 112"/>
              <a:gd name="T3" fmla="*/ 2147483647 h 128"/>
              <a:gd name="T4" fmla="*/ 2147483647 w 112"/>
              <a:gd name="T5" fmla="*/ 2147483647 h 128"/>
              <a:gd name="T6" fmla="*/ 2147483647 w 112"/>
              <a:gd name="T7" fmla="*/ 2147483647 h 128"/>
              <a:gd name="T8" fmla="*/ 2147483647 w 112"/>
              <a:gd name="T9" fmla="*/ 2147483647 h 128"/>
              <a:gd name="T10" fmla="*/ 2147483647 w 112"/>
              <a:gd name="T11" fmla="*/ 2147483647 h 128"/>
              <a:gd name="T12" fmla="*/ 2147483647 w 112"/>
              <a:gd name="T13" fmla="*/ 0 h 128"/>
              <a:gd name="T14" fmla="*/ 2147483647 w 112"/>
              <a:gd name="T15" fmla="*/ 0 h 128"/>
              <a:gd name="T16" fmla="*/ 0 w 112"/>
              <a:gd name="T17" fmla="*/ 2147483647 h 128"/>
              <a:gd name="T18" fmla="*/ 0 w 112"/>
              <a:gd name="T19" fmla="*/ 2147483647 h 128"/>
              <a:gd name="T20" fmla="*/ 2147483647 w 112"/>
              <a:gd name="T21" fmla="*/ 2147483647 h 128"/>
              <a:gd name="T22" fmla="*/ 2147483647 w 112"/>
              <a:gd name="T23" fmla="*/ 2147483647 h 128"/>
              <a:gd name="T24" fmla="*/ 2147483647 w 112"/>
              <a:gd name="T25" fmla="*/ 2147483647 h 128"/>
              <a:gd name="T26" fmla="*/ 2147483647 w 112"/>
              <a:gd name="T27" fmla="*/ 2147483647 h 128"/>
              <a:gd name="T28" fmla="*/ 2147483647 w 112"/>
              <a:gd name="T29" fmla="*/ 2147483647 h 128"/>
              <a:gd name="T30" fmla="*/ 2147483647 w 112"/>
              <a:gd name="T31" fmla="*/ 2147483647 h 128"/>
              <a:gd name="T32" fmla="*/ 2147483647 w 112"/>
              <a:gd name="T33" fmla="*/ 2147483647 h 128"/>
              <a:gd name="T34" fmla="*/ 2147483647 w 112"/>
              <a:gd name="T35" fmla="*/ 2147483647 h 128"/>
              <a:gd name="T36" fmla="*/ 2147483647 w 112"/>
              <a:gd name="T37" fmla="*/ 2147483647 h 128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112"/>
              <a:gd name="T58" fmla="*/ 0 h 128"/>
              <a:gd name="T59" fmla="*/ 112 w 112"/>
              <a:gd name="T60" fmla="*/ 128 h 128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112" h="128">
                <a:moveTo>
                  <a:pt x="104" y="16"/>
                </a:moveTo>
                <a:cubicBezTo>
                  <a:pt x="104" y="120"/>
                  <a:pt x="104" y="120"/>
                  <a:pt x="104" y="120"/>
                </a:cubicBezTo>
                <a:cubicBezTo>
                  <a:pt x="20" y="120"/>
                  <a:pt x="20" y="120"/>
                  <a:pt x="20" y="120"/>
                </a:cubicBezTo>
                <a:cubicBezTo>
                  <a:pt x="13" y="120"/>
                  <a:pt x="8" y="115"/>
                  <a:pt x="8" y="108"/>
                </a:cubicBezTo>
                <a:cubicBezTo>
                  <a:pt x="8" y="101"/>
                  <a:pt x="13" y="96"/>
                  <a:pt x="20" y="96"/>
                </a:cubicBezTo>
                <a:cubicBezTo>
                  <a:pt x="96" y="96"/>
                  <a:pt x="96" y="96"/>
                  <a:pt x="96" y="96"/>
                </a:cubicBezTo>
                <a:cubicBezTo>
                  <a:pt x="96" y="0"/>
                  <a:pt x="96" y="0"/>
                  <a:pt x="96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112"/>
                  <a:pt x="0" y="112"/>
                  <a:pt x="0" y="112"/>
                </a:cubicBezTo>
                <a:cubicBezTo>
                  <a:pt x="0" y="121"/>
                  <a:pt x="7" y="128"/>
                  <a:pt x="16" y="128"/>
                </a:cubicBezTo>
                <a:cubicBezTo>
                  <a:pt x="112" y="128"/>
                  <a:pt x="112" y="128"/>
                  <a:pt x="112" y="128"/>
                </a:cubicBezTo>
                <a:cubicBezTo>
                  <a:pt x="112" y="16"/>
                  <a:pt x="112" y="16"/>
                  <a:pt x="112" y="16"/>
                </a:cubicBezTo>
                <a:lnTo>
                  <a:pt x="104" y="16"/>
                </a:lnTo>
                <a:close/>
                <a:moveTo>
                  <a:pt x="24" y="104"/>
                </a:moveTo>
                <a:cubicBezTo>
                  <a:pt x="96" y="104"/>
                  <a:pt x="96" y="104"/>
                  <a:pt x="96" y="104"/>
                </a:cubicBezTo>
                <a:cubicBezTo>
                  <a:pt x="96" y="112"/>
                  <a:pt x="96" y="112"/>
                  <a:pt x="96" y="112"/>
                </a:cubicBezTo>
                <a:cubicBezTo>
                  <a:pt x="24" y="112"/>
                  <a:pt x="24" y="112"/>
                  <a:pt x="24" y="112"/>
                </a:cubicBezTo>
                <a:lnTo>
                  <a:pt x="24" y="10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 w="9525">
            <a:noFill/>
            <a:round/>
          </a:ln>
        </p:spPr>
        <p:txBody>
          <a:bodyPr/>
          <a:lstStyle/>
          <a:p>
            <a:pPr>
              <a:defRPr/>
            </a:pPr>
            <a:endParaRPr lang="zh-CN" altLang="en-US">
              <a:cs typeface="+mn-ea"/>
              <a:sym typeface="+mn-lt"/>
            </a:endParaRPr>
          </a:p>
        </p:txBody>
      </p:sp>
      <p:sp>
        <p:nvSpPr>
          <p:cNvPr id="34" name="TextBox 68">
            <a:extLst>
              <a:ext uri="{FF2B5EF4-FFF2-40B4-BE49-F238E27FC236}">
                <a16:creationId xmlns:a16="http://schemas.microsoft.com/office/drawing/2014/main" id="{B3C3F4D2-FA7B-50FA-5886-56F472EC4B88}"/>
              </a:ext>
            </a:extLst>
          </p:cNvPr>
          <p:cNvSpPr txBox="1"/>
          <p:nvPr/>
        </p:nvSpPr>
        <p:spPr>
          <a:xfrm>
            <a:off x="5561529" y="2676892"/>
            <a:ext cx="3926588" cy="430853"/>
          </a:xfrm>
          <a:prstGeom prst="rect">
            <a:avLst/>
          </a:prstGeom>
          <a:noFill/>
        </p:spPr>
        <p:txBody>
          <a:bodyPr wrap="square" lIns="182843" tIns="91423" rIns="182843" bIns="91423" rtlCol="0">
            <a:spAutoFit/>
          </a:bodyPr>
          <a:lstStyle/>
          <a:p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抽象概念拆解为可感知的台阶</a:t>
            </a:r>
            <a:endParaRPr lang="en-US" altLang="zh-CN" sz="1600" b="1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5" name="任意多边形 65">
            <a:extLst>
              <a:ext uri="{FF2B5EF4-FFF2-40B4-BE49-F238E27FC236}">
                <a16:creationId xmlns:a16="http://schemas.microsoft.com/office/drawing/2014/main" id="{9D9364D4-58DB-A166-40D8-D5206FEAA655}"/>
              </a:ext>
            </a:extLst>
          </p:cNvPr>
          <p:cNvSpPr/>
          <p:nvPr/>
        </p:nvSpPr>
        <p:spPr bwMode="auto">
          <a:xfrm>
            <a:off x="2968785" y="3663172"/>
            <a:ext cx="2211029" cy="503002"/>
          </a:xfrm>
          <a:custGeom>
            <a:avLst/>
            <a:gdLst>
              <a:gd name="T0" fmla="*/ 62696340 w 4572000"/>
              <a:gd name="T1" fmla="*/ 231185244 h 669052"/>
              <a:gd name="T2" fmla="*/ 0 w 4572000"/>
              <a:gd name="T3" fmla="*/ 127368770 h 669052"/>
              <a:gd name="T4" fmla="*/ 0 w 4572000"/>
              <a:gd name="T5" fmla="*/ 127368770 h 669052"/>
              <a:gd name="T6" fmla="*/ 0 60000 65536"/>
              <a:gd name="T7" fmla="*/ 0 60000 65536"/>
              <a:gd name="T8" fmla="*/ 0 60000 65536"/>
              <a:gd name="T9" fmla="*/ 0 w 4572000"/>
              <a:gd name="T10" fmla="*/ 0 h 669052"/>
              <a:gd name="T11" fmla="*/ 4572000 w 4572000"/>
              <a:gd name="T12" fmla="*/ 669052 h 66905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572000" h="669052">
                <a:moveTo>
                  <a:pt x="4572000" y="669052"/>
                </a:moveTo>
                <a:cubicBezTo>
                  <a:pt x="3132376" y="199372"/>
                  <a:pt x="1760106" y="-400141"/>
                  <a:pt x="0" y="368606"/>
                </a:cubicBezTo>
              </a:path>
            </a:pathLst>
          </a:custGeom>
          <a:noFill/>
          <a:ln w="12700" cap="flat" cmpd="sng">
            <a:solidFill>
              <a:schemeClr val="accent1">
                <a:lumMod val="75000"/>
              </a:schemeClr>
            </a:solidFill>
            <a:prstDash val="sysDash"/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6" name="椭圆 75">
            <a:extLst>
              <a:ext uri="{FF2B5EF4-FFF2-40B4-BE49-F238E27FC236}">
                <a16:creationId xmlns:a16="http://schemas.microsoft.com/office/drawing/2014/main" id="{87B4FE83-A53C-DD85-CDDC-D4A0339D56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5737" y="3311585"/>
            <a:ext cx="526909" cy="526909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</p:spPr>
        <p:txBody>
          <a:bodyPr anchor="ctr"/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endParaRPr lang="zh-CN" altLang="en-US">
              <a:solidFill>
                <a:srgbClr val="FFFFFF"/>
              </a:solidFill>
              <a:cs typeface="+mn-ea"/>
              <a:sym typeface="+mn-lt"/>
            </a:endParaRPr>
          </a:p>
        </p:txBody>
      </p:sp>
      <p:sp>
        <p:nvSpPr>
          <p:cNvPr id="37" name="Freeform 13">
            <a:extLst>
              <a:ext uri="{FF2B5EF4-FFF2-40B4-BE49-F238E27FC236}">
                <a16:creationId xmlns:a16="http://schemas.microsoft.com/office/drawing/2014/main" id="{D7B19E57-9BCD-0187-D341-CD4D786BF984}"/>
              </a:ext>
            </a:extLst>
          </p:cNvPr>
          <p:cNvSpPr>
            <a:spLocks noEditPoints="1"/>
          </p:cNvSpPr>
          <p:nvPr/>
        </p:nvSpPr>
        <p:spPr bwMode="auto">
          <a:xfrm>
            <a:off x="5229445" y="3430974"/>
            <a:ext cx="327101" cy="335618"/>
          </a:xfrm>
          <a:custGeom>
            <a:avLst/>
            <a:gdLst>
              <a:gd name="T0" fmla="*/ 2147483647 w 120"/>
              <a:gd name="T1" fmla="*/ 0 h 128"/>
              <a:gd name="T2" fmla="*/ 2147483647 w 120"/>
              <a:gd name="T3" fmla="*/ 0 h 128"/>
              <a:gd name="T4" fmla="*/ 0 w 120"/>
              <a:gd name="T5" fmla="*/ 2147483647 h 128"/>
              <a:gd name="T6" fmla="*/ 0 w 120"/>
              <a:gd name="T7" fmla="*/ 2147483647 h 128"/>
              <a:gd name="T8" fmla="*/ 2147483647 w 120"/>
              <a:gd name="T9" fmla="*/ 2147483647 h 128"/>
              <a:gd name="T10" fmla="*/ 2147483647 w 120"/>
              <a:gd name="T11" fmla="*/ 2147483647 h 128"/>
              <a:gd name="T12" fmla="*/ 2147483647 w 120"/>
              <a:gd name="T13" fmla="*/ 2147483647 h 128"/>
              <a:gd name="T14" fmla="*/ 2147483647 w 120"/>
              <a:gd name="T15" fmla="*/ 2147483647 h 128"/>
              <a:gd name="T16" fmla="*/ 2147483647 w 120"/>
              <a:gd name="T17" fmla="*/ 0 h 128"/>
              <a:gd name="T18" fmla="*/ 2147483647 w 120"/>
              <a:gd name="T19" fmla="*/ 2147483647 h 128"/>
              <a:gd name="T20" fmla="*/ 2147483647 w 120"/>
              <a:gd name="T21" fmla="*/ 2147483647 h 128"/>
              <a:gd name="T22" fmla="*/ 2147483647 w 120"/>
              <a:gd name="T23" fmla="*/ 2147483647 h 128"/>
              <a:gd name="T24" fmla="*/ 2147483647 w 120"/>
              <a:gd name="T25" fmla="*/ 2147483647 h 128"/>
              <a:gd name="T26" fmla="*/ 2147483647 w 120"/>
              <a:gd name="T27" fmla="*/ 2147483647 h 128"/>
              <a:gd name="T28" fmla="*/ 2147483647 w 120"/>
              <a:gd name="T29" fmla="*/ 2147483647 h 128"/>
              <a:gd name="T30" fmla="*/ 2147483647 w 120"/>
              <a:gd name="T31" fmla="*/ 2147483647 h 128"/>
              <a:gd name="T32" fmla="*/ 2147483647 w 120"/>
              <a:gd name="T33" fmla="*/ 2147483647 h 128"/>
              <a:gd name="T34" fmla="*/ 2147483647 w 120"/>
              <a:gd name="T35" fmla="*/ 2147483647 h 128"/>
              <a:gd name="T36" fmla="*/ 2147483647 w 120"/>
              <a:gd name="T37" fmla="*/ 2147483647 h 128"/>
              <a:gd name="T38" fmla="*/ 2147483647 w 120"/>
              <a:gd name="T39" fmla="*/ 2147483647 h 128"/>
              <a:gd name="T40" fmla="*/ 2147483647 w 120"/>
              <a:gd name="T41" fmla="*/ 2147483647 h 128"/>
              <a:gd name="T42" fmla="*/ 2147483647 w 120"/>
              <a:gd name="T43" fmla="*/ 2147483647 h 128"/>
              <a:gd name="T44" fmla="*/ 2147483647 w 120"/>
              <a:gd name="T45" fmla="*/ 2147483647 h 128"/>
              <a:gd name="T46" fmla="*/ 2147483647 w 120"/>
              <a:gd name="T47" fmla="*/ 2147483647 h 128"/>
              <a:gd name="T48" fmla="*/ 2147483647 w 120"/>
              <a:gd name="T49" fmla="*/ 2147483647 h 128"/>
              <a:gd name="T50" fmla="*/ 2147483647 w 120"/>
              <a:gd name="T51" fmla="*/ 2147483647 h 128"/>
              <a:gd name="T52" fmla="*/ 2147483647 w 120"/>
              <a:gd name="T53" fmla="*/ 2147483647 h 128"/>
              <a:gd name="T54" fmla="*/ 2147483647 w 120"/>
              <a:gd name="T55" fmla="*/ 2147483647 h 128"/>
              <a:gd name="T56" fmla="*/ 2147483647 w 120"/>
              <a:gd name="T57" fmla="*/ 2147483647 h 128"/>
              <a:gd name="T58" fmla="*/ 2147483647 w 120"/>
              <a:gd name="T59" fmla="*/ 2147483647 h 128"/>
              <a:gd name="T60" fmla="*/ 2147483647 w 120"/>
              <a:gd name="T61" fmla="*/ 2147483647 h 128"/>
              <a:gd name="T62" fmla="*/ 2147483647 w 120"/>
              <a:gd name="T63" fmla="*/ 2147483647 h 128"/>
              <a:gd name="T64" fmla="*/ 2147483647 w 120"/>
              <a:gd name="T65" fmla="*/ 2147483647 h 128"/>
              <a:gd name="T66" fmla="*/ 2147483647 w 120"/>
              <a:gd name="T67" fmla="*/ 2147483647 h 128"/>
              <a:gd name="T68" fmla="*/ 2147483647 w 120"/>
              <a:gd name="T69" fmla="*/ 2147483647 h 128"/>
              <a:gd name="T70" fmla="*/ 2147483647 w 120"/>
              <a:gd name="T71" fmla="*/ 2147483647 h 128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20"/>
              <a:gd name="T109" fmla="*/ 0 h 128"/>
              <a:gd name="T110" fmla="*/ 120 w 120"/>
              <a:gd name="T111" fmla="*/ 128 h 128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20" h="128">
                <a:moveTo>
                  <a:pt x="108" y="0"/>
                </a:moveTo>
                <a:cubicBezTo>
                  <a:pt x="12" y="0"/>
                  <a:pt x="12" y="0"/>
                  <a:pt x="12" y="0"/>
                </a:cubicBezTo>
                <a:cubicBezTo>
                  <a:pt x="5" y="0"/>
                  <a:pt x="0" y="5"/>
                  <a:pt x="0" y="12"/>
                </a:cubicBezTo>
                <a:cubicBezTo>
                  <a:pt x="0" y="116"/>
                  <a:pt x="0" y="116"/>
                  <a:pt x="0" y="116"/>
                </a:cubicBezTo>
                <a:cubicBezTo>
                  <a:pt x="0" y="123"/>
                  <a:pt x="5" y="128"/>
                  <a:pt x="12" y="128"/>
                </a:cubicBezTo>
                <a:cubicBezTo>
                  <a:pt x="108" y="128"/>
                  <a:pt x="108" y="128"/>
                  <a:pt x="108" y="128"/>
                </a:cubicBezTo>
                <a:cubicBezTo>
                  <a:pt x="115" y="128"/>
                  <a:pt x="120" y="123"/>
                  <a:pt x="120" y="116"/>
                </a:cubicBezTo>
                <a:cubicBezTo>
                  <a:pt x="120" y="12"/>
                  <a:pt x="120" y="12"/>
                  <a:pt x="120" y="12"/>
                </a:cubicBezTo>
                <a:cubicBezTo>
                  <a:pt x="120" y="5"/>
                  <a:pt x="115" y="0"/>
                  <a:pt x="108" y="0"/>
                </a:cubicBezTo>
                <a:close/>
                <a:moveTo>
                  <a:pt x="104" y="112"/>
                </a:moveTo>
                <a:cubicBezTo>
                  <a:pt x="16" y="112"/>
                  <a:pt x="16" y="112"/>
                  <a:pt x="16" y="112"/>
                </a:cubicBezTo>
                <a:cubicBezTo>
                  <a:pt x="16" y="16"/>
                  <a:pt x="16" y="16"/>
                  <a:pt x="16" y="16"/>
                </a:cubicBezTo>
                <a:cubicBezTo>
                  <a:pt x="104" y="16"/>
                  <a:pt x="104" y="16"/>
                  <a:pt x="104" y="16"/>
                </a:cubicBezTo>
                <a:lnTo>
                  <a:pt x="104" y="112"/>
                </a:lnTo>
                <a:close/>
                <a:moveTo>
                  <a:pt x="32" y="72"/>
                </a:moveTo>
                <a:cubicBezTo>
                  <a:pt x="88" y="72"/>
                  <a:pt x="88" y="72"/>
                  <a:pt x="88" y="72"/>
                </a:cubicBezTo>
                <a:cubicBezTo>
                  <a:pt x="88" y="80"/>
                  <a:pt x="88" y="80"/>
                  <a:pt x="88" y="80"/>
                </a:cubicBezTo>
                <a:cubicBezTo>
                  <a:pt x="32" y="80"/>
                  <a:pt x="32" y="80"/>
                  <a:pt x="32" y="80"/>
                </a:cubicBezTo>
                <a:lnTo>
                  <a:pt x="32" y="72"/>
                </a:lnTo>
                <a:close/>
                <a:moveTo>
                  <a:pt x="32" y="88"/>
                </a:moveTo>
                <a:cubicBezTo>
                  <a:pt x="88" y="88"/>
                  <a:pt x="88" y="88"/>
                  <a:pt x="88" y="88"/>
                </a:cubicBezTo>
                <a:cubicBezTo>
                  <a:pt x="88" y="96"/>
                  <a:pt x="88" y="96"/>
                  <a:pt x="88" y="96"/>
                </a:cubicBezTo>
                <a:cubicBezTo>
                  <a:pt x="32" y="96"/>
                  <a:pt x="32" y="96"/>
                  <a:pt x="32" y="96"/>
                </a:cubicBezTo>
                <a:lnTo>
                  <a:pt x="32" y="88"/>
                </a:lnTo>
                <a:close/>
                <a:moveTo>
                  <a:pt x="40" y="36"/>
                </a:moveTo>
                <a:cubicBezTo>
                  <a:pt x="40" y="29"/>
                  <a:pt x="45" y="24"/>
                  <a:pt x="52" y="24"/>
                </a:cubicBezTo>
                <a:cubicBezTo>
                  <a:pt x="59" y="24"/>
                  <a:pt x="64" y="29"/>
                  <a:pt x="64" y="36"/>
                </a:cubicBezTo>
                <a:cubicBezTo>
                  <a:pt x="64" y="43"/>
                  <a:pt x="59" y="48"/>
                  <a:pt x="52" y="48"/>
                </a:cubicBezTo>
                <a:cubicBezTo>
                  <a:pt x="45" y="48"/>
                  <a:pt x="40" y="43"/>
                  <a:pt x="40" y="36"/>
                </a:cubicBezTo>
                <a:close/>
                <a:moveTo>
                  <a:pt x="60" y="48"/>
                </a:moveTo>
                <a:cubicBezTo>
                  <a:pt x="44" y="48"/>
                  <a:pt x="44" y="48"/>
                  <a:pt x="44" y="48"/>
                </a:cubicBezTo>
                <a:cubicBezTo>
                  <a:pt x="37" y="48"/>
                  <a:pt x="32" y="52"/>
                  <a:pt x="32" y="56"/>
                </a:cubicBezTo>
                <a:cubicBezTo>
                  <a:pt x="32" y="64"/>
                  <a:pt x="32" y="64"/>
                  <a:pt x="32" y="64"/>
                </a:cubicBezTo>
                <a:cubicBezTo>
                  <a:pt x="72" y="64"/>
                  <a:pt x="72" y="64"/>
                  <a:pt x="72" y="64"/>
                </a:cubicBezTo>
                <a:cubicBezTo>
                  <a:pt x="72" y="56"/>
                  <a:pt x="72" y="56"/>
                  <a:pt x="72" y="56"/>
                </a:cubicBezTo>
                <a:cubicBezTo>
                  <a:pt x="72" y="52"/>
                  <a:pt x="67" y="48"/>
                  <a:pt x="60" y="48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 w="9525">
            <a:noFill/>
            <a:round/>
          </a:ln>
        </p:spPr>
        <p:txBody>
          <a:bodyPr/>
          <a:lstStyle/>
          <a:p>
            <a:pPr>
              <a:defRPr/>
            </a:pPr>
            <a:endParaRPr lang="zh-CN" altLang="en-US">
              <a:cs typeface="+mn-ea"/>
              <a:sym typeface="+mn-lt"/>
            </a:endParaRPr>
          </a:p>
        </p:txBody>
      </p:sp>
      <p:sp>
        <p:nvSpPr>
          <p:cNvPr id="38" name="任意多边形 65">
            <a:extLst>
              <a:ext uri="{FF2B5EF4-FFF2-40B4-BE49-F238E27FC236}">
                <a16:creationId xmlns:a16="http://schemas.microsoft.com/office/drawing/2014/main" id="{23A6C526-78DB-629B-203B-875A7C2A932B}"/>
              </a:ext>
            </a:extLst>
          </p:cNvPr>
          <p:cNvSpPr/>
          <p:nvPr/>
        </p:nvSpPr>
        <p:spPr bwMode="auto">
          <a:xfrm rot="819140">
            <a:off x="2875585" y="3948276"/>
            <a:ext cx="2369084" cy="695375"/>
          </a:xfrm>
          <a:custGeom>
            <a:avLst/>
            <a:gdLst>
              <a:gd name="T0" fmla="*/ 62696340 w 4572000"/>
              <a:gd name="T1" fmla="*/ 231185244 h 669052"/>
              <a:gd name="T2" fmla="*/ 0 w 4572000"/>
              <a:gd name="T3" fmla="*/ 127368770 h 669052"/>
              <a:gd name="T4" fmla="*/ 0 w 4572000"/>
              <a:gd name="T5" fmla="*/ 127368770 h 669052"/>
              <a:gd name="T6" fmla="*/ 0 60000 65536"/>
              <a:gd name="T7" fmla="*/ 0 60000 65536"/>
              <a:gd name="T8" fmla="*/ 0 60000 65536"/>
              <a:gd name="T9" fmla="*/ 0 w 4572000"/>
              <a:gd name="T10" fmla="*/ 0 h 669052"/>
              <a:gd name="T11" fmla="*/ 4572000 w 4572000"/>
              <a:gd name="T12" fmla="*/ 669052 h 66905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572000" h="669052">
                <a:moveTo>
                  <a:pt x="4572000" y="669052"/>
                </a:moveTo>
                <a:cubicBezTo>
                  <a:pt x="3132376" y="199372"/>
                  <a:pt x="1760106" y="-400141"/>
                  <a:pt x="0" y="368606"/>
                </a:cubicBezTo>
              </a:path>
            </a:pathLst>
          </a:custGeom>
          <a:noFill/>
          <a:ln w="12700" cap="flat" cmpd="sng">
            <a:solidFill>
              <a:schemeClr val="accent1">
                <a:lumMod val="75000"/>
              </a:schemeClr>
            </a:solidFill>
            <a:prstDash val="sysDash"/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9" name="椭圆 76">
            <a:extLst>
              <a:ext uri="{FF2B5EF4-FFF2-40B4-BE49-F238E27FC236}">
                <a16:creationId xmlns:a16="http://schemas.microsoft.com/office/drawing/2014/main" id="{F340E3C4-DB6D-C278-F1FD-6DC645A691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0576" y="4010358"/>
            <a:ext cx="543760" cy="542356"/>
          </a:xfrm>
          <a:prstGeom prst="ellipse">
            <a:avLst/>
          </a:prstGeom>
          <a:solidFill>
            <a:srgbClr val="2F5597"/>
          </a:solidFill>
          <a:ln w="9525">
            <a:noFill/>
            <a:round/>
          </a:ln>
        </p:spPr>
        <p:txBody>
          <a:bodyPr anchor="ctr"/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endParaRPr lang="zh-CN" altLang="en-US">
              <a:solidFill>
                <a:srgbClr val="FFFFFF"/>
              </a:solidFill>
              <a:cs typeface="+mn-ea"/>
              <a:sym typeface="+mn-lt"/>
            </a:endParaRPr>
          </a:p>
        </p:txBody>
      </p:sp>
      <p:sp>
        <p:nvSpPr>
          <p:cNvPr id="40" name="Freeform 17">
            <a:extLst>
              <a:ext uri="{FF2B5EF4-FFF2-40B4-BE49-F238E27FC236}">
                <a16:creationId xmlns:a16="http://schemas.microsoft.com/office/drawing/2014/main" id="{DEC216BE-68A7-E148-9CC6-636A8AE4A43D}"/>
              </a:ext>
            </a:extLst>
          </p:cNvPr>
          <p:cNvSpPr>
            <a:spLocks noEditPoints="1"/>
          </p:cNvSpPr>
          <p:nvPr/>
        </p:nvSpPr>
        <p:spPr bwMode="auto">
          <a:xfrm>
            <a:off x="5262616" y="4120994"/>
            <a:ext cx="318682" cy="317859"/>
          </a:xfrm>
          <a:custGeom>
            <a:avLst/>
            <a:gdLst>
              <a:gd name="T0" fmla="*/ 2147483647 w 128"/>
              <a:gd name="T1" fmla="*/ 2147483647 h 128"/>
              <a:gd name="T2" fmla="*/ 2147483647 w 128"/>
              <a:gd name="T3" fmla="*/ 2147483647 h 128"/>
              <a:gd name="T4" fmla="*/ 2147483647 w 128"/>
              <a:gd name="T5" fmla="*/ 2147483647 h 128"/>
              <a:gd name="T6" fmla="*/ 2147483647 w 128"/>
              <a:gd name="T7" fmla="*/ 2147483647 h 128"/>
              <a:gd name="T8" fmla="*/ 2147483647 w 128"/>
              <a:gd name="T9" fmla="*/ 0 h 128"/>
              <a:gd name="T10" fmla="*/ 2147483647 w 128"/>
              <a:gd name="T11" fmla="*/ 0 h 128"/>
              <a:gd name="T12" fmla="*/ 0 w 128"/>
              <a:gd name="T13" fmla="*/ 2147483647 h 128"/>
              <a:gd name="T14" fmla="*/ 0 w 128"/>
              <a:gd name="T15" fmla="*/ 2147483647 h 128"/>
              <a:gd name="T16" fmla="*/ 2147483647 w 128"/>
              <a:gd name="T17" fmla="*/ 2147483647 h 128"/>
              <a:gd name="T18" fmla="*/ 2147483647 w 128"/>
              <a:gd name="T19" fmla="*/ 2147483647 h 128"/>
              <a:gd name="T20" fmla="*/ 2147483647 w 128"/>
              <a:gd name="T21" fmla="*/ 2147483647 h 128"/>
              <a:gd name="T22" fmla="*/ 2147483647 w 128"/>
              <a:gd name="T23" fmla="*/ 2147483647 h 128"/>
              <a:gd name="T24" fmla="*/ 2147483647 w 128"/>
              <a:gd name="T25" fmla="*/ 2147483647 h 128"/>
              <a:gd name="T26" fmla="*/ 2147483647 w 128"/>
              <a:gd name="T27" fmla="*/ 2147483647 h 128"/>
              <a:gd name="T28" fmla="*/ 2147483647 w 128"/>
              <a:gd name="T29" fmla="*/ 2147483647 h 128"/>
              <a:gd name="T30" fmla="*/ 2147483647 w 128"/>
              <a:gd name="T31" fmla="*/ 2147483647 h 128"/>
              <a:gd name="T32" fmla="*/ 2147483647 w 128"/>
              <a:gd name="T33" fmla="*/ 2147483647 h 128"/>
              <a:gd name="T34" fmla="*/ 2147483647 w 128"/>
              <a:gd name="T35" fmla="*/ 2147483647 h 128"/>
              <a:gd name="T36" fmla="*/ 2147483647 w 128"/>
              <a:gd name="T37" fmla="*/ 2147483647 h 128"/>
              <a:gd name="T38" fmla="*/ 2147483647 w 128"/>
              <a:gd name="T39" fmla="*/ 2147483647 h 128"/>
              <a:gd name="T40" fmla="*/ 2147483647 w 128"/>
              <a:gd name="T41" fmla="*/ 2147483647 h 128"/>
              <a:gd name="T42" fmla="*/ 2147483647 w 128"/>
              <a:gd name="T43" fmla="*/ 2147483647 h 128"/>
              <a:gd name="T44" fmla="*/ 2147483647 w 128"/>
              <a:gd name="T45" fmla="*/ 2147483647 h 128"/>
              <a:gd name="T46" fmla="*/ 2147483647 w 128"/>
              <a:gd name="T47" fmla="*/ 2147483647 h 128"/>
              <a:gd name="T48" fmla="*/ 2147483647 w 128"/>
              <a:gd name="T49" fmla="*/ 2147483647 h 128"/>
              <a:gd name="T50" fmla="*/ 2147483647 w 128"/>
              <a:gd name="T51" fmla="*/ 2147483647 h 128"/>
              <a:gd name="T52" fmla="*/ 2147483647 w 128"/>
              <a:gd name="T53" fmla="*/ 2147483647 h 128"/>
              <a:gd name="T54" fmla="*/ 2147483647 w 128"/>
              <a:gd name="T55" fmla="*/ 2147483647 h 128"/>
              <a:gd name="T56" fmla="*/ 2147483647 w 128"/>
              <a:gd name="T57" fmla="*/ 2147483647 h 128"/>
              <a:gd name="T58" fmla="*/ 2147483647 w 128"/>
              <a:gd name="T59" fmla="*/ 2147483647 h 128"/>
              <a:gd name="T60" fmla="*/ 2147483647 w 128"/>
              <a:gd name="T61" fmla="*/ 2147483647 h 128"/>
              <a:gd name="T62" fmla="*/ 2147483647 w 128"/>
              <a:gd name="T63" fmla="*/ 2147483647 h 128"/>
              <a:gd name="T64" fmla="*/ 2147483647 w 128"/>
              <a:gd name="T65" fmla="*/ 2147483647 h 128"/>
              <a:gd name="T66" fmla="*/ 2147483647 w 128"/>
              <a:gd name="T67" fmla="*/ 2147483647 h 128"/>
              <a:gd name="T68" fmla="*/ 2147483647 w 128"/>
              <a:gd name="T69" fmla="*/ 2147483647 h 128"/>
              <a:gd name="T70" fmla="*/ 2147483647 w 128"/>
              <a:gd name="T71" fmla="*/ 2147483647 h 128"/>
              <a:gd name="T72" fmla="*/ 2147483647 w 128"/>
              <a:gd name="T73" fmla="*/ 2147483647 h 128"/>
              <a:gd name="T74" fmla="*/ 2147483647 w 128"/>
              <a:gd name="T75" fmla="*/ 2147483647 h 128"/>
              <a:gd name="T76" fmla="*/ 2147483647 w 128"/>
              <a:gd name="T77" fmla="*/ 2147483647 h 128"/>
              <a:gd name="T78" fmla="*/ 2147483647 w 128"/>
              <a:gd name="T79" fmla="*/ 2147483647 h 12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128"/>
              <a:gd name="T121" fmla="*/ 0 h 128"/>
              <a:gd name="T122" fmla="*/ 128 w 128"/>
              <a:gd name="T123" fmla="*/ 128 h 128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128" h="128">
                <a:moveTo>
                  <a:pt x="120" y="32"/>
                </a:moveTo>
                <a:cubicBezTo>
                  <a:pt x="124" y="32"/>
                  <a:pt x="128" y="28"/>
                  <a:pt x="128" y="24"/>
                </a:cubicBezTo>
                <a:cubicBezTo>
                  <a:pt x="128" y="8"/>
                  <a:pt x="128" y="8"/>
                  <a:pt x="128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2" y="0"/>
                  <a:pt x="112" y="0"/>
                  <a:pt x="112" y="0"/>
                </a:cubicBezTo>
                <a:cubicBezTo>
                  <a:pt x="8" y="0"/>
                  <a:pt x="8" y="0"/>
                  <a:pt x="8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20"/>
                  <a:pt x="0" y="120"/>
                  <a:pt x="0" y="120"/>
                </a:cubicBezTo>
                <a:cubicBezTo>
                  <a:pt x="0" y="124"/>
                  <a:pt x="4" y="128"/>
                  <a:pt x="8" y="128"/>
                </a:cubicBezTo>
                <a:cubicBezTo>
                  <a:pt x="112" y="128"/>
                  <a:pt x="112" y="128"/>
                  <a:pt x="112" y="128"/>
                </a:cubicBezTo>
                <a:cubicBezTo>
                  <a:pt x="112" y="96"/>
                  <a:pt x="112" y="96"/>
                  <a:pt x="112" y="96"/>
                </a:cubicBezTo>
                <a:cubicBezTo>
                  <a:pt x="120" y="96"/>
                  <a:pt x="120" y="96"/>
                  <a:pt x="120" y="96"/>
                </a:cubicBezTo>
                <a:cubicBezTo>
                  <a:pt x="124" y="96"/>
                  <a:pt x="128" y="92"/>
                  <a:pt x="128" y="88"/>
                </a:cubicBezTo>
                <a:cubicBezTo>
                  <a:pt x="128" y="72"/>
                  <a:pt x="128" y="72"/>
                  <a:pt x="128" y="72"/>
                </a:cubicBezTo>
                <a:cubicBezTo>
                  <a:pt x="112" y="72"/>
                  <a:pt x="112" y="72"/>
                  <a:pt x="112" y="72"/>
                </a:cubicBezTo>
                <a:cubicBezTo>
                  <a:pt x="112" y="64"/>
                  <a:pt x="112" y="64"/>
                  <a:pt x="112" y="64"/>
                </a:cubicBezTo>
                <a:cubicBezTo>
                  <a:pt x="120" y="64"/>
                  <a:pt x="120" y="64"/>
                  <a:pt x="120" y="64"/>
                </a:cubicBezTo>
                <a:cubicBezTo>
                  <a:pt x="124" y="64"/>
                  <a:pt x="128" y="60"/>
                  <a:pt x="128" y="56"/>
                </a:cubicBezTo>
                <a:cubicBezTo>
                  <a:pt x="128" y="40"/>
                  <a:pt x="128" y="40"/>
                  <a:pt x="128" y="40"/>
                </a:cubicBezTo>
                <a:cubicBezTo>
                  <a:pt x="112" y="40"/>
                  <a:pt x="112" y="40"/>
                  <a:pt x="112" y="40"/>
                </a:cubicBezTo>
                <a:cubicBezTo>
                  <a:pt x="112" y="32"/>
                  <a:pt x="112" y="32"/>
                  <a:pt x="112" y="32"/>
                </a:cubicBezTo>
                <a:lnTo>
                  <a:pt x="120" y="32"/>
                </a:lnTo>
                <a:close/>
                <a:moveTo>
                  <a:pt x="72" y="32"/>
                </a:moveTo>
                <a:cubicBezTo>
                  <a:pt x="81" y="32"/>
                  <a:pt x="88" y="39"/>
                  <a:pt x="88" y="48"/>
                </a:cubicBezTo>
                <a:cubicBezTo>
                  <a:pt x="88" y="57"/>
                  <a:pt x="81" y="64"/>
                  <a:pt x="72" y="64"/>
                </a:cubicBezTo>
                <a:cubicBezTo>
                  <a:pt x="63" y="64"/>
                  <a:pt x="56" y="57"/>
                  <a:pt x="56" y="48"/>
                </a:cubicBezTo>
                <a:cubicBezTo>
                  <a:pt x="56" y="39"/>
                  <a:pt x="63" y="32"/>
                  <a:pt x="72" y="32"/>
                </a:cubicBezTo>
                <a:close/>
                <a:moveTo>
                  <a:pt x="32" y="120"/>
                </a:moveTo>
                <a:cubicBezTo>
                  <a:pt x="24" y="120"/>
                  <a:pt x="24" y="120"/>
                  <a:pt x="24" y="120"/>
                </a:cubicBezTo>
                <a:cubicBezTo>
                  <a:pt x="24" y="8"/>
                  <a:pt x="24" y="8"/>
                  <a:pt x="24" y="8"/>
                </a:cubicBezTo>
                <a:cubicBezTo>
                  <a:pt x="32" y="8"/>
                  <a:pt x="32" y="8"/>
                  <a:pt x="32" y="8"/>
                </a:cubicBezTo>
                <a:lnTo>
                  <a:pt x="32" y="120"/>
                </a:lnTo>
                <a:close/>
                <a:moveTo>
                  <a:pt x="96" y="96"/>
                </a:moveTo>
                <a:cubicBezTo>
                  <a:pt x="48" y="96"/>
                  <a:pt x="48" y="96"/>
                  <a:pt x="48" y="96"/>
                </a:cubicBezTo>
                <a:cubicBezTo>
                  <a:pt x="48" y="88"/>
                  <a:pt x="48" y="88"/>
                  <a:pt x="48" y="88"/>
                </a:cubicBezTo>
                <a:cubicBezTo>
                  <a:pt x="48" y="79"/>
                  <a:pt x="55" y="72"/>
                  <a:pt x="64" y="72"/>
                </a:cubicBezTo>
                <a:cubicBezTo>
                  <a:pt x="64" y="72"/>
                  <a:pt x="64" y="72"/>
                  <a:pt x="64" y="72"/>
                </a:cubicBezTo>
                <a:cubicBezTo>
                  <a:pt x="80" y="72"/>
                  <a:pt x="80" y="72"/>
                  <a:pt x="80" y="72"/>
                </a:cubicBezTo>
                <a:cubicBezTo>
                  <a:pt x="89" y="72"/>
                  <a:pt x="96" y="79"/>
                  <a:pt x="96" y="88"/>
                </a:cubicBezTo>
                <a:lnTo>
                  <a:pt x="96" y="96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 w="9525">
            <a:noFill/>
            <a:round/>
          </a:ln>
        </p:spPr>
        <p:txBody>
          <a:bodyPr/>
          <a:lstStyle/>
          <a:p>
            <a:pPr>
              <a:defRPr/>
            </a:pPr>
            <a:endParaRPr lang="zh-CN" altLang="en-US">
              <a:cs typeface="+mn-ea"/>
              <a:sym typeface="+mn-lt"/>
            </a:endParaRPr>
          </a:p>
        </p:txBody>
      </p:sp>
      <p:sp>
        <p:nvSpPr>
          <p:cNvPr id="41" name="TextBox 68">
            <a:extLst>
              <a:ext uri="{FF2B5EF4-FFF2-40B4-BE49-F238E27FC236}">
                <a16:creationId xmlns:a16="http://schemas.microsoft.com/office/drawing/2014/main" id="{69C0BCB8-D81F-A6F8-F63D-079C1BDF193B}"/>
              </a:ext>
            </a:extLst>
          </p:cNvPr>
          <p:cNvSpPr txBox="1"/>
          <p:nvPr/>
        </p:nvSpPr>
        <p:spPr>
          <a:xfrm>
            <a:off x="5561529" y="4086961"/>
            <a:ext cx="3926588" cy="430853"/>
          </a:xfrm>
          <a:prstGeom prst="rect">
            <a:avLst/>
          </a:prstGeom>
          <a:noFill/>
        </p:spPr>
        <p:txBody>
          <a:bodyPr wrap="square" lIns="182843" tIns="91423" rIns="182843" bIns="91423" rtlCol="0">
            <a:spAutoFit/>
          </a:bodyPr>
          <a:lstStyle/>
          <a:p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</a:rPr>
              <a:t>制造认知冲突，带着问题进入实验</a:t>
            </a:r>
            <a:endParaRPr lang="en-US" sz="1600" b="1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2" name="矩形 41">
            <a:extLst>
              <a:ext uri="{FF2B5EF4-FFF2-40B4-BE49-F238E27FC236}">
                <a16:creationId xmlns:a16="http://schemas.microsoft.com/office/drawing/2014/main" id="{C80FDAB0-294A-4351-9F16-C1610C979B00}"/>
              </a:ext>
            </a:extLst>
          </p:cNvPr>
          <p:cNvSpPr/>
          <p:nvPr/>
        </p:nvSpPr>
        <p:spPr>
          <a:xfrm>
            <a:off x="990637" y="4834921"/>
            <a:ext cx="363718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000" b="1" dirty="0">
                <a:solidFill>
                  <a:srgbClr val="E76C0F"/>
                </a:solidFill>
                <a:cs typeface="+mn-ea"/>
                <a:sym typeface="+mn-lt"/>
              </a:rPr>
              <a:t>动手做                   </a:t>
            </a:r>
            <a:r>
              <a:rPr lang="zh-CN" altLang="en-US" sz="2000" b="1" dirty="0">
                <a:solidFill>
                  <a:srgbClr val="FF0000"/>
                </a:solidFill>
                <a:cs typeface="+mn-ea"/>
                <a:sym typeface="+mn-lt"/>
              </a:rPr>
              <a:t>动脑思</a:t>
            </a:r>
          </a:p>
        </p:txBody>
      </p:sp>
      <p:sp>
        <p:nvSpPr>
          <p:cNvPr id="44" name="任意多边形 51">
            <a:extLst>
              <a:ext uri="{FF2B5EF4-FFF2-40B4-BE49-F238E27FC236}">
                <a16:creationId xmlns:a16="http://schemas.microsoft.com/office/drawing/2014/main" id="{BD9E45B2-F59E-896E-9099-472A0923640C}"/>
              </a:ext>
            </a:extLst>
          </p:cNvPr>
          <p:cNvSpPr/>
          <p:nvPr/>
        </p:nvSpPr>
        <p:spPr bwMode="auto">
          <a:xfrm rot="21055175">
            <a:off x="2891434" y="3229521"/>
            <a:ext cx="2222623" cy="436320"/>
          </a:xfrm>
          <a:custGeom>
            <a:avLst/>
            <a:gdLst>
              <a:gd name="T0" fmla="*/ 4040471 w 6172035"/>
              <a:gd name="T1" fmla="*/ 111856 h 803967"/>
              <a:gd name="T2" fmla="*/ 0 w 6172035"/>
              <a:gd name="T3" fmla="*/ 123078 h 803967"/>
              <a:gd name="T4" fmla="*/ 0 60000 65536"/>
              <a:gd name="T5" fmla="*/ 0 60000 65536"/>
              <a:gd name="T6" fmla="*/ 0 w 6172035"/>
              <a:gd name="T7" fmla="*/ 0 h 803967"/>
              <a:gd name="T8" fmla="*/ 6172035 w 6172035"/>
              <a:gd name="T9" fmla="*/ 803967 h 803967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6172035" h="803967">
                <a:moveTo>
                  <a:pt x="6172035" y="730667"/>
                </a:moveTo>
                <a:cubicBezTo>
                  <a:pt x="4394994" y="-206703"/>
                  <a:pt x="1591797" y="-304766"/>
                  <a:pt x="0" y="803967"/>
                </a:cubicBezTo>
              </a:path>
            </a:pathLst>
          </a:custGeom>
          <a:noFill/>
          <a:ln w="12700" cap="flat" cmpd="sng">
            <a:solidFill>
              <a:schemeClr val="accent1">
                <a:lumMod val="75000"/>
              </a:schemeClr>
            </a:solidFill>
            <a:prstDash val="sysDash"/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5" name="箭头: 燕尾形 44">
            <a:extLst>
              <a:ext uri="{FF2B5EF4-FFF2-40B4-BE49-F238E27FC236}">
                <a16:creationId xmlns:a16="http://schemas.microsoft.com/office/drawing/2014/main" id="{4329F742-6D13-3F51-83CA-C0BB52C762CB}"/>
              </a:ext>
            </a:extLst>
          </p:cNvPr>
          <p:cNvSpPr/>
          <p:nvPr/>
        </p:nvSpPr>
        <p:spPr>
          <a:xfrm>
            <a:off x="2085561" y="4874210"/>
            <a:ext cx="670130" cy="35182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48" name="文本框 47">
            <a:extLst>
              <a:ext uri="{FF2B5EF4-FFF2-40B4-BE49-F238E27FC236}">
                <a16:creationId xmlns:a16="http://schemas.microsoft.com/office/drawing/2014/main" id="{FA2BCE4D-612D-AA27-C4EC-99C05908C90E}"/>
              </a:ext>
            </a:extLst>
          </p:cNvPr>
          <p:cNvSpPr txBox="1"/>
          <p:nvPr/>
        </p:nvSpPr>
        <p:spPr>
          <a:xfrm>
            <a:off x="5606176" y="3440615"/>
            <a:ext cx="61859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</a:rPr>
              <a:t>从定性描述（形容词）到定量认知（数字）</a:t>
            </a:r>
          </a:p>
        </p:txBody>
      </p:sp>
      <p:sp>
        <p:nvSpPr>
          <p:cNvPr id="50" name="椭圆 75">
            <a:extLst>
              <a:ext uri="{FF2B5EF4-FFF2-40B4-BE49-F238E27FC236}">
                <a16:creationId xmlns:a16="http://schemas.microsoft.com/office/drawing/2014/main" id="{B8E033C4-77F3-28CB-13C7-E2A4E3A8FD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5736" y="4717841"/>
            <a:ext cx="526909" cy="526909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</p:spPr>
        <p:txBody>
          <a:bodyPr anchor="ctr"/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endParaRPr lang="zh-CN" altLang="en-US">
              <a:solidFill>
                <a:srgbClr val="FFFFFF"/>
              </a:solidFill>
              <a:cs typeface="+mn-ea"/>
              <a:sym typeface="+mn-lt"/>
            </a:endParaRPr>
          </a:p>
        </p:txBody>
      </p:sp>
      <p:pic>
        <p:nvPicPr>
          <p:cNvPr id="51" name="Picture 11">
            <a:extLst>
              <a:ext uri="{FF2B5EF4-FFF2-40B4-BE49-F238E27FC236}">
                <a16:creationId xmlns:a16="http://schemas.microsoft.com/office/drawing/2014/main" id="{A6783057-369B-7224-9DC7-808504FA4D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174898" y="4778095"/>
            <a:ext cx="406400" cy="406400"/>
          </a:xfrm>
          <a:prstGeom prst="rect">
            <a:avLst/>
          </a:prstGeom>
        </p:spPr>
      </p:pic>
      <p:sp>
        <p:nvSpPr>
          <p:cNvPr id="52" name="任意多边形 50">
            <a:extLst>
              <a:ext uri="{FF2B5EF4-FFF2-40B4-BE49-F238E27FC236}">
                <a16:creationId xmlns:a16="http://schemas.microsoft.com/office/drawing/2014/main" id="{BCD24205-B28F-9691-17CC-ADE2A03887AD}"/>
              </a:ext>
            </a:extLst>
          </p:cNvPr>
          <p:cNvSpPr/>
          <p:nvPr/>
        </p:nvSpPr>
        <p:spPr bwMode="auto">
          <a:xfrm rot="18537305">
            <a:off x="2621643" y="2516994"/>
            <a:ext cx="2625093" cy="846993"/>
          </a:xfrm>
          <a:custGeom>
            <a:avLst/>
            <a:gdLst>
              <a:gd name="T0" fmla="*/ 3439234 w 6159870"/>
              <a:gd name="T1" fmla="*/ 24311039 h 1063001"/>
              <a:gd name="T2" fmla="*/ 0 w 6159870"/>
              <a:gd name="T3" fmla="*/ 2472987 h 1063001"/>
              <a:gd name="T4" fmla="*/ 0 60000 65536"/>
              <a:gd name="T5" fmla="*/ 0 60000 65536"/>
              <a:gd name="T6" fmla="*/ 0 w 6159870"/>
              <a:gd name="T7" fmla="*/ 0 h 1063001"/>
              <a:gd name="T8" fmla="*/ 6159870 w 6159870"/>
              <a:gd name="T9" fmla="*/ 1063001 h 106300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6159870" h="1063001">
                <a:moveTo>
                  <a:pt x="6159870" y="1063001"/>
                </a:moveTo>
                <a:cubicBezTo>
                  <a:pt x="4614461" y="212431"/>
                  <a:pt x="1889638" y="-215676"/>
                  <a:pt x="0" y="108131"/>
                </a:cubicBezTo>
              </a:path>
            </a:pathLst>
          </a:custGeom>
          <a:noFill/>
          <a:ln w="12700" cap="flat" cmpd="sng">
            <a:solidFill>
              <a:schemeClr val="accent1">
                <a:lumMod val="75000"/>
              </a:schemeClr>
            </a:solidFill>
            <a:prstDash val="sysDash"/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3" name="TextBox 68">
            <a:extLst>
              <a:ext uri="{FF2B5EF4-FFF2-40B4-BE49-F238E27FC236}">
                <a16:creationId xmlns:a16="http://schemas.microsoft.com/office/drawing/2014/main" id="{EA8EA2B4-A471-B27A-E6F7-F7BC561E399F}"/>
              </a:ext>
            </a:extLst>
          </p:cNvPr>
          <p:cNvSpPr txBox="1"/>
          <p:nvPr/>
        </p:nvSpPr>
        <p:spPr>
          <a:xfrm>
            <a:off x="5540024" y="4748869"/>
            <a:ext cx="3926588" cy="430853"/>
          </a:xfrm>
          <a:prstGeom prst="rect">
            <a:avLst/>
          </a:prstGeom>
          <a:noFill/>
        </p:spPr>
        <p:txBody>
          <a:bodyPr wrap="square" lIns="182843" tIns="91423" rIns="182843" bIns="91423" rtlCol="0">
            <a:spAutoFit/>
          </a:bodyPr>
          <a:lstStyle/>
          <a:p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</a:rPr>
              <a:t>为实验交流建立共同话语</a:t>
            </a:r>
            <a:endParaRPr lang="en-US" sz="1600" b="1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54" name="图片 53">
            <a:extLst>
              <a:ext uri="{FF2B5EF4-FFF2-40B4-BE49-F238E27FC236}">
                <a16:creationId xmlns:a16="http://schemas.microsoft.com/office/drawing/2014/main" id="{E7AECD1F-A92C-E9EF-CF8F-BE1EC8F07127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76194">
            <a:off x="6406900" y="791828"/>
            <a:ext cx="2151279" cy="844084"/>
          </a:xfrm>
          <a:prstGeom prst="rect">
            <a:avLst/>
          </a:prstGeom>
        </p:spPr>
      </p:pic>
      <p:sp>
        <p:nvSpPr>
          <p:cNvPr id="55" name="TextBox 19">
            <a:extLst>
              <a:ext uri="{FF2B5EF4-FFF2-40B4-BE49-F238E27FC236}">
                <a16:creationId xmlns:a16="http://schemas.microsoft.com/office/drawing/2014/main" id="{B886DFF1-6BE0-E72F-57A0-7F31537E031A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 rot="21207010">
            <a:off x="6665469" y="997179"/>
            <a:ext cx="1617495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特征初探</a:t>
            </a:r>
          </a:p>
        </p:txBody>
      </p:sp>
      <p:pic>
        <p:nvPicPr>
          <p:cNvPr id="56" name="图片 55">
            <a:extLst>
              <a:ext uri="{FF2B5EF4-FFF2-40B4-BE49-F238E27FC236}">
                <a16:creationId xmlns:a16="http://schemas.microsoft.com/office/drawing/2014/main" id="{D5CCF893-E491-AE2E-9E26-B4B46A4881C6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5855" t="4975" r="9691" b="7618"/>
          <a:stretch>
            <a:fillRect/>
          </a:stretch>
        </p:blipFill>
        <p:spPr>
          <a:xfrm>
            <a:off x="9493288" y="3971254"/>
            <a:ext cx="2206802" cy="22839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34598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/>
      <p:bldP spid="29" grpId="0" animBg="1"/>
      <p:bldP spid="30" grpId="0" animBg="1"/>
      <p:bldP spid="31" grpId="0" animBg="1"/>
      <p:bldP spid="32" grpId="0" animBg="1"/>
      <p:bldP spid="33" grpId="0" animBg="1"/>
      <p:bldP spid="34" grpId="0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/>
      <p:bldP spid="42" grpId="0"/>
      <p:bldP spid="44" grpId="0" animBg="1"/>
      <p:bldP spid="45" grpId="0" animBg="1"/>
      <p:bldP spid="48" grpId="0"/>
      <p:bldP spid="50" grpId="0" animBg="1"/>
      <p:bldP spid="52" grpId="0" animBg="1"/>
      <p:bldP spid="53" grpId="0"/>
      <p:bldP spid="5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C8FBA-387F-38A3-FDBF-DE275972E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620C4669-2B1B-0DA3-2F19-95A7E73D831D}"/>
              </a:ext>
            </a:extLst>
          </p:cNvPr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实验准备</a:t>
            </a:r>
          </a:p>
        </p:txBody>
      </p:sp>
      <p:sp>
        <p:nvSpPr>
          <p:cNvPr id="5" name="TextBox 28">
            <a:extLst>
              <a:ext uri="{FF2B5EF4-FFF2-40B4-BE49-F238E27FC236}">
                <a16:creationId xmlns:a16="http://schemas.microsoft.com/office/drawing/2014/main" id="{9B2E25CC-6270-BEB3-D6E7-AC2FF69FE176}"/>
              </a:ext>
            </a:extLst>
          </p:cNvPr>
          <p:cNvSpPr txBox="1"/>
          <p:nvPr/>
        </p:nvSpPr>
        <p:spPr bwMode="auto">
          <a:xfrm>
            <a:off x="3351737" y="270270"/>
            <a:ext cx="1693988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000" b="1" kern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latin typeface="Arial Unicode MS" panose="020B0604020202020204" charset="-122"/>
                <a:ea typeface="Arial Unicode MS" panose="020B0604020202020204" charset="-122"/>
              </a:rPr>
              <a:t>认知桥梁</a:t>
            </a:r>
            <a:endParaRPr kumimoji="0" lang="zh-CN" altLang="en-US" sz="2000" b="1" i="0" u="none" strike="noStrike" kern="0" cap="none" spc="0" normalizeH="0" baseline="0" noProof="0" dirty="0">
              <a:ln w="18415" cmpd="sng">
                <a:noFill/>
                <a:prstDash val="solid"/>
              </a:ln>
              <a:solidFill>
                <a:prstClr val="white"/>
              </a:solidFill>
              <a:effectLst/>
              <a:uLnTx/>
              <a:uFillTx/>
              <a:latin typeface="Arial Unicode MS" panose="020B0604020202020204" charset="-122"/>
              <a:ea typeface="Arial Unicode MS" panose="020B0604020202020204" charset="-122"/>
              <a:cs typeface="+mn-cs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64AE387-09A9-C72C-3422-DF60041934F5}"/>
              </a:ext>
            </a:extLst>
          </p:cNvPr>
          <p:cNvSpPr txBox="1"/>
          <p:nvPr/>
        </p:nvSpPr>
        <p:spPr>
          <a:xfrm>
            <a:off x="874275" y="2198384"/>
            <a:ext cx="60976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  <a:cs typeface="+mn-cs"/>
              </a:rPr>
              <a:t>活动</a:t>
            </a:r>
            <a:r>
              <a:rPr kumimoji="0" lang="en-US" altLang="zh-CN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  <a:cs typeface="+mn-cs"/>
              </a:rPr>
              <a:t>1</a:t>
            </a: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  <a:cs typeface="+mn-cs"/>
              </a:rPr>
              <a:t>：给伙伴“五官画像”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18" name="Shape 2">
            <a:extLst>
              <a:ext uri="{FF2B5EF4-FFF2-40B4-BE49-F238E27FC236}">
                <a16:creationId xmlns:a16="http://schemas.microsoft.com/office/drawing/2014/main" id="{2F947890-D654-C7F7-D8D1-DBA5DC67E2A1}"/>
              </a:ext>
            </a:extLst>
          </p:cNvPr>
          <p:cNvSpPr/>
          <p:nvPr/>
        </p:nvSpPr>
        <p:spPr>
          <a:xfrm>
            <a:off x="1334068" y="2989545"/>
            <a:ext cx="429658" cy="429658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219373" y="10894"/>
                </a:moveTo>
                <a:lnTo>
                  <a:pt x="189548" y="40719"/>
                </a:lnTo>
                <a:lnTo>
                  <a:pt x="264140" y="115312"/>
                </a:lnTo>
                <a:lnTo>
                  <a:pt x="293965" y="85487"/>
                </a:lnTo>
                <a:cubicBezTo>
                  <a:pt x="307003" y="72450"/>
                  <a:pt x="307003" y="51375"/>
                  <a:pt x="293965" y="38338"/>
                </a:cubicBezTo>
                <a:lnTo>
                  <a:pt x="266521" y="10894"/>
                </a:lnTo>
                <a:cubicBezTo>
                  <a:pt x="253484" y="-2143"/>
                  <a:pt x="232410" y="-2143"/>
                  <a:pt x="219373" y="10894"/>
                </a:cubicBezTo>
                <a:close/>
                <a:moveTo>
                  <a:pt x="166271" y="57864"/>
                </a:moveTo>
                <a:lnTo>
                  <a:pt x="165973" y="57924"/>
                </a:lnTo>
                <a:lnTo>
                  <a:pt x="80189" y="83641"/>
                </a:lnTo>
                <a:cubicBezTo>
                  <a:pt x="68342" y="87213"/>
                  <a:pt x="58936" y="96262"/>
                  <a:pt x="55007" y="108049"/>
                </a:cubicBezTo>
                <a:lnTo>
                  <a:pt x="2262" y="265390"/>
                </a:lnTo>
                <a:cubicBezTo>
                  <a:pt x="536" y="270570"/>
                  <a:pt x="1131" y="276225"/>
                  <a:pt x="3750" y="280868"/>
                </a:cubicBezTo>
                <a:lnTo>
                  <a:pt x="96262" y="188357"/>
                </a:lnTo>
                <a:cubicBezTo>
                  <a:pt x="95607" y="185976"/>
                  <a:pt x="95310" y="183535"/>
                  <a:pt x="95310" y="180975"/>
                </a:cubicBezTo>
                <a:cubicBezTo>
                  <a:pt x="95310" y="165199"/>
                  <a:pt x="108109" y="152400"/>
                  <a:pt x="123885" y="152400"/>
                </a:cubicBezTo>
                <a:cubicBezTo>
                  <a:pt x="139660" y="152400"/>
                  <a:pt x="152460" y="165199"/>
                  <a:pt x="152460" y="180975"/>
                </a:cubicBezTo>
                <a:cubicBezTo>
                  <a:pt x="152460" y="196751"/>
                  <a:pt x="139660" y="209550"/>
                  <a:pt x="123885" y="209550"/>
                </a:cubicBezTo>
                <a:cubicBezTo>
                  <a:pt x="121325" y="209550"/>
                  <a:pt x="118824" y="209193"/>
                  <a:pt x="116503" y="208597"/>
                </a:cubicBezTo>
                <a:lnTo>
                  <a:pt x="23991" y="301050"/>
                </a:lnTo>
                <a:cubicBezTo>
                  <a:pt x="28635" y="303669"/>
                  <a:pt x="34230" y="304264"/>
                  <a:pt x="39469" y="302538"/>
                </a:cubicBezTo>
                <a:lnTo>
                  <a:pt x="196810" y="249793"/>
                </a:lnTo>
                <a:cubicBezTo>
                  <a:pt x="208538" y="245864"/>
                  <a:pt x="217646" y="236458"/>
                  <a:pt x="221218" y="224611"/>
                </a:cubicBezTo>
                <a:lnTo>
                  <a:pt x="246936" y="138827"/>
                </a:lnTo>
                <a:lnTo>
                  <a:pt x="246995" y="138529"/>
                </a:lnTo>
                <a:lnTo>
                  <a:pt x="166330" y="57864"/>
                </a:lnTo>
                <a:close/>
              </a:path>
            </a:pathLst>
          </a:custGeom>
          <a:solidFill>
            <a:srgbClr val="4A90E2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35D8E4B8-1E26-BC6A-24D5-B4C98F82E732}"/>
              </a:ext>
            </a:extLst>
          </p:cNvPr>
          <p:cNvSpPr/>
          <p:nvPr/>
        </p:nvSpPr>
        <p:spPr>
          <a:xfrm>
            <a:off x="1925993" y="2794826"/>
            <a:ext cx="6760380" cy="6096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学生A用形容词描述同学B</a:t>
            </a: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。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少儿_GBK" panose="03000509000000000000" pitchFamily="65" charset="-122"/>
              <a:ea typeface="方正少儿_GBK" panose="03000509000000000000" pitchFamily="65" charset="-122"/>
              <a:cs typeface="+mn-cs"/>
            </a:endParaRPr>
          </a:p>
        </p:txBody>
      </p:sp>
      <p:sp>
        <p:nvSpPr>
          <p:cNvPr id="20" name="Shape 4">
            <a:extLst>
              <a:ext uri="{FF2B5EF4-FFF2-40B4-BE49-F238E27FC236}">
                <a16:creationId xmlns:a16="http://schemas.microsoft.com/office/drawing/2014/main" id="{AA9E5D50-7139-141D-91BE-1AE2BBA1F94C}"/>
              </a:ext>
            </a:extLst>
          </p:cNvPr>
          <p:cNvSpPr/>
          <p:nvPr/>
        </p:nvSpPr>
        <p:spPr>
          <a:xfrm>
            <a:off x="1280360" y="3774387"/>
            <a:ext cx="537073" cy="429658"/>
          </a:xfrm>
          <a:custGeom>
            <a:avLst/>
            <a:gdLst/>
            <a:ahLst/>
            <a:cxnLst/>
            <a:rect l="l" t="t" r="r" b="b"/>
            <a:pathLst>
              <a:path w="381000" h="304800">
                <a:moveTo>
                  <a:pt x="190500" y="9525"/>
                </a:moveTo>
                <a:cubicBezTo>
                  <a:pt x="224670" y="9525"/>
                  <a:pt x="252413" y="37267"/>
                  <a:pt x="252413" y="71438"/>
                </a:cubicBezTo>
                <a:cubicBezTo>
                  <a:pt x="252413" y="105608"/>
                  <a:pt x="224670" y="133350"/>
                  <a:pt x="190500" y="133350"/>
                </a:cubicBezTo>
                <a:cubicBezTo>
                  <a:pt x="156330" y="133350"/>
                  <a:pt x="128588" y="105608"/>
                  <a:pt x="128588" y="71438"/>
                </a:cubicBezTo>
                <a:cubicBezTo>
                  <a:pt x="128588" y="37267"/>
                  <a:pt x="156330" y="9525"/>
                  <a:pt x="190500" y="9525"/>
                </a:cubicBezTo>
                <a:close/>
                <a:moveTo>
                  <a:pt x="57150" y="52388"/>
                </a:moveTo>
                <a:cubicBezTo>
                  <a:pt x="80806" y="52388"/>
                  <a:pt x="100013" y="71594"/>
                  <a:pt x="100013" y="95250"/>
                </a:cubicBezTo>
                <a:cubicBezTo>
                  <a:pt x="100013" y="118906"/>
                  <a:pt x="80806" y="138113"/>
                  <a:pt x="57150" y="138113"/>
                </a:cubicBezTo>
                <a:cubicBezTo>
                  <a:pt x="33494" y="138113"/>
                  <a:pt x="14288" y="118906"/>
                  <a:pt x="14288" y="95250"/>
                </a:cubicBezTo>
                <a:cubicBezTo>
                  <a:pt x="14288" y="71594"/>
                  <a:pt x="33494" y="52388"/>
                  <a:pt x="57150" y="52388"/>
                </a:cubicBezTo>
                <a:close/>
                <a:moveTo>
                  <a:pt x="0" y="247650"/>
                </a:moveTo>
                <a:cubicBezTo>
                  <a:pt x="0" y="205561"/>
                  <a:pt x="34111" y="171450"/>
                  <a:pt x="76200" y="171450"/>
                </a:cubicBezTo>
                <a:cubicBezTo>
                  <a:pt x="83820" y="171450"/>
                  <a:pt x="91202" y="172581"/>
                  <a:pt x="98167" y="174665"/>
                </a:cubicBezTo>
                <a:cubicBezTo>
                  <a:pt x="78581" y="196572"/>
                  <a:pt x="66675" y="225504"/>
                  <a:pt x="66675" y="257175"/>
                </a:cubicBezTo>
                <a:lnTo>
                  <a:pt x="66675" y="266700"/>
                </a:lnTo>
                <a:cubicBezTo>
                  <a:pt x="66675" y="273487"/>
                  <a:pt x="68104" y="279916"/>
                  <a:pt x="70664" y="285750"/>
                </a:cubicBezTo>
                <a:lnTo>
                  <a:pt x="19050" y="285750"/>
                </a:lnTo>
                <a:cubicBezTo>
                  <a:pt x="8513" y="285750"/>
                  <a:pt x="0" y="277237"/>
                  <a:pt x="0" y="266700"/>
                </a:cubicBezTo>
                <a:lnTo>
                  <a:pt x="0" y="247650"/>
                </a:lnTo>
                <a:close/>
                <a:moveTo>
                  <a:pt x="310336" y="285750"/>
                </a:moveTo>
                <a:cubicBezTo>
                  <a:pt x="312896" y="279916"/>
                  <a:pt x="314325" y="273487"/>
                  <a:pt x="314325" y="266700"/>
                </a:cubicBezTo>
                <a:lnTo>
                  <a:pt x="314325" y="257175"/>
                </a:lnTo>
                <a:cubicBezTo>
                  <a:pt x="314325" y="225504"/>
                  <a:pt x="302419" y="196572"/>
                  <a:pt x="282833" y="174665"/>
                </a:cubicBezTo>
                <a:cubicBezTo>
                  <a:pt x="289798" y="172581"/>
                  <a:pt x="297180" y="171450"/>
                  <a:pt x="304800" y="171450"/>
                </a:cubicBezTo>
                <a:cubicBezTo>
                  <a:pt x="346889" y="171450"/>
                  <a:pt x="381000" y="205561"/>
                  <a:pt x="381000" y="247650"/>
                </a:cubicBezTo>
                <a:lnTo>
                  <a:pt x="381000" y="266700"/>
                </a:lnTo>
                <a:cubicBezTo>
                  <a:pt x="381000" y="277237"/>
                  <a:pt x="372487" y="285750"/>
                  <a:pt x="361950" y="285750"/>
                </a:cubicBezTo>
                <a:lnTo>
                  <a:pt x="310336" y="285750"/>
                </a:lnTo>
                <a:close/>
                <a:moveTo>
                  <a:pt x="280987" y="95250"/>
                </a:moveTo>
                <a:cubicBezTo>
                  <a:pt x="280987" y="71594"/>
                  <a:pt x="300194" y="52388"/>
                  <a:pt x="323850" y="52388"/>
                </a:cubicBezTo>
                <a:cubicBezTo>
                  <a:pt x="347506" y="52388"/>
                  <a:pt x="366712" y="71594"/>
                  <a:pt x="366712" y="95250"/>
                </a:cubicBezTo>
                <a:cubicBezTo>
                  <a:pt x="366712" y="118906"/>
                  <a:pt x="347506" y="138113"/>
                  <a:pt x="323850" y="138113"/>
                </a:cubicBezTo>
                <a:cubicBezTo>
                  <a:pt x="300194" y="138113"/>
                  <a:pt x="280987" y="118906"/>
                  <a:pt x="280987" y="95250"/>
                </a:cubicBezTo>
                <a:close/>
                <a:moveTo>
                  <a:pt x="95250" y="257175"/>
                </a:moveTo>
                <a:cubicBezTo>
                  <a:pt x="95250" y="204549"/>
                  <a:pt x="137874" y="161925"/>
                  <a:pt x="190500" y="161925"/>
                </a:cubicBezTo>
                <a:cubicBezTo>
                  <a:pt x="243126" y="161925"/>
                  <a:pt x="285750" y="204549"/>
                  <a:pt x="285750" y="257175"/>
                </a:cubicBezTo>
                <a:lnTo>
                  <a:pt x="285750" y="266700"/>
                </a:lnTo>
                <a:cubicBezTo>
                  <a:pt x="285750" y="277237"/>
                  <a:pt x="277237" y="285750"/>
                  <a:pt x="266700" y="285750"/>
                </a:cubicBezTo>
                <a:lnTo>
                  <a:pt x="114300" y="285750"/>
                </a:lnTo>
                <a:cubicBezTo>
                  <a:pt x="103763" y="285750"/>
                  <a:pt x="95250" y="277237"/>
                  <a:pt x="95250" y="266700"/>
                </a:cubicBezTo>
                <a:lnTo>
                  <a:pt x="95250" y="257175"/>
                </a:lnTo>
                <a:close/>
              </a:path>
            </a:pathLst>
          </a:custGeom>
          <a:solidFill>
            <a:srgbClr val="4A90E2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21" name="Text 5">
            <a:extLst>
              <a:ext uri="{FF2B5EF4-FFF2-40B4-BE49-F238E27FC236}">
                <a16:creationId xmlns:a16="http://schemas.microsoft.com/office/drawing/2014/main" id="{CC77E201-E33A-961D-5B41-B7B4A7BBA6ED}"/>
              </a:ext>
            </a:extLst>
          </p:cNvPr>
          <p:cNvSpPr/>
          <p:nvPr/>
        </p:nvSpPr>
        <p:spPr>
          <a:xfrm>
            <a:off x="1925993" y="3684416"/>
            <a:ext cx="4653552" cy="6096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全班根据描述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猜测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是哪位同学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，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体验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抓关键特征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的直觉方法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。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少儿_GBK" panose="03000509000000000000" pitchFamily="65" charset="-122"/>
              <a:ea typeface="方正少儿_GBK" panose="03000509000000000000" pitchFamily="65" charset="-122"/>
              <a:cs typeface="+mn-cs"/>
            </a:endParaRPr>
          </a:p>
        </p:txBody>
      </p:sp>
      <p:pic>
        <p:nvPicPr>
          <p:cNvPr id="23" name="图片 22">
            <a:extLst>
              <a:ext uri="{FF2B5EF4-FFF2-40B4-BE49-F238E27FC236}">
                <a16:creationId xmlns:a16="http://schemas.microsoft.com/office/drawing/2014/main" id="{1278F497-4228-EC56-54F0-16D0414A146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8" b="18646"/>
          <a:stretch>
            <a:fillRect/>
          </a:stretch>
        </p:blipFill>
        <p:spPr>
          <a:xfrm>
            <a:off x="10571596" y="5069767"/>
            <a:ext cx="1148365" cy="1152300"/>
          </a:xfrm>
          <a:prstGeom prst="rect">
            <a:avLst/>
          </a:prstGeom>
        </p:spPr>
      </p:pic>
      <p:pic>
        <p:nvPicPr>
          <p:cNvPr id="3" name="五官画像">
            <a:hlinkClick r:id="" action="ppaction://media"/>
            <a:extLst>
              <a:ext uri="{FF2B5EF4-FFF2-40B4-BE49-F238E27FC236}">
                <a16:creationId xmlns:a16="http://schemas.microsoft.com/office/drawing/2014/main" id="{064BA769-A65E-6296-5A0E-47470775464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471007" y="2036903"/>
            <a:ext cx="4867872" cy="2726769"/>
          </a:xfrm>
          <a:prstGeom prst="roundRect">
            <a:avLst>
              <a:gd name="adj" fmla="val 5439"/>
            </a:avLst>
          </a:prstGeom>
          <a:ln>
            <a:noFill/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grpSp>
        <p:nvGrpSpPr>
          <p:cNvPr id="4" name="组合 3">
            <a:extLst>
              <a:ext uri="{FF2B5EF4-FFF2-40B4-BE49-F238E27FC236}">
                <a16:creationId xmlns:a16="http://schemas.microsoft.com/office/drawing/2014/main" id="{0379089D-0899-38C6-A794-C52B5B8BE969}"/>
              </a:ext>
            </a:extLst>
          </p:cNvPr>
          <p:cNvGrpSpPr/>
          <p:nvPr/>
        </p:nvGrpSpPr>
        <p:grpSpPr>
          <a:xfrm>
            <a:off x="1012898" y="5403049"/>
            <a:ext cx="9558698" cy="645596"/>
            <a:chOff x="467360" y="5971540"/>
            <a:chExt cx="9679884" cy="555625"/>
          </a:xfrm>
        </p:grpSpPr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6663C769-3802-8E2B-65B0-ECCD2F1A769A}"/>
                </a:ext>
              </a:extLst>
            </p:cNvPr>
            <p:cNvSpPr txBox="1"/>
            <p:nvPr>
              <p:custDataLst>
                <p:tags r:id="rId5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7" name="文本框 6">
              <a:extLst>
                <a:ext uri="{FF2B5EF4-FFF2-40B4-BE49-F238E27FC236}">
                  <a16:creationId xmlns:a16="http://schemas.microsoft.com/office/drawing/2014/main" id="{F3699368-B803-BB20-0531-DE873848AB33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1842091" y="5996940"/>
              <a:ext cx="8305153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激活学生已有经验，制造认知冲突，引导学生思考“机器如何记录特征”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C42AD8CD-F09F-64E6-D9C1-CA47AE4C6DFF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1982470" y="5996940"/>
              <a:ext cx="7787640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grpSp>
        <p:nvGrpSpPr>
          <p:cNvPr id="17" name="组合 16">
            <a:extLst>
              <a:ext uri="{FF2B5EF4-FFF2-40B4-BE49-F238E27FC236}">
                <a16:creationId xmlns:a16="http://schemas.microsoft.com/office/drawing/2014/main" id="{AF8FEB39-75A6-2551-023B-63D25C892D6A}"/>
              </a:ext>
            </a:extLst>
          </p:cNvPr>
          <p:cNvGrpSpPr/>
          <p:nvPr/>
        </p:nvGrpSpPr>
        <p:grpSpPr>
          <a:xfrm>
            <a:off x="1228749" y="1027056"/>
            <a:ext cx="3816975" cy="808533"/>
            <a:chOff x="4083191" y="1465207"/>
            <a:chExt cx="3353435" cy="808533"/>
          </a:xfrm>
        </p:grpSpPr>
        <p:sp>
          <p:nvSpPr>
            <p:cNvPr id="31" name="圆角矩形 12">
              <a:extLst>
                <a:ext uri="{FF2B5EF4-FFF2-40B4-BE49-F238E27FC236}">
                  <a16:creationId xmlns:a16="http://schemas.microsoft.com/office/drawing/2014/main" id="{9B61DE5F-A955-1B00-3547-3B899169D98E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4083191" y="1465207"/>
              <a:ext cx="3353435" cy="808533"/>
            </a:xfrm>
            <a:prstGeom prst="roundRect">
              <a:avLst>
                <a:gd name="adj" fmla="val 50000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12700" cap="flat" cmpd="sng" algn="ctr">
              <a:noFill/>
              <a:prstDash val="solid"/>
              <a:miter lim="800000"/>
            </a:ln>
            <a:effectLst>
              <a:outerShdw blurRad="63500" sx="102000" sy="102000" algn="ctr" rotWithShape="0">
                <a:srgbClr val="4D576B">
                  <a:alpha val="40000"/>
                </a:srgbClr>
              </a:outerShdw>
            </a:effectLst>
          </p:spPr>
          <p:txBody>
            <a:bodyPr rtlCol="0" anchor="ctr"/>
            <a:lstStyle/>
            <a:p>
              <a:endParaRPr lang="zh-CN" altLang="en-US" sz="2000"/>
            </a:p>
          </p:txBody>
        </p:sp>
        <p:sp>
          <p:nvSpPr>
            <p:cNvPr id="32" name="圆角矩形 13">
              <a:extLst>
                <a:ext uri="{FF2B5EF4-FFF2-40B4-BE49-F238E27FC236}">
                  <a16:creationId xmlns:a16="http://schemas.microsoft.com/office/drawing/2014/main" id="{D77CD347-3CF1-819A-A811-9C124564D6BA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4191107" y="1566556"/>
              <a:ext cx="3137604" cy="618668"/>
            </a:xfrm>
            <a:prstGeom prst="roundRect">
              <a:avLst>
                <a:gd name="adj" fmla="val 50000"/>
              </a:avLst>
            </a:prstGeom>
            <a:solidFill>
              <a:srgbClr val="FDE11C"/>
            </a:solidFill>
            <a:ln w="12700" cap="flat" cmpd="sng" algn="ctr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20000"/>
                </a:prstClr>
              </a:innerShdw>
            </a:effectLst>
          </p:spPr>
          <p:txBody>
            <a:bodyPr lIns="0" tIns="0" rIns="0" bIns="0" rtlCol="0" anchor="ctr">
              <a:noAutofit/>
            </a:bodyPr>
            <a:lstStyle/>
            <a:p>
              <a:pPr algn="ctr">
                <a:lnSpc>
                  <a:spcPct val="80000"/>
                </a:lnSpc>
                <a:spcAft>
                  <a:spcPts val="0"/>
                </a:spcAft>
              </a:pPr>
              <a:r>
                <a:rPr lang="zh-CN" altLang="en-US" sz="2400" dirty="0">
                  <a:effectLst/>
                  <a:latin typeface="华文新魏" panose="02010800040101010101" pitchFamily="2" charset="-122"/>
                  <a:ea typeface="华文新魏" panose="02010800040101010101" pitchFamily="2" charset="-122"/>
                </a:rPr>
                <a:t>特征初探</a:t>
              </a:r>
              <a:r>
                <a:rPr lang="en-US" altLang="zh-CN" sz="2400" dirty="0">
                  <a:solidFill>
                    <a:srgbClr val="FF000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——</a:t>
              </a:r>
              <a:r>
                <a:rPr lang="zh-CN" altLang="en-US" sz="2400" dirty="0">
                  <a:solidFill>
                    <a:srgbClr val="00206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定性描述</a:t>
              </a:r>
              <a:endParaRPr lang="zh-CN" sz="2400" dirty="0">
                <a:solidFill>
                  <a:srgbClr val="002060"/>
                </a:solidFill>
                <a:effectLst/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511314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1B21F-C320-5722-04AA-D16A2FC582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C2D6AAD0-6513-59F2-91D4-241B74C71FE4}"/>
              </a:ext>
            </a:extLst>
          </p:cNvPr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auto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实验准备</a:t>
            </a:r>
          </a:p>
        </p:txBody>
      </p:sp>
      <p:sp>
        <p:nvSpPr>
          <p:cNvPr id="5" name="TextBox 28">
            <a:extLst>
              <a:ext uri="{FF2B5EF4-FFF2-40B4-BE49-F238E27FC236}">
                <a16:creationId xmlns:a16="http://schemas.microsoft.com/office/drawing/2014/main" id="{925BB146-1747-879C-3A32-01BFB8A51BF5}"/>
              </a:ext>
            </a:extLst>
          </p:cNvPr>
          <p:cNvSpPr txBox="1"/>
          <p:nvPr/>
        </p:nvSpPr>
        <p:spPr bwMode="auto">
          <a:xfrm>
            <a:off x="3351736" y="257271"/>
            <a:ext cx="1275950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000" b="1" kern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latin typeface="Arial Unicode MS" panose="020B0604020202020204" charset="-122"/>
                <a:ea typeface="Arial Unicode MS" panose="020B0604020202020204" charset="-122"/>
              </a:rPr>
              <a:t>认知桥梁</a:t>
            </a:r>
            <a:endParaRPr kumimoji="0" lang="zh-CN" altLang="en-US" sz="2000" b="1" i="0" u="none" strike="noStrike" kern="0" cap="none" spc="0" normalizeH="0" baseline="0" noProof="0" dirty="0">
              <a:ln w="18415" cmpd="sng">
                <a:noFill/>
                <a:prstDash val="solid"/>
              </a:ln>
              <a:solidFill>
                <a:prstClr val="white"/>
              </a:solidFill>
              <a:effectLst/>
              <a:uLnTx/>
              <a:uFillTx/>
              <a:latin typeface="Arial Unicode MS" panose="020B0604020202020204" charset="-122"/>
              <a:ea typeface="Arial Unicode MS" panose="020B0604020202020204" charset="-122"/>
              <a:cs typeface="+mn-cs"/>
            </a:endParaRPr>
          </a:p>
        </p:txBody>
      </p:sp>
      <p:sp>
        <p:nvSpPr>
          <p:cNvPr id="3" name="Text 3">
            <a:extLst>
              <a:ext uri="{FF2B5EF4-FFF2-40B4-BE49-F238E27FC236}">
                <a16:creationId xmlns:a16="http://schemas.microsoft.com/office/drawing/2014/main" id="{40277E2F-0CCD-0EFE-178D-11A330588674}"/>
              </a:ext>
            </a:extLst>
          </p:cNvPr>
          <p:cNvSpPr/>
          <p:nvPr/>
        </p:nvSpPr>
        <p:spPr>
          <a:xfrm>
            <a:off x="2189322" y="2764042"/>
            <a:ext cx="3990576" cy="97603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体验“</a:t>
            </a:r>
            <a:r>
              <a:rPr kumimoji="0" lang="en-US" altLang="zh-CN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人脸五官分析</a:t>
            </a: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”</a:t>
            </a:r>
            <a:r>
              <a:rPr kumimoji="0" lang="en-US" altLang="zh-CN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程序</a:t>
            </a: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，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观察</a:t>
            </a:r>
            <a:r>
              <a:rPr kumimoji="0" lang="en-US" altLang="zh-CN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照片</a:t>
            </a: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上的</a:t>
            </a:r>
            <a:r>
              <a:rPr kumimoji="0" lang="en-US" altLang="zh-CN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特征点坐标</a:t>
            </a: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Noto Sans SC" panose="020B0500000000000000" pitchFamily="34" charset="-120"/>
              </a:rPr>
              <a:t>。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新魏" panose="02010800040101010101" pitchFamily="2" charset="-122"/>
              <a:ea typeface="华文新魏" panose="0201080004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少儿_GBK" panose="03000509000000000000" pitchFamily="65" charset="-122"/>
              <a:ea typeface="方正少儿_GBK" panose="03000509000000000000" pitchFamily="65" charset="-122"/>
              <a:cs typeface="+mn-cs"/>
            </a:endParaRPr>
          </a:p>
        </p:txBody>
      </p:sp>
      <p:sp>
        <p:nvSpPr>
          <p:cNvPr id="4" name="Text 4">
            <a:extLst>
              <a:ext uri="{FF2B5EF4-FFF2-40B4-BE49-F238E27FC236}">
                <a16:creationId xmlns:a16="http://schemas.microsoft.com/office/drawing/2014/main" id="{43AF5703-5EFF-D646-7631-BB727E1E9B65}"/>
              </a:ext>
            </a:extLst>
          </p:cNvPr>
          <p:cNvSpPr/>
          <p:nvPr/>
        </p:nvSpPr>
        <p:spPr>
          <a:xfrm>
            <a:off x="2199299" y="3620767"/>
            <a:ext cx="5334000" cy="3048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学生读取并汇报数据</a:t>
            </a: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少儿_GBK" panose="03000509000000000000" pitchFamily="65" charset="-122"/>
                <a:ea typeface="方正少儿_GBK" panose="03000509000000000000" pitchFamily="65" charset="-122"/>
                <a:cs typeface="Noto Sans SC" panose="020B0500000000000000" pitchFamily="34" charset="-120"/>
              </a:rPr>
              <a:t>。例如：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少儿_GBK" panose="03000509000000000000" pitchFamily="65" charset="-122"/>
              <a:ea typeface="方正少儿_GBK" panose="03000509000000000000" pitchFamily="65" charset="-122"/>
              <a:cs typeface="+mn-cs"/>
            </a:endParaRPr>
          </a:p>
        </p:txBody>
      </p:sp>
      <p:sp>
        <p:nvSpPr>
          <p:cNvPr id="6" name="Shape 5">
            <a:extLst>
              <a:ext uri="{FF2B5EF4-FFF2-40B4-BE49-F238E27FC236}">
                <a16:creationId xmlns:a16="http://schemas.microsoft.com/office/drawing/2014/main" id="{EE68B5C6-E6CC-0A4A-84D7-621767B461B4}"/>
              </a:ext>
            </a:extLst>
          </p:cNvPr>
          <p:cNvSpPr/>
          <p:nvPr/>
        </p:nvSpPr>
        <p:spPr>
          <a:xfrm>
            <a:off x="2283629" y="4258585"/>
            <a:ext cx="258261" cy="295156"/>
          </a:xfrm>
          <a:custGeom>
            <a:avLst/>
            <a:gdLst/>
            <a:ahLst/>
            <a:cxnLst/>
            <a:rect l="l" t="t" r="r" b="b"/>
            <a:pathLst>
              <a:path w="155575" h="177800">
                <a:moveTo>
                  <a:pt x="347" y="153387"/>
                </a:moveTo>
                <a:cubicBezTo>
                  <a:pt x="1910" y="160958"/>
                  <a:pt x="8612" y="166688"/>
                  <a:pt x="16669" y="166688"/>
                </a:cubicBezTo>
                <a:lnTo>
                  <a:pt x="138906" y="166688"/>
                </a:lnTo>
                <a:cubicBezTo>
                  <a:pt x="148109" y="166688"/>
                  <a:pt x="155575" y="159221"/>
                  <a:pt x="155575" y="150019"/>
                </a:cubicBezTo>
                <a:lnTo>
                  <a:pt x="155575" y="116681"/>
                </a:lnTo>
                <a:cubicBezTo>
                  <a:pt x="155575" y="107479"/>
                  <a:pt x="148109" y="100013"/>
                  <a:pt x="138906" y="100013"/>
                </a:cubicBezTo>
                <a:lnTo>
                  <a:pt x="122238" y="100013"/>
                </a:lnTo>
                <a:lnTo>
                  <a:pt x="122238" y="125016"/>
                </a:lnTo>
                <a:cubicBezTo>
                  <a:pt x="122238" y="129634"/>
                  <a:pt x="118522" y="133350"/>
                  <a:pt x="113903" y="133350"/>
                </a:cubicBezTo>
                <a:cubicBezTo>
                  <a:pt x="109284" y="133350"/>
                  <a:pt x="105569" y="129634"/>
                  <a:pt x="105569" y="125016"/>
                </a:cubicBezTo>
                <a:lnTo>
                  <a:pt x="105569" y="100013"/>
                </a:lnTo>
                <a:lnTo>
                  <a:pt x="83344" y="100013"/>
                </a:lnTo>
                <a:lnTo>
                  <a:pt x="83344" y="125016"/>
                </a:lnTo>
                <a:cubicBezTo>
                  <a:pt x="83344" y="129634"/>
                  <a:pt x="79628" y="133350"/>
                  <a:pt x="75009" y="133350"/>
                </a:cubicBezTo>
                <a:cubicBezTo>
                  <a:pt x="70391" y="133350"/>
                  <a:pt x="66675" y="129634"/>
                  <a:pt x="66675" y="125016"/>
                </a:cubicBezTo>
                <a:lnTo>
                  <a:pt x="66675" y="100013"/>
                </a:lnTo>
                <a:lnTo>
                  <a:pt x="41672" y="100013"/>
                </a:lnTo>
                <a:cubicBezTo>
                  <a:pt x="37053" y="100013"/>
                  <a:pt x="33337" y="96297"/>
                  <a:pt x="33337" y="91678"/>
                </a:cubicBezTo>
                <a:cubicBezTo>
                  <a:pt x="33337" y="87059"/>
                  <a:pt x="37053" y="83344"/>
                  <a:pt x="41672" y="83344"/>
                </a:cubicBezTo>
                <a:lnTo>
                  <a:pt x="66675" y="83344"/>
                </a:lnTo>
                <a:lnTo>
                  <a:pt x="66675" y="61119"/>
                </a:lnTo>
                <a:lnTo>
                  <a:pt x="41672" y="61119"/>
                </a:lnTo>
                <a:cubicBezTo>
                  <a:pt x="37053" y="61119"/>
                  <a:pt x="33337" y="57403"/>
                  <a:pt x="33337" y="52784"/>
                </a:cubicBezTo>
                <a:cubicBezTo>
                  <a:pt x="33337" y="48166"/>
                  <a:pt x="37053" y="44450"/>
                  <a:pt x="41672" y="44450"/>
                </a:cubicBezTo>
                <a:lnTo>
                  <a:pt x="66675" y="44450"/>
                </a:lnTo>
                <a:lnTo>
                  <a:pt x="66675" y="27781"/>
                </a:lnTo>
                <a:cubicBezTo>
                  <a:pt x="66675" y="18579"/>
                  <a:pt x="59209" y="11112"/>
                  <a:pt x="50006" y="11112"/>
                </a:cubicBezTo>
                <a:lnTo>
                  <a:pt x="16669" y="11112"/>
                </a:lnTo>
                <a:cubicBezTo>
                  <a:pt x="7466" y="11112"/>
                  <a:pt x="0" y="18579"/>
                  <a:pt x="0" y="27781"/>
                </a:cubicBezTo>
                <a:lnTo>
                  <a:pt x="0" y="150019"/>
                </a:lnTo>
                <a:cubicBezTo>
                  <a:pt x="0" y="151165"/>
                  <a:pt x="104" y="152311"/>
                  <a:pt x="347" y="153387"/>
                </a:cubicBezTo>
                <a:close/>
              </a:path>
            </a:pathLst>
          </a:custGeom>
          <a:solidFill>
            <a:srgbClr val="7B68EE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7" name="Text 6">
            <a:extLst>
              <a:ext uri="{FF2B5EF4-FFF2-40B4-BE49-F238E27FC236}">
                <a16:creationId xmlns:a16="http://schemas.microsoft.com/office/drawing/2014/main" id="{35EA6AED-CDE4-38A5-75EC-1E1F6C2FDE73}"/>
              </a:ext>
            </a:extLst>
          </p:cNvPr>
          <p:cNvSpPr/>
          <p:nvPr/>
        </p:nvSpPr>
        <p:spPr>
          <a:xfrm>
            <a:off x="2707091" y="4240882"/>
            <a:ext cx="5092700" cy="2667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Noto Sans SC" panose="020B0500000000000000" pitchFamily="34" charset="-120"/>
              </a:rPr>
              <a:t>眼距: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highlight>
                  <a:srgbClr val="87CEEB">
                    <a:alpha val="50000"/>
                  </a:srgbClr>
                </a:highlight>
                <a:uLnTx/>
                <a:uFillTx/>
                <a:latin typeface="楷体" panose="02010609060101010101" charset="-122"/>
                <a:ea typeface="楷体" panose="02010609060101010101" charset="-122"/>
                <a:cs typeface="MiSans" panose="02010600030101010101" pitchFamily="34" charset="-120"/>
              </a:rPr>
              <a:t>0.42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sp>
        <p:nvSpPr>
          <p:cNvPr id="8" name="Shape 7">
            <a:extLst>
              <a:ext uri="{FF2B5EF4-FFF2-40B4-BE49-F238E27FC236}">
                <a16:creationId xmlns:a16="http://schemas.microsoft.com/office/drawing/2014/main" id="{F6207CBF-8820-DB08-DE3B-BCEF7264C447}"/>
              </a:ext>
            </a:extLst>
          </p:cNvPr>
          <p:cNvSpPr/>
          <p:nvPr/>
        </p:nvSpPr>
        <p:spPr>
          <a:xfrm>
            <a:off x="2283629" y="4779829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177800" h="177800">
                <a:moveTo>
                  <a:pt x="77336" y="11147"/>
                </a:moveTo>
                <a:cubicBezTo>
                  <a:pt x="79072" y="17016"/>
                  <a:pt x="75739" y="23232"/>
                  <a:pt x="69870" y="24968"/>
                </a:cubicBezTo>
                <a:cubicBezTo>
                  <a:pt x="42332" y="33164"/>
                  <a:pt x="22260" y="58688"/>
                  <a:pt x="22260" y="88900"/>
                </a:cubicBezTo>
                <a:cubicBezTo>
                  <a:pt x="22260" y="125710"/>
                  <a:pt x="52125" y="155575"/>
                  <a:pt x="88935" y="155575"/>
                </a:cubicBezTo>
                <a:cubicBezTo>
                  <a:pt x="125745" y="155575"/>
                  <a:pt x="155610" y="125710"/>
                  <a:pt x="155610" y="88900"/>
                </a:cubicBezTo>
                <a:cubicBezTo>
                  <a:pt x="155610" y="58723"/>
                  <a:pt x="135538" y="33199"/>
                  <a:pt x="108000" y="24968"/>
                </a:cubicBezTo>
                <a:cubicBezTo>
                  <a:pt x="102131" y="23232"/>
                  <a:pt x="98762" y="17016"/>
                  <a:pt x="100533" y="11147"/>
                </a:cubicBezTo>
                <a:cubicBezTo>
                  <a:pt x="102304" y="5278"/>
                  <a:pt x="108486" y="1910"/>
                  <a:pt x="114355" y="3681"/>
                </a:cubicBezTo>
                <a:cubicBezTo>
                  <a:pt x="151026" y="14620"/>
                  <a:pt x="177800" y="48617"/>
                  <a:pt x="177800" y="88900"/>
                </a:cubicBezTo>
                <a:cubicBezTo>
                  <a:pt x="177800" y="138003"/>
                  <a:pt x="138003" y="177800"/>
                  <a:pt x="88900" y="177800"/>
                </a:cubicBezTo>
                <a:cubicBezTo>
                  <a:pt x="39797" y="177800"/>
                  <a:pt x="0" y="138003"/>
                  <a:pt x="0" y="88900"/>
                </a:cubicBezTo>
                <a:cubicBezTo>
                  <a:pt x="0" y="48617"/>
                  <a:pt x="26774" y="14620"/>
                  <a:pt x="63515" y="3681"/>
                </a:cubicBezTo>
                <a:cubicBezTo>
                  <a:pt x="69384" y="1945"/>
                  <a:pt x="75600" y="5278"/>
                  <a:pt x="77336" y="11147"/>
                </a:cubicBezTo>
                <a:close/>
              </a:path>
            </a:pathLst>
          </a:custGeom>
          <a:solidFill>
            <a:srgbClr val="7B68EE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17AA78C5-249D-38F1-667B-3D246DCDF57D}"/>
              </a:ext>
            </a:extLst>
          </p:cNvPr>
          <p:cNvSpPr/>
          <p:nvPr/>
        </p:nvSpPr>
        <p:spPr>
          <a:xfrm>
            <a:off x="2668720" y="4752505"/>
            <a:ext cx="5092700" cy="2667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Noto Sans SC" panose="020B0500000000000000" pitchFamily="34" charset="-120"/>
              </a:rPr>
              <a:t>左脸弧度: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highlight>
                  <a:srgbClr val="87CEEB">
                    <a:alpha val="50000"/>
                  </a:srgbClr>
                </a:highlight>
                <a:uLnTx/>
                <a:uFillTx/>
                <a:latin typeface="楷体" panose="02010609060101010101" charset="-122"/>
                <a:ea typeface="楷体" panose="02010609060101010101" charset="-122"/>
                <a:cs typeface="MiSans" panose="02010600030101010101" pitchFamily="34" charset="-120"/>
              </a:rPr>
              <a:t>142.42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Noto Sans SC" panose="020B0500000000000000" pitchFamily="34" charset="-120"/>
              </a:rPr>
              <a:t>(偏圆)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0FFD2A57-343D-E5A4-BF5D-511A9D8ED85A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2451" r="7267"/>
          <a:stretch>
            <a:fillRect/>
          </a:stretch>
        </p:blipFill>
        <p:spPr>
          <a:xfrm>
            <a:off x="687777" y="2823636"/>
            <a:ext cx="1346321" cy="17301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 6">
            <a:extLst>
              <a:ext uri="{FF2B5EF4-FFF2-40B4-BE49-F238E27FC236}">
                <a16:creationId xmlns:a16="http://schemas.microsoft.com/office/drawing/2014/main" id="{4743B709-964D-6C22-9F7D-D84DEA4C060C}"/>
              </a:ext>
            </a:extLst>
          </p:cNvPr>
          <p:cNvSpPr/>
          <p:nvPr/>
        </p:nvSpPr>
        <p:spPr>
          <a:xfrm>
            <a:off x="2707091" y="5156121"/>
            <a:ext cx="5092700" cy="2667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……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3C94EC1-1B00-D8AF-AB9E-7D01B041E650}"/>
              </a:ext>
            </a:extLst>
          </p:cNvPr>
          <p:cNvSpPr txBox="1"/>
          <p:nvPr/>
        </p:nvSpPr>
        <p:spPr>
          <a:xfrm>
            <a:off x="916234" y="1877693"/>
            <a:ext cx="727113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  <a:cs typeface="+mn-cs"/>
              </a:rPr>
              <a:t>活动</a:t>
            </a:r>
            <a:r>
              <a:rPr kumimoji="0" lang="en-US" altLang="zh-CN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  <a:cs typeface="+mn-cs"/>
              </a:rPr>
              <a:t>2</a:t>
            </a: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  <a:cs typeface="+mn-cs"/>
              </a:rPr>
              <a:t>：机器眼中的“数字密码”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pic>
        <p:nvPicPr>
          <p:cNvPr id="9" name="人脸分析程序">
            <a:hlinkClick r:id="" action="ppaction://media"/>
            <a:extLst>
              <a:ext uri="{FF2B5EF4-FFF2-40B4-BE49-F238E27FC236}">
                <a16:creationId xmlns:a16="http://schemas.microsoft.com/office/drawing/2014/main" id="{8F87893B-087A-2B70-9CEC-86479910686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852891" y="2224988"/>
            <a:ext cx="4846620" cy="2714864"/>
          </a:xfrm>
          <a:prstGeom prst="roundRect">
            <a:avLst>
              <a:gd name="adj" fmla="val 5299"/>
            </a:avLst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plastic">
            <a:bevelT/>
            <a:contourClr>
              <a:srgbClr val="FFFFFF"/>
            </a:contourClr>
          </a:sp3d>
        </p:spPr>
      </p:pic>
      <p:grpSp>
        <p:nvGrpSpPr>
          <p:cNvPr id="295" name="组合 294">
            <a:extLst>
              <a:ext uri="{FF2B5EF4-FFF2-40B4-BE49-F238E27FC236}">
                <a16:creationId xmlns:a16="http://schemas.microsoft.com/office/drawing/2014/main" id="{91AE9010-CDF3-A2AE-EE32-E8BF2F43CF86}"/>
              </a:ext>
            </a:extLst>
          </p:cNvPr>
          <p:cNvGrpSpPr/>
          <p:nvPr/>
        </p:nvGrpSpPr>
        <p:grpSpPr>
          <a:xfrm>
            <a:off x="704320" y="5625027"/>
            <a:ext cx="10525996" cy="518425"/>
            <a:chOff x="467360" y="5971540"/>
            <a:chExt cx="9368622" cy="530225"/>
          </a:xfrm>
        </p:grpSpPr>
        <p:sp>
          <p:nvSpPr>
            <p:cNvPr id="296" name="文本框 295">
              <a:extLst>
                <a:ext uri="{FF2B5EF4-FFF2-40B4-BE49-F238E27FC236}">
                  <a16:creationId xmlns:a16="http://schemas.microsoft.com/office/drawing/2014/main" id="{38854008-2285-B7BA-5801-DA0C04BA76AC}"/>
                </a:ext>
              </a:extLst>
            </p:cNvPr>
            <p:cNvSpPr txBox="1"/>
            <p:nvPr>
              <p:custDataLst>
                <p:tags r:id="rId5"/>
              </p:custDataLst>
            </p:nvPr>
          </p:nvSpPr>
          <p:spPr>
            <a:xfrm>
              <a:off x="467360" y="5971540"/>
              <a:ext cx="1802834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297" name="文本框 296">
              <a:extLst>
                <a:ext uri="{FF2B5EF4-FFF2-40B4-BE49-F238E27FC236}">
                  <a16:creationId xmlns:a16="http://schemas.microsoft.com/office/drawing/2014/main" id="{F1F3BAF2-284A-D2FD-CAA3-9084F7ED327E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2377691" y="5971540"/>
              <a:ext cx="7350794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lvl="0" algn="ctr"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直观感受机器用数字记录特征，揭示人机识别的本质差异</a:t>
              </a:r>
              <a:r>
                <a:rPr lang="zh-CN" altLang="en-US" b="1" dirty="0">
                  <a:solidFill>
                    <a:prstClr val="black"/>
                  </a:solidFill>
                </a:rPr>
                <a:t>，降低实验的认知难度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298" name="矩形 297">
              <a:extLst>
                <a:ext uri="{FF2B5EF4-FFF2-40B4-BE49-F238E27FC236}">
                  <a16:creationId xmlns:a16="http://schemas.microsoft.com/office/drawing/2014/main" id="{18781E5E-D45B-4CF8-DEDA-F585ABFFA3F4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2270194" y="5985923"/>
              <a:ext cx="7565788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9" name="圆角矩形 12">
            <a:extLst>
              <a:ext uri="{FF2B5EF4-FFF2-40B4-BE49-F238E27FC236}">
                <a16:creationId xmlns:a16="http://schemas.microsoft.com/office/drawing/2014/main" id="{1998C54B-3DC1-E1C4-524D-80C05B7E960D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1127848" y="961831"/>
            <a:ext cx="3816975" cy="808533"/>
          </a:xfrm>
          <a:prstGeom prst="roundRect">
            <a:avLst>
              <a:gd name="adj" fmla="val 50000"/>
            </a:avLst>
          </a:prstGeom>
          <a:solidFill>
            <a:schemeClr val="accent3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>
            <a:outerShdw blurRad="63500" sx="102000" sy="102000" algn="ctr" rotWithShape="0">
              <a:srgbClr val="4D576B">
                <a:alpha val="40000"/>
              </a:srgbClr>
            </a:outerShdw>
          </a:effectLst>
        </p:spPr>
        <p:txBody>
          <a:bodyPr rtlCol="0" anchor="ctr"/>
          <a:lstStyle/>
          <a:p>
            <a:endParaRPr lang="zh-CN" altLang="en-US" sz="2000"/>
          </a:p>
        </p:txBody>
      </p:sp>
      <p:sp>
        <p:nvSpPr>
          <p:cNvPr id="20" name="圆角矩形 13">
            <a:extLst>
              <a:ext uri="{FF2B5EF4-FFF2-40B4-BE49-F238E27FC236}">
                <a16:creationId xmlns:a16="http://schemas.microsoft.com/office/drawing/2014/main" id="{2EC686FD-D8B6-ACFB-9121-8A1D4498519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1250681" y="1063180"/>
            <a:ext cx="3571310" cy="618668"/>
          </a:xfrm>
          <a:prstGeom prst="roundRect">
            <a:avLst>
              <a:gd name="adj" fmla="val 50000"/>
            </a:avLst>
          </a:prstGeom>
          <a:solidFill>
            <a:srgbClr val="F5B900"/>
          </a:solidFill>
          <a:ln w="12700" cap="flat" cmpd="sng" algn="ctr">
            <a:noFill/>
            <a:prstDash val="solid"/>
            <a:miter lim="800000"/>
          </a:ln>
          <a:effectLst>
            <a:innerShdw blurRad="63500" dist="50800" dir="13500000">
              <a:prstClr val="black">
                <a:alpha val="20000"/>
              </a:prstClr>
            </a:innerShdw>
          </a:effectLst>
        </p:spPr>
        <p:txBody>
          <a:bodyPr lIns="0" tIns="0" rIns="0" bIns="0" rtlCol="0" anchor="ctr">
            <a:noAutofit/>
          </a:bodyPr>
          <a:lstStyle/>
          <a:p>
            <a:pPr algn="ctr">
              <a:lnSpc>
                <a:spcPct val="80000"/>
              </a:lnSpc>
              <a:spcAft>
                <a:spcPts val="0"/>
              </a:spcAft>
            </a:pPr>
            <a:r>
              <a:rPr lang="zh-CN" altLang="en-US" sz="2400" dirty="0">
                <a:effectLst/>
                <a:latin typeface="华文新魏" panose="02010800040101010101" pitchFamily="2" charset="-122"/>
                <a:ea typeface="华文新魏" panose="02010800040101010101" pitchFamily="2" charset="-122"/>
              </a:rPr>
              <a:t>特征初探</a:t>
            </a:r>
            <a:r>
              <a:rPr lang="en-US" altLang="zh-CN" sz="2400" dirty="0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——</a:t>
            </a:r>
            <a:r>
              <a:rPr lang="zh-CN" altLang="en-US" sz="2400" dirty="0">
                <a:solidFill>
                  <a:srgbClr val="00206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定量数据</a:t>
            </a:r>
            <a:endParaRPr lang="zh-CN" sz="2400" dirty="0">
              <a:solidFill>
                <a:srgbClr val="002060"/>
              </a:solidFill>
              <a:effectLst/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341511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4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/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实验准备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1116484" y="5510324"/>
            <a:ext cx="9997347" cy="613628"/>
            <a:chOff x="467360" y="5971540"/>
            <a:chExt cx="9911070" cy="613628"/>
          </a:xfrm>
        </p:grpSpPr>
        <p:sp>
          <p:nvSpPr>
            <p:cNvPr id="8" name="文本框 7"/>
            <p:cNvSpPr txBox="1"/>
            <p:nvPr>
              <p:custDataLst>
                <p:tags r:id="rId9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9" name="文本框 8"/>
            <p:cNvSpPr txBox="1"/>
            <p:nvPr>
              <p:custDataLst>
                <p:tags r:id="rId10"/>
              </p:custDataLst>
            </p:nvPr>
          </p:nvSpPr>
          <p:spPr>
            <a:xfrm>
              <a:off x="1608361" y="6054943"/>
              <a:ext cx="8770069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借助人类识人经验类比机器识别逻辑，引导学生猜想机器识人的工作过程。</a:t>
              </a:r>
              <a:endPara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10" name="矩形 9"/>
            <p:cNvSpPr/>
            <p:nvPr>
              <p:custDataLst>
                <p:tags r:id="rId11"/>
              </p:custDataLst>
            </p:nvPr>
          </p:nvSpPr>
          <p:spPr>
            <a:xfrm>
              <a:off x="1982470" y="5996940"/>
              <a:ext cx="7799191" cy="489580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1" name="TextBox 28"/>
          <p:cNvSpPr txBox="1"/>
          <p:nvPr/>
        </p:nvSpPr>
        <p:spPr bwMode="auto">
          <a:xfrm>
            <a:off x="3393368" y="257528"/>
            <a:ext cx="1275950" cy="3392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生活经验</a:t>
            </a:r>
          </a:p>
        </p:txBody>
      </p:sp>
      <p:sp>
        <p:nvSpPr>
          <p:cNvPr id="597" name="Shape 8">
            <a:extLst>
              <a:ext uri="{FF2B5EF4-FFF2-40B4-BE49-F238E27FC236}">
                <a16:creationId xmlns:a16="http://schemas.microsoft.com/office/drawing/2014/main" id="{3E3E1049-6342-1051-0A93-B301323ABC75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603981" y="3505571"/>
            <a:ext cx="994178" cy="994178"/>
          </a:xfrm>
          <a:custGeom>
            <a:avLst/>
            <a:gdLst/>
            <a:ahLst/>
            <a:cxnLst/>
            <a:rect l="l" t="t" r="r" b="b"/>
            <a:pathLst>
              <a:path w="1219200" h="1219200">
                <a:moveTo>
                  <a:pt x="609600" y="0"/>
                </a:moveTo>
                <a:lnTo>
                  <a:pt x="609600" y="0"/>
                </a:lnTo>
                <a:cubicBezTo>
                  <a:pt x="946047" y="0"/>
                  <a:pt x="1219200" y="273153"/>
                  <a:pt x="1219200" y="609600"/>
                </a:cubicBezTo>
                <a:lnTo>
                  <a:pt x="1219200" y="609600"/>
                </a:lnTo>
                <a:cubicBezTo>
                  <a:pt x="1219200" y="946047"/>
                  <a:pt x="946047" y="1219200"/>
                  <a:pt x="609600" y="1219200"/>
                </a:cubicBezTo>
                <a:lnTo>
                  <a:pt x="609600" y="1219200"/>
                </a:lnTo>
                <a:cubicBezTo>
                  <a:pt x="273153" y="1219200"/>
                  <a:pt x="0" y="946047"/>
                  <a:pt x="0" y="609600"/>
                </a:cubicBezTo>
                <a:lnTo>
                  <a:pt x="0" y="609600"/>
                </a:lnTo>
                <a:cubicBezTo>
                  <a:pt x="0" y="273153"/>
                  <a:pt x="273153" y="0"/>
                  <a:pt x="609600" y="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  <a:effectLst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598" name="Shape 9">
            <a:extLst>
              <a:ext uri="{FF2B5EF4-FFF2-40B4-BE49-F238E27FC236}">
                <a16:creationId xmlns:a16="http://schemas.microsoft.com/office/drawing/2014/main" id="{824E60F4-7717-4B38-EDEC-3E301BA6494E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821217" y="3787615"/>
            <a:ext cx="571500" cy="457200"/>
          </a:xfrm>
          <a:custGeom>
            <a:avLst/>
            <a:gdLst/>
            <a:ahLst/>
            <a:cxnLst/>
            <a:rect l="l" t="t" r="r" b="b"/>
            <a:pathLst>
              <a:path w="571500" h="457200">
                <a:moveTo>
                  <a:pt x="314325" y="0"/>
                </a:moveTo>
                <a:cubicBezTo>
                  <a:pt x="314325" y="-15806"/>
                  <a:pt x="301556" y="-28575"/>
                  <a:pt x="285750" y="-28575"/>
                </a:cubicBezTo>
                <a:cubicBezTo>
                  <a:pt x="269944" y="-28575"/>
                  <a:pt x="257175" y="-15806"/>
                  <a:pt x="257175" y="0"/>
                </a:cubicBezTo>
                <a:lnTo>
                  <a:pt x="257175" y="57150"/>
                </a:lnTo>
                <a:lnTo>
                  <a:pt x="171450" y="57150"/>
                </a:lnTo>
                <a:cubicBezTo>
                  <a:pt x="124123" y="57150"/>
                  <a:pt x="85725" y="95548"/>
                  <a:pt x="85725" y="142875"/>
                </a:cubicBezTo>
                <a:lnTo>
                  <a:pt x="85725" y="342900"/>
                </a:lnTo>
                <a:cubicBezTo>
                  <a:pt x="85725" y="390227"/>
                  <a:pt x="124123" y="428625"/>
                  <a:pt x="171450" y="428625"/>
                </a:cubicBezTo>
                <a:lnTo>
                  <a:pt x="400050" y="428625"/>
                </a:lnTo>
                <a:cubicBezTo>
                  <a:pt x="447377" y="428625"/>
                  <a:pt x="485775" y="390227"/>
                  <a:pt x="485775" y="342900"/>
                </a:cubicBezTo>
                <a:lnTo>
                  <a:pt x="485775" y="142875"/>
                </a:lnTo>
                <a:cubicBezTo>
                  <a:pt x="485775" y="95548"/>
                  <a:pt x="447377" y="57150"/>
                  <a:pt x="400050" y="57150"/>
                </a:cubicBezTo>
                <a:lnTo>
                  <a:pt x="314325" y="57150"/>
                </a:lnTo>
                <a:lnTo>
                  <a:pt x="314325" y="0"/>
                </a:lnTo>
                <a:close/>
                <a:moveTo>
                  <a:pt x="142875" y="328613"/>
                </a:moveTo>
                <a:cubicBezTo>
                  <a:pt x="142875" y="316736"/>
                  <a:pt x="152430" y="307181"/>
                  <a:pt x="164306" y="307181"/>
                </a:cubicBezTo>
                <a:lnTo>
                  <a:pt x="192881" y="307181"/>
                </a:lnTo>
                <a:cubicBezTo>
                  <a:pt x="204758" y="307181"/>
                  <a:pt x="214313" y="316736"/>
                  <a:pt x="214313" y="328613"/>
                </a:cubicBezTo>
                <a:cubicBezTo>
                  <a:pt x="214313" y="340489"/>
                  <a:pt x="204758" y="350044"/>
                  <a:pt x="192881" y="350044"/>
                </a:cubicBezTo>
                <a:lnTo>
                  <a:pt x="164306" y="350044"/>
                </a:lnTo>
                <a:cubicBezTo>
                  <a:pt x="152430" y="350044"/>
                  <a:pt x="142875" y="340489"/>
                  <a:pt x="142875" y="328613"/>
                </a:cubicBezTo>
                <a:close/>
                <a:moveTo>
                  <a:pt x="250031" y="328613"/>
                </a:moveTo>
                <a:cubicBezTo>
                  <a:pt x="250031" y="316736"/>
                  <a:pt x="259586" y="307181"/>
                  <a:pt x="271463" y="307181"/>
                </a:cubicBezTo>
                <a:lnTo>
                  <a:pt x="300038" y="307181"/>
                </a:lnTo>
                <a:cubicBezTo>
                  <a:pt x="311914" y="307181"/>
                  <a:pt x="321469" y="316736"/>
                  <a:pt x="321469" y="328613"/>
                </a:cubicBezTo>
                <a:cubicBezTo>
                  <a:pt x="321469" y="340489"/>
                  <a:pt x="311914" y="350044"/>
                  <a:pt x="300038" y="350044"/>
                </a:cubicBezTo>
                <a:lnTo>
                  <a:pt x="271463" y="350044"/>
                </a:lnTo>
                <a:cubicBezTo>
                  <a:pt x="259586" y="350044"/>
                  <a:pt x="250031" y="340489"/>
                  <a:pt x="250031" y="328613"/>
                </a:cubicBezTo>
                <a:close/>
                <a:moveTo>
                  <a:pt x="357188" y="328613"/>
                </a:moveTo>
                <a:cubicBezTo>
                  <a:pt x="357188" y="316736"/>
                  <a:pt x="366742" y="307181"/>
                  <a:pt x="378619" y="307181"/>
                </a:cubicBezTo>
                <a:lnTo>
                  <a:pt x="407194" y="307181"/>
                </a:lnTo>
                <a:cubicBezTo>
                  <a:pt x="419070" y="307181"/>
                  <a:pt x="428625" y="316736"/>
                  <a:pt x="428625" y="328613"/>
                </a:cubicBezTo>
                <a:cubicBezTo>
                  <a:pt x="428625" y="340489"/>
                  <a:pt x="419070" y="350044"/>
                  <a:pt x="407194" y="350044"/>
                </a:cubicBezTo>
                <a:lnTo>
                  <a:pt x="378619" y="350044"/>
                </a:lnTo>
                <a:cubicBezTo>
                  <a:pt x="366742" y="350044"/>
                  <a:pt x="357188" y="340489"/>
                  <a:pt x="357188" y="328613"/>
                </a:cubicBezTo>
                <a:close/>
                <a:moveTo>
                  <a:pt x="200025" y="157163"/>
                </a:moveTo>
                <a:cubicBezTo>
                  <a:pt x="223681" y="157163"/>
                  <a:pt x="242888" y="176369"/>
                  <a:pt x="242888" y="200025"/>
                </a:cubicBezTo>
                <a:cubicBezTo>
                  <a:pt x="242888" y="223681"/>
                  <a:pt x="223681" y="242888"/>
                  <a:pt x="200025" y="242888"/>
                </a:cubicBezTo>
                <a:cubicBezTo>
                  <a:pt x="176369" y="242888"/>
                  <a:pt x="157163" y="223681"/>
                  <a:pt x="157163" y="200025"/>
                </a:cubicBezTo>
                <a:cubicBezTo>
                  <a:pt x="157163" y="176369"/>
                  <a:pt x="176369" y="157163"/>
                  <a:pt x="200025" y="157163"/>
                </a:cubicBezTo>
                <a:close/>
                <a:moveTo>
                  <a:pt x="328613" y="200025"/>
                </a:moveTo>
                <a:cubicBezTo>
                  <a:pt x="328613" y="176369"/>
                  <a:pt x="347819" y="157163"/>
                  <a:pt x="371475" y="157163"/>
                </a:cubicBezTo>
                <a:cubicBezTo>
                  <a:pt x="395131" y="157163"/>
                  <a:pt x="414338" y="176369"/>
                  <a:pt x="414338" y="200025"/>
                </a:cubicBezTo>
                <a:cubicBezTo>
                  <a:pt x="414338" y="223681"/>
                  <a:pt x="395131" y="242888"/>
                  <a:pt x="371475" y="242888"/>
                </a:cubicBezTo>
                <a:cubicBezTo>
                  <a:pt x="347819" y="242888"/>
                  <a:pt x="328613" y="223681"/>
                  <a:pt x="328613" y="200025"/>
                </a:cubicBezTo>
                <a:close/>
                <a:moveTo>
                  <a:pt x="57150" y="200025"/>
                </a:moveTo>
                <a:cubicBezTo>
                  <a:pt x="57150" y="184219"/>
                  <a:pt x="44381" y="171450"/>
                  <a:pt x="28575" y="171450"/>
                </a:cubicBezTo>
                <a:cubicBezTo>
                  <a:pt x="12769" y="171450"/>
                  <a:pt x="0" y="184219"/>
                  <a:pt x="0" y="200025"/>
                </a:cubicBezTo>
                <a:lnTo>
                  <a:pt x="0" y="285750"/>
                </a:lnTo>
                <a:cubicBezTo>
                  <a:pt x="0" y="301556"/>
                  <a:pt x="12769" y="314325"/>
                  <a:pt x="28575" y="314325"/>
                </a:cubicBezTo>
                <a:cubicBezTo>
                  <a:pt x="44381" y="314325"/>
                  <a:pt x="57150" y="301556"/>
                  <a:pt x="57150" y="285750"/>
                </a:cubicBezTo>
                <a:lnTo>
                  <a:pt x="57150" y="200025"/>
                </a:lnTo>
                <a:close/>
                <a:moveTo>
                  <a:pt x="542925" y="171450"/>
                </a:moveTo>
                <a:cubicBezTo>
                  <a:pt x="527119" y="171450"/>
                  <a:pt x="514350" y="184219"/>
                  <a:pt x="514350" y="200025"/>
                </a:cubicBezTo>
                <a:lnTo>
                  <a:pt x="514350" y="285750"/>
                </a:lnTo>
                <a:cubicBezTo>
                  <a:pt x="514350" y="301556"/>
                  <a:pt x="527119" y="314325"/>
                  <a:pt x="542925" y="314325"/>
                </a:cubicBezTo>
                <a:cubicBezTo>
                  <a:pt x="558731" y="314325"/>
                  <a:pt x="571500" y="301556"/>
                  <a:pt x="571500" y="285750"/>
                </a:cubicBezTo>
                <a:lnTo>
                  <a:pt x="571500" y="200025"/>
                </a:lnTo>
                <a:cubicBezTo>
                  <a:pt x="571500" y="184219"/>
                  <a:pt x="558731" y="171450"/>
                  <a:pt x="542925" y="171450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599" name="Text 10">
            <a:extLst>
              <a:ext uri="{FF2B5EF4-FFF2-40B4-BE49-F238E27FC236}">
                <a16:creationId xmlns:a16="http://schemas.microsoft.com/office/drawing/2014/main" id="{8A52AF41-B2AE-50BD-A512-D3C930591B5B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1570144" y="3838415"/>
            <a:ext cx="1143000" cy="3556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华文隶书" panose="02010800040101010101" pitchFamily="2" charset="-122"/>
                <a:ea typeface="华文隶书" panose="02010800040101010101" pitchFamily="2" charset="-122"/>
                <a:cs typeface="MiSans" panose="02010600030101010101" pitchFamily="34" charset="-120"/>
              </a:rPr>
              <a:t>机器：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隶书" panose="02010800040101010101" pitchFamily="2" charset="-122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600" name="Shape 12">
            <a:extLst>
              <a:ext uri="{FF2B5EF4-FFF2-40B4-BE49-F238E27FC236}">
                <a16:creationId xmlns:a16="http://schemas.microsoft.com/office/drawing/2014/main" id="{558A77F6-9C5F-3A27-8891-5655C0F64902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03981" y="1829193"/>
            <a:ext cx="994178" cy="994178"/>
          </a:xfrm>
          <a:custGeom>
            <a:avLst/>
            <a:gdLst/>
            <a:ahLst/>
            <a:cxnLst/>
            <a:rect l="l" t="t" r="r" b="b"/>
            <a:pathLst>
              <a:path w="1219200" h="1219200">
                <a:moveTo>
                  <a:pt x="609600" y="0"/>
                </a:moveTo>
                <a:lnTo>
                  <a:pt x="609600" y="0"/>
                </a:lnTo>
                <a:cubicBezTo>
                  <a:pt x="946047" y="0"/>
                  <a:pt x="1219200" y="273153"/>
                  <a:pt x="1219200" y="609600"/>
                </a:cubicBezTo>
                <a:lnTo>
                  <a:pt x="1219200" y="609600"/>
                </a:lnTo>
                <a:cubicBezTo>
                  <a:pt x="1219200" y="946047"/>
                  <a:pt x="946047" y="1219200"/>
                  <a:pt x="609600" y="1219200"/>
                </a:cubicBezTo>
                <a:lnTo>
                  <a:pt x="609600" y="1219200"/>
                </a:lnTo>
                <a:cubicBezTo>
                  <a:pt x="273153" y="1219200"/>
                  <a:pt x="0" y="946047"/>
                  <a:pt x="0" y="609600"/>
                </a:cubicBezTo>
                <a:lnTo>
                  <a:pt x="0" y="609600"/>
                </a:lnTo>
                <a:cubicBezTo>
                  <a:pt x="0" y="273153"/>
                  <a:pt x="273153" y="0"/>
                  <a:pt x="609600" y="0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  <a:effectLst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601" name="Shape 13">
            <a:extLst>
              <a:ext uri="{FF2B5EF4-FFF2-40B4-BE49-F238E27FC236}">
                <a16:creationId xmlns:a16="http://schemas.microsoft.com/office/drawing/2014/main" id="{178EE308-E180-3613-8113-C6713B0101DF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905069" y="2140891"/>
            <a:ext cx="372817" cy="372817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107156" y="50006"/>
                </a:moveTo>
                <a:cubicBezTo>
                  <a:pt x="107156" y="22414"/>
                  <a:pt x="129570" y="0"/>
                  <a:pt x="157163" y="0"/>
                </a:cubicBezTo>
                <a:lnTo>
                  <a:pt x="178594" y="0"/>
                </a:lnTo>
                <a:cubicBezTo>
                  <a:pt x="194399" y="0"/>
                  <a:pt x="207169" y="12769"/>
                  <a:pt x="207169" y="28575"/>
                </a:cubicBezTo>
                <a:lnTo>
                  <a:pt x="207169" y="428625"/>
                </a:lnTo>
                <a:cubicBezTo>
                  <a:pt x="207169" y="444431"/>
                  <a:pt x="194399" y="457200"/>
                  <a:pt x="178594" y="457200"/>
                </a:cubicBezTo>
                <a:lnTo>
                  <a:pt x="150019" y="457200"/>
                </a:lnTo>
                <a:cubicBezTo>
                  <a:pt x="123408" y="457200"/>
                  <a:pt x="100995" y="438983"/>
                  <a:pt x="94655" y="414338"/>
                </a:cubicBezTo>
                <a:cubicBezTo>
                  <a:pt x="94030" y="414338"/>
                  <a:pt x="93494" y="414338"/>
                  <a:pt x="92869" y="414338"/>
                </a:cubicBezTo>
                <a:cubicBezTo>
                  <a:pt x="53400" y="414338"/>
                  <a:pt x="21431" y="382369"/>
                  <a:pt x="21431" y="342900"/>
                </a:cubicBezTo>
                <a:cubicBezTo>
                  <a:pt x="21431" y="326827"/>
                  <a:pt x="26789" y="312003"/>
                  <a:pt x="35719" y="300038"/>
                </a:cubicBezTo>
                <a:cubicBezTo>
                  <a:pt x="18395" y="287000"/>
                  <a:pt x="7144" y="266283"/>
                  <a:pt x="7144" y="242888"/>
                </a:cubicBezTo>
                <a:cubicBezTo>
                  <a:pt x="7144" y="215295"/>
                  <a:pt x="22860" y="191274"/>
                  <a:pt x="45720" y="179397"/>
                </a:cubicBezTo>
                <a:cubicBezTo>
                  <a:pt x="39380" y="168682"/>
                  <a:pt x="35719" y="156180"/>
                  <a:pt x="35719" y="142875"/>
                </a:cubicBezTo>
                <a:cubicBezTo>
                  <a:pt x="35719" y="103406"/>
                  <a:pt x="67687" y="71438"/>
                  <a:pt x="107156" y="71438"/>
                </a:cubicBezTo>
                <a:lnTo>
                  <a:pt x="107156" y="50006"/>
                </a:lnTo>
                <a:close/>
                <a:moveTo>
                  <a:pt x="350044" y="50006"/>
                </a:moveTo>
                <a:lnTo>
                  <a:pt x="350044" y="71438"/>
                </a:lnTo>
                <a:cubicBezTo>
                  <a:pt x="389513" y="71438"/>
                  <a:pt x="421481" y="103406"/>
                  <a:pt x="421481" y="142875"/>
                </a:cubicBezTo>
                <a:cubicBezTo>
                  <a:pt x="421481" y="156270"/>
                  <a:pt x="417820" y="168771"/>
                  <a:pt x="411480" y="179397"/>
                </a:cubicBezTo>
                <a:cubicBezTo>
                  <a:pt x="434429" y="191274"/>
                  <a:pt x="450056" y="215205"/>
                  <a:pt x="450056" y="242888"/>
                </a:cubicBezTo>
                <a:cubicBezTo>
                  <a:pt x="450056" y="266283"/>
                  <a:pt x="438805" y="287000"/>
                  <a:pt x="421481" y="300038"/>
                </a:cubicBezTo>
                <a:cubicBezTo>
                  <a:pt x="430411" y="312003"/>
                  <a:pt x="435769" y="326827"/>
                  <a:pt x="435769" y="342900"/>
                </a:cubicBezTo>
                <a:cubicBezTo>
                  <a:pt x="435769" y="382369"/>
                  <a:pt x="403800" y="414338"/>
                  <a:pt x="364331" y="414338"/>
                </a:cubicBezTo>
                <a:cubicBezTo>
                  <a:pt x="363706" y="414338"/>
                  <a:pt x="363170" y="414338"/>
                  <a:pt x="362545" y="414338"/>
                </a:cubicBezTo>
                <a:cubicBezTo>
                  <a:pt x="356205" y="438983"/>
                  <a:pt x="333792" y="457200"/>
                  <a:pt x="307181" y="457200"/>
                </a:cubicBezTo>
                <a:lnTo>
                  <a:pt x="278606" y="457200"/>
                </a:lnTo>
                <a:cubicBezTo>
                  <a:pt x="262801" y="457200"/>
                  <a:pt x="250031" y="444431"/>
                  <a:pt x="250031" y="428625"/>
                </a:cubicBezTo>
                <a:lnTo>
                  <a:pt x="250031" y="28575"/>
                </a:lnTo>
                <a:cubicBezTo>
                  <a:pt x="250031" y="12769"/>
                  <a:pt x="262801" y="0"/>
                  <a:pt x="278606" y="0"/>
                </a:cubicBezTo>
                <a:lnTo>
                  <a:pt x="300038" y="0"/>
                </a:lnTo>
                <a:cubicBezTo>
                  <a:pt x="327630" y="0"/>
                  <a:pt x="350044" y="22414"/>
                  <a:pt x="350044" y="50006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602" name="Text 14">
            <a:extLst>
              <a:ext uri="{FF2B5EF4-FFF2-40B4-BE49-F238E27FC236}">
                <a16:creationId xmlns:a16="http://schemas.microsoft.com/office/drawing/2014/main" id="{2724A27B-6FC9-A994-2F65-8EFDC569092C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474256" y="2165426"/>
            <a:ext cx="1371600" cy="3556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华文隶书" panose="02010800040101010101" pitchFamily="2" charset="-122"/>
                <a:ea typeface="华文隶书" panose="02010800040101010101" pitchFamily="2" charset="-122"/>
                <a:cs typeface="MiSans" panose="02010600030101010101" pitchFamily="34" charset="-120"/>
              </a:rPr>
              <a:t>人类：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隶书" panose="02010800040101010101" pitchFamily="2" charset="-122"/>
              <a:ea typeface="华文隶书" panose="02010800040101010101" pitchFamily="2" charset="-122"/>
              <a:cs typeface="+mn-cs"/>
            </a:endParaRPr>
          </a:p>
        </p:txBody>
      </p:sp>
      <p:pic>
        <p:nvPicPr>
          <p:cNvPr id="603" name="图片 602">
            <a:extLst>
              <a:ext uri="{FF2B5EF4-FFF2-40B4-BE49-F238E27FC236}">
                <a16:creationId xmlns:a16="http://schemas.microsoft.com/office/drawing/2014/main" id="{1130D70C-9A14-86C2-6EA3-BE6E9A3EA2FE}"/>
              </a:ext>
            </a:extLst>
          </p:cNvPr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2777409" y="3428452"/>
            <a:ext cx="1555138" cy="15551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04" name="图片 603">
            <a:extLst>
              <a:ext uri="{FF2B5EF4-FFF2-40B4-BE49-F238E27FC236}">
                <a16:creationId xmlns:a16="http://schemas.microsoft.com/office/drawing/2014/main" id="{AAE726BB-D2B6-28B6-5DC3-2BB5ECA03769}"/>
              </a:ext>
            </a:extLst>
          </p:cNvPr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2771512" y="1483226"/>
            <a:ext cx="1555138" cy="15551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605" name="直接箭头连接符 604">
            <a:extLst>
              <a:ext uri="{FF2B5EF4-FFF2-40B4-BE49-F238E27FC236}">
                <a16:creationId xmlns:a16="http://schemas.microsoft.com/office/drawing/2014/main" id="{8A448918-CC59-05E1-7798-9ACA2E5C173B}"/>
              </a:ext>
            </a:extLst>
          </p:cNvPr>
          <p:cNvCxnSpPr>
            <a:cxnSpLocks/>
          </p:cNvCxnSpPr>
          <p:nvPr/>
        </p:nvCxnSpPr>
        <p:spPr>
          <a:xfrm>
            <a:off x="4686443" y="2554548"/>
            <a:ext cx="5859311" cy="24481"/>
          </a:xfrm>
          <a:prstGeom prst="straightConnector1">
            <a:avLst/>
          </a:prstGeom>
          <a:noFill/>
          <a:ln w="76200" cap="flat" cmpd="sng" algn="ctr">
            <a:solidFill>
              <a:srgbClr val="FF9C41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606" name="直接箭头连接符 605">
            <a:extLst>
              <a:ext uri="{FF2B5EF4-FFF2-40B4-BE49-F238E27FC236}">
                <a16:creationId xmlns:a16="http://schemas.microsoft.com/office/drawing/2014/main" id="{8A23D863-372E-A60A-E1EF-4EB8F3E43736}"/>
              </a:ext>
            </a:extLst>
          </p:cNvPr>
          <p:cNvCxnSpPr>
            <a:cxnSpLocks/>
          </p:cNvCxnSpPr>
          <p:nvPr/>
        </p:nvCxnSpPr>
        <p:spPr>
          <a:xfrm>
            <a:off x="4669318" y="4724063"/>
            <a:ext cx="5963742" cy="0"/>
          </a:xfrm>
          <a:prstGeom prst="straightConnector1">
            <a:avLst/>
          </a:prstGeom>
          <a:noFill/>
          <a:ln w="76200" cap="flat" cmpd="sng" algn="ctr">
            <a:solidFill>
              <a:srgbClr val="00B05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607" name="文本框 606">
            <a:extLst>
              <a:ext uri="{FF2B5EF4-FFF2-40B4-BE49-F238E27FC236}">
                <a16:creationId xmlns:a16="http://schemas.microsoft.com/office/drawing/2014/main" id="{4FB5F897-123A-C9F6-BA43-D58C40B9C715}"/>
              </a:ext>
            </a:extLst>
          </p:cNvPr>
          <p:cNvSpPr txBox="1"/>
          <p:nvPr/>
        </p:nvSpPr>
        <p:spPr>
          <a:xfrm>
            <a:off x="10662426" y="2270259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特征</a:t>
            </a:r>
          </a:p>
        </p:txBody>
      </p:sp>
      <p:sp>
        <p:nvSpPr>
          <p:cNvPr id="608" name="文本框 607">
            <a:extLst>
              <a:ext uri="{FF2B5EF4-FFF2-40B4-BE49-F238E27FC236}">
                <a16:creationId xmlns:a16="http://schemas.microsoft.com/office/drawing/2014/main" id="{D0CB9BE5-CF1A-4E2E-AB7C-32E1275E10BF}"/>
              </a:ext>
            </a:extLst>
          </p:cNvPr>
          <p:cNvSpPr txBox="1"/>
          <p:nvPr/>
        </p:nvSpPr>
        <p:spPr>
          <a:xfrm>
            <a:off x="10633060" y="4388952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特征</a:t>
            </a:r>
          </a:p>
        </p:txBody>
      </p:sp>
      <p:sp>
        <p:nvSpPr>
          <p:cNvPr id="609" name="矩形: 圆角 608">
            <a:extLst>
              <a:ext uri="{FF2B5EF4-FFF2-40B4-BE49-F238E27FC236}">
                <a16:creationId xmlns:a16="http://schemas.microsoft.com/office/drawing/2014/main" id="{E3FEF352-7DEC-B002-E6D1-E1D30A170B87}"/>
              </a:ext>
            </a:extLst>
          </p:cNvPr>
          <p:cNvSpPr/>
          <p:nvPr/>
        </p:nvSpPr>
        <p:spPr>
          <a:xfrm>
            <a:off x="5094820" y="1622287"/>
            <a:ext cx="1252433" cy="760529"/>
          </a:xfrm>
          <a:prstGeom prst="roundRect">
            <a:avLst/>
          </a:prstGeom>
          <a:solidFill>
            <a:srgbClr val="70AD47">
              <a:lumMod val="60000"/>
              <a:lumOff val="4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cs"/>
              </a:rPr>
              <a:t>观察</a:t>
            </a:r>
            <a:endParaRPr kumimoji="0" lang="en-US" altLang="zh-CN" sz="24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cs"/>
              </a:rPr>
              <a:t>分析</a:t>
            </a:r>
          </a:p>
        </p:txBody>
      </p:sp>
      <p:sp>
        <p:nvSpPr>
          <p:cNvPr id="610" name="矩形: 圆角 609">
            <a:extLst>
              <a:ext uri="{FF2B5EF4-FFF2-40B4-BE49-F238E27FC236}">
                <a16:creationId xmlns:a16="http://schemas.microsoft.com/office/drawing/2014/main" id="{49112D34-6F48-2EEC-92C8-F6FA02813444}"/>
              </a:ext>
            </a:extLst>
          </p:cNvPr>
          <p:cNvSpPr/>
          <p:nvPr/>
        </p:nvSpPr>
        <p:spPr>
          <a:xfrm>
            <a:off x="7119616" y="1621444"/>
            <a:ext cx="1252433" cy="760529"/>
          </a:xfrm>
          <a:prstGeom prst="roundRect">
            <a:avLst/>
          </a:prstGeom>
          <a:solidFill>
            <a:srgbClr val="FFC000">
              <a:lumMod val="60000"/>
              <a:lumOff val="4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cs"/>
              </a:rPr>
              <a:t>比对</a:t>
            </a:r>
            <a:endParaRPr kumimoji="0" lang="en-US" altLang="zh-CN" sz="24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cs"/>
              </a:rPr>
              <a:t>记忆</a:t>
            </a:r>
          </a:p>
        </p:txBody>
      </p:sp>
      <p:sp>
        <p:nvSpPr>
          <p:cNvPr id="611" name="矩形: 圆角 610">
            <a:extLst>
              <a:ext uri="{FF2B5EF4-FFF2-40B4-BE49-F238E27FC236}">
                <a16:creationId xmlns:a16="http://schemas.microsoft.com/office/drawing/2014/main" id="{2826C880-078C-99BD-274C-C5D1C4813CE6}"/>
              </a:ext>
            </a:extLst>
          </p:cNvPr>
          <p:cNvSpPr/>
          <p:nvPr/>
        </p:nvSpPr>
        <p:spPr>
          <a:xfrm>
            <a:off x="9147685" y="1621443"/>
            <a:ext cx="1252433" cy="760529"/>
          </a:xfrm>
          <a:prstGeom prst="roundRect">
            <a:avLst/>
          </a:prstGeom>
          <a:solidFill>
            <a:srgbClr val="ED7D31">
              <a:lumMod val="60000"/>
              <a:lumOff val="4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cs"/>
              </a:rPr>
              <a:t>识别</a:t>
            </a:r>
            <a:endParaRPr kumimoji="0" lang="en-US" altLang="zh-CN" sz="24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cs"/>
              </a:rPr>
              <a:t>名称</a:t>
            </a:r>
            <a:endParaRPr kumimoji="0" lang="en-US" altLang="zh-CN" sz="24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cs"/>
            </a:endParaRPr>
          </a:p>
        </p:txBody>
      </p:sp>
      <p:cxnSp>
        <p:nvCxnSpPr>
          <p:cNvPr id="612" name="直接箭头连接符 611">
            <a:extLst>
              <a:ext uri="{FF2B5EF4-FFF2-40B4-BE49-F238E27FC236}">
                <a16:creationId xmlns:a16="http://schemas.microsoft.com/office/drawing/2014/main" id="{E7A43498-FFE0-7A47-FC1A-E1DB5993B72A}"/>
              </a:ext>
            </a:extLst>
          </p:cNvPr>
          <p:cNvCxnSpPr/>
          <p:nvPr/>
        </p:nvCxnSpPr>
        <p:spPr>
          <a:xfrm>
            <a:off x="6523305" y="2001707"/>
            <a:ext cx="424635" cy="0"/>
          </a:xfrm>
          <a:prstGeom prst="straightConnector1">
            <a:avLst/>
          </a:prstGeom>
          <a:noFill/>
          <a:ln w="57150" cap="flat" cmpd="sng" algn="ctr">
            <a:solidFill>
              <a:srgbClr val="5B9BD5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613" name="直接箭头连接符 612">
            <a:extLst>
              <a:ext uri="{FF2B5EF4-FFF2-40B4-BE49-F238E27FC236}">
                <a16:creationId xmlns:a16="http://schemas.microsoft.com/office/drawing/2014/main" id="{9EFD165F-4F77-0DA1-7AEE-D7D310D25A9B}"/>
              </a:ext>
            </a:extLst>
          </p:cNvPr>
          <p:cNvCxnSpPr/>
          <p:nvPr/>
        </p:nvCxnSpPr>
        <p:spPr>
          <a:xfrm>
            <a:off x="8562608" y="1954857"/>
            <a:ext cx="424635" cy="0"/>
          </a:xfrm>
          <a:prstGeom prst="straightConnector1">
            <a:avLst/>
          </a:prstGeom>
          <a:noFill/>
          <a:ln w="57150" cap="flat" cmpd="sng" algn="ctr">
            <a:solidFill>
              <a:srgbClr val="5B9BD5"/>
            </a:solidFill>
            <a:prstDash val="solid"/>
            <a:miter lim="800000"/>
            <a:tailEnd type="triangle"/>
          </a:ln>
          <a:effectLst/>
        </p:spPr>
      </p:cxnSp>
      <p:sp>
        <p:nvSpPr>
          <p:cNvPr id="614" name="矩形: 圆角 613">
            <a:extLst>
              <a:ext uri="{FF2B5EF4-FFF2-40B4-BE49-F238E27FC236}">
                <a16:creationId xmlns:a16="http://schemas.microsoft.com/office/drawing/2014/main" id="{C14F5812-D5AB-F51D-34E6-79F7A7941BCA}"/>
              </a:ext>
            </a:extLst>
          </p:cNvPr>
          <p:cNvSpPr/>
          <p:nvPr/>
        </p:nvSpPr>
        <p:spPr>
          <a:xfrm>
            <a:off x="4787676" y="3665547"/>
            <a:ext cx="5863245" cy="795326"/>
          </a:xfrm>
          <a:prstGeom prst="roundRect">
            <a:avLst/>
          </a:prstGeom>
          <a:noFill/>
          <a:ln w="19050" cap="flat" cmpd="sng" algn="ctr">
            <a:solidFill>
              <a:srgbClr val="00B0F0"/>
            </a:solidFill>
            <a:prstDash val="lgDash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615" name="文本框 614">
            <a:extLst>
              <a:ext uri="{FF2B5EF4-FFF2-40B4-BE49-F238E27FC236}">
                <a16:creationId xmlns:a16="http://schemas.microsoft.com/office/drawing/2014/main" id="{1E4A8FA4-EF42-80DF-709D-2DD5530CC5E1}"/>
              </a:ext>
            </a:extLst>
          </p:cNvPr>
          <p:cNvSpPr txBox="1"/>
          <p:nvPr/>
        </p:nvSpPr>
        <p:spPr>
          <a:xfrm>
            <a:off x="5693666" y="3746706"/>
            <a:ext cx="4561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猜一猜：</a:t>
            </a: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机器如何识别人脸</a:t>
            </a: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？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pic>
        <p:nvPicPr>
          <p:cNvPr id="629" name="图片 628">
            <a:extLst>
              <a:ext uri="{FF2B5EF4-FFF2-40B4-BE49-F238E27FC236}">
                <a16:creationId xmlns:a16="http://schemas.microsoft.com/office/drawing/2014/main" id="{FCBEF2B5-56FA-2D34-1B3B-95B65EB621A7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2001" y="3746326"/>
            <a:ext cx="615794" cy="615794"/>
          </a:xfrm>
          <a:prstGeom prst="rect">
            <a:avLst/>
          </a:prstGeom>
        </p:spPr>
      </p:pic>
      <p:grpSp>
        <p:nvGrpSpPr>
          <p:cNvPr id="632" name="组合 631" descr="7b0a202020202274657874626f78223a2022220a7d0a">
            <a:extLst>
              <a:ext uri="{FF2B5EF4-FFF2-40B4-BE49-F238E27FC236}">
                <a16:creationId xmlns:a16="http://schemas.microsoft.com/office/drawing/2014/main" id="{83F4C0DB-7741-CE0A-BEC6-2B5E25DB22F6}"/>
              </a:ext>
            </a:extLst>
          </p:cNvPr>
          <p:cNvGrpSpPr/>
          <p:nvPr/>
        </p:nvGrpSpPr>
        <p:grpSpPr>
          <a:xfrm>
            <a:off x="6736878" y="479423"/>
            <a:ext cx="2268503" cy="785423"/>
            <a:chOff x="5402" y="3594"/>
            <a:chExt cx="8398" cy="3612"/>
          </a:xfrm>
        </p:grpSpPr>
        <p:grpSp>
          <p:nvGrpSpPr>
            <p:cNvPr id="633" name="组合 632">
              <a:extLst>
                <a:ext uri="{FF2B5EF4-FFF2-40B4-BE49-F238E27FC236}">
                  <a16:creationId xmlns:a16="http://schemas.microsoft.com/office/drawing/2014/main" id="{908A3716-6EA5-B68A-0A01-1CF71D55699B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635" name="Freeform 107">
                <a:extLst>
                  <a:ext uri="{FF2B5EF4-FFF2-40B4-BE49-F238E27FC236}">
                    <a16:creationId xmlns:a16="http://schemas.microsoft.com/office/drawing/2014/main" id="{2FB48962-C2F9-0233-D0F2-C38A44B1266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6" name="Freeform 108">
                <a:extLst>
                  <a:ext uri="{FF2B5EF4-FFF2-40B4-BE49-F238E27FC236}">
                    <a16:creationId xmlns:a16="http://schemas.microsoft.com/office/drawing/2014/main" id="{8DA0E85B-E458-B17B-5EB4-DACF0F0F4B9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7" name="Freeform 109">
                <a:extLst>
                  <a:ext uri="{FF2B5EF4-FFF2-40B4-BE49-F238E27FC236}">
                    <a16:creationId xmlns:a16="http://schemas.microsoft.com/office/drawing/2014/main" id="{C0804011-22D0-2D41-C33D-24F1478757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8" name="Line 110">
                <a:extLst>
                  <a:ext uri="{FF2B5EF4-FFF2-40B4-BE49-F238E27FC236}">
                    <a16:creationId xmlns:a16="http://schemas.microsoft.com/office/drawing/2014/main" id="{D37FC261-8708-9905-7C17-980EC1FBB7F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9" name="Freeform 111">
                <a:extLst>
                  <a:ext uri="{FF2B5EF4-FFF2-40B4-BE49-F238E27FC236}">
                    <a16:creationId xmlns:a16="http://schemas.microsoft.com/office/drawing/2014/main" id="{31FCB87C-0B48-CA66-EEB6-642A8086EE62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0" name="Oval 112">
                <a:extLst>
                  <a:ext uri="{FF2B5EF4-FFF2-40B4-BE49-F238E27FC236}">
                    <a16:creationId xmlns:a16="http://schemas.microsoft.com/office/drawing/2014/main" id="{D3CA54CB-4A9D-948D-D17B-04367037D7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1" name="Oval 113">
                <a:extLst>
                  <a:ext uri="{FF2B5EF4-FFF2-40B4-BE49-F238E27FC236}">
                    <a16:creationId xmlns:a16="http://schemas.microsoft.com/office/drawing/2014/main" id="{7EB173ED-5D36-95AD-FD2E-0957C0643B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2" name="Oval 114">
                <a:extLst>
                  <a:ext uri="{FF2B5EF4-FFF2-40B4-BE49-F238E27FC236}">
                    <a16:creationId xmlns:a16="http://schemas.microsoft.com/office/drawing/2014/main" id="{A3A26601-4597-A196-2C02-CA26270B25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3" name="Oval 115">
                <a:extLst>
                  <a:ext uri="{FF2B5EF4-FFF2-40B4-BE49-F238E27FC236}">
                    <a16:creationId xmlns:a16="http://schemas.microsoft.com/office/drawing/2014/main" id="{C4481203-17F1-D349-ACA4-71556AFBAA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4" name="Oval 116">
                <a:extLst>
                  <a:ext uri="{FF2B5EF4-FFF2-40B4-BE49-F238E27FC236}">
                    <a16:creationId xmlns:a16="http://schemas.microsoft.com/office/drawing/2014/main" id="{BAD68A0B-5967-2A7F-E7E4-B8E41B435C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5" name="Oval 117">
                <a:extLst>
                  <a:ext uri="{FF2B5EF4-FFF2-40B4-BE49-F238E27FC236}">
                    <a16:creationId xmlns:a16="http://schemas.microsoft.com/office/drawing/2014/main" id="{B5E89B97-7179-5451-4C40-D98F972836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6" name="Oval 118">
                <a:extLst>
                  <a:ext uri="{FF2B5EF4-FFF2-40B4-BE49-F238E27FC236}">
                    <a16:creationId xmlns:a16="http://schemas.microsoft.com/office/drawing/2014/main" id="{D69FDB68-692E-F951-0463-1CFAE22333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7" name="Oval 119">
                <a:extLst>
                  <a:ext uri="{FF2B5EF4-FFF2-40B4-BE49-F238E27FC236}">
                    <a16:creationId xmlns:a16="http://schemas.microsoft.com/office/drawing/2014/main" id="{790EFC18-D6F6-C16B-6516-A0E7AAF8E3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8" name="Oval 120">
                <a:extLst>
                  <a:ext uri="{FF2B5EF4-FFF2-40B4-BE49-F238E27FC236}">
                    <a16:creationId xmlns:a16="http://schemas.microsoft.com/office/drawing/2014/main" id="{79E201AE-A931-E3D6-68D9-216117A064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9" name="Oval 121">
                <a:extLst>
                  <a:ext uri="{FF2B5EF4-FFF2-40B4-BE49-F238E27FC236}">
                    <a16:creationId xmlns:a16="http://schemas.microsoft.com/office/drawing/2014/main" id="{AA35570A-8CCC-1C8A-5FC8-97FFD89E13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0" name="Oval 122">
                <a:extLst>
                  <a:ext uri="{FF2B5EF4-FFF2-40B4-BE49-F238E27FC236}">
                    <a16:creationId xmlns:a16="http://schemas.microsoft.com/office/drawing/2014/main" id="{4556DA6E-29AB-FCAD-AD34-29AC62DD34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1" name="Oval 123">
                <a:extLst>
                  <a:ext uri="{FF2B5EF4-FFF2-40B4-BE49-F238E27FC236}">
                    <a16:creationId xmlns:a16="http://schemas.microsoft.com/office/drawing/2014/main" id="{D90D41AF-0273-AC66-1DCA-ACF4683789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2" name="Oval 124">
                <a:extLst>
                  <a:ext uri="{FF2B5EF4-FFF2-40B4-BE49-F238E27FC236}">
                    <a16:creationId xmlns:a16="http://schemas.microsoft.com/office/drawing/2014/main" id="{AD347AF3-4319-F6D0-A5FF-5FB7A05A18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3" name="Oval 125">
                <a:extLst>
                  <a:ext uri="{FF2B5EF4-FFF2-40B4-BE49-F238E27FC236}">
                    <a16:creationId xmlns:a16="http://schemas.microsoft.com/office/drawing/2014/main" id="{113D5E7B-2668-AD7F-648F-5D7D6312C4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4" name="Oval 126">
                <a:extLst>
                  <a:ext uri="{FF2B5EF4-FFF2-40B4-BE49-F238E27FC236}">
                    <a16:creationId xmlns:a16="http://schemas.microsoft.com/office/drawing/2014/main" id="{18E6EF1B-30ED-973A-55AB-5E97BA9CB8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5" name="Oval 127">
                <a:extLst>
                  <a:ext uri="{FF2B5EF4-FFF2-40B4-BE49-F238E27FC236}">
                    <a16:creationId xmlns:a16="http://schemas.microsoft.com/office/drawing/2014/main" id="{58541E84-E044-DFD1-1AA2-8E99A3154E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6" name="Oval 128">
                <a:extLst>
                  <a:ext uri="{FF2B5EF4-FFF2-40B4-BE49-F238E27FC236}">
                    <a16:creationId xmlns:a16="http://schemas.microsoft.com/office/drawing/2014/main" id="{F06381DB-75D5-D18D-EB6C-BAEE2B1728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7" name="Oval 129">
                <a:extLst>
                  <a:ext uri="{FF2B5EF4-FFF2-40B4-BE49-F238E27FC236}">
                    <a16:creationId xmlns:a16="http://schemas.microsoft.com/office/drawing/2014/main" id="{1961B5C9-0C03-347C-D86C-5260090B55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8" name="Oval 130">
                <a:extLst>
                  <a:ext uri="{FF2B5EF4-FFF2-40B4-BE49-F238E27FC236}">
                    <a16:creationId xmlns:a16="http://schemas.microsoft.com/office/drawing/2014/main" id="{AB880749-F038-3D3E-ACBE-479F101063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9" name="Oval 131">
                <a:extLst>
                  <a:ext uri="{FF2B5EF4-FFF2-40B4-BE49-F238E27FC236}">
                    <a16:creationId xmlns:a16="http://schemas.microsoft.com/office/drawing/2014/main" id="{610C5045-D33C-617F-77C5-E129D523AD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0" name="Oval 132">
                <a:extLst>
                  <a:ext uri="{FF2B5EF4-FFF2-40B4-BE49-F238E27FC236}">
                    <a16:creationId xmlns:a16="http://schemas.microsoft.com/office/drawing/2014/main" id="{93EF247A-F03F-CE97-374B-DE8A42E3D1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1" name="Oval 133">
                <a:extLst>
                  <a:ext uri="{FF2B5EF4-FFF2-40B4-BE49-F238E27FC236}">
                    <a16:creationId xmlns:a16="http://schemas.microsoft.com/office/drawing/2014/main" id="{9A6BC771-F599-F231-B3F1-239FB6774C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2" name="Oval 134">
                <a:extLst>
                  <a:ext uri="{FF2B5EF4-FFF2-40B4-BE49-F238E27FC236}">
                    <a16:creationId xmlns:a16="http://schemas.microsoft.com/office/drawing/2014/main" id="{DF77B974-0C5E-AB1E-CDE3-F315EBD22C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3" name="Oval 135">
                <a:extLst>
                  <a:ext uri="{FF2B5EF4-FFF2-40B4-BE49-F238E27FC236}">
                    <a16:creationId xmlns:a16="http://schemas.microsoft.com/office/drawing/2014/main" id="{8333B80E-1DB2-1BDB-DF05-B5998ACA3F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4" name="Oval 136">
                <a:extLst>
                  <a:ext uri="{FF2B5EF4-FFF2-40B4-BE49-F238E27FC236}">
                    <a16:creationId xmlns:a16="http://schemas.microsoft.com/office/drawing/2014/main" id="{EE8AD999-AFCC-98F3-DD3C-9A466EF5DA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5" name="Oval 137">
                <a:extLst>
                  <a:ext uri="{FF2B5EF4-FFF2-40B4-BE49-F238E27FC236}">
                    <a16:creationId xmlns:a16="http://schemas.microsoft.com/office/drawing/2014/main" id="{B142A645-1CE3-F8A9-B2C3-A5D296C02F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6" name="Oval 138">
                <a:extLst>
                  <a:ext uri="{FF2B5EF4-FFF2-40B4-BE49-F238E27FC236}">
                    <a16:creationId xmlns:a16="http://schemas.microsoft.com/office/drawing/2014/main" id="{33797BAC-5BB9-C161-6F0C-6710319FB2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7" name="Oval 139">
                <a:extLst>
                  <a:ext uri="{FF2B5EF4-FFF2-40B4-BE49-F238E27FC236}">
                    <a16:creationId xmlns:a16="http://schemas.microsoft.com/office/drawing/2014/main" id="{30142D82-D93D-D5B4-9E1B-98901F2280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8" name="Oval 140">
                <a:extLst>
                  <a:ext uri="{FF2B5EF4-FFF2-40B4-BE49-F238E27FC236}">
                    <a16:creationId xmlns:a16="http://schemas.microsoft.com/office/drawing/2014/main" id="{FDBBC095-68B8-EC85-33D4-2F49E62466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9" name="Oval 141">
                <a:extLst>
                  <a:ext uri="{FF2B5EF4-FFF2-40B4-BE49-F238E27FC236}">
                    <a16:creationId xmlns:a16="http://schemas.microsoft.com/office/drawing/2014/main" id="{240B4415-0BB4-2502-4FE3-48D37E6B5E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0" name="Oval 142">
                <a:extLst>
                  <a:ext uri="{FF2B5EF4-FFF2-40B4-BE49-F238E27FC236}">
                    <a16:creationId xmlns:a16="http://schemas.microsoft.com/office/drawing/2014/main" id="{5A668066-5B85-1AE8-05E8-23547FDA72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1" name="Oval 143">
                <a:extLst>
                  <a:ext uri="{FF2B5EF4-FFF2-40B4-BE49-F238E27FC236}">
                    <a16:creationId xmlns:a16="http://schemas.microsoft.com/office/drawing/2014/main" id="{98BD7020-4A16-D54D-902E-099BD77658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2" name="Oval 144">
                <a:extLst>
                  <a:ext uri="{FF2B5EF4-FFF2-40B4-BE49-F238E27FC236}">
                    <a16:creationId xmlns:a16="http://schemas.microsoft.com/office/drawing/2014/main" id="{B0A398A7-010E-F0D3-E320-E2DCBAFDCE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3" name="Oval 145">
                <a:extLst>
                  <a:ext uri="{FF2B5EF4-FFF2-40B4-BE49-F238E27FC236}">
                    <a16:creationId xmlns:a16="http://schemas.microsoft.com/office/drawing/2014/main" id="{1FBF0DC8-61FA-3A7C-C11D-72183D0BF1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4" name="Oval 146">
                <a:extLst>
                  <a:ext uri="{FF2B5EF4-FFF2-40B4-BE49-F238E27FC236}">
                    <a16:creationId xmlns:a16="http://schemas.microsoft.com/office/drawing/2014/main" id="{C56BD682-DCA8-67AF-4626-4088EAF83F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5" name="Oval 147">
                <a:extLst>
                  <a:ext uri="{FF2B5EF4-FFF2-40B4-BE49-F238E27FC236}">
                    <a16:creationId xmlns:a16="http://schemas.microsoft.com/office/drawing/2014/main" id="{346BB76C-A979-3D9C-C574-F7A7695B4F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6" name="Oval 148">
                <a:extLst>
                  <a:ext uri="{FF2B5EF4-FFF2-40B4-BE49-F238E27FC236}">
                    <a16:creationId xmlns:a16="http://schemas.microsoft.com/office/drawing/2014/main" id="{71F884EB-E515-98D0-B73D-0A2DA6E519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7" name="Oval 149">
                <a:extLst>
                  <a:ext uri="{FF2B5EF4-FFF2-40B4-BE49-F238E27FC236}">
                    <a16:creationId xmlns:a16="http://schemas.microsoft.com/office/drawing/2014/main" id="{BB61FF06-D4A7-C657-DAD2-D05D2E326E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8" name="Oval 150">
                <a:extLst>
                  <a:ext uri="{FF2B5EF4-FFF2-40B4-BE49-F238E27FC236}">
                    <a16:creationId xmlns:a16="http://schemas.microsoft.com/office/drawing/2014/main" id="{956B2640-4D2D-7BC1-81B2-FA2A3FEB9E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9" name="Oval 151">
                <a:extLst>
                  <a:ext uri="{FF2B5EF4-FFF2-40B4-BE49-F238E27FC236}">
                    <a16:creationId xmlns:a16="http://schemas.microsoft.com/office/drawing/2014/main" id="{EA3DAF7F-8473-CFFF-5596-C41DE25571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0" name="Oval 152">
                <a:extLst>
                  <a:ext uri="{FF2B5EF4-FFF2-40B4-BE49-F238E27FC236}">
                    <a16:creationId xmlns:a16="http://schemas.microsoft.com/office/drawing/2014/main" id="{63F4630A-B767-7981-FC46-F88B9E0301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1" name="Oval 153">
                <a:extLst>
                  <a:ext uri="{FF2B5EF4-FFF2-40B4-BE49-F238E27FC236}">
                    <a16:creationId xmlns:a16="http://schemas.microsoft.com/office/drawing/2014/main" id="{00749E83-6BC2-A04F-C9E3-6BD49A2531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2" name="Oval 154">
                <a:extLst>
                  <a:ext uri="{FF2B5EF4-FFF2-40B4-BE49-F238E27FC236}">
                    <a16:creationId xmlns:a16="http://schemas.microsoft.com/office/drawing/2014/main" id="{EE6D7A45-A2CF-2514-9623-77B9FCC0CC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3" name="Oval 155">
                <a:extLst>
                  <a:ext uri="{FF2B5EF4-FFF2-40B4-BE49-F238E27FC236}">
                    <a16:creationId xmlns:a16="http://schemas.microsoft.com/office/drawing/2014/main" id="{17A2A1C6-B078-8C05-4057-5FD1CC7E79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4" name="Oval 156">
                <a:extLst>
                  <a:ext uri="{FF2B5EF4-FFF2-40B4-BE49-F238E27FC236}">
                    <a16:creationId xmlns:a16="http://schemas.microsoft.com/office/drawing/2014/main" id="{B463534D-89BF-10F0-9080-DD87810887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5" name="Oval 157">
                <a:extLst>
                  <a:ext uri="{FF2B5EF4-FFF2-40B4-BE49-F238E27FC236}">
                    <a16:creationId xmlns:a16="http://schemas.microsoft.com/office/drawing/2014/main" id="{2BFD0291-C6A9-0D3E-1754-973698941D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6" name="Oval 158">
                <a:extLst>
                  <a:ext uri="{FF2B5EF4-FFF2-40B4-BE49-F238E27FC236}">
                    <a16:creationId xmlns:a16="http://schemas.microsoft.com/office/drawing/2014/main" id="{B2146B2C-7E9F-F43F-E45B-FBE54AFAF2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7" name="Oval 159">
                <a:extLst>
                  <a:ext uri="{FF2B5EF4-FFF2-40B4-BE49-F238E27FC236}">
                    <a16:creationId xmlns:a16="http://schemas.microsoft.com/office/drawing/2014/main" id="{2A3ADCB3-F446-4CA6-F073-ADF8727A47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8" name="Oval 160">
                <a:extLst>
                  <a:ext uri="{FF2B5EF4-FFF2-40B4-BE49-F238E27FC236}">
                    <a16:creationId xmlns:a16="http://schemas.microsoft.com/office/drawing/2014/main" id="{868718A7-9A79-1204-CD3E-F0DFBB52F5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9" name="Oval 161">
                <a:extLst>
                  <a:ext uri="{FF2B5EF4-FFF2-40B4-BE49-F238E27FC236}">
                    <a16:creationId xmlns:a16="http://schemas.microsoft.com/office/drawing/2014/main" id="{7EBBFD01-E021-FD25-1FB4-A8F53066CB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0" name="Oval 162">
                <a:extLst>
                  <a:ext uri="{FF2B5EF4-FFF2-40B4-BE49-F238E27FC236}">
                    <a16:creationId xmlns:a16="http://schemas.microsoft.com/office/drawing/2014/main" id="{7BB1370A-0943-105D-1DE7-154661A7FB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1" name="Oval 163">
                <a:extLst>
                  <a:ext uri="{FF2B5EF4-FFF2-40B4-BE49-F238E27FC236}">
                    <a16:creationId xmlns:a16="http://schemas.microsoft.com/office/drawing/2014/main" id="{88D13970-D50A-12C1-6383-BE001F0092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2" name="Oval 164">
                <a:extLst>
                  <a:ext uri="{FF2B5EF4-FFF2-40B4-BE49-F238E27FC236}">
                    <a16:creationId xmlns:a16="http://schemas.microsoft.com/office/drawing/2014/main" id="{4F2C1D9F-AE4F-431C-5050-65C169D56D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3" name="Oval 165">
                <a:extLst>
                  <a:ext uri="{FF2B5EF4-FFF2-40B4-BE49-F238E27FC236}">
                    <a16:creationId xmlns:a16="http://schemas.microsoft.com/office/drawing/2014/main" id="{907BAF2C-6120-19D7-FB41-F321E79A8C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4" name="Oval 166">
                <a:extLst>
                  <a:ext uri="{FF2B5EF4-FFF2-40B4-BE49-F238E27FC236}">
                    <a16:creationId xmlns:a16="http://schemas.microsoft.com/office/drawing/2014/main" id="{DC1FAE65-E6B7-AE5B-A407-047FB143FE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5" name="Oval 167">
                <a:extLst>
                  <a:ext uri="{FF2B5EF4-FFF2-40B4-BE49-F238E27FC236}">
                    <a16:creationId xmlns:a16="http://schemas.microsoft.com/office/drawing/2014/main" id="{7C695E43-489C-62AC-7329-6EC4358283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6" name="Oval 168">
                <a:extLst>
                  <a:ext uri="{FF2B5EF4-FFF2-40B4-BE49-F238E27FC236}">
                    <a16:creationId xmlns:a16="http://schemas.microsoft.com/office/drawing/2014/main" id="{8B70F9C6-0B86-8AB4-2C72-FF78C7EDF1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7" name="Oval 169">
                <a:extLst>
                  <a:ext uri="{FF2B5EF4-FFF2-40B4-BE49-F238E27FC236}">
                    <a16:creationId xmlns:a16="http://schemas.microsoft.com/office/drawing/2014/main" id="{78723E7A-5D3D-3D4F-E673-BA24139AFD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8" name="Oval 170">
                <a:extLst>
                  <a:ext uri="{FF2B5EF4-FFF2-40B4-BE49-F238E27FC236}">
                    <a16:creationId xmlns:a16="http://schemas.microsoft.com/office/drawing/2014/main" id="{D138B22B-C559-E4A2-6EE6-27C31A6F61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9" name="Oval 171">
                <a:extLst>
                  <a:ext uri="{FF2B5EF4-FFF2-40B4-BE49-F238E27FC236}">
                    <a16:creationId xmlns:a16="http://schemas.microsoft.com/office/drawing/2014/main" id="{FDA1ED3C-9CD0-F312-4F9D-3A40707793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0" name="Oval 172">
                <a:extLst>
                  <a:ext uri="{FF2B5EF4-FFF2-40B4-BE49-F238E27FC236}">
                    <a16:creationId xmlns:a16="http://schemas.microsoft.com/office/drawing/2014/main" id="{641B9261-EE07-F624-C613-CE226CD5C9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1" name="Oval 173">
                <a:extLst>
                  <a:ext uri="{FF2B5EF4-FFF2-40B4-BE49-F238E27FC236}">
                    <a16:creationId xmlns:a16="http://schemas.microsoft.com/office/drawing/2014/main" id="{3465173D-AB91-D590-D2A5-B824236AAA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2" name="Oval 174">
                <a:extLst>
                  <a:ext uri="{FF2B5EF4-FFF2-40B4-BE49-F238E27FC236}">
                    <a16:creationId xmlns:a16="http://schemas.microsoft.com/office/drawing/2014/main" id="{92738E4E-081D-2F7E-45DD-B0C3A03C3E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3" name="Oval 175">
                <a:extLst>
                  <a:ext uri="{FF2B5EF4-FFF2-40B4-BE49-F238E27FC236}">
                    <a16:creationId xmlns:a16="http://schemas.microsoft.com/office/drawing/2014/main" id="{481D39E6-5E50-EEBB-C2B7-A448DE6609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4" name="Oval 176">
                <a:extLst>
                  <a:ext uri="{FF2B5EF4-FFF2-40B4-BE49-F238E27FC236}">
                    <a16:creationId xmlns:a16="http://schemas.microsoft.com/office/drawing/2014/main" id="{2D3FEDA9-989F-8FDA-6B6A-F9A856CEAB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5" name="Oval 177">
                <a:extLst>
                  <a:ext uri="{FF2B5EF4-FFF2-40B4-BE49-F238E27FC236}">
                    <a16:creationId xmlns:a16="http://schemas.microsoft.com/office/drawing/2014/main" id="{272EC154-F867-3C06-ECD9-5181A6C45E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6" name="Oval 178">
                <a:extLst>
                  <a:ext uri="{FF2B5EF4-FFF2-40B4-BE49-F238E27FC236}">
                    <a16:creationId xmlns:a16="http://schemas.microsoft.com/office/drawing/2014/main" id="{E004EE4D-0F5B-F759-B8C9-E63E4830CD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7" name="Oval 179">
                <a:extLst>
                  <a:ext uri="{FF2B5EF4-FFF2-40B4-BE49-F238E27FC236}">
                    <a16:creationId xmlns:a16="http://schemas.microsoft.com/office/drawing/2014/main" id="{54716BAE-1D79-F97E-D717-BB23F691DC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8" name="Oval 180">
                <a:extLst>
                  <a:ext uri="{FF2B5EF4-FFF2-40B4-BE49-F238E27FC236}">
                    <a16:creationId xmlns:a16="http://schemas.microsoft.com/office/drawing/2014/main" id="{98D0B033-1342-D5E6-40A4-BD116B6832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9" name="Oval 181">
                <a:extLst>
                  <a:ext uri="{FF2B5EF4-FFF2-40B4-BE49-F238E27FC236}">
                    <a16:creationId xmlns:a16="http://schemas.microsoft.com/office/drawing/2014/main" id="{F87100EE-5889-4109-B6DC-69AD31537D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0" name="Oval 182">
                <a:extLst>
                  <a:ext uri="{FF2B5EF4-FFF2-40B4-BE49-F238E27FC236}">
                    <a16:creationId xmlns:a16="http://schemas.microsoft.com/office/drawing/2014/main" id="{9CBCFC69-BB25-8A53-E345-C01AE4F821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1" name="Oval 183">
                <a:extLst>
                  <a:ext uri="{FF2B5EF4-FFF2-40B4-BE49-F238E27FC236}">
                    <a16:creationId xmlns:a16="http://schemas.microsoft.com/office/drawing/2014/main" id="{72C119AA-C1BC-81EC-8B28-7FD869DE86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2" name="Oval 184">
                <a:extLst>
                  <a:ext uri="{FF2B5EF4-FFF2-40B4-BE49-F238E27FC236}">
                    <a16:creationId xmlns:a16="http://schemas.microsoft.com/office/drawing/2014/main" id="{3FF65039-1457-65D0-D097-B5D69A8838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3" name="Oval 185">
                <a:extLst>
                  <a:ext uri="{FF2B5EF4-FFF2-40B4-BE49-F238E27FC236}">
                    <a16:creationId xmlns:a16="http://schemas.microsoft.com/office/drawing/2014/main" id="{7063EB47-9DA4-D6CD-A9FB-854FDC676A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4" name="Oval 186">
                <a:extLst>
                  <a:ext uri="{FF2B5EF4-FFF2-40B4-BE49-F238E27FC236}">
                    <a16:creationId xmlns:a16="http://schemas.microsoft.com/office/drawing/2014/main" id="{61602369-C932-8969-54E4-525F32057C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5" name="Oval 187">
                <a:extLst>
                  <a:ext uri="{FF2B5EF4-FFF2-40B4-BE49-F238E27FC236}">
                    <a16:creationId xmlns:a16="http://schemas.microsoft.com/office/drawing/2014/main" id="{4C191F6B-1A85-D284-B5E6-2B76970A55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6" name="Oval 188">
                <a:extLst>
                  <a:ext uri="{FF2B5EF4-FFF2-40B4-BE49-F238E27FC236}">
                    <a16:creationId xmlns:a16="http://schemas.microsoft.com/office/drawing/2014/main" id="{BBA3CB25-2E09-A7E0-8701-98EE40AD4A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7" name="Oval 189">
                <a:extLst>
                  <a:ext uri="{FF2B5EF4-FFF2-40B4-BE49-F238E27FC236}">
                    <a16:creationId xmlns:a16="http://schemas.microsoft.com/office/drawing/2014/main" id="{80AABC01-1A5F-0BBD-4095-AC6BE67B44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8" name="Oval 190">
                <a:extLst>
                  <a:ext uri="{FF2B5EF4-FFF2-40B4-BE49-F238E27FC236}">
                    <a16:creationId xmlns:a16="http://schemas.microsoft.com/office/drawing/2014/main" id="{DA5BC2E1-31B2-1318-BEDC-ED571BB704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9" name="Oval 191">
                <a:extLst>
                  <a:ext uri="{FF2B5EF4-FFF2-40B4-BE49-F238E27FC236}">
                    <a16:creationId xmlns:a16="http://schemas.microsoft.com/office/drawing/2014/main" id="{C1A40012-BA4A-A601-4287-6B2B832364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0" name="Oval 192">
                <a:extLst>
                  <a:ext uri="{FF2B5EF4-FFF2-40B4-BE49-F238E27FC236}">
                    <a16:creationId xmlns:a16="http://schemas.microsoft.com/office/drawing/2014/main" id="{D0F17F69-DCD6-88B7-8451-8081B67F2D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1" name="Freeform 193">
                <a:extLst>
                  <a:ext uri="{FF2B5EF4-FFF2-40B4-BE49-F238E27FC236}">
                    <a16:creationId xmlns:a16="http://schemas.microsoft.com/office/drawing/2014/main" id="{3C0FFE71-D312-902A-323A-B5E5AACF8902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2" name="Freeform 194">
                <a:extLst>
                  <a:ext uri="{FF2B5EF4-FFF2-40B4-BE49-F238E27FC236}">
                    <a16:creationId xmlns:a16="http://schemas.microsoft.com/office/drawing/2014/main" id="{F5615716-CABA-2987-1B17-E278051F7FE1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3" name="Freeform 195">
                <a:extLst>
                  <a:ext uri="{FF2B5EF4-FFF2-40B4-BE49-F238E27FC236}">
                    <a16:creationId xmlns:a16="http://schemas.microsoft.com/office/drawing/2014/main" id="{B10AC1CD-05F2-5BF6-09C6-34DCEDDF1556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4" name="Freeform 196">
                <a:extLst>
                  <a:ext uri="{FF2B5EF4-FFF2-40B4-BE49-F238E27FC236}">
                    <a16:creationId xmlns:a16="http://schemas.microsoft.com/office/drawing/2014/main" id="{70070030-62A0-8857-B26F-3EF706487C0E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5" name="Freeform 197">
                <a:extLst>
                  <a:ext uri="{FF2B5EF4-FFF2-40B4-BE49-F238E27FC236}">
                    <a16:creationId xmlns:a16="http://schemas.microsoft.com/office/drawing/2014/main" id="{3BB7625E-F6B3-BA6C-FCD4-22A74E675E93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6" name="Freeform 198">
                <a:extLst>
                  <a:ext uri="{FF2B5EF4-FFF2-40B4-BE49-F238E27FC236}">
                    <a16:creationId xmlns:a16="http://schemas.microsoft.com/office/drawing/2014/main" id="{86976E69-B1DE-CCFF-8EBA-3D27FABABB06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7" name="Oval 199">
                <a:extLst>
                  <a:ext uri="{FF2B5EF4-FFF2-40B4-BE49-F238E27FC236}">
                    <a16:creationId xmlns:a16="http://schemas.microsoft.com/office/drawing/2014/main" id="{0849B600-933B-1AF4-D945-67F2CBFBF7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8" name="Oval 200">
                <a:extLst>
                  <a:ext uri="{FF2B5EF4-FFF2-40B4-BE49-F238E27FC236}">
                    <a16:creationId xmlns:a16="http://schemas.microsoft.com/office/drawing/2014/main" id="{008DFBB0-61C6-EA91-30C2-C9AEAAA5DA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9" name="Oval 201">
                <a:extLst>
                  <a:ext uri="{FF2B5EF4-FFF2-40B4-BE49-F238E27FC236}">
                    <a16:creationId xmlns:a16="http://schemas.microsoft.com/office/drawing/2014/main" id="{2A1849C0-2079-1F48-0447-B1F5769C60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0" name="Oval 202">
                <a:extLst>
                  <a:ext uri="{FF2B5EF4-FFF2-40B4-BE49-F238E27FC236}">
                    <a16:creationId xmlns:a16="http://schemas.microsoft.com/office/drawing/2014/main" id="{F08805B8-01FA-B1CF-F9ED-5DDAF2A60E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1" name="Oval 203">
                <a:extLst>
                  <a:ext uri="{FF2B5EF4-FFF2-40B4-BE49-F238E27FC236}">
                    <a16:creationId xmlns:a16="http://schemas.microsoft.com/office/drawing/2014/main" id="{58F45009-047B-EF20-C1EA-88FD00618C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2" name="Oval 204">
                <a:extLst>
                  <a:ext uri="{FF2B5EF4-FFF2-40B4-BE49-F238E27FC236}">
                    <a16:creationId xmlns:a16="http://schemas.microsoft.com/office/drawing/2014/main" id="{544401F4-F733-2295-E15D-F2D90492D4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3" name="Oval 205">
                <a:extLst>
                  <a:ext uri="{FF2B5EF4-FFF2-40B4-BE49-F238E27FC236}">
                    <a16:creationId xmlns:a16="http://schemas.microsoft.com/office/drawing/2014/main" id="{102E87A1-44DD-668F-897B-D882CBB73C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4" name="Oval 206">
                <a:extLst>
                  <a:ext uri="{FF2B5EF4-FFF2-40B4-BE49-F238E27FC236}">
                    <a16:creationId xmlns:a16="http://schemas.microsoft.com/office/drawing/2014/main" id="{1EF2BE50-1749-2E12-10A3-5B94FC09E1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5" name="Oval 207">
                <a:extLst>
                  <a:ext uri="{FF2B5EF4-FFF2-40B4-BE49-F238E27FC236}">
                    <a16:creationId xmlns:a16="http://schemas.microsoft.com/office/drawing/2014/main" id="{A193B31B-AEBF-6B5E-1169-F2397CCD43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6" name="Oval 208">
                <a:extLst>
                  <a:ext uri="{FF2B5EF4-FFF2-40B4-BE49-F238E27FC236}">
                    <a16:creationId xmlns:a16="http://schemas.microsoft.com/office/drawing/2014/main" id="{8573C8D7-259B-A231-D4EC-8621F570E0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7" name="Oval 209">
                <a:extLst>
                  <a:ext uri="{FF2B5EF4-FFF2-40B4-BE49-F238E27FC236}">
                    <a16:creationId xmlns:a16="http://schemas.microsoft.com/office/drawing/2014/main" id="{CE47F3DF-8C03-09F2-BBFC-F07B3940EF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8" name="Oval 210">
                <a:extLst>
                  <a:ext uri="{FF2B5EF4-FFF2-40B4-BE49-F238E27FC236}">
                    <a16:creationId xmlns:a16="http://schemas.microsoft.com/office/drawing/2014/main" id="{8C5EBA03-649C-3265-9A50-F9BA62FFC0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9" name="Oval 211">
                <a:extLst>
                  <a:ext uri="{FF2B5EF4-FFF2-40B4-BE49-F238E27FC236}">
                    <a16:creationId xmlns:a16="http://schemas.microsoft.com/office/drawing/2014/main" id="{F7D3EA75-BA3A-F9A6-DD83-CE6C40BF54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0" name="Oval 212">
                <a:extLst>
                  <a:ext uri="{FF2B5EF4-FFF2-40B4-BE49-F238E27FC236}">
                    <a16:creationId xmlns:a16="http://schemas.microsoft.com/office/drawing/2014/main" id="{036F6AFE-EC13-13DB-1317-2009ECAA27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1" name="Oval 213">
                <a:extLst>
                  <a:ext uri="{FF2B5EF4-FFF2-40B4-BE49-F238E27FC236}">
                    <a16:creationId xmlns:a16="http://schemas.microsoft.com/office/drawing/2014/main" id="{CD81F6CF-654C-E83A-45A0-EA1A5085DB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2" name="Oval 214">
                <a:extLst>
                  <a:ext uri="{FF2B5EF4-FFF2-40B4-BE49-F238E27FC236}">
                    <a16:creationId xmlns:a16="http://schemas.microsoft.com/office/drawing/2014/main" id="{769AA550-CEF3-31C6-072D-69696AC89A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3" name="Oval 215">
                <a:extLst>
                  <a:ext uri="{FF2B5EF4-FFF2-40B4-BE49-F238E27FC236}">
                    <a16:creationId xmlns:a16="http://schemas.microsoft.com/office/drawing/2014/main" id="{9AA12B30-B682-AB53-CC01-618EB4F9ED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4" name="Oval 216">
                <a:extLst>
                  <a:ext uri="{FF2B5EF4-FFF2-40B4-BE49-F238E27FC236}">
                    <a16:creationId xmlns:a16="http://schemas.microsoft.com/office/drawing/2014/main" id="{2F794BD8-A5F3-B35E-ABE4-4A2ECD8EFA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5" name="Oval 217">
                <a:extLst>
                  <a:ext uri="{FF2B5EF4-FFF2-40B4-BE49-F238E27FC236}">
                    <a16:creationId xmlns:a16="http://schemas.microsoft.com/office/drawing/2014/main" id="{E683DA8A-8CDE-7EAF-3D2C-BD784D364F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6" name="Oval 218">
                <a:extLst>
                  <a:ext uri="{FF2B5EF4-FFF2-40B4-BE49-F238E27FC236}">
                    <a16:creationId xmlns:a16="http://schemas.microsoft.com/office/drawing/2014/main" id="{DCC85E78-F07E-04C8-2E06-6529DF29CD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7" name="Oval 219">
                <a:extLst>
                  <a:ext uri="{FF2B5EF4-FFF2-40B4-BE49-F238E27FC236}">
                    <a16:creationId xmlns:a16="http://schemas.microsoft.com/office/drawing/2014/main" id="{F942FDE9-A36F-AADF-F801-497A69261C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8" name="Oval 220">
                <a:extLst>
                  <a:ext uri="{FF2B5EF4-FFF2-40B4-BE49-F238E27FC236}">
                    <a16:creationId xmlns:a16="http://schemas.microsoft.com/office/drawing/2014/main" id="{371386F7-8985-DECB-BA52-4E7B1A64A3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9" name="Oval 221">
                <a:extLst>
                  <a:ext uri="{FF2B5EF4-FFF2-40B4-BE49-F238E27FC236}">
                    <a16:creationId xmlns:a16="http://schemas.microsoft.com/office/drawing/2014/main" id="{2FB763BF-DC3A-2976-1739-5F7C51F510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0" name="Oval 222">
                <a:extLst>
                  <a:ext uri="{FF2B5EF4-FFF2-40B4-BE49-F238E27FC236}">
                    <a16:creationId xmlns:a16="http://schemas.microsoft.com/office/drawing/2014/main" id="{FB55C135-6E8D-E351-732D-DABABF21A5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1" name="Oval 223">
                <a:extLst>
                  <a:ext uri="{FF2B5EF4-FFF2-40B4-BE49-F238E27FC236}">
                    <a16:creationId xmlns:a16="http://schemas.microsoft.com/office/drawing/2014/main" id="{45D14314-24A4-8343-0E2D-46D4A5FA89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2" name="Oval 224">
                <a:extLst>
                  <a:ext uri="{FF2B5EF4-FFF2-40B4-BE49-F238E27FC236}">
                    <a16:creationId xmlns:a16="http://schemas.microsoft.com/office/drawing/2014/main" id="{A9F28875-89CE-879E-8CB5-5BDC80E6EE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3" name="Oval 225">
                <a:extLst>
                  <a:ext uri="{FF2B5EF4-FFF2-40B4-BE49-F238E27FC236}">
                    <a16:creationId xmlns:a16="http://schemas.microsoft.com/office/drawing/2014/main" id="{B7538A10-84A9-C0C0-CE2A-517AA42FF4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4" name="Oval 226">
                <a:extLst>
                  <a:ext uri="{FF2B5EF4-FFF2-40B4-BE49-F238E27FC236}">
                    <a16:creationId xmlns:a16="http://schemas.microsoft.com/office/drawing/2014/main" id="{A330C775-A937-9A04-CCCA-A8AB7A5820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5" name="Oval 227">
                <a:extLst>
                  <a:ext uri="{FF2B5EF4-FFF2-40B4-BE49-F238E27FC236}">
                    <a16:creationId xmlns:a16="http://schemas.microsoft.com/office/drawing/2014/main" id="{861ED739-CC75-37CD-4888-B7257FF9C4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6" name="Oval 228">
                <a:extLst>
                  <a:ext uri="{FF2B5EF4-FFF2-40B4-BE49-F238E27FC236}">
                    <a16:creationId xmlns:a16="http://schemas.microsoft.com/office/drawing/2014/main" id="{3D7363EC-A835-5AF8-82C8-3DA6EF5438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7" name="Freeform 229">
                <a:extLst>
                  <a:ext uri="{FF2B5EF4-FFF2-40B4-BE49-F238E27FC236}">
                    <a16:creationId xmlns:a16="http://schemas.microsoft.com/office/drawing/2014/main" id="{415F3C30-09B1-DBBB-72E3-0A9DBA240EED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8" name="Freeform 230">
                <a:extLst>
                  <a:ext uri="{FF2B5EF4-FFF2-40B4-BE49-F238E27FC236}">
                    <a16:creationId xmlns:a16="http://schemas.microsoft.com/office/drawing/2014/main" id="{C99BDDEB-1CAD-57DE-EDC0-A0F8E9AAFE96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59" name="Freeform 231">
                <a:extLst>
                  <a:ext uri="{FF2B5EF4-FFF2-40B4-BE49-F238E27FC236}">
                    <a16:creationId xmlns:a16="http://schemas.microsoft.com/office/drawing/2014/main" id="{33F768D1-EE6F-B309-3C3E-99DDB89ED259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0" name="Freeform 232">
                <a:extLst>
                  <a:ext uri="{FF2B5EF4-FFF2-40B4-BE49-F238E27FC236}">
                    <a16:creationId xmlns:a16="http://schemas.microsoft.com/office/drawing/2014/main" id="{0B7B0439-CB20-78E7-201D-66FED2B0057E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1" name="Freeform 233">
                <a:extLst>
                  <a:ext uri="{FF2B5EF4-FFF2-40B4-BE49-F238E27FC236}">
                    <a16:creationId xmlns:a16="http://schemas.microsoft.com/office/drawing/2014/main" id="{69528F08-D5FF-1766-3A88-69C205EC74B6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2" name="Freeform 234">
                <a:extLst>
                  <a:ext uri="{FF2B5EF4-FFF2-40B4-BE49-F238E27FC236}">
                    <a16:creationId xmlns:a16="http://schemas.microsoft.com/office/drawing/2014/main" id="{EBE8E422-DC4C-A24A-48A5-FB50DEBD7DCE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3" name="Oval 235">
                <a:extLst>
                  <a:ext uri="{FF2B5EF4-FFF2-40B4-BE49-F238E27FC236}">
                    <a16:creationId xmlns:a16="http://schemas.microsoft.com/office/drawing/2014/main" id="{D5CB8B8F-D0ED-8279-F9A5-D327962222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4" name="Oval 236">
                <a:extLst>
                  <a:ext uri="{FF2B5EF4-FFF2-40B4-BE49-F238E27FC236}">
                    <a16:creationId xmlns:a16="http://schemas.microsoft.com/office/drawing/2014/main" id="{395EBB76-4AC3-8497-8F25-88B194D2DF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5" name="Oval 237">
                <a:extLst>
                  <a:ext uri="{FF2B5EF4-FFF2-40B4-BE49-F238E27FC236}">
                    <a16:creationId xmlns:a16="http://schemas.microsoft.com/office/drawing/2014/main" id="{64DA3045-6A5A-09F1-E519-694D62DCCB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6" name="Oval 238">
                <a:extLst>
                  <a:ext uri="{FF2B5EF4-FFF2-40B4-BE49-F238E27FC236}">
                    <a16:creationId xmlns:a16="http://schemas.microsoft.com/office/drawing/2014/main" id="{C1F06755-AC43-C0F3-48AE-94DC7DE33C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7" name="Oval 239">
                <a:extLst>
                  <a:ext uri="{FF2B5EF4-FFF2-40B4-BE49-F238E27FC236}">
                    <a16:creationId xmlns:a16="http://schemas.microsoft.com/office/drawing/2014/main" id="{AED94701-67CC-11FD-81F7-D97E4D7EFA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8" name="Oval 240">
                <a:extLst>
                  <a:ext uri="{FF2B5EF4-FFF2-40B4-BE49-F238E27FC236}">
                    <a16:creationId xmlns:a16="http://schemas.microsoft.com/office/drawing/2014/main" id="{B0D89739-E589-61AF-E3CC-FCB1BBFDF2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9" name="Oval 241">
                <a:extLst>
                  <a:ext uri="{FF2B5EF4-FFF2-40B4-BE49-F238E27FC236}">
                    <a16:creationId xmlns:a16="http://schemas.microsoft.com/office/drawing/2014/main" id="{E8154297-7866-64CA-4F5C-E144FCB048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0" name="Oval 242">
                <a:extLst>
                  <a:ext uri="{FF2B5EF4-FFF2-40B4-BE49-F238E27FC236}">
                    <a16:creationId xmlns:a16="http://schemas.microsoft.com/office/drawing/2014/main" id="{343D1FED-4FC1-26E5-7A12-624F59D3AC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1" name="Oval 243">
                <a:extLst>
                  <a:ext uri="{FF2B5EF4-FFF2-40B4-BE49-F238E27FC236}">
                    <a16:creationId xmlns:a16="http://schemas.microsoft.com/office/drawing/2014/main" id="{B233B859-554E-4942-6F79-B97CA797FD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2" name="Oval 244">
                <a:extLst>
                  <a:ext uri="{FF2B5EF4-FFF2-40B4-BE49-F238E27FC236}">
                    <a16:creationId xmlns:a16="http://schemas.microsoft.com/office/drawing/2014/main" id="{0B5C948F-AD7A-5DE3-958E-7AF8AE52A8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3" name="Oval 245">
                <a:extLst>
                  <a:ext uri="{FF2B5EF4-FFF2-40B4-BE49-F238E27FC236}">
                    <a16:creationId xmlns:a16="http://schemas.microsoft.com/office/drawing/2014/main" id="{39DA870B-624A-912D-92AF-9A5004E92C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4" name="Oval 246">
                <a:extLst>
                  <a:ext uri="{FF2B5EF4-FFF2-40B4-BE49-F238E27FC236}">
                    <a16:creationId xmlns:a16="http://schemas.microsoft.com/office/drawing/2014/main" id="{1F10D035-7205-6DC4-8C69-92B4D88D39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5" name="Oval 247">
                <a:extLst>
                  <a:ext uri="{FF2B5EF4-FFF2-40B4-BE49-F238E27FC236}">
                    <a16:creationId xmlns:a16="http://schemas.microsoft.com/office/drawing/2014/main" id="{F74EFE8D-F58B-3851-C48A-93F2500710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6" name="Oval 248">
                <a:extLst>
                  <a:ext uri="{FF2B5EF4-FFF2-40B4-BE49-F238E27FC236}">
                    <a16:creationId xmlns:a16="http://schemas.microsoft.com/office/drawing/2014/main" id="{8C5E2B2E-969C-F85E-3DD5-72D0D50239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7" name="Oval 249">
                <a:extLst>
                  <a:ext uri="{FF2B5EF4-FFF2-40B4-BE49-F238E27FC236}">
                    <a16:creationId xmlns:a16="http://schemas.microsoft.com/office/drawing/2014/main" id="{60438D03-D017-D286-8940-59DD97A368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8" name="Oval 250">
                <a:extLst>
                  <a:ext uri="{FF2B5EF4-FFF2-40B4-BE49-F238E27FC236}">
                    <a16:creationId xmlns:a16="http://schemas.microsoft.com/office/drawing/2014/main" id="{4076504D-0AC4-D459-4D83-A76F120B57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9" name="Oval 251">
                <a:extLst>
                  <a:ext uri="{FF2B5EF4-FFF2-40B4-BE49-F238E27FC236}">
                    <a16:creationId xmlns:a16="http://schemas.microsoft.com/office/drawing/2014/main" id="{67B679B6-B266-0217-6D1B-B3B876CE5D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0" name="Oval 252">
                <a:extLst>
                  <a:ext uri="{FF2B5EF4-FFF2-40B4-BE49-F238E27FC236}">
                    <a16:creationId xmlns:a16="http://schemas.microsoft.com/office/drawing/2014/main" id="{D9D6898C-0B38-8619-5E73-79B83AD911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1" name="Oval 253">
                <a:extLst>
                  <a:ext uri="{FF2B5EF4-FFF2-40B4-BE49-F238E27FC236}">
                    <a16:creationId xmlns:a16="http://schemas.microsoft.com/office/drawing/2014/main" id="{D279E306-6B8C-FCF7-B67B-71670D3AEF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2" name="Oval 254">
                <a:extLst>
                  <a:ext uri="{FF2B5EF4-FFF2-40B4-BE49-F238E27FC236}">
                    <a16:creationId xmlns:a16="http://schemas.microsoft.com/office/drawing/2014/main" id="{5F0211E2-5369-32FE-3CA1-4AFE0A5D95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3" name="Oval 255">
                <a:extLst>
                  <a:ext uri="{FF2B5EF4-FFF2-40B4-BE49-F238E27FC236}">
                    <a16:creationId xmlns:a16="http://schemas.microsoft.com/office/drawing/2014/main" id="{78951633-017F-7EC4-8292-9FB70B00D1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4" name="Oval 256">
                <a:extLst>
                  <a:ext uri="{FF2B5EF4-FFF2-40B4-BE49-F238E27FC236}">
                    <a16:creationId xmlns:a16="http://schemas.microsoft.com/office/drawing/2014/main" id="{F930D5EA-4A3E-A0EB-57AB-83D83103A1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5" name="Oval 257">
                <a:extLst>
                  <a:ext uri="{FF2B5EF4-FFF2-40B4-BE49-F238E27FC236}">
                    <a16:creationId xmlns:a16="http://schemas.microsoft.com/office/drawing/2014/main" id="{EC674B45-5925-0BC4-95D0-F8F09B8E7C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6" name="Oval 258">
                <a:extLst>
                  <a:ext uri="{FF2B5EF4-FFF2-40B4-BE49-F238E27FC236}">
                    <a16:creationId xmlns:a16="http://schemas.microsoft.com/office/drawing/2014/main" id="{8C4E3FFA-5EA3-A32D-A95B-EAC44067C5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7" name="Oval 259">
                <a:extLst>
                  <a:ext uri="{FF2B5EF4-FFF2-40B4-BE49-F238E27FC236}">
                    <a16:creationId xmlns:a16="http://schemas.microsoft.com/office/drawing/2014/main" id="{A88236DE-0E41-E5B0-246E-CE0B3FBD57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8" name="Oval 260">
                <a:extLst>
                  <a:ext uri="{FF2B5EF4-FFF2-40B4-BE49-F238E27FC236}">
                    <a16:creationId xmlns:a16="http://schemas.microsoft.com/office/drawing/2014/main" id="{54BC9EA7-68DD-42E9-24FE-C2CF3665FD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9" name="Oval 261">
                <a:extLst>
                  <a:ext uri="{FF2B5EF4-FFF2-40B4-BE49-F238E27FC236}">
                    <a16:creationId xmlns:a16="http://schemas.microsoft.com/office/drawing/2014/main" id="{51ECBE7B-1EFB-BC8B-F8E4-A1C7E576FC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0" name="Oval 262">
                <a:extLst>
                  <a:ext uri="{FF2B5EF4-FFF2-40B4-BE49-F238E27FC236}">
                    <a16:creationId xmlns:a16="http://schemas.microsoft.com/office/drawing/2014/main" id="{3950EB46-7230-80CC-C035-AF2E7C1245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1" name="Oval 263">
                <a:extLst>
                  <a:ext uri="{FF2B5EF4-FFF2-40B4-BE49-F238E27FC236}">
                    <a16:creationId xmlns:a16="http://schemas.microsoft.com/office/drawing/2014/main" id="{A3A7C318-20BF-FE59-317E-9B8DCB0BC0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2" name="Oval 264">
                <a:extLst>
                  <a:ext uri="{FF2B5EF4-FFF2-40B4-BE49-F238E27FC236}">
                    <a16:creationId xmlns:a16="http://schemas.microsoft.com/office/drawing/2014/main" id="{78A51185-4379-F824-6BBD-364F1F5D5F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3" name="Oval 265">
                <a:extLst>
                  <a:ext uri="{FF2B5EF4-FFF2-40B4-BE49-F238E27FC236}">
                    <a16:creationId xmlns:a16="http://schemas.microsoft.com/office/drawing/2014/main" id="{331763A2-8044-4D31-39A8-FBA5CCEF5D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4" name="Oval 266">
                <a:extLst>
                  <a:ext uri="{FF2B5EF4-FFF2-40B4-BE49-F238E27FC236}">
                    <a16:creationId xmlns:a16="http://schemas.microsoft.com/office/drawing/2014/main" id="{B3A92C02-2468-681F-E216-11EA602DD5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5" name="Oval 267">
                <a:extLst>
                  <a:ext uri="{FF2B5EF4-FFF2-40B4-BE49-F238E27FC236}">
                    <a16:creationId xmlns:a16="http://schemas.microsoft.com/office/drawing/2014/main" id="{5C73BB6C-1E22-CE51-7EB5-7847C070D1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6" name="Oval 268">
                <a:extLst>
                  <a:ext uri="{FF2B5EF4-FFF2-40B4-BE49-F238E27FC236}">
                    <a16:creationId xmlns:a16="http://schemas.microsoft.com/office/drawing/2014/main" id="{F4126B74-F3BB-BB70-E9FF-BA7C87ED3C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7" name="Oval 269">
                <a:extLst>
                  <a:ext uri="{FF2B5EF4-FFF2-40B4-BE49-F238E27FC236}">
                    <a16:creationId xmlns:a16="http://schemas.microsoft.com/office/drawing/2014/main" id="{4D282D75-6DC9-3C0B-5922-8E35DC8332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8" name="Oval 270">
                <a:extLst>
                  <a:ext uri="{FF2B5EF4-FFF2-40B4-BE49-F238E27FC236}">
                    <a16:creationId xmlns:a16="http://schemas.microsoft.com/office/drawing/2014/main" id="{F45535CA-3033-3205-5113-58D170E28C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9" name="Oval 271">
                <a:extLst>
                  <a:ext uri="{FF2B5EF4-FFF2-40B4-BE49-F238E27FC236}">
                    <a16:creationId xmlns:a16="http://schemas.microsoft.com/office/drawing/2014/main" id="{F38777EA-75BF-167F-25EE-9885DE35A1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0" name="Oval 272">
                <a:extLst>
                  <a:ext uri="{FF2B5EF4-FFF2-40B4-BE49-F238E27FC236}">
                    <a16:creationId xmlns:a16="http://schemas.microsoft.com/office/drawing/2014/main" id="{DC9533E9-8E07-5561-F9FC-EA44CD9888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1" name="Oval 273">
                <a:extLst>
                  <a:ext uri="{FF2B5EF4-FFF2-40B4-BE49-F238E27FC236}">
                    <a16:creationId xmlns:a16="http://schemas.microsoft.com/office/drawing/2014/main" id="{4816F457-7BDF-A07B-BDDF-B8303FA465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2" name="Oval 274">
                <a:extLst>
                  <a:ext uri="{FF2B5EF4-FFF2-40B4-BE49-F238E27FC236}">
                    <a16:creationId xmlns:a16="http://schemas.microsoft.com/office/drawing/2014/main" id="{7FC3B1B6-ACDF-D70B-5805-17E9B77320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3" name="Oval 275">
                <a:extLst>
                  <a:ext uri="{FF2B5EF4-FFF2-40B4-BE49-F238E27FC236}">
                    <a16:creationId xmlns:a16="http://schemas.microsoft.com/office/drawing/2014/main" id="{6DB17A09-A8AC-B076-E612-31DB850ED2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4" name="Oval 276">
                <a:extLst>
                  <a:ext uri="{FF2B5EF4-FFF2-40B4-BE49-F238E27FC236}">
                    <a16:creationId xmlns:a16="http://schemas.microsoft.com/office/drawing/2014/main" id="{F703E474-091D-557B-B2CB-798996AC08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5" name="Oval 277">
                <a:extLst>
                  <a:ext uri="{FF2B5EF4-FFF2-40B4-BE49-F238E27FC236}">
                    <a16:creationId xmlns:a16="http://schemas.microsoft.com/office/drawing/2014/main" id="{D923A628-4DE8-2BB6-B9AE-052092708A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6" name="Oval 278">
                <a:extLst>
                  <a:ext uri="{FF2B5EF4-FFF2-40B4-BE49-F238E27FC236}">
                    <a16:creationId xmlns:a16="http://schemas.microsoft.com/office/drawing/2014/main" id="{89DB8C77-649F-01BC-8CF7-B65398E6E3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7" name="Oval 279">
                <a:extLst>
                  <a:ext uri="{FF2B5EF4-FFF2-40B4-BE49-F238E27FC236}">
                    <a16:creationId xmlns:a16="http://schemas.microsoft.com/office/drawing/2014/main" id="{21696A09-39F0-8EFD-3C16-7127F97E0A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8" name="Oval 280">
                <a:extLst>
                  <a:ext uri="{FF2B5EF4-FFF2-40B4-BE49-F238E27FC236}">
                    <a16:creationId xmlns:a16="http://schemas.microsoft.com/office/drawing/2014/main" id="{84C4FA68-FFF8-A9C2-4D2C-78D8036EFF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9" name="Oval 281">
                <a:extLst>
                  <a:ext uri="{FF2B5EF4-FFF2-40B4-BE49-F238E27FC236}">
                    <a16:creationId xmlns:a16="http://schemas.microsoft.com/office/drawing/2014/main" id="{1D71D99F-1DFD-F33A-CDDC-18D1EAE39E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0" name="Oval 282">
                <a:extLst>
                  <a:ext uri="{FF2B5EF4-FFF2-40B4-BE49-F238E27FC236}">
                    <a16:creationId xmlns:a16="http://schemas.microsoft.com/office/drawing/2014/main" id="{80A165C7-DD4B-3724-F0C3-1F04EBD83D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1" name="Oval 283">
                <a:extLst>
                  <a:ext uri="{FF2B5EF4-FFF2-40B4-BE49-F238E27FC236}">
                    <a16:creationId xmlns:a16="http://schemas.microsoft.com/office/drawing/2014/main" id="{3FEC099C-2C92-AAF8-4AA5-B110D28571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2" name="Oval 284">
                <a:extLst>
                  <a:ext uri="{FF2B5EF4-FFF2-40B4-BE49-F238E27FC236}">
                    <a16:creationId xmlns:a16="http://schemas.microsoft.com/office/drawing/2014/main" id="{F544C7C1-AD8E-4F57-9F8D-55CA272545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3" name="Oval 285">
                <a:extLst>
                  <a:ext uri="{FF2B5EF4-FFF2-40B4-BE49-F238E27FC236}">
                    <a16:creationId xmlns:a16="http://schemas.microsoft.com/office/drawing/2014/main" id="{FC60E2C5-26D0-4B52-9A5C-D80BD56BA5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4" name="Oval 286">
                <a:extLst>
                  <a:ext uri="{FF2B5EF4-FFF2-40B4-BE49-F238E27FC236}">
                    <a16:creationId xmlns:a16="http://schemas.microsoft.com/office/drawing/2014/main" id="{91571E85-9EF0-43EC-48C3-2FD710D7CC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5" name="Oval 287">
                <a:extLst>
                  <a:ext uri="{FF2B5EF4-FFF2-40B4-BE49-F238E27FC236}">
                    <a16:creationId xmlns:a16="http://schemas.microsoft.com/office/drawing/2014/main" id="{E06C9F43-D7A4-7E2A-7ABA-D0975624EC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6" name="Oval 288">
                <a:extLst>
                  <a:ext uri="{FF2B5EF4-FFF2-40B4-BE49-F238E27FC236}">
                    <a16:creationId xmlns:a16="http://schemas.microsoft.com/office/drawing/2014/main" id="{E9428D3E-9958-2B1A-9CDD-A210F0D810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7" name="Oval 289">
                <a:extLst>
                  <a:ext uri="{FF2B5EF4-FFF2-40B4-BE49-F238E27FC236}">
                    <a16:creationId xmlns:a16="http://schemas.microsoft.com/office/drawing/2014/main" id="{B762C470-4934-E025-83C4-2B79CE8C9E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8" name="Oval 290">
                <a:extLst>
                  <a:ext uri="{FF2B5EF4-FFF2-40B4-BE49-F238E27FC236}">
                    <a16:creationId xmlns:a16="http://schemas.microsoft.com/office/drawing/2014/main" id="{6FADA242-8CD2-2A64-E560-3293274AD5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9" name="Oval 291">
                <a:extLst>
                  <a:ext uri="{FF2B5EF4-FFF2-40B4-BE49-F238E27FC236}">
                    <a16:creationId xmlns:a16="http://schemas.microsoft.com/office/drawing/2014/main" id="{D235A2A8-FB51-6901-5740-9C54AFE3C4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0" name="Oval 292">
                <a:extLst>
                  <a:ext uri="{FF2B5EF4-FFF2-40B4-BE49-F238E27FC236}">
                    <a16:creationId xmlns:a16="http://schemas.microsoft.com/office/drawing/2014/main" id="{19C29AB1-91BA-5C2B-2F5A-8548AD93F9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1" name="Oval 293">
                <a:extLst>
                  <a:ext uri="{FF2B5EF4-FFF2-40B4-BE49-F238E27FC236}">
                    <a16:creationId xmlns:a16="http://schemas.microsoft.com/office/drawing/2014/main" id="{37A04083-7ABC-9556-3436-99543C8880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2" name="Oval 294">
                <a:extLst>
                  <a:ext uri="{FF2B5EF4-FFF2-40B4-BE49-F238E27FC236}">
                    <a16:creationId xmlns:a16="http://schemas.microsoft.com/office/drawing/2014/main" id="{BC50A069-48C6-0D66-E3DE-FB43CFD442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3" name="Oval 295">
                <a:extLst>
                  <a:ext uri="{FF2B5EF4-FFF2-40B4-BE49-F238E27FC236}">
                    <a16:creationId xmlns:a16="http://schemas.microsoft.com/office/drawing/2014/main" id="{7D30773D-FCC6-CBE9-F55A-7B0D1F4B59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4" name="Oval 296">
                <a:extLst>
                  <a:ext uri="{FF2B5EF4-FFF2-40B4-BE49-F238E27FC236}">
                    <a16:creationId xmlns:a16="http://schemas.microsoft.com/office/drawing/2014/main" id="{35A07302-0E59-EE34-F81D-756062DD68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5" name="Oval 297">
                <a:extLst>
                  <a:ext uri="{FF2B5EF4-FFF2-40B4-BE49-F238E27FC236}">
                    <a16:creationId xmlns:a16="http://schemas.microsoft.com/office/drawing/2014/main" id="{C198FB63-D4A2-FF3B-56DE-7BDEE9D03E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6" name="Oval 298">
                <a:extLst>
                  <a:ext uri="{FF2B5EF4-FFF2-40B4-BE49-F238E27FC236}">
                    <a16:creationId xmlns:a16="http://schemas.microsoft.com/office/drawing/2014/main" id="{17A8E88B-63A8-1D45-34A3-5962E99F80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7" name="Oval 299">
                <a:extLst>
                  <a:ext uri="{FF2B5EF4-FFF2-40B4-BE49-F238E27FC236}">
                    <a16:creationId xmlns:a16="http://schemas.microsoft.com/office/drawing/2014/main" id="{B7CBF8C7-02EC-300B-C6DF-443295D212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8" name="Oval 300">
                <a:extLst>
                  <a:ext uri="{FF2B5EF4-FFF2-40B4-BE49-F238E27FC236}">
                    <a16:creationId xmlns:a16="http://schemas.microsoft.com/office/drawing/2014/main" id="{1D277463-8EFF-D4CC-AFC9-2746E876AE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9" name="Oval 301">
                <a:extLst>
                  <a:ext uri="{FF2B5EF4-FFF2-40B4-BE49-F238E27FC236}">
                    <a16:creationId xmlns:a16="http://schemas.microsoft.com/office/drawing/2014/main" id="{344DB9BC-D609-6171-50B0-A47EC94602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0" name="Oval 302">
                <a:extLst>
                  <a:ext uri="{FF2B5EF4-FFF2-40B4-BE49-F238E27FC236}">
                    <a16:creationId xmlns:a16="http://schemas.microsoft.com/office/drawing/2014/main" id="{FF4EACAE-4A4F-A715-8931-A763037F07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1" name="Oval 303">
                <a:extLst>
                  <a:ext uri="{FF2B5EF4-FFF2-40B4-BE49-F238E27FC236}">
                    <a16:creationId xmlns:a16="http://schemas.microsoft.com/office/drawing/2014/main" id="{49898956-7B49-EB70-382C-9516D78E47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2" name="Oval 304">
                <a:extLst>
                  <a:ext uri="{FF2B5EF4-FFF2-40B4-BE49-F238E27FC236}">
                    <a16:creationId xmlns:a16="http://schemas.microsoft.com/office/drawing/2014/main" id="{994AF87F-D764-9FFC-9BA4-5B5BC07830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3" name="Oval 305">
                <a:extLst>
                  <a:ext uri="{FF2B5EF4-FFF2-40B4-BE49-F238E27FC236}">
                    <a16:creationId xmlns:a16="http://schemas.microsoft.com/office/drawing/2014/main" id="{94758954-6D23-5A84-6653-C77CE7E2AE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4" name="Oval 306">
                <a:extLst>
                  <a:ext uri="{FF2B5EF4-FFF2-40B4-BE49-F238E27FC236}">
                    <a16:creationId xmlns:a16="http://schemas.microsoft.com/office/drawing/2014/main" id="{5F32B244-17AC-5BCD-9417-E55DFBB1C0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5" name="Oval 308">
                <a:extLst>
                  <a:ext uri="{FF2B5EF4-FFF2-40B4-BE49-F238E27FC236}">
                    <a16:creationId xmlns:a16="http://schemas.microsoft.com/office/drawing/2014/main" id="{17D24D8D-9CC7-9F41-B14D-F375BA5F96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6" name="Oval 309">
                <a:extLst>
                  <a:ext uri="{FF2B5EF4-FFF2-40B4-BE49-F238E27FC236}">
                    <a16:creationId xmlns:a16="http://schemas.microsoft.com/office/drawing/2014/main" id="{F45C0155-ECBA-8FAB-9589-8431F9F37C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7" name="Oval 310">
                <a:extLst>
                  <a:ext uri="{FF2B5EF4-FFF2-40B4-BE49-F238E27FC236}">
                    <a16:creationId xmlns:a16="http://schemas.microsoft.com/office/drawing/2014/main" id="{A295FCFE-F641-6583-1525-82CABC47CF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8" name="Oval 311">
                <a:extLst>
                  <a:ext uri="{FF2B5EF4-FFF2-40B4-BE49-F238E27FC236}">
                    <a16:creationId xmlns:a16="http://schemas.microsoft.com/office/drawing/2014/main" id="{142B425D-DBAD-637E-ECA9-295CB41CAC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9" name="Oval 312">
                <a:extLst>
                  <a:ext uri="{FF2B5EF4-FFF2-40B4-BE49-F238E27FC236}">
                    <a16:creationId xmlns:a16="http://schemas.microsoft.com/office/drawing/2014/main" id="{1995096C-CFED-4B2E-6099-6178793703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0" name="Oval 313">
                <a:extLst>
                  <a:ext uri="{FF2B5EF4-FFF2-40B4-BE49-F238E27FC236}">
                    <a16:creationId xmlns:a16="http://schemas.microsoft.com/office/drawing/2014/main" id="{D1F1438D-DBCA-A571-B429-5263733C38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1" name="Oval 314">
                <a:extLst>
                  <a:ext uri="{FF2B5EF4-FFF2-40B4-BE49-F238E27FC236}">
                    <a16:creationId xmlns:a16="http://schemas.microsoft.com/office/drawing/2014/main" id="{B4CDBF62-566B-34D5-B9C8-6239D3C5FC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2" name="Oval 315">
                <a:extLst>
                  <a:ext uri="{FF2B5EF4-FFF2-40B4-BE49-F238E27FC236}">
                    <a16:creationId xmlns:a16="http://schemas.microsoft.com/office/drawing/2014/main" id="{6D1E99AA-D867-633E-5BB0-752DB85349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3" name="Oval 316">
                <a:extLst>
                  <a:ext uri="{FF2B5EF4-FFF2-40B4-BE49-F238E27FC236}">
                    <a16:creationId xmlns:a16="http://schemas.microsoft.com/office/drawing/2014/main" id="{03A1291F-4230-1B8E-0107-1A49958620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4" name="Oval 317">
                <a:extLst>
                  <a:ext uri="{FF2B5EF4-FFF2-40B4-BE49-F238E27FC236}">
                    <a16:creationId xmlns:a16="http://schemas.microsoft.com/office/drawing/2014/main" id="{85598B1A-23A8-DD61-98C0-84F339171A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5" name="Oval 318">
                <a:extLst>
                  <a:ext uri="{FF2B5EF4-FFF2-40B4-BE49-F238E27FC236}">
                    <a16:creationId xmlns:a16="http://schemas.microsoft.com/office/drawing/2014/main" id="{EC06F658-C841-DA7C-A67C-47476B7E2F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6" name="Oval 319">
                <a:extLst>
                  <a:ext uri="{FF2B5EF4-FFF2-40B4-BE49-F238E27FC236}">
                    <a16:creationId xmlns:a16="http://schemas.microsoft.com/office/drawing/2014/main" id="{4DDE9D7C-9D81-117D-4C23-2102701C3A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7" name="Oval 320">
                <a:extLst>
                  <a:ext uri="{FF2B5EF4-FFF2-40B4-BE49-F238E27FC236}">
                    <a16:creationId xmlns:a16="http://schemas.microsoft.com/office/drawing/2014/main" id="{22644D49-75AE-1663-3D17-81BD7C6F4C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8" name="Oval 321">
                <a:extLst>
                  <a:ext uri="{FF2B5EF4-FFF2-40B4-BE49-F238E27FC236}">
                    <a16:creationId xmlns:a16="http://schemas.microsoft.com/office/drawing/2014/main" id="{C90B3C28-1D8A-A9C3-F0EF-2CB00EFDB4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9" name="Oval 322">
                <a:extLst>
                  <a:ext uri="{FF2B5EF4-FFF2-40B4-BE49-F238E27FC236}">
                    <a16:creationId xmlns:a16="http://schemas.microsoft.com/office/drawing/2014/main" id="{0ECD674E-C55E-FED1-E28F-0E27A9C7A4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0" name="Oval 323">
                <a:extLst>
                  <a:ext uri="{FF2B5EF4-FFF2-40B4-BE49-F238E27FC236}">
                    <a16:creationId xmlns:a16="http://schemas.microsoft.com/office/drawing/2014/main" id="{6C98E638-2041-C810-30D4-27BB8FE6FF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1" name="Oval 324">
                <a:extLst>
                  <a:ext uri="{FF2B5EF4-FFF2-40B4-BE49-F238E27FC236}">
                    <a16:creationId xmlns:a16="http://schemas.microsoft.com/office/drawing/2014/main" id="{E3097618-9C47-A4BB-3269-53BBC8273C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2" name="Oval 325">
                <a:extLst>
                  <a:ext uri="{FF2B5EF4-FFF2-40B4-BE49-F238E27FC236}">
                    <a16:creationId xmlns:a16="http://schemas.microsoft.com/office/drawing/2014/main" id="{EA62E421-4086-E976-6211-C9A65FC860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3" name="Freeform 326">
                <a:extLst>
                  <a:ext uri="{FF2B5EF4-FFF2-40B4-BE49-F238E27FC236}">
                    <a16:creationId xmlns:a16="http://schemas.microsoft.com/office/drawing/2014/main" id="{9C565F0F-1B2D-EB2D-DAC1-4104C3620751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4" name="Freeform 327">
                <a:extLst>
                  <a:ext uri="{FF2B5EF4-FFF2-40B4-BE49-F238E27FC236}">
                    <a16:creationId xmlns:a16="http://schemas.microsoft.com/office/drawing/2014/main" id="{77E085D8-8ABD-3BAA-E579-2E2AD7CCD09C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5" name="Freeform 328">
                <a:extLst>
                  <a:ext uri="{FF2B5EF4-FFF2-40B4-BE49-F238E27FC236}">
                    <a16:creationId xmlns:a16="http://schemas.microsoft.com/office/drawing/2014/main" id="{BE8624F9-2623-6861-2C14-81E5AAA5CD73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6" name="Freeform 329">
                <a:extLst>
                  <a:ext uri="{FF2B5EF4-FFF2-40B4-BE49-F238E27FC236}">
                    <a16:creationId xmlns:a16="http://schemas.microsoft.com/office/drawing/2014/main" id="{2497C65A-633F-E868-96C8-6886053BE227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7" name="Freeform 330">
                <a:extLst>
                  <a:ext uri="{FF2B5EF4-FFF2-40B4-BE49-F238E27FC236}">
                    <a16:creationId xmlns:a16="http://schemas.microsoft.com/office/drawing/2014/main" id="{A511CD99-779A-10FD-F3AD-533366BD0935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8" name="Oval 331">
                <a:extLst>
                  <a:ext uri="{FF2B5EF4-FFF2-40B4-BE49-F238E27FC236}">
                    <a16:creationId xmlns:a16="http://schemas.microsoft.com/office/drawing/2014/main" id="{5DD0EAB9-4022-F152-D755-DAC845B044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9" name="Oval 332">
                <a:extLst>
                  <a:ext uri="{FF2B5EF4-FFF2-40B4-BE49-F238E27FC236}">
                    <a16:creationId xmlns:a16="http://schemas.microsoft.com/office/drawing/2014/main" id="{08740350-F608-1500-9D17-97BA64362A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0" name="Oval 333">
                <a:extLst>
                  <a:ext uri="{FF2B5EF4-FFF2-40B4-BE49-F238E27FC236}">
                    <a16:creationId xmlns:a16="http://schemas.microsoft.com/office/drawing/2014/main" id="{E81B1862-649A-24ED-88BD-9341E2E833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1" name="Oval 334">
                <a:extLst>
                  <a:ext uri="{FF2B5EF4-FFF2-40B4-BE49-F238E27FC236}">
                    <a16:creationId xmlns:a16="http://schemas.microsoft.com/office/drawing/2014/main" id="{ED49D498-CAB9-0BFC-9CF4-4EC6D1FEBA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2" name="Oval 335">
                <a:extLst>
                  <a:ext uri="{FF2B5EF4-FFF2-40B4-BE49-F238E27FC236}">
                    <a16:creationId xmlns:a16="http://schemas.microsoft.com/office/drawing/2014/main" id="{80057F78-AFA1-12C4-250B-85C99EDB45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3" name="Oval 336">
                <a:extLst>
                  <a:ext uri="{FF2B5EF4-FFF2-40B4-BE49-F238E27FC236}">
                    <a16:creationId xmlns:a16="http://schemas.microsoft.com/office/drawing/2014/main" id="{DFD820E7-B492-D13B-BD27-9A8313CEAA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4" name="Oval 337">
                <a:extLst>
                  <a:ext uri="{FF2B5EF4-FFF2-40B4-BE49-F238E27FC236}">
                    <a16:creationId xmlns:a16="http://schemas.microsoft.com/office/drawing/2014/main" id="{94CE2FF4-2978-FB3A-4FC8-B9F284D7E4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5" name="Oval 338">
                <a:extLst>
                  <a:ext uri="{FF2B5EF4-FFF2-40B4-BE49-F238E27FC236}">
                    <a16:creationId xmlns:a16="http://schemas.microsoft.com/office/drawing/2014/main" id="{18104DB2-31EC-E1FD-D975-A55092522F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6" name="Oval 339">
                <a:extLst>
                  <a:ext uri="{FF2B5EF4-FFF2-40B4-BE49-F238E27FC236}">
                    <a16:creationId xmlns:a16="http://schemas.microsoft.com/office/drawing/2014/main" id="{7F84FB75-724C-90DB-475C-DAE89CA5F3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7" name="Oval 340">
                <a:extLst>
                  <a:ext uri="{FF2B5EF4-FFF2-40B4-BE49-F238E27FC236}">
                    <a16:creationId xmlns:a16="http://schemas.microsoft.com/office/drawing/2014/main" id="{76E57822-40A9-675D-B095-135CFC4CDD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8" name="Oval 341">
                <a:extLst>
                  <a:ext uri="{FF2B5EF4-FFF2-40B4-BE49-F238E27FC236}">
                    <a16:creationId xmlns:a16="http://schemas.microsoft.com/office/drawing/2014/main" id="{BE7C7821-3745-2559-DD3A-460C7C9FF0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9" name="Oval 342">
                <a:extLst>
                  <a:ext uri="{FF2B5EF4-FFF2-40B4-BE49-F238E27FC236}">
                    <a16:creationId xmlns:a16="http://schemas.microsoft.com/office/drawing/2014/main" id="{897F94AF-FECC-BA30-EC47-E2CCCA97D0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0" name="Oval 343">
                <a:extLst>
                  <a:ext uri="{FF2B5EF4-FFF2-40B4-BE49-F238E27FC236}">
                    <a16:creationId xmlns:a16="http://schemas.microsoft.com/office/drawing/2014/main" id="{EAE0CF45-AA12-C911-7BED-A85AD21E2D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1" name="Oval 344">
                <a:extLst>
                  <a:ext uri="{FF2B5EF4-FFF2-40B4-BE49-F238E27FC236}">
                    <a16:creationId xmlns:a16="http://schemas.microsoft.com/office/drawing/2014/main" id="{2FC94F47-1AC8-2328-42B3-ACAB74CEF6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2" name="Oval 345">
                <a:extLst>
                  <a:ext uri="{FF2B5EF4-FFF2-40B4-BE49-F238E27FC236}">
                    <a16:creationId xmlns:a16="http://schemas.microsoft.com/office/drawing/2014/main" id="{C477D627-4597-185B-CD72-7EB16AC751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3" name="Oval 346">
                <a:extLst>
                  <a:ext uri="{FF2B5EF4-FFF2-40B4-BE49-F238E27FC236}">
                    <a16:creationId xmlns:a16="http://schemas.microsoft.com/office/drawing/2014/main" id="{94020F2D-BB88-5ED2-F4B0-7C97641A82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4" name="Oval 347">
                <a:extLst>
                  <a:ext uri="{FF2B5EF4-FFF2-40B4-BE49-F238E27FC236}">
                    <a16:creationId xmlns:a16="http://schemas.microsoft.com/office/drawing/2014/main" id="{57A16AFD-559F-A11B-D604-3A7660FDB2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5" name="Oval 348">
                <a:extLst>
                  <a:ext uri="{FF2B5EF4-FFF2-40B4-BE49-F238E27FC236}">
                    <a16:creationId xmlns:a16="http://schemas.microsoft.com/office/drawing/2014/main" id="{70CDD260-D187-22C4-8851-EE0AA02BF2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6" name="Oval 349">
                <a:extLst>
                  <a:ext uri="{FF2B5EF4-FFF2-40B4-BE49-F238E27FC236}">
                    <a16:creationId xmlns:a16="http://schemas.microsoft.com/office/drawing/2014/main" id="{835451D4-2CED-B6C3-97BF-8DAF53F256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7" name="Oval 350">
                <a:extLst>
                  <a:ext uri="{FF2B5EF4-FFF2-40B4-BE49-F238E27FC236}">
                    <a16:creationId xmlns:a16="http://schemas.microsoft.com/office/drawing/2014/main" id="{A29AA756-6EB0-8A73-2CD3-3BE118CB89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8" name="Oval 351">
                <a:extLst>
                  <a:ext uri="{FF2B5EF4-FFF2-40B4-BE49-F238E27FC236}">
                    <a16:creationId xmlns:a16="http://schemas.microsoft.com/office/drawing/2014/main" id="{CE0940B6-D230-D04B-73F3-174F95FC84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9" name="Oval 352">
                <a:extLst>
                  <a:ext uri="{FF2B5EF4-FFF2-40B4-BE49-F238E27FC236}">
                    <a16:creationId xmlns:a16="http://schemas.microsoft.com/office/drawing/2014/main" id="{4B4EF598-DD89-B0D4-25F9-ABD3581773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0" name="Oval 353">
                <a:extLst>
                  <a:ext uri="{FF2B5EF4-FFF2-40B4-BE49-F238E27FC236}">
                    <a16:creationId xmlns:a16="http://schemas.microsoft.com/office/drawing/2014/main" id="{026C0EF9-C9A6-74B2-3C7E-BDCCFA9713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1" name="Oval 354">
                <a:extLst>
                  <a:ext uri="{FF2B5EF4-FFF2-40B4-BE49-F238E27FC236}">
                    <a16:creationId xmlns:a16="http://schemas.microsoft.com/office/drawing/2014/main" id="{3113C48D-55F2-23B1-CFE3-46D1ADF104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2" name="Oval 355">
                <a:extLst>
                  <a:ext uri="{FF2B5EF4-FFF2-40B4-BE49-F238E27FC236}">
                    <a16:creationId xmlns:a16="http://schemas.microsoft.com/office/drawing/2014/main" id="{24C7998F-FD59-051D-DA70-669980E96F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3" name="Oval 356">
                <a:extLst>
                  <a:ext uri="{FF2B5EF4-FFF2-40B4-BE49-F238E27FC236}">
                    <a16:creationId xmlns:a16="http://schemas.microsoft.com/office/drawing/2014/main" id="{320335D4-598F-F0AF-D9FA-ABA99E855E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4" name="Oval 357">
                <a:extLst>
                  <a:ext uri="{FF2B5EF4-FFF2-40B4-BE49-F238E27FC236}">
                    <a16:creationId xmlns:a16="http://schemas.microsoft.com/office/drawing/2014/main" id="{DAFF893F-B17C-F1D0-56DE-CD5EEF003E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5" name="Oval 358">
                <a:extLst>
                  <a:ext uri="{FF2B5EF4-FFF2-40B4-BE49-F238E27FC236}">
                    <a16:creationId xmlns:a16="http://schemas.microsoft.com/office/drawing/2014/main" id="{BA9F9DB4-BD58-73E1-D62C-FD02887553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6" name="Oval 359">
                <a:extLst>
                  <a:ext uri="{FF2B5EF4-FFF2-40B4-BE49-F238E27FC236}">
                    <a16:creationId xmlns:a16="http://schemas.microsoft.com/office/drawing/2014/main" id="{B2CC99BA-9121-51E3-0017-DEA83F995D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7" name="Oval 360">
                <a:extLst>
                  <a:ext uri="{FF2B5EF4-FFF2-40B4-BE49-F238E27FC236}">
                    <a16:creationId xmlns:a16="http://schemas.microsoft.com/office/drawing/2014/main" id="{4394E4E2-9774-615C-6705-08103C9196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8" name="Oval 361">
                <a:extLst>
                  <a:ext uri="{FF2B5EF4-FFF2-40B4-BE49-F238E27FC236}">
                    <a16:creationId xmlns:a16="http://schemas.microsoft.com/office/drawing/2014/main" id="{5AAD501B-CB8F-84EE-69EC-34075F9346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9" name="Freeform 362">
                <a:extLst>
                  <a:ext uri="{FF2B5EF4-FFF2-40B4-BE49-F238E27FC236}">
                    <a16:creationId xmlns:a16="http://schemas.microsoft.com/office/drawing/2014/main" id="{6D3E61D0-AC0B-0085-2CC1-28C34F258577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0" name="Freeform 363">
                <a:extLst>
                  <a:ext uri="{FF2B5EF4-FFF2-40B4-BE49-F238E27FC236}">
                    <a16:creationId xmlns:a16="http://schemas.microsoft.com/office/drawing/2014/main" id="{837873CE-81E0-D4BD-BB5C-6987E42A1854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1" name="Freeform 364">
                <a:extLst>
                  <a:ext uri="{FF2B5EF4-FFF2-40B4-BE49-F238E27FC236}">
                    <a16:creationId xmlns:a16="http://schemas.microsoft.com/office/drawing/2014/main" id="{ABBB2FFF-34E7-CE72-314F-A372F7C255F2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2" name="Freeform 365">
                <a:extLst>
                  <a:ext uri="{FF2B5EF4-FFF2-40B4-BE49-F238E27FC236}">
                    <a16:creationId xmlns:a16="http://schemas.microsoft.com/office/drawing/2014/main" id="{152AF1E7-0FC7-685C-E035-AEF3CF1A9695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3" name="Freeform 366">
                <a:extLst>
                  <a:ext uri="{FF2B5EF4-FFF2-40B4-BE49-F238E27FC236}">
                    <a16:creationId xmlns:a16="http://schemas.microsoft.com/office/drawing/2014/main" id="{8892549E-8808-A502-DE52-6C4E06F2B981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4" name="Freeform 367">
                <a:extLst>
                  <a:ext uri="{FF2B5EF4-FFF2-40B4-BE49-F238E27FC236}">
                    <a16:creationId xmlns:a16="http://schemas.microsoft.com/office/drawing/2014/main" id="{8E53A382-553C-28D0-C786-7A24B895B182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5" name="Oval 368">
                <a:extLst>
                  <a:ext uri="{FF2B5EF4-FFF2-40B4-BE49-F238E27FC236}">
                    <a16:creationId xmlns:a16="http://schemas.microsoft.com/office/drawing/2014/main" id="{F44C6C76-9C15-828F-2001-059AD54728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6" name="Oval 369">
                <a:extLst>
                  <a:ext uri="{FF2B5EF4-FFF2-40B4-BE49-F238E27FC236}">
                    <a16:creationId xmlns:a16="http://schemas.microsoft.com/office/drawing/2014/main" id="{BC56667A-09EC-AAC3-45F6-8976183668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7" name="Rectangle 370">
                <a:extLst>
                  <a:ext uri="{FF2B5EF4-FFF2-40B4-BE49-F238E27FC236}">
                    <a16:creationId xmlns:a16="http://schemas.microsoft.com/office/drawing/2014/main" id="{CE5BEC08-863F-C59B-18B2-7C34DCC21F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8" name="Rectangle 371">
                <a:extLst>
                  <a:ext uri="{FF2B5EF4-FFF2-40B4-BE49-F238E27FC236}">
                    <a16:creationId xmlns:a16="http://schemas.microsoft.com/office/drawing/2014/main" id="{CF5E72EA-40F6-E1B5-E410-C7D4050A3C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9" name="Rectangle 372">
                <a:extLst>
                  <a:ext uri="{FF2B5EF4-FFF2-40B4-BE49-F238E27FC236}">
                    <a16:creationId xmlns:a16="http://schemas.microsoft.com/office/drawing/2014/main" id="{51C75BDA-2373-4EF4-D00D-CA03EB8B3B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00" name="Freeform 373">
                <a:extLst>
                  <a:ext uri="{FF2B5EF4-FFF2-40B4-BE49-F238E27FC236}">
                    <a16:creationId xmlns:a16="http://schemas.microsoft.com/office/drawing/2014/main" id="{F07EEBA3-D60B-D060-2195-A086F019AF6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634" name="文本框 633">
              <a:extLst>
                <a:ext uri="{FF2B5EF4-FFF2-40B4-BE49-F238E27FC236}">
                  <a16:creationId xmlns:a16="http://schemas.microsoft.com/office/drawing/2014/main" id="{82269542-B0CB-8345-C716-D3498724967F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人机类比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7" grpId="0" animBg="1"/>
      <p:bldP spid="598" grpId="0" animBg="1"/>
      <p:bldP spid="599" grpId="0"/>
      <p:bldP spid="600" grpId="0" animBg="1"/>
      <p:bldP spid="601" grpId="0" animBg="1"/>
      <p:bldP spid="602" grpId="0"/>
      <p:bldP spid="607" grpId="0"/>
      <p:bldP spid="608" grpId="0"/>
      <p:bldP spid="609" grpId="0" animBg="1"/>
      <p:bldP spid="610" grpId="0" animBg="1"/>
      <p:bldP spid="611" grpId="0" animBg="1"/>
      <p:bldP spid="614" grpId="0" animBg="1"/>
      <p:bldP spid="6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E1B37F-7621-5460-240B-E501264E89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B0DAA04B-C387-D44D-5542-1D967D63FBF9}"/>
              </a:ext>
            </a:extLst>
          </p:cNvPr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auto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实验猜想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419BAF01-798C-515F-333D-5DB95ED302A6}"/>
              </a:ext>
            </a:extLst>
          </p:cNvPr>
          <p:cNvGrpSpPr/>
          <p:nvPr/>
        </p:nvGrpSpPr>
        <p:grpSpPr>
          <a:xfrm>
            <a:off x="1587748" y="5513509"/>
            <a:ext cx="8485152" cy="693185"/>
            <a:chOff x="467360" y="5971540"/>
            <a:chExt cx="8548782" cy="537845"/>
          </a:xfrm>
        </p:grpSpPr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4C837A12-48B2-0BB4-3DAC-9E89A54115C3}"/>
                </a:ext>
              </a:extLst>
            </p:cNvPr>
            <p:cNvSpPr txBox="1"/>
            <p:nvPr>
              <p:custDataLst>
                <p:tags r:id="rId5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A5AE5D19-8BB6-47C2-D173-B7CBC62E3BFA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2112009" y="5994400"/>
              <a:ext cx="6904132" cy="51498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引导学生有依据的猜想，培养科学探究中“假设先行”的思维方法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50C637A1-7FE7-F8A6-D4F0-15D6F279A3C8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1982469" y="5989320"/>
              <a:ext cx="7033673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1" name="TextBox 28">
            <a:extLst>
              <a:ext uri="{FF2B5EF4-FFF2-40B4-BE49-F238E27FC236}">
                <a16:creationId xmlns:a16="http://schemas.microsoft.com/office/drawing/2014/main" id="{5D9C54D0-1497-A6D7-4E91-30D3337337E4}"/>
              </a:ext>
            </a:extLst>
          </p:cNvPr>
          <p:cNvSpPr txBox="1"/>
          <p:nvPr/>
        </p:nvSpPr>
        <p:spPr bwMode="auto">
          <a:xfrm>
            <a:off x="3395804" y="304743"/>
            <a:ext cx="1275950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科学探究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E980632B-B521-0FC0-AB3A-24085A9397D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220" y="2024837"/>
            <a:ext cx="1541487" cy="2675847"/>
          </a:xfrm>
          <a:prstGeom prst="rect">
            <a:avLst/>
          </a:prstGeom>
        </p:spPr>
      </p:pic>
      <p:grpSp>
        <p:nvGrpSpPr>
          <p:cNvPr id="23" name="组合 22" descr="7b0a202020202274657874626f78223a2022220a7d0a">
            <a:extLst>
              <a:ext uri="{FF2B5EF4-FFF2-40B4-BE49-F238E27FC236}">
                <a16:creationId xmlns:a16="http://schemas.microsoft.com/office/drawing/2014/main" id="{AEBCEDB0-FB01-DF92-17A4-329048B240A1}"/>
              </a:ext>
            </a:extLst>
          </p:cNvPr>
          <p:cNvGrpSpPr/>
          <p:nvPr/>
        </p:nvGrpSpPr>
        <p:grpSpPr>
          <a:xfrm>
            <a:off x="489458" y="1118023"/>
            <a:ext cx="3041919" cy="898001"/>
            <a:chOff x="5402" y="3594"/>
            <a:chExt cx="8398" cy="3613"/>
          </a:xfrm>
        </p:grpSpPr>
        <p:grpSp>
          <p:nvGrpSpPr>
            <p:cNvPr id="24" name="组合 23">
              <a:extLst>
                <a:ext uri="{FF2B5EF4-FFF2-40B4-BE49-F238E27FC236}">
                  <a16:creationId xmlns:a16="http://schemas.microsoft.com/office/drawing/2014/main" id="{B13981C7-D136-B54C-D2C6-DEC6BCAD2BDD}"/>
                </a:ext>
              </a:extLst>
            </p:cNvPr>
            <p:cNvGrpSpPr/>
            <p:nvPr/>
          </p:nvGrpSpPr>
          <p:grpSpPr>
            <a:xfrm>
              <a:off x="5402" y="3594"/>
              <a:ext cx="8398" cy="3613"/>
              <a:chOff x="5402" y="3594"/>
              <a:chExt cx="8398" cy="3613"/>
            </a:xfrm>
          </p:grpSpPr>
          <p:sp>
            <p:nvSpPr>
              <p:cNvPr id="181" name="Freeform 107">
                <a:extLst>
                  <a:ext uri="{FF2B5EF4-FFF2-40B4-BE49-F238E27FC236}">
                    <a16:creationId xmlns:a16="http://schemas.microsoft.com/office/drawing/2014/main" id="{9E7A34E9-5FAF-8B9F-0F5A-DC76A6269A7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2" name="Freeform 108">
                <a:extLst>
                  <a:ext uri="{FF2B5EF4-FFF2-40B4-BE49-F238E27FC236}">
                    <a16:creationId xmlns:a16="http://schemas.microsoft.com/office/drawing/2014/main" id="{C851CE96-3A1D-ECF2-916F-B4A1EBA8EA6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3" name="Freeform 109">
                <a:extLst>
                  <a:ext uri="{FF2B5EF4-FFF2-40B4-BE49-F238E27FC236}">
                    <a16:creationId xmlns:a16="http://schemas.microsoft.com/office/drawing/2014/main" id="{70CA65ED-CDEB-831B-3D42-4AFBAB2B86E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4" name="Line 110">
                <a:extLst>
                  <a:ext uri="{FF2B5EF4-FFF2-40B4-BE49-F238E27FC236}">
                    <a16:creationId xmlns:a16="http://schemas.microsoft.com/office/drawing/2014/main" id="{37D8DD04-E756-ECB9-E9D7-82715C3F82E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" name="Freeform 111">
                <a:extLst>
                  <a:ext uri="{FF2B5EF4-FFF2-40B4-BE49-F238E27FC236}">
                    <a16:creationId xmlns:a16="http://schemas.microsoft.com/office/drawing/2014/main" id="{6F11E155-0DCE-A29F-EF13-66326C1B5247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6" name="Oval 112">
                <a:extLst>
                  <a:ext uri="{FF2B5EF4-FFF2-40B4-BE49-F238E27FC236}">
                    <a16:creationId xmlns:a16="http://schemas.microsoft.com/office/drawing/2014/main" id="{B0C508AB-0490-0197-7C97-6F6E9A1DD6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7" name="Oval 113">
                <a:extLst>
                  <a:ext uri="{FF2B5EF4-FFF2-40B4-BE49-F238E27FC236}">
                    <a16:creationId xmlns:a16="http://schemas.microsoft.com/office/drawing/2014/main" id="{BD67C9C8-7277-1546-B41C-E3A161EEB6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8" name="Oval 114">
                <a:extLst>
                  <a:ext uri="{FF2B5EF4-FFF2-40B4-BE49-F238E27FC236}">
                    <a16:creationId xmlns:a16="http://schemas.microsoft.com/office/drawing/2014/main" id="{B1A3144E-26AC-2237-9ACF-DC0D990439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9" name="Oval 115">
                <a:extLst>
                  <a:ext uri="{FF2B5EF4-FFF2-40B4-BE49-F238E27FC236}">
                    <a16:creationId xmlns:a16="http://schemas.microsoft.com/office/drawing/2014/main" id="{EE153149-93C9-3527-9DC2-3F567ED83A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0" name="Oval 116">
                <a:extLst>
                  <a:ext uri="{FF2B5EF4-FFF2-40B4-BE49-F238E27FC236}">
                    <a16:creationId xmlns:a16="http://schemas.microsoft.com/office/drawing/2014/main" id="{F6F99793-00F9-F74C-DC6A-EC17E41EA2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1" name="Oval 117">
                <a:extLst>
                  <a:ext uri="{FF2B5EF4-FFF2-40B4-BE49-F238E27FC236}">
                    <a16:creationId xmlns:a16="http://schemas.microsoft.com/office/drawing/2014/main" id="{DE3F9D51-4FCD-A465-2F06-636C938A8A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2" name="Oval 118">
                <a:extLst>
                  <a:ext uri="{FF2B5EF4-FFF2-40B4-BE49-F238E27FC236}">
                    <a16:creationId xmlns:a16="http://schemas.microsoft.com/office/drawing/2014/main" id="{82D4A000-CDF8-C4AC-4FF1-A1C20D0B04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3" name="Oval 119">
                <a:extLst>
                  <a:ext uri="{FF2B5EF4-FFF2-40B4-BE49-F238E27FC236}">
                    <a16:creationId xmlns:a16="http://schemas.microsoft.com/office/drawing/2014/main" id="{2D3E8170-5467-9A5B-64DD-0C7EA7C2F0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4" name="Oval 120">
                <a:extLst>
                  <a:ext uri="{FF2B5EF4-FFF2-40B4-BE49-F238E27FC236}">
                    <a16:creationId xmlns:a16="http://schemas.microsoft.com/office/drawing/2014/main" id="{5662FE47-D01A-73BD-ACFF-00D8D7708B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5" name="Oval 121">
                <a:extLst>
                  <a:ext uri="{FF2B5EF4-FFF2-40B4-BE49-F238E27FC236}">
                    <a16:creationId xmlns:a16="http://schemas.microsoft.com/office/drawing/2014/main" id="{3727D95A-A2FE-EE1C-B52A-E905F39015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6" name="Oval 122">
                <a:extLst>
                  <a:ext uri="{FF2B5EF4-FFF2-40B4-BE49-F238E27FC236}">
                    <a16:creationId xmlns:a16="http://schemas.microsoft.com/office/drawing/2014/main" id="{E239B98A-7AF1-F075-ED5F-7D5F7696A8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7" name="Oval 123">
                <a:extLst>
                  <a:ext uri="{FF2B5EF4-FFF2-40B4-BE49-F238E27FC236}">
                    <a16:creationId xmlns:a16="http://schemas.microsoft.com/office/drawing/2014/main" id="{877378C9-E4DD-82AA-C327-36DBDD4B91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8" name="Oval 124">
                <a:extLst>
                  <a:ext uri="{FF2B5EF4-FFF2-40B4-BE49-F238E27FC236}">
                    <a16:creationId xmlns:a16="http://schemas.microsoft.com/office/drawing/2014/main" id="{DA91A323-017C-2FF3-BDB6-BDD5EC8656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9" name="Oval 125">
                <a:extLst>
                  <a:ext uri="{FF2B5EF4-FFF2-40B4-BE49-F238E27FC236}">
                    <a16:creationId xmlns:a16="http://schemas.microsoft.com/office/drawing/2014/main" id="{D276D333-1B84-2E8C-D928-21FB17EFFE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0" name="Oval 126">
                <a:extLst>
                  <a:ext uri="{FF2B5EF4-FFF2-40B4-BE49-F238E27FC236}">
                    <a16:creationId xmlns:a16="http://schemas.microsoft.com/office/drawing/2014/main" id="{277AA608-41F9-640E-CD81-752F1905BA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1" name="Oval 127">
                <a:extLst>
                  <a:ext uri="{FF2B5EF4-FFF2-40B4-BE49-F238E27FC236}">
                    <a16:creationId xmlns:a16="http://schemas.microsoft.com/office/drawing/2014/main" id="{CE141D3E-C433-06E4-B6F9-E3B0548367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2" name="Oval 128">
                <a:extLst>
                  <a:ext uri="{FF2B5EF4-FFF2-40B4-BE49-F238E27FC236}">
                    <a16:creationId xmlns:a16="http://schemas.microsoft.com/office/drawing/2014/main" id="{AF847657-3C00-44C4-3762-ED4FF5CCAF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3" name="Oval 129">
                <a:extLst>
                  <a:ext uri="{FF2B5EF4-FFF2-40B4-BE49-F238E27FC236}">
                    <a16:creationId xmlns:a16="http://schemas.microsoft.com/office/drawing/2014/main" id="{2AD932EE-7D1F-7D77-3245-F0EFBCFA1C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4" name="Oval 130">
                <a:extLst>
                  <a:ext uri="{FF2B5EF4-FFF2-40B4-BE49-F238E27FC236}">
                    <a16:creationId xmlns:a16="http://schemas.microsoft.com/office/drawing/2014/main" id="{339A5281-DD76-B497-F9D7-BE66F4F548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5" name="Oval 131">
                <a:extLst>
                  <a:ext uri="{FF2B5EF4-FFF2-40B4-BE49-F238E27FC236}">
                    <a16:creationId xmlns:a16="http://schemas.microsoft.com/office/drawing/2014/main" id="{28ACBE41-190E-43BB-DF84-DDB65C2679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6" name="Oval 132">
                <a:extLst>
                  <a:ext uri="{FF2B5EF4-FFF2-40B4-BE49-F238E27FC236}">
                    <a16:creationId xmlns:a16="http://schemas.microsoft.com/office/drawing/2014/main" id="{D3D260E0-F770-0EAA-E3E6-E93113D7F1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7" name="Oval 133">
                <a:extLst>
                  <a:ext uri="{FF2B5EF4-FFF2-40B4-BE49-F238E27FC236}">
                    <a16:creationId xmlns:a16="http://schemas.microsoft.com/office/drawing/2014/main" id="{2BE129CA-89B1-9EE0-AF43-E6F47C3608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8" name="Oval 134">
                <a:extLst>
                  <a:ext uri="{FF2B5EF4-FFF2-40B4-BE49-F238E27FC236}">
                    <a16:creationId xmlns:a16="http://schemas.microsoft.com/office/drawing/2014/main" id="{77BC8A37-78A1-936A-4A43-D31615C0F0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9" name="Oval 135">
                <a:extLst>
                  <a:ext uri="{FF2B5EF4-FFF2-40B4-BE49-F238E27FC236}">
                    <a16:creationId xmlns:a16="http://schemas.microsoft.com/office/drawing/2014/main" id="{837AC6E5-82C9-FAFF-F4DE-A9498C2C40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0" name="Oval 136">
                <a:extLst>
                  <a:ext uri="{FF2B5EF4-FFF2-40B4-BE49-F238E27FC236}">
                    <a16:creationId xmlns:a16="http://schemas.microsoft.com/office/drawing/2014/main" id="{45B6E697-4908-D68A-E4C3-36CC1EBCFA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1" name="Oval 137">
                <a:extLst>
                  <a:ext uri="{FF2B5EF4-FFF2-40B4-BE49-F238E27FC236}">
                    <a16:creationId xmlns:a16="http://schemas.microsoft.com/office/drawing/2014/main" id="{29332F12-2188-87CB-19F4-2A1E3FB02A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2" name="Oval 138">
                <a:extLst>
                  <a:ext uri="{FF2B5EF4-FFF2-40B4-BE49-F238E27FC236}">
                    <a16:creationId xmlns:a16="http://schemas.microsoft.com/office/drawing/2014/main" id="{4C17AF2F-488B-A16B-6E2B-E34A7BEC7D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3" name="Oval 139">
                <a:extLst>
                  <a:ext uri="{FF2B5EF4-FFF2-40B4-BE49-F238E27FC236}">
                    <a16:creationId xmlns:a16="http://schemas.microsoft.com/office/drawing/2014/main" id="{1D6837FA-2E84-B41A-986D-08E1461A12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4" name="Oval 140">
                <a:extLst>
                  <a:ext uri="{FF2B5EF4-FFF2-40B4-BE49-F238E27FC236}">
                    <a16:creationId xmlns:a16="http://schemas.microsoft.com/office/drawing/2014/main" id="{719E71C2-F5F2-229E-0F8C-5D07ECD56A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5" name="Oval 141">
                <a:extLst>
                  <a:ext uri="{FF2B5EF4-FFF2-40B4-BE49-F238E27FC236}">
                    <a16:creationId xmlns:a16="http://schemas.microsoft.com/office/drawing/2014/main" id="{86EC709D-F589-8313-F250-6237E429D0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6" name="Oval 142">
                <a:extLst>
                  <a:ext uri="{FF2B5EF4-FFF2-40B4-BE49-F238E27FC236}">
                    <a16:creationId xmlns:a16="http://schemas.microsoft.com/office/drawing/2014/main" id="{AB365620-7FA7-DCCC-4358-BE6866D777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7" name="Oval 143">
                <a:extLst>
                  <a:ext uri="{FF2B5EF4-FFF2-40B4-BE49-F238E27FC236}">
                    <a16:creationId xmlns:a16="http://schemas.microsoft.com/office/drawing/2014/main" id="{ED2BF2D4-6928-1432-E426-FDD427A3C8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8" name="Oval 144">
                <a:extLst>
                  <a:ext uri="{FF2B5EF4-FFF2-40B4-BE49-F238E27FC236}">
                    <a16:creationId xmlns:a16="http://schemas.microsoft.com/office/drawing/2014/main" id="{95399B2D-6F26-3DAC-9828-67F29232E2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9" name="Oval 145">
                <a:extLst>
                  <a:ext uri="{FF2B5EF4-FFF2-40B4-BE49-F238E27FC236}">
                    <a16:creationId xmlns:a16="http://schemas.microsoft.com/office/drawing/2014/main" id="{6E628757-7F11-189B-E5D1-A630DF8186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0" name="Oval 146">
                <a:extLst>
                  <a:ext uri="{FF2B5EF4-FFF2-40B4-BE49-F238E27FC236}">
                    <a16:creationId xmlns:a16="http://schemas.microsoft.com/office/drawing/2014/main" id="{D02A0B44-581A-F8A0-B236-4E04284077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1" name="Oval 147">
                <a:extLst>
                  <a:ext uri="{FF2B5EF4-FFF2-40B4-BE49-F238E27FC236}">
                    <a16:creationId xmlns:a16="http://schemas.microsoft.com/office/drawing/2014/main" id="{530450B8-1130-03E0-3652-7F627A9ABE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2" name="Oval 148">
                <a:extLst>
                  <a:ext uri="{FF2B5EF4-FFF2-40B4-BE49-F238E27FC236}">
                    <a16:creationId xmlns:a16="http://schemas.microsoft.com/office/drawing/2014/main" id="{AA4BFF40-2EB7-1992-2D07-F359E8D23A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3" name="Oval 149">
                <a:extLst>
                  <a:ext uri="{FF2B5EF4-FFF2-40B4-BE49-F238E27FC236}">
                    <a16:creationId xmlns:a16="http://schemas.microsoft.com/office/drawing/2014/main" id="{2B67D335-3715-A35A-3000-C85411D5EB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4" name="Oval 150">
                <a:extLst>
                  <a:ext uri="{FF2B5EF4-FFF2-40B4-BE49-F238E27FC236}">
                    <a16:creationId xmlns:a16="http://schemas.microsoft.com/office/drawing/2014/main" id="{FB483E16-D3D0-259F-725C-C7297B03CF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5" name="Oval 151">
                <a:extLst>
                  <a:ext uri="{FF2B5EF4-FFF2-40B4-BE49-F238E27FC236}">
                    <a16:creationId xmlns:a16="http://schemas.microsoft.com/office/drawing/2014/main" id="{B109F311-007E-ECD3-FD5F-E3E87CD55B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6" name="Oval 152">
                <a:extLst>
                  <a:ext uri="{FF2B5EF4-FFF2-40B4-BE49-F238E27FC236}">
                    <a16:creationId xmlns:a16="http://schemas.microsoft.com/office/drawing/2014/main" id="{DF17B2C3-4533-B2DD-979F-6F1542E80B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7" name="Oval 153">
                <a:extLst>
                  <a:ext uri="{FF2B5EF4-FFF2-40B4-BE49-F238E27FC236}">
                    <a16:creationId xmlns:a16="http://schemas.microsoft.com/office/drawing/2014/main" id="{C53DCDEB-FB4B-BBA4-5020-E70F6894BC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8" name="Oval 154">
                <a:extLst>
                  <a:ext uri="{FF2B5EF4-FFF2-40B4-BE49-F238E27FC236}">
                    <a16:creationId xmlns:a16="http://schemas.microsoft.com/office/drawing/2014/main" id="{EB5684D4-B0AA-1DA6-6B3A-ED9CFDF98B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9" name="Oval 155">
                <a:extLst>
                  <a:ext uri="{FF2B5EF4-FFF2-40B4-BE49-F238E27FC236}">
                    <a16:creationId xmlns:a16="http://schemas.microsoft.com/office/drawing/2014/main" id="{D7869E2D-8F50-748B-349C-5F9DB6403C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0" name="Oval 156">
                <a:extLst>
                  <a:ext uri="{FF2B5EF4-FFF2-40B4-BE49-F238E27FC236}">
                    <a16:creationId xmlns:a16="http://schemas.microsoft.com/office/drawing/2014/main" id="{6AAB1FC3-CB91-D80E-2043-34779D806C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1" name="Oval 157">
                <a:extLst>
                  <a:ext uri="{FF2B5EF4-FFF2-40B4-BE49-F238E27FC236}">
                    <a16:creationId xmlns:a16="http://schemas.microsoft.com/office/drawing/2014/main" id="{E2E40083-FE6A-1F79-23AE-98FD9BCF33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2" name="Oval 158">
                <a:extLst>
                  <a:ext uri="{FF2B5EF4-FFF2-40B4-BE49-F238E27FC236}">
                    <a16:creationId xmlns:a16="http://schemas.microsoft.com/office/drawing/2014/main" id="{77B7B51E-0974-C2CD-0418-1A9510AB44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3" name="Oval 159">
                <a:extLst>
                  <a:ext uri="{FF2B5EF4-FFF2-40B4-BE49-F238E27FC236}">
                    <a16:creationId xmlns:a16="http://schemas.microsoft.com/office/drawing/2014/main" id="{11962715-2458-D670-7925-0135B8A12D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4" name="Oval 160">
                <a:extLst>
                  <a:ext uri="{FF2B5EF4-FFF2-40B4-BE49-F238E27FC236}">
                    <a16:creationId xmlns:a16="http://schemas.microsoft.com/office/drawing/2014/main" id="{E7D07117-1CA5-2D27-3516-D44CA94C1F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5" name="Oval 161">
                <a:extLst>
                  <a:ext uri="{FF2B5EF4-FFF2-40B4-BE49-F238E27FC236}">
                    <a16:creationId xmlns:a16="http://schemas.microsoft.com/office/drawing/2014/main" id="{38113F1B-BDC5-D542-3E85-6307307172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6" name="Oval 162">
                <a:extLst>
                  <a:ext uri="{FF2B5EF4-FFF2-40B4-BE49-F238E27FC236}">
                    <a16:creationId xmlns:a16="http://schemas.microsoft.com/office/drawing/2014/main" id="{8A6025B0-4D6E-FF3E-2374-1DDD45ABDC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7" name="Oval 163">
                <a:extLst>
                  <a:ext uri="{FF2B5EF4-FFF2-40B4-BE49-F238E27FC236}">
                    <a16:creationId xmlns:a16="http://schemas.microsoft.com/office/drawing/2014/main" id="{2692B83D-3C53-7A4E-A87B-304676CA94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8" name="Oval 164">
                <a:extLst>
                  <a:ext uri="{FF2B5EF4-FFF2-40B4-BE49-F238E27FC236}">
                    <a16:creationId xmlns:a16="http://schemas.microsoft.com/office/drawing/2014/main" id="{A143B235-AC1C-5ECF-11FF-62B21C21A6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9" name="Oval 165">
                <a:extLst>
                  <a:ext uri="{FF2B5EF4-FFF2-40B4-BE49-F238E27FC236}">
                    <a16:creationId xmlns:a16="http://schemas.microsoft.com/office/drawing/2014/main" id="{5F7B9491-4227-4FBD-0913-75E741447E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0" name="Oval 166">
                <a:extLst>
                  <a:ext uri="{FF2B5EF4-FFF2-40B4-BE49-F238E27FC236}">
                    <a16:creationId xmlns:a16="http://schemas.microsoft.com/office/drawing/2014/main" id="{1DE0328C-0252-31AA-E761-DA80D16907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1" name="Oval 167">
                <a:extLst>
                  <a:ext uri="{FF2B5EF4-FFF2-40B4-BE49-F238E27FC236}">
                    <a16:creationId xmlns:a16="http://schemas.microsoft.com/office/drawing/2014/main" id="{C75F78F4-9E19-326A-6385-3FFD9C6A1B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2" name="Oval 168">
                <a:extLst>
                  <a:ext uri="{FF2B5EF4-FFF2-40B4-BE49-F238E27FC236}">
                    <a16:creationId xmlns:a16="http://schemas.microsoft.com/office/drawing/2014/main" id="{BC678E3E-5FB8-CCD1-C6A3-8375BB2677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3" name="Oval 169">
                <a:extLst>
                  <a:ext uri="{FF2B5EF4-FFF2-40B4-BE49-F238E27FC236}">
                    <a16:creationId xmlns:a16="http://schemas.microsoft.com/office/drawing/2014/main" id="{99CA1E6F-9957-7A69-0855-D7114818E6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4" name="Oval 170">
                <a:extLst>
                  <a:ext uri="{FF2B5EF4-FFF2-40B4-BE49-F238E27FC236}">
                    <a16:creationId xmlns:a16="http://schemas.microsoft.com/office/drawing/2014/main" id="{82C6BD95-99DE-A7A1-C647-977645763C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5" name="Oval 171">
                <a:extLst>
                  <a:ext uri="{FF2B5EF4-FFF2-40B4-BE49-F238E27FC236}">
                    <a16:creationId xmlns:a16="http://schemas.microsoft.com/office/drawing/2014/main" id="{DE46B896-3ABD-205B-9863-C3389CC732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6" name="Oval 172">
                <a:extLst>
                  <a:ext uri="{FF2B5EF4-FFF2-40B4-BE49-F238E27FC236}">
                    <a16:creationId xmlns:a16="http://schemas.microsoft.com/office/drawing/2014/main" id="{3BE9B0AB-23AE-EBA4-F2FA-C47CD3268B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7" name="Oval 173">
                <a:extLst>
                  <a:ext uri="{FF2B5EF4-FFF2-40B4-BE49-F238E27FC236}">
                    <a16:creationId xmlns:a16="http://schemas.microsoft.com/office/drawing/2014/main" id="{14D4C8F8-8409-43D0-D21A-BE92DFB258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8" name="Oval 174">
                <a:extLst>
                  <a:ext uri="{FF2B5EF4-FFF2-40B4-BE49-F238E27FC236}">
                    <a16:creationId xmlns:a16="http://schemas.microsoft.com/office/drawing/2014/main" id="{B6BB1378-A16F-B1DE-15B9-C1158F7D52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9" name="Oval 175">
                <a:extLst>
                  <a:ext uri="{FF2B5EF4-FFF2-40B4-BE49-F238E27FC236}">
                    <a16:creationId xmlns:a16="http://schemas.microsoft.com/office/drawing/2014/main" id="{B75C4704-E31F-2EC5-F401-9319379CB4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0" name="Oval 176">
                <a:extLst>
                  <a:ext uri="{FF2B5EF4-FFF2-40B4-BE49-F238E27FC236}">
                    <a16:creationId xmlns:a16="http://schemas.microsoft.com/office/drawing/2014/main" id="{11102825-42C4-EB34-E48D-F485B27D54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1" name="Oval 177">
                <a:extLst>
                  <a:ext uri="{FF2B5EF4-FFF2-40B4-BE49-F238E27FC236}">
                    <a16:creationId xmlns:a16="http://schemas.microsoft.com/office/drawing/2014/main" id="{8A685FEE-0130-2753-5DDA-6431C77EC9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2" name="Oval 178">
                <a:extLst>
                  <a:ext uri="{FF2B5EF4-FFF2-40B4-BE49-F238E27FC236}">
                    <a16:creationId xmlns:a16="http://schemas.microsoft.com/office/drawing/2014/main" id="{951E7138-9275-454D-16D1-33E673CF34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3" name="Oval 179">
                <a:extLst>
                  <a:ext uri="{FF2B5EF4-FFF2-40B4-BE49-F238E27FC236}">
                    <a16:creationId xmlns:a16="http://schemas.microsoft.com/office/drawing/2014/main" id="{F768BC37-0610-061B-F5EA-8F73FA848F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4" name="Oval 180">
                <a:extLst>
                  <a:ext uri="{FF2B5EF4-FFF2-40B4-BE49-F238E27FC236}">
                    <a16:creationId xmlns:a16="http://schemas.microsoft.com/office/drawing/2014/main" id="{BB563A5A-A897-564A-7F91-C0BA788EB7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5" name="Oval 181">
                <a:extLst>
                  <a:ext uri="{FF2B5EF4-FFF2-40B4-BE49-F238E27FC236}">
                    <a16:creationId xmlns:a16="http://schemas.microsoft.com/office/drawing/2014/main" id="{2A1012C4-0EF9-F150-08B7-FA7CDBFA4C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6" name="Oval 182">
                <a:extLst>
                  <a:ext uri="{FF2B5EF4-FFF2-40B4-BE49-F238E27FC236}">
                    <a16:creationId xmlns:a16="http://schemas.microsoft.com/office/drawing/2014/main" id="{1036C465-58D5-A212-312E-FB5CE28F57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7" name="Oval 183">
                <a:extLst>
                  <a:ext uri="{FF2B5EF4-FFF2-40B4-BE49-F238E27FC236}">
                    <a16:creationId xmlns:a16="http://schemas.microsoft.com/office/drawing/2014/main" id="{8C535F4F-B352-D796-7382-5B9918DC13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8" name="Oval 184">
                <a:extLst>
                  <a:ext uri="{FF2B5EF4-FFF2-40B4-BE49-F238E27FC236}">
                    <a16:creationId xmlns:a16="http://schemas.microsoft.com/office/drawing/2014/main" id="{A185505E-8589-E9D1-BD66-0E5C302550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9" name="Oval 185">
                <a:extLst>
                  <a:ext uri="{FF2B5EF4-FFF2-40B4-BE49-F238E27FC236}">
                    <a16:creationId xmlns:a16="http://schemas.microsoft.com/office/drawing/2014/main" id="{D5F508D2-4A9C-A4AF-D3E6-E579610551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0" name="Oval 186">
                <a:extLst>
                  <a:ext uri="{FF2B5EF4-FFF2-40B4-BE49-F238E27FC236}">
                    <a16:creationId xmlns:a16="http://schemas.microsoft.com/office/drawing/2014/main" id="{60FB3605-1185-1648-09A1-F19FFD7557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1" name="Oval 187">
                <a:extLst>
                  <a:ext uri="{FF2B5EF4-FFF2-40B4-BE49-F238E27FC236}">
                    <a16:creationId xmlns:a16="http://schemas.microsoft.com/office/drawing/2014/main" id="{957BC6E5-305C-6C4C-045C-EAA2372480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2" name="Oval 188">
                <a:extLst>
                  <a:ext uri="{FF2B5EF4-FFF2-40B4-BE49-F238E27FC236}">
                    <a16:creationId xmlns:a16="http://schemas.microsoft.com/office/drawing/2014/main" id="{C1945708-D37D-B2E8-105E-C86A52CE9E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3" name="Oval 189">
                <a:extLst>
                  <a:ext uri="{FF2B5EF4-FFF2-40B4-BE49-F238E27FC236}">
                    <a16:creationId xmlns:a16="http://schemas.microsoft.com/office/drawing/2014/main" id="{3CE61821-C26F-9866-20C3-1FF9B00C10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4" name="Oval 190">
                <a:extLst>
                  <a:ext uri="{FF2B5EF4-FFF2-40B4-BE49-F238E27FC236}">
                    <a16:creationId xmlns:a16="http://schemas.microsoft.com/office/drawing/2014/main" id="{94CE6A50-3AF6-8FC2-A74A-04AC7323B5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5" name="Oval 191">
                <a:extLst>
                  <a:ext uri="{FF2B5EF4-FFF2-40B4-BE49-F238E27FC236}">
                    <a16:creationId xmlns:a16="http://schemas.microsoft.com/office/drawing/2014/main" id="{2B68F8D6-D250-0B48-E8C8-84E2917CEE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6" name="Oval 192">
                <a:extLst>
                  <a:ext uri="{FF2B5EF4-FFF2-40B4-BE49-F238E27FC236}">
                    <a16:creationId xmlns:a16="http://schemas.microsoft.com/office/drawing/2014/main" id="{1317AC4B-7198-E37D-45FC-F279AA7412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7" name="Freeform 193">
                <a:extLst>
                  <a:ext uri="{FF2B5EF4-FFF2-40B4-BE49-F238E27FC236}">
                    <a16:creationId xmlns:a16="http://schemas.microsoft.com/office/drawing/2014/main" id="{E836E9C7-E3D0-1511-0028-50F1A4C1D3B5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8" name="Freeform 194">
                <a:extLst>
                  <a:ext uri="{FF2B5EF4-FFF2-40B4-BE49-F238E27FC236}">
                    <a16:creationId xmlns:a16="http://schemas.microsoft.com/office/drawing/2014/main" id="{898D5291-3723-7B5B-B5C1-6F4260425E4B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9" name="Freeform 195">
                <a:extLst>
                  <a:ext uri="{FF2B5EF4-FFF2-40B4-BE49-F238E27FC236}">
                    <a16:creationId xmlns:a16="http://schemas.microsoft.com/office/drawing/2014/main" id="{B71425B8-7322-CF01-1F60-3BB9ADF37247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0" name="Freeform 196">
                <a:extLst>
                  <a:ext uri="{FF2B5EF4-FFF2-40B4-BE49-F238E27FC236}">
                    <a16:creationId xmlns:a16="http://schemas.microsoft.com/office/drawing/2014/main" id="{810DB22A-6DDB-47A0-2F1D-FB7655E6A51D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1" name="Freeform 197">
                <a:extLst>
                  <a:ext uri="{FF2B5EF4-FFF2-40B4-BE49-F238E27FC236}">
                    <a16:creationId xmlns:a16="http://schemas.microsoft.com/office/drawing/2014/main" id="{81BE486A-C31D-0E11-5EB8-FB9E679136BC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2" name="Freeform 198">
                <a:extLst>
                  <a:ext uri="{FF2B5EF4-FFF2-40B4-BE49-F238E27FC236}">
                    <a16:creationId xmlns:a16="http://schemas.microsoft.com/office/drawing/2014/main" id="{029E7A4A-ED72-9AD9-B44C-9643D783074D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3" name="Oval 199">
                <a:extLst>
                  <a:ext uri="{FF2B5EF4-FFF2-40B4-BE49-F238E27FC236}">
                    <a16:creationId xmlns:a16="http://schemas.microsoft.com/office/drawing/2014/main" id="{7B7E716B-3873-9275-0644-0BE19397F8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4" name="Oval 200">
                <a:extLst>
                  <a:ext uri="{FF2B5EF4-FFF2-40B4-BE49-F238E27FC236}">
                    <a16:creationId xmlns:a16="http://schemas.microsoft.com/office/drawing/2014/main" id="{4D37EA72-C75E-73D5-E9F3-B6254E7F62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5" name="Oval 201">
                <a:extLst>
                  <a:ext uri="{FF2B5EF4-FFF2-40B4-BE49-F238E27FC236}">
                    <a16:creationId xmlns:a16="http://schemas.microsoft.com/office/drawing/2014/main" id="{5EB05590-3A61-6314-921B-55CEC7E9C9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6" name="Oval 202">
                <a:extLst>
                  <a:ext uri="{FF2B5EF4-FFF2-40B4-BE49-F238E27FC236}">
                    <a16:creationId xmlns:a16="http://schemas.microsoft.com/office/drawing/2014/main" id="{002D024A-7DFE-AA24-B3BB-DFD3A5A0AD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7" name="Oval 203">
                <a:extLst>
                  <a:ext uri="{FF2B5EF4-FFF2-40B4-BE49-F238E27FC236}">
                    <a16:creationId xmlns:a16="http://schemas.microsoft.com/office/drawing/2014/main" id="{D3899551-3A68-5EE8-3C8C-AD40B62B18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8" name="Oval 204">
                <a:extLst>
                  <a:ext uri="{FF2B5EF4-FFF2-40B4-BE49-F238E27FC236}">
                    <a16:creationId xmlns:a16="http://schemas.microsoft.com/office/drawing/2014/main" id="{FA70DDAC-3252-A7B1-431B-34F282713B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9" name="Oval 205">
                <a:extLst>
                  <a:ext uri="{FF2B5EF4-FFF2-40B4-BE49-F238E27FC236}">
                    <a16:creationId xmlns:a16="http://schemas.microsoft.com/office/drawing/2014/main" id="{BD7B357E-ACDA-C492-D26A-54EE73B78E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0" name="Oval 206">
                <a:extLst>
                  <a:ext uri="{FF2B5EF4-FFF2-40B4-BE49-F238E27FC236}">
                    <a16:creationId xmlns:a16="http://schemas.microsoft.com/office/drawing/2014/main" id="{86203D85-54DF-C3CA-60E0-199CBF432E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1" name="Oval 207">
                <a:extLst>
                  <a:ext uri="{FF2B5EF4-FFF2-40B4-BE49-F238E27FC236}">
                    <a16:creationId xmlns:a16="http://schemas.microsoft.com/office/drawing/2014/main" id="{9E806BD4-172B-BBF8-912B-F01DC40C66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2" name="Oval 208">
                <a:extLst>
                  <a:ext uri="{FF2B5EF4-FFF2-40B4-BE49-F238E27FC236}">
                    <a16:creationId xmlns:a16="http://schemas.microsoft.com/office/drawing/2014/main" id="{52399CD6-A92E-772D-7ABD-F0B620F036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3" name="Oval 209">
                <a:extLst>
                  <a:ext uri="{FF2B5EF4-FFF2-40B4-BE49-F238E27FC236}">
                    <a16:creationId xmlns:a16="http://schemas.microsoft.com/office/drawing/2014/main" id="{D60862BE-6DE1-134D-0279-4632C2E0DA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4" name="Oval 210">
                <a:extLst>
                  <a:ext uri="{FF2B5EF4-FFF2-40B4-BE49-F238E27FC236}">
                    <a16:creationId xmlns:a16="http://schemas.microsoft.com/office/drawing/2014/main" id="{73EAE812-96C0-82EA-754C-BE441A4D8A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5" name="Oval 211">
                <a:extLst>
                  <a:ext uri="{FF2B5EF4-FFF2-40B4-BE49-F238E27FC236}">
                    <a16:creationId xmlns:a16="http://schemas.microsoft.com/office/drawing/2014/main" id="{5C1B3377-06D8-F02B-43E5-BB4AD16B6F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6" name="Oval 212">
                <a:extLst>
                  <a:ext uri="{FF2B5EF4-FFF2-40B4-BE49-F238E27FC236}">
                    <a16:creationId xmlns:a16="http://schemas.microsoft.com/office/drawing/2014/main" id="{1053C767-18D9-F038-665E-A008C774EC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7" name="Oval 213">
                <a:extLst>
                  <a:ext uri="{FF2B5EF4-FFF2-40B4-BE49-F238E27FC236}">
                    <a16:creationId xmlns:a16="http://schemas.microsoft.com/office/drawing/2014/main" id="{63446600-05FD-EA33-F528-3B5B126FD9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8" name="Oval 214">
                <a:extLst>
                  <a:ext uri="{FF2B5EF4-FFF2-40B4-BE49-F238E27FC236}">
                    <a16:creationId xmlns:a16="http://schemas.microsoft.com/office/drawing/2014/main" id="{F187BA80-9F39-0676-B248-A5CCC40D5A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9" name="Oval 215">
                <a:extLst>
                  <a:ext uri="{FF2B5EF4-FFF2-40B4-BE49-F238E27FC236}">
                    <a16:creationId xmlns:a16="http://schemas.microsoft.com/office/drawing/2014/main" id="{B1C39B07-1C92-319C-2540-B7489A04EA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0" name="Oval 216">
                <a:extLst>
                  <a:ext uri="{FF2B5EF4-FFF2-40B4-BE49-F238E27FC236}">
                    <a16:creationId xmlns:a16="http://schemas.microsoft.com/office/drawing/2014/main" id="{A7100EBB-DFCF-923D-DB41-7637FA4C6F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1" name="Oval 217">
                <a:extLst>
                  <a:ext uri="{FF2B5EF4-FFF2-40B4-BE49-F238E27FC236}">
                    <a16:creationId xmlns:a16="http://schemas.microsoft.com/office/drawing/2014/main" id="{9A4FE766-B2FD-B83E-2ED1-FBC2E6AA06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2" name="Oval 218">
                <a:extLst>
                  <a:ext uri="{FF2B5EF4-FFF2-40B4-BE49-F238E27FC236}">
                    <a16:creationId xmlns:a16="http://schemas.microsoft.com/office/drawing/2014/main" id="{D2E6EC98-AAA8-3A01-C151-7D8E94F658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3" name="Oval 219">
                <a:extLst>
                  <a:ext uri="{FF2B5EF4-FFF2-40B4-BE49-F238E27FC236}">
                    <a16:creationId xmlns:a16="http://schemas.microsoft.com/office/drawing/2014/main" id="{8B9AC59D-9189-B944-F726-5E01038F33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4" name="Oval 220">
                <a:extLst>
                  <a:ext uri="{FF2B5EF4-FFF2-40B4-BE49-F238E27FC236}">
                    <a16:creationId xmlns:a16="http://schemas.microsoft.com/office/drawing/2014/main" id="{3E75D14F-B132-C226-0D44-17D288A8C6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5" name="Oval 221">
                <a:extLst>
                  <a:ext uri="{FF2B5EF4-FFF2-40B4-BE49-F238E27FC236}">
                    <a16:creationId xmlns:a16="http://schemas.microsoft.com/office/drawing/2014/main" id="{36DAB955-677B-20C1-4296-5BCCC79A7A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6" name="Oval 222">
                <a:extLst>
                  <a:ext uri="{FF2B5EF4-FFF2-40B4-BE49-F238E27FC236}">
                    <a16:creationId xmlns:a16="http://schemas.microsoft.com/office/drawing/2014/main" id="{853431E9-AEE8-7D7C-0C47-39050B478E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7" name="Oval 223">
                <a:extLst>
                  <a:ext uri="{FF2B5EF4-FFF2-40B4-BE49-F238E27FC236}">
                    <a16:creationId xmlns:a16="http://schemas.microsoft.com/office/drawing/2014/main" id="{02A24719-C0C5-EE95-3DD4-F7E586FBF0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8" name="Oval 224">
                <a:extLst>
                  <a:ext uri="{FF2B5EF4-FFF2-40B4-BE49-F238E27FC236}">
                    <a16:creationId xmlns:a16="http://schemas.microsoft.com/office/drawing/2014/main" id="{07801CB3-11E3-E945-4F83-E89BCC2B1B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9" name="Oval 225">
                <a:extLst>
                  <a:ext uri="{FF2B5EF4-FFF2-40B4-BE49-F238E27FC236}">
                    <a16:creationId xmlns:a16="http://schemas.microsoft.com/office/drawing/2014/main" id="{82C540BC-015F-2E04-5D2D-A74BDB5267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0" name="Oval 226">
                <a:extLst>
                  <a:ext uri="{FF2B5EF4-FFF2-40B4-BE49-F238E27FC236}">
                    <a16:creationId xmlns:a16="http://schemas.microsoft.com/office/drawing/2014/main" id="{6E6A6C0C-4894-AB38-5ED7-49D9BCCB4D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1" name="Oval 227">
                <a:extLst>
                  <a:ext uri="{FF2B5EF4-FFF2-40B4-BE49-F238E27FC236}">
                    <a16:creationId xmlns:a16="http://schemas.microsoft.com/office/drawing/2014/main" id="{3E7D1FDB-832A-A7D5-FEC1-F5DB6B237E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2" name="Oval 228">
                <a:extLst>
                  <a:ext uri="{FF2B5EF4-FFF2-40B4-BE49-F238E27FC236}">
                    <a16:creationId xmlns:a16="http://schemas.microsoft.com/office/drawing/2014/main" id="{58792EC3-2737-DACD-BA71-CB6D12E3E6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3" name="Freeform 229">
                <a:extLst>
                  <a:ext uri="{FF2B5EF4-FFF2-40B4-BE49-F238E27FC236}">
                    <a16:creationId xmlns:a16="http://schemas.microsoft.com/office/drawing/2014/main" id="{F3868A67-719A-3E60-3421-1B374F268DB5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4" name="Freeform 230">
                <a:extLst>
                  <a:ext uri="{FF2B5EF4-FFF2-40B4-BE49-F238E27FC236}">
                    <a16:creationId xmlns:a16="http://schemas.microsoft.com/office/drawing/2014/main" id="{5FE54ECD-9869-1D4F-0FF8-6B9F87C33BA7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5" name="Freeform 231">
                <a:extLst>
                  <a:ext uri="{FF2B5EF4-FFF2-40B4-BE49-F238E27FC236}">
                    <a16:creationId xmlns:a16="http://schemas.microsoft.com/office/drawing/2014/main" id="{80F51377-3779-0181-7E1C-DF696241386B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6" name="Freeform 232">
                <a:extLst>
                  <a:ext uri="{FF2B5EF4-FFF2-40B4-BE49-F238E27FC236}">
                    <a16:creationId xmlns:a16="http://schemas.microsoft.com/office/drawing/2014/main" id="{A5F6A7CE-DA80-2FD3-3F0B-A7CDB87821AF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7" name="Freeform 233">
                <a:extLst>
                  <a:ext uri="{FF2B5EF4-FFF2-40B4-BE49-F238E27FC236}">
                    <a16:creationId xmlns:a16="http://schemas.microsoft.com/office/drawing/2014/main" id="{83E42A19-01A0-EA85-29C6-AC6363126F1F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8" name="Freeform 234">
                <a:extLst>
                  <a:ext uri="{FF2B5EF4-FFF2-40B4-BE49-F238E27FC236}">
                    <a16:creationId xmlns:a16="http://schemas.microsoft.com/office/drawing/2014/main" id="{0FDE39D3-C0CE-87B6-56D1-A61D69741806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9" name="Oval 235">
                <a:extLst>
                  <a:ext uri="{FF2B5EF4-FFF2-40B4-BE49-F238E27FC236}">
                    <a16:creationId xmlns:a16="http://schemas.microsoft.com/office/drawing/2014/main" id="{005A7379-3E44-CB42-FBF1-97B06739C3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0" name="Oval 236">
                <a:extLst>
                  <a:ext uri="{FF2B5EF4-FFF2-40B4-BE49-F238E27FC236}">
                    <a16:creationId xmlns:a16="http://schemas.microsoft.com/office/drawing/2014/main" id="{4200A89B-50CA-7805-3575-494EBE5F64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1" name="Oval 237">
                <a:extLst>
                  <a:ext uri="{FF2B5EF4-FFF2-40B4-BE49-F238E27FC236}">
                    <a16:creationId xmlns:a16="http://schemas.microsoft.com/office/drawing/2014/main" id="{2290157D-C944-AE66-8118-279A5EF6D8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2" name="Oval 238">
                <a:extLst>
                  <a:ext uri="{FF2B5EF4-FFF2-40B4-BE49-F238E27FC236}">
                    <a16:creationId xmlns:a16="http://schemas.microsoft.com/office/drawing/2014/main" id="{962E82A1-02B7-764D-B5BB-8FED2AE14D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3" name="Oval 239">
                <a:extLst>
                  <a:ext uri="{FF2B5EF4-FFF2-40B4-BE49-F238E27FC236}">
                    <a16:creationId xmlns:a16="http://schemas.microsoft.com/office/drawing/2014/main" id="{929B53F2-E221-0175-D752-4D9CFEAED8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4" name="Oval 240">
                <a:extLst>
                  <a:ext uri="{FF2B5EF4-FFF2-40B4-BE49-F238E27FC236}">
                    <a16:creationId xmlns:a16="http://schemas.microsoft.com/office/drawing/2014/main" id="{F4693573-274B-F4A3-AC45-A2DECC2D48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5" name="Oval 241">
                <a:extLst>
                  <a:ext uri="{FF2B5EF4-FFF2-40B4-BE49-F238E27FC236}">
                    <a16:creationId xmlns:a16="http://schemas.microsoft.com/office/drawing/2014/main" id="{661719E5-7A80-4D4D-EEE4-376284870B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6" name="Oval 242">
                <a:extLst>
                  <a:ext uri="{FF2B5EF4-FFF2-40B4-BE49-F238E27FC236}">
                    <a16:creationId xmlns:a16="http://schemas.microsoft.com/office/drawing/2014/main" id="{20A324E7-4971-445C-6273-FC2C281A4B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7" name="Oval 243">
                <a:extLst>
                  <a:ext uri="{FF2B5EF4-FFF2-40B4-BE49-F238E27FC236}">
                    <a16:creationId xmlns:a16="http://schemas.microsoft.com/office/drawing/2014/main" id="{D25DCC97-AED8-2BF9-761D-C7B3C0A19E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8" name="Oval 244">
                <a:extLst>
                  <a:ext uri="{FF2B5EF4-FFF2-40B4-BE49-F238E27FC236}">
                    <a16:creationId xmlns:a16="http://schemas.microsoft.com/office/drawing/2014/main" id="{0C5881C2-551D-0CDD-5DDE-0F8C87D61C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9" name="Oval 245">
                <a:extLst>
                  <a:ext uri="{FF2B5EF4-FFF2-40B4-BE49-F238E27FC236}">
                    <a16:creationId xmlns:a16="http://schemas.microsoft.com/office/drawing/2014/main" id="{315BDD46-7AF1-4065-D0D1-646A9F3492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0" name="Oval 246">
                <a:extLst>
                  <a:ext uri="{FF2B5EF4-FFF2-40B4-BE49-F238E27FC236}">
                    <a16:creationId xmlns:a16="http://schemas.microsoft.com/office/drawing/2014/main" id="{3207A48F-8A3D-165A-85F3-7ED00CC4C5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1" name="Oval 247">
                <a:extLst>
                  <a:ext uri="{FF2B5EF4-FFF2-40B4-BE49-F238E27FC236}">
                    <a16:creationId xmlns:a16="http://schemas.microsoft.com/office/drawing/2014/main" id="{B27143AB-1009-41AB-F80A-14C025957E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2" name="Oval 248">
                <a:extLst>
                  <a:ext uri="{FF2B5EF4-FFF2-40B4-BE49-F238E27FC236}">
                    <a16:creationId xmlns:a16="http://schemas.microsoft.com/office/drawing/2014/main" id="{326E9EDF-E2EF-274A-BF6A-5B4E0F55DA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3" name="Oval 249">
                <a:extLst>
                  <a:ext uri="{FF2B5EF4-FFF2-40B4-BE49-F238E27FC236}">
                    <a16:creationId xmlns:a16="http://schemas.microsoft.com/office/drawing/2014/main" id="{58759198-CA68-2EEB-9A18-B03D065FCF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4" name="Oval 250">
                <a:extLst>
                  <a:ext uri="{FF2B5EF4-FFF2-40B4-BE49-F238E27FC236}">
                    <a16:creationId xmlns:a16="http://schemas.microsoft.com/office/drawing/2014/main" id="{B0B900FB-64E8-28C0-BDE4-8EB344931D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5" name="Oval 251">
                <a:extLst>
                  <a:ext uri="{FF2B5EF4-FFF2-40B4-BE49-F238E27FC236}">
                    <a16:creationId xmlns:a16="http://schemas.microsoft.com/office/drawing/2014/main" id="{A5095B35-D4ED-C83B-47AC-C3FA7C836A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6" name="Oval 252">
                <a:extLst>
                  <a:ext uri="{FF2B5EF4-FFF2-40B4-BE49-F238E27FC236}">
                    <a16:creationId xmlns:a16="http://schemas.microsoft.com/office/drawing/2014/main" id="{AE0CB3C3-6829-7EBF-5BDE-468DD4DD9F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7" name="Oval 253">
                <a:extLst>
                  <a:ext uri="{FF2B5EF4-FFF2-40B4-BE49-F238E27FC236}">
                    <a16:creationId xmlns:a16="http://schemas.microsoft.com/office/drawing/2014/main" id="{328CC6D9-C757-5DD4-2E54-807B23D18B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8" name="Oval 254">
                <a:extLst>
                  <a:ext uri="{FF2B5EF4-FFF2-40B4-BE49-F238E27FC236}">
                    <a16:creationId xmlns:a16="http://schemas.microsoft.com/office/drawing/2014/main" id="{508F2B21-336C-9C9F-8FB2-D53C401D21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9" name="Oval 255">
                <a:extLst>
                  <a:ext uri="{FF2B5EF4-FFF2-40B4-BE49-F238E27FC236}">
                    <a16:creationId xmlns:a16="http://schemas.microsoft.com/office/drawing/2014/main" id="{E3330024-F6D5-5BFB-0272-94A98B7589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0" name="Oval 256">
                <a:extLst>
                  <a:ext uri="{FF2B5EF4-FFF2-40B4-BE49-F238E27FC236}">
                    <a16:creationId xmlns:a16="http://schemas.microsoft.com/office/drawing/2014/main" id="{F0C89AB5-6D23-93FE-4C40-A969BE413C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1" name="Oval 257">
                <a:extLst>
                  <a:ext uri="{FF2B5EF4-FFF2-40B4-BE49-F238E27FC236}">
                    <a16:creationId xmlns:a16="http://schemas.microsoft.com/office/drawing/2014/main" id="{C43760DB-A5AE-93D1-AAB3-B823182FF9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2" name="Oval 258">
                <a:extLst>
                  <a:ext uri="{FF2B5EF4-FFF2-40B4-BE49-F238E27FC236}">
                    <a16:creationId xmlns:a16="http://schemas.microsoft.com/office/drawing/2014/main" id="{44D87690-841F-6193-639B-D7B808ACBB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3" name="Oval 259">
                <a:extLst>
                  <a:ext uri="{FF2B5EF4-FFF2-40B4-BE49-F238E27FC236}">
                    <a16:creationId xmlns:a16="http://schemas.microsoft.com/office/drawing/2014/main" id="{B801F18C-7566-3CF6-4FBF-6738EEAEA1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4" name="Oval 260">
                <a:extLst>
                  <a:ext uri="{FF2B5EF4-FFF2-40B4-BE49-F238E27FC236}">
                    <a16:creationId xmlns:a16="http://schemas.microsoft.com/office/drawing/2014/main" id="{5FD1FE3C-E6D4-5848-1D79-30DEA03596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5" name="Oval 261">
                <a:extLst>
                  <a:ext uri="{FF2B5EF4-FFF2-40B4-BE49-F238E27FC236}">
                    <a16:creationId xmlns:a16="http://schemas.microsoft.com/office/drawing/2014/main" id="{807E2A89-3568-8251-1986-0AAA0B7075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6" name="Oval 262">
                <a:extLst>
                  <a:ext uri="{FF2B5EF4-FFF2-40B4-BE49-F238E27FC236}">
                    <a16:creationId xmlns:a16="http://schemas.microsoft.com/office/drawing/2014/main" id="{F6A407AD-5550-29B6-377B-8F73F3220C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7" name="Oval 263">
                <a:extLst>
                  <a:ext uri="{FF2B5EF4-FFF2-40B4-BE49-F238E27FC236}">
                    <a16:creationId xmlns:a16="http://schemas.microsoft.com/office/drawing/2014/main" id="{78EF67D3-46FD-7FDD-93BC-1348291AFC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8" name="Oval 264">
                <a:extLst>
                  <a:ext uri="{FF2B5EF4-FFF2-40B4-BE49-F238E27FC236}">
                    <a16:creationId xmlns:a16="http://schemas.microsoft.com/office/drawing/2014/main" id="{3248C08F-EB6D-F27D-D9B7-D1A6059F03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9" name="Oval 265">
                <a:extLst>
                  <a:ext uri="{FF2B5EF4-FFF2-40B4-BE49-F238E27FC236}">
                    <a16:creationId xmlns:a16="http://schemas.microsoft.com/office/drawing/2014/main" id="{2F0EE538-E7E0-2BFE-D224-B5D2592CF7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0" name="Oval 266">
                <a:extLst>
                  <a:ext uri="{FF2B5EF4-FFF2-40B4-BE49-F238E27FC236}">
                    <a16:creationId xmlns:a16="http://schemas.microsoft.com/office/drawing/2014/main" id="{2C41E0A4-5883-8005-48F4-6CD73DB78F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1" name="Oval 267">
                <a:extLst>
                  <a:ext uri="{FF2B5EF4-FFF2-40B4-BE49-F238E27FC236}">
                    <a16:creationId xmlns:a16="http://schemas.microsoft.com/office/drawing/2014/main" id="{F52DF41C-4C23-6BD4-F842-3C539A97DE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2" name="Oval 268">
                <a:extLst>
                  <a:ext uri="{FF2B5EF4-FFF2-40B4-BE49-F238E27FC236}">
                    <a16:creationId xmlns:a16="http://schemas.microsoft.com/office/drawing/2014/main" id="{B3B089EF-EDC9-06FD-A8B6-64C73D1473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3" name="Oval 269">
                <a:extLst>
                  <a:ext uri="{FF2B5EF4-FFF2-40B4-BE49-F238E27FC236}">
                    <a16:creationId xmlns:a16="http://schemas.microsoft.com/office/drawing/2014/main" id="{EBA88FC0-0F18-5A96-9839-5A4655FE43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4" name="Oval 270">
                <a:extLst>
                  <a:ext uri="{FF2B5EF4-FFF2-40B4-BE49-F238E27FC236}">
                    <a16:creationId xmlns:a16="http://schemas.microsoft.com/office/drawing/2014/main" id="{7E6971CA-E8D5-EAAF-4EF4-D8D6526D3A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5" name="Oval 271">
                <a:extLst>
                  <a:ext uri="{FF2B5EF4-FFF2-40B4-BE49-F238E27FC236}">
                    <a16:creationId xmlns:a16="http://schemas.microsoft.com/office/drawing/2014/main" id="{D175C0B9-3E87-5AC3-73AD-0A6723B09D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6" name="Oval 272">
                <a:extLst>
                  <a:ext uri="{FF2B5EF4-FFF2-40B4-BE49-F238E27FC236}">
                    <a16:creationId xmlns:a16="http://schemas.microsoft.com/office/drawing/2014/main" id="{0E4B6165-4D65-3520-77AA-9CF6A4ACF1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7" name="Oval 273">
                <a:extLst>
                  <a:ext uri="{FF2B5EF4-FFF2-40B4-BE49-F238E27FC236}">
                    <a16:creationId xmlns:a16="http://schemas.microsoft.com/office/drawing/2014/main" id="{EFB2C8D5-3646-6480-D135-B1A47E76DB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8" name="Oval 274">
                <a:extLst>
                  <a:ext uri="{FF2B5EF4-FFF2-40B4-BE49-F238E27FC236}">
                    <a16:creationId xmlns:a16="http://schemas.microsoft.com/office/drawing/2014/main" id="{BF8F5F3A-06B0-1596-B4B1-F8F68ABE34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9" name="Oval 275">
                <a:extLst>
                  <a:ext uri="{FF2B5EF4-FFF2-40B4-BE49-F238E27FC236}">
                    <a16:creationId xmlns:a16="http://schemas.microsoft.com/office/drawing/2014/main" id="{E6BACD2B-D88D-749A-A86D-B3830465D6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0" name="Oval 276">
                <a:extLst>
                  <a:ext uri="{FF2B5EF4-FFF2-40B4-BE49-F238E27FC236}">
                    <a16:creationId xmlns:a16="http://schemas.microsoft.com/office/drawing/2014/main" id="{185CCEA6-9853-1A85-8021-ABA5A1A94F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1" name="Oval 277">
                <a:extLst>
                  <a:ext uri="{FF2B5EF4-FFF2-40B4-BE49-F238E27FC236}">
                    <a16:creationId xmlns:a16="http://schemas.microsoft.com/office/drawing/2014/main" id="{25AF42E0-A163-D2EA-7942-0569B1FC40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2" name="Oval 278">
                <a:extLst>
                  <a:ext uri="{FF2B5EF4-FFF2-40B4-BE49-F238E27FC236}">
                    <a16:creationId xmlns:a16="http://schemas.microsoft.com/office/drawing/2014/main" id="{ECEC57DC-EE02-1468-15B7-8E1A0EDBB3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3" name="Oval 279">
                <a:extLst>
                  <a:ext uri="{FF2B5EF4-FFF2-40B4-BE49-F238E27FC236}">
                    <a16:creationId xmlns:a16="http://schemas.microsoft.com/office/drawing/2014/main" id="{10BC6D1B-4878-D3F8-B833-A48ED98AEF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4" name="Oval 280">
                <a:extLst>
                  <a:ext uri="{FF2B5EF4-FFF2-40B4-BE49-F238E27FC236}">
                    <a16:creationId xmlns:a16="http://schemas.microsoft.com/office/drawing/2014/main" id="{D2AB0C75-DF80-0DC7-F4FE-517216A3C1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5" name="Oval 281">
                <a:extLst>
                  <a:ext uri="{FF2B5EF4-FFF2-40B4-BE49-F238E27FC236}">
                    <a16:creationId xmlns:a16="http://schemas.microsoft.com/office/drawing/2014/main" id="{2DC43B1E-1135-4303-FD9D-3E3504392A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6" name="Oval 282">
                <a:extLst>
                  <a:ext uri="{FF2B5EF4-FFF2-40B4-BE49-F238E27FC236}">
                    <a16:creationId xmlns:a16="http://schemas.microsoft.com/office/drawing/2014/main" id="{446E82F4-BA25-2376-039A-F0B8E6B782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7" name="Oval 283">
                <a:extLst>
                  <a:ext uri="{FF2B5EF4-FFF2-40B4-BE49-F238E27FC236}">
                    <a16:creationId xmlns:a16="http://schemas.microsoft.com/office/drawing/2014/main" id="{1E15E896-3918-0159-238C-072181B285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8" name="Oval 284">
                <a:extLst>
                  <a:ext uri="{FF2B5EF4-FFF2-40B4-BE49-F238E27FC236}">
                    <a16:creationId xmlns:a16="http://schemas.microsoft.com/office/drawing/2014/main" id="{2DB256A2-3326-559C-F185-E1A66F6375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9" name="Oval 285">
                <a:extLst>
                  <a:ext uri="{FF2B5EF4-FFF2-40B4-BE49-F238E27FC236}">
                    <a16:creationId xmlns:a16="http://schemas.microsoft.com/office/drawing/2014/main" id="{679AF25D-D63C-1965-6AE6-5F50B31C82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0" name="Oval 286">
                <a:extLst>
                  <a:ext uri="{FF2B5EF4-FFF2-40B4-BE49-F238E27FC236}">
                    <a16:creationId xmlns:a16="http://schemas.microsoft.com/office/drawing/2014/main" id="{6B51DBA4-4C32-C569-4F1D-204DA25D2C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1" name="Oval 287">
                <a:extLst>
                  <a:ext uri="{FF2B5EF4-FFF2-40B4-BE49-F238E27FC236}">
                    <a16:creationId xmlns:a16="http://schemas.microsoft.com/office/drawing/2014/main" id="{A49898EC-47CD-B36D-582C-97C03B8821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2" name="Oval 288">
                <a:extLst>
                  <a:ext uri="{FF2B5EF4-FFF2-40B4-BE49-F238E27FC236}">
                    <a16:creationId xmlns:a16="http://schemas.microsoft.com/office/drawing/2014/main" id="{8B4FA764-C69D-3DD2-F411-5061841D4C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3" name="Oval 289">
                <a:extLst>
                  <a:ext uri="{FF2B5EF4-FFF2-40B4-BE49-F238E27FC236}">
                    <a16:creationId xmlns:a16="http://schemas.microsoft.com/office/drawing/2014/main" id="{053BE4A8-4DF6-4D7B-41FB-277B2C1AF7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4" name="Oval 290">
                <a:extLst>
                  <a:ext uri="{FF2B5EF4-FFF2-40B4-BE49-F238E27FC236}">
                    <a16:creationId xmlns:a16="http://schemas.microsoft.com/office/drawing/2014/main" id="{CF00DCF4-B3B2-7878-9C6D-14F9FD4240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5" name="Oval 291">
                <a:extLst>
                  <a:ext uri="{FF2B5EF4-FFF2-40B4-BE49-F238E27FC236}">
                    <a16:creationId xmlns:a16="http://schemas.microsoft.com/office/drawing/2014/main" id="{5DD9576C-0F96-7CDF-58FB-9CE37BA3B2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6" name="Oval 292">
                <a:extLst>
                  <a:ext uri="{FF2B5EF4-FFF2-40B4-BE49-F238E27FC236}">
                    <a16:creationId xmlns:a16="http://schemas.microsoft.com/office/drawing/2014/main" id="{A020C523-8335-2451-DE47-CDE891A5F8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7" name="Oval 293">
                <a:extLst>
                  <a:ext uri="{FF2B5EF4-FFF2-40B4-BE49-F238E27FC236}">
                    <a16:creationId xmlns:a16="http://schemas.microsoft.com/office/drawing/2014/main" id="{6714CAA5-139B-AC9D-45D2-2E6A8FB121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8" name="Oval 294">
                <a:extLst>
                  <a:ext uri="{FF2B5EF4-FFF2-40B4-BE49-F238E27FC236}">
                    <a16:creationId xmlns:a16="http://schemas.microsoft.com/office/drawing/2014/main" id="{56B39D44-E375-50A5-5840-BEECA4F6C3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9" name="Oval 295">
                <a:extLst>
                  <a:ext uri="{FF2B5EF4-FFF2-40B4-BE49-F238E27FC236}">
                    <a16:creationId xmlns:a16="http://schemas.microsoft.com/office/drawing/2014/main" id="{C2BB1E23-0D77-4891-F005-141AE79310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0" name="Oval 296">
                <a:extLst>
                  <a:ext uri="{FF2B5EF4-FFF2-40B4-BE49-F238E27FC236}">
                    <a16:creationId xmlns:a16="http://schemas.microsoft.com/office/drawing/2014/main" id="{0095C0C8-DFA9-8A06-D4F9-C19C2DFF31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1" name="Oval 297">
                <a:extLst>
                  <a:ext uri="{FF2B5EF4-FFF2-40B4-BE49-F238E27FC236}">
                    <a16:creationId xmlns:a16="http://schemas.microsoft.com/office/drawing/2014/main" id="{1C6DBAEB-3A89-2F24-4200-D9E60EA8D1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2" name="Oval 298">
                <a:extLst>
                  <a:ext uri="{FF2B5EF4-FFF2-40B4-BE49-F238E27FC236}">
                    <a16:creationId xmlns:a16="http://schemas.microsoft.com/office/drawing/2014/main" id="{91D18424-C927-A5E9-9F56-B8C5D49AB7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3" name="Oval 299">
                <a:extLst>
                  <a:ext uri="{FF2B5EF4-FFF2-40B4-BE49-F238E27FC236}">
                    <a16:creationId xmlns:a16="http://schemas.microsoft.com/office/drawing/2014/main" id="{EF49EE4C-3279-F114-9095-D2041AC406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4" name="Oval 300">
                <a:extLst>
                  <a:ext uri="{FF2B5EF4-FFF2-40B4-BE49-F238E27FC236}">
                    <a16:creationId xmlns:a16="http://schemas.microsoft.com/office/drawing/2014/main" id="{57202C6A-77C4-FE2D-7EDA-972A99D44E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5" name="Oval 301">
                <a:extLst>
                  <a:ext uri="{FF2B5EF4-FFF2-40B4-BE49-F238E27FC236}">
                    <a16:creationId xmlns:a16="http://schemas.microsoft.com/office/drawing/2014/main" id="{87F3904F-B82E-4D70-A590-014A49B4F3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6" name="Oval 302">
                <a:extLst>
                  <a:ext uri="{FF2B5EF4-FFF2-40B4-BE49-F238E27FC236}">
                    <a16:creationId xmlns:a16="http://schemas.microsoft.com/office/drawing/2014/main" id="{D5E59864-D8DA-C7B8-4CF8-88B5E5F212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7" name="Oval 303">
                <a:extLst>
                  <a:ext uri="{FF2B5EF4-FFF2-40B4-BE49-F238E27FC236}">
                    <a16:creationId xmlns:a16="http://schemas.microsoft.com/office/drawing/2014/main" id="{5DCF8830-ABE0-75FB-FD2E-CFBA069014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8" name="Oval 304">
                <a:extLst>
                  <a:ext uri="{FF2B5EF4-FFF2-40B4-BE49-F238E27FC236}">
                    <a16:creationId xmlns:a16="http://schemas.microsoft.com/office/drawing/2014/main" id="{4327DF07-61C8-0AE4-D373-75EE941F7F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9" name="Oval 305">
                <a:extLst>
                  <a:ext uri="{FF2B5EF4-FFF2-40B4-BE49-F238E27FC236}">
                    <a16:creationId xmlns:a16="http://schemas.microsoft.com/office/drawing/2014/main" id="{043F68BA-3EB1-3C2B-403B-F394DF4AE4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0" name="Oval 306">
                <a:extLst>
                  <a:ext uri="{FF2B5EF4-FFF2-40B4-BE49-F238E27FC236}">
                    <a16:creationId xmlns:a16="http://schemas.microsoft.com/office/drawing/2014/main" id="{549656C7-C54A-B046-3149-A4971A8F1C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5" name="Oval 308">
                <a:extLst>
                  <a:ext uri="{FF2B5EF4-FFF2-40B4-BE49-F238E27FC236}">
                    <a16:creationId xmlns:a16="http://schemas.microsoft.com/office/drawing/2014/main" id="{4EAF1172-1C2D-E3BB-16DC-5AFF75B5BA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6" name="Oval 309">
                <a:extLst>
                  <a:ext uri="{FF2B5EF4-FFF2-40B4-BE49-F238E27FC236}">
                    <a16:creationId xmlns:a16="http://schemas.microsoft.com/office/drawing/2014/main" id="{B6845875-7777-76C5-AA0D-F3CB8FDB13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7" name="Oval 310">
                <a:extLst>
                  <a:ext uri="{FF2B5EF4-FFF2-40B4-BE49-F238E27FC236}">
                    <a16:creationId xmlns:a16="http://schemas.microsoft.com/office/drawing/2014/main" id="{CBDAEF43-799A-D36B-B868-7635C3C7F1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8" name="Oval 311">
                <a:extLst>
                  <a:ext uri="{FF2B5EF4-FFF2-40B4-BE49-F238E27FC236}">
                    <a16:creationId xmlns:a16="http://schemas.microsoft.com/office/drawing/2014/main" id="{D0A079FC-7E2F-05B3-2D59-07CEB3E9AB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9" name="Oval 312">
                <a:extLst>
                  <a:ext uri="{FF2B5EF4-FFF2-40B4-BE49-F238E27FC236}">
                    <a16:creationId xmlns:a16="http://schemas.microsoft.com/office/drawing/2014/main" id="{BD400EAA-A872-DFB4-2CC9-CF639BB36B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0" name="Oval 313">
                <a:extLst>
                  <a:ext uri="{FF2B5EF4-FFF2-40B4-BE49-F238E27FC236}">
                    <a16:creationId xmlns:a16="http://schemas.microsoft.com/office/drawing/2014/main" id="{3D0934C6-5C8A-CB03-4F53-470FE9B3BA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1" name="Oval 314">
                <a:extLst>
                  <a:ext uri="{FF2B5EF4-FFF2-40B4-BE49-F238E27FC236}">
                    <a16:creationId xmlns:a16="http://schemas.microsoft.com/office/drawing/2014/main" id="{437426E5-2116-25C7-A502-B40692CFA2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2" name="Oval 315">
                <a:extLst>
                  <a:ext uri="{FF2B5EF4-FFF2-40B4-BE49-F238E27FC236}">
                    <a16:creationId xmlns:a16="http://schemas.microsoft.com/office/drawing/2014/main" id="{CF6B0224-F91E-BDFC-1D7F-B2E8B896AF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3" name="Oval 316">
                <a:extLst>
                  <a:ext uri="{FF2B5EF4-FFF2-40B4-BE49-F238E27FC236}">
                    <a16:creationId xmlns:a16="http://schemas.microsoft.com/office/drawing/2014/main" id="{EFFF2E36-C181-1953-CABE-4BEF7C6665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4" name="Oval 317">
                <a:extLst>
                  <a:ext uri="{FF2B5EF4-FFF2-40B4-BE49-F238E27FC236}">
                    <a16:creationId xmlns:a16="http://schemas.microsoft.com/office/drawing/2014/main" id="{F80F3218-D032-6424-2A0C-5284C76D2E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5" name="Oval 318">
                <a:extLst>
                  <a:ext uri="{FF2B5EF4-FFF2-40B4-BE49-F238E27FC236}">
                    <a16:creationId xmlns:a16="http://schemas.microsoft.com/office/drawing/2014/main" id="{9C47A5F1-80D9-119C-236E-1300814763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6" name="Oval 319">
                <a:extLst>
                  <a:ext uri="{FF2B5EF4-FFF2-40B4-BE49-F238E27FC236}">
                    <a16:creationId xmlns:a16="http://schemas.microsoft.com/office/drawing/2014/main" id="{692F743D-0930-E534-C712-6DAB53D8BE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7" name="Oval 320">
                <a:extLst>
                  <a:ext uri="{FF2B5EF4-FFF2-40B4-BE49-F238E27FC236}">
                    <a16:creationId xmlns:a16="http://schemas.microsoft.com/office/drawing/2014/main" id="{5F75E328-7749-5399-D7A5-A91C687A20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8" name="Oval 321">
                <a:extLst>
                  <a:ext uri="{FF2B5EF4-FFF2-40B4-BE49-F238E27FC236}">
                    <a16:creationId xmlns:a16="http://schemas.microsoft.com/office/drawing/2014/main" id="{CAD574E9-51C7-DB90-156F-F9C3B86649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9" name="Oval 322">
                <a:extLst>
                  <a:ext uri="{FF2B5EF4-FFF2-40B4-BE49-F238E27FC236}">
                    <a16:creationId xmlns:a16="http://schemas.microsoft.com/office/drawing/2014/main" id="{9760ED3D-BDF6-EE47-3E95-BAEFFB667E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0" name="Oval 323">
                <a:extLst>
                  <a:ext uri="{FF2B5EF4-FFF2-40B4-BE49-F238E27FC236}">
                    <a16:creationId xmlns:a16="http://schemas.microsoft.com/office/drawing/2014/main" id="{2E7A197D-EC9A-3762-CE39-0928A640BA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1" name="Oval 324">
                <a:extLst>
                  <a:ext uri="{FF2B5EF4-FFF2-40B4-BE49-F238E27FC236}">
                    <a16:creationId xmlns:a16="http://schemas.microsoft.com/office/drawing/2014/main" id="{60750970-0024-8289-AF1C-A1E2A8D05D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2" name="Oval 325">
                <a:extLst>
                  <a:ext uri="{FF2B5EF4-FFF2-40B4-BE49-F238E27FC236}">
                    <a16:creationId xmlns:a16="http://schemas.microsoft.com/office/drawing/2014/main" id="{7B01F76C-8D77-A477-A476-93162CC44F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3" name="Freeform 326">
                <a:extLst>
                  <a:ext uri="{FF2B5EF4-FFF2-40B4-BE49-F238E27FC236}">
                    <a16:creationId xmlns:a16="http://schemas.microsoft.com/office/drawing/2014/main" id="{36D0B6E7-31AA-3C0A-6DD4-B289CDCD7C3C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4" name="Freeform 327">
                <a:extLst>
                  <a:ext uri="{FF2B5EF4-FFF2-40B4-BE49-F238E27FC236}">
                    <a16:creationId xmlns:a16="http://schemas.microsoft.com/office/drawing/2014/main" id="{B6D72F6B-6338-7964-808F-FBBAF655ECF5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5" name="Freeform 328">
                <a:extLst>
                  <a:ext uri="{FF2B5EF4-FFF2-40B4-BE49-F238E27FC236}">
                    <a16:creationId xmlns:a16="http://schemas.microsoft.com/office/drawing/2014/main" id="{121A0A10-6E84-7D0C-B470-F8C780CF003B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6" name="Freeform 329">
                <a:extLst>
                  <a:ext uri="{FF2B5EF4-FFF2-40B4-BE49-F238E27FC236}">
                    <a16:creationId xmlns:a16="http://schemas.microsoft.com/office/drawing/2014/main" id="{C916A25A-4ACB-957D-0BF3-DD3E3CA2F0FE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7" name="Freeform 330">
                <a:extLst>
                  <a:ext uri="{FF2B5EF4-FFF2-40B4-BE49-F238E27FC236}">
                    <a16:creationId xmlns:a16="http://schemas.microsoft.com/office/drawing/2014/main" id="{3B2BE673-B884-6D10-E6CF-0E42E1CE1909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8" name="Oval 331">
                <a:extLst>
                  <a:ext uri="{FF2B5EF4-FFF2-40B4-BE49-F238E27FC236}">
                    <a16:creationId xmlns:a16="http://schemas.microsoft.com/office/drawing/2014/main" id="{028C8A9A-CEBF-87DF-D836-FF5AB0444D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9" name="Oval 332">
                <a:extLst>
                  <a:ext uri="{FF2B5EF4-FFF2-40B4-BE49-F238E27FC236}">
                    <a16:creationId xmlns:a16="http://schemas.microsoft.com/office/drawing/2014/main" id="{5533530D-E601-0906-43F6-EF4E2F2B06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0" name="Oval 333">
                <a:extLst>
                  <a:ext uri="{FF2B5EF4-FFF2-40B4-BE49-F238E27FC236}">
                    <a16:creationId xmlns:a16="http://schemas.microsoft.com/office/drawing/2014/main" id="{11DFDC66-4D77-DA19-AD76-DE7A953074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1" name="Oval 334">
                <a:extLst>
                  <a:ext uri="{FF2B5EF4-FFF2-40B4-BE49-F238E27FC236}">
                    <a16:creationId xmlns:a16="http://schemas.microsoft.com/office/drawing/2014/main" id="{874727E7-F490-A578-5C03-C678542F38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2" name="Oval 335">
                <a:extLst>
                  <a:ext uri="{FF2B5EF4-FFF2-40B4-BE49-F238E27FC236}">
                    <a16:creationId xmlns:a16="http://schemas.microsoft.com/office/drawing/2014/main" id="{39BAD2CF-1BA9-AAC1-7ED1-D478E6D921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3" name="Oval 336">
                <a:extLst>
                  <a:ext uri="{FF2B5EF4-FFF2-40B4-BE49-F238E27FC236}">
                    <a16:creationId xmlns:a16="http://schemas.microsoft.com/office/drawing/2014/main" id="{36638496-7BE2-A8A0-0321-9FDDC14ACD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4" name="Oval 337">
                <a:extLst>
                  <a:ext uri="{FF2B5EF4-FFF2-40B4-BE49-F238E27FC236}">
                    <a16:creationId xmlns:a16="http://schemas.microsoft.com/office/drawing/2014/main" id="{ACC1C2F6-5912-3FB6-8184-B155D24437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5" name="Oval 338">
                <a:extLst>
                  <a:ext uri="{FF2B5EF4-FFF2-40B4-BE49-F238E27FC236}">
                    <a16:creationId xmlns:a16="http://schemas.microsoft.com/office/drawing/2014/main" id="{08224EC5-8F50-5C0E-7A78-7870A0C9B8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6" name="Oval 339">
                <a:extLst>
                  <a:ext uri="{FF2B5EF4-FFF2-40B4-BE49-F238E27FC236}">
                    <a16:creationId xmlns:a16="http://schemas.microsoft.com/office/drawing/2014/main" id="{C05369E3-F299-8F43-26F9-F931091FDD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7" name="Oval 340">
                <a:extLst>
                  <a:ext uri="{FF2B5EF4-FFF2-40B4-BE49-F238E27FC236}">
                    <a16:creationId xmlns:a16="http://schemas.microsoft.com/office/drawing/2014/main" id="{7EE5056C-975C-736E-A290-4924EEA209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8" name="Oval 341">
                <a:extLst>
                  <a:ext uri="{FF2B5EF4-FFF2-40B4-BE49-F238E27FC236}">
                    <a16:creationId xmlns:a16="http://schemas.microsoft.com/office/drawing/2014/main" id="{9EAC2BF5-4415-A7B1-680F-FC2529F4A6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9" name="Oval 342">
                <a:extLst>
                  <a:ext uri="{FF2B5EF4-FFF2-40B4-BE49-F238E27FC236}">
                    <a16:creationId xmlns:a16="http://schemas.microsoft.com/office/drawing/2014/main" id="{D743BA1B-5147-0AAC-9BC3-B33273EFA5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0" name="Oval 343">
                <a:extLst>
                  <a:ext uri="{FF2B5EF4-FFF2-40B4-BE49-F238E27FC236}">
                    <a16:creationId xmlns:a16="http://schemas.microsoft.com/office/drawing/2014/main" id="{3D146211-A392-74F4-2993-AFF5226C34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1" name="Oval 344">
                <a:extLst>
                  <a:ext uri="{FF2B5EF4-FFF2-40B4-BE49-F238E27FC236}">
                    <a16:creationId xmlns:a16="http://schemas.microsoft.com/office/drawing/2014/main" id="{29EEA6C9-57C2-0292-E65C-57B099B4DF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2" name="Oval 345">
                <a:extLst>
                  <a:ext uri="{FF2B5EF4-FFF2-40B4-BE49-F238E27FC236}">
                    <a16:creationId xmlns:a16="http://schemas.microsoft.com/office/drawing/2014/main" id="{3896476C-E4AF-7751-B074-3E7239CB02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3" name="Oval 346">
                <a:extLst>
                  <a:ext uri="{FF2B5EF4-FFF2-40B4-BE49-F238E27FC236}">
                    <a16:creationId xmlns:a16="http://schemas.microsoft.com/office/drawing/2014/main" id="{F700775B-F0D7-1004-6D27-C8B23051F8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4" name="Oval 347">
                <a:extLst>
                  <a:ext uri="{FF2B5EF4-FFF2-40B4-BE49-F238E27FC236}">
                    <a16:creationId xmlns:a16="http://schemas.microsoft.com/office/drawing/2014/main" id="{1E003B21-ED14-56FE-2EBC-2A6137FB7D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5" name="Oval 348">
                <a:extLst>
                  <a:ext uri="{FF2B5EF4-FFF2-40B4-BE49-F238E27FC236}">
                    <a16:creationId xmlns:a16="http://schemas.microsoft.com/office/drawing/2014/main" id="{D2E04698-B63A-AE3D-EE5A-F24DFD900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6" name="Oval 349">
                <a:extLst>
                  <a:ext uri="{FF2B5EF4-FFF2-40B4-BE49-F238E27FC236}">
                    <a16:creationId xmlns:a16="http://schemas.microsoft.com/office/drawing/2014/main" id="{626007A0-E5E6-16C4-070F-D314C60444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7" name="Oval 350">
                <a:extLst>
                  <a:ext uri="{FF2B5EF4-FFF2-40B4-BE49-F238E27FC236}">
                    <a16:creationId xmlns:a16="http://schemas.microsoft.com/office/drawing/2014/main" id="{946D54D2-5577-7BD2-3589-CF63BA9D94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8" name="Oval 351">
                <a:extLst>
                  <a:ext uri="{FF2B5EF4-FFF2-40B4-BE49-F238E27FC236}">
                    <a16:creationId xmlns:a16="http://schemas.microsoft.com/office/drawing/2014/main" id="{F6C92A21-C2A0-91B6-2748-C0E5FB8113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9" name="Oval 352">
                <a:extLst>
                  <a:ext uri="{FF2B5EF4-FFF2-40B4-BE49-F238E27FC236}">
                    <a16:creationId xmlns:a16="http://schemas.microsoft.com/office/drawing/2014/main" id="{08C91585-E371-6C37-C770-D7CABC624E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0" name="Oval 353">
                <a:extLst>
                  <a:ext uri="{FF2B5EF4-FFF2-40B4-BE49-F238E27FC236}">
                    <a16:creationId xmlns:a16="http://schemas.microsoft.com/office/drawing/2014/main" id="{00622DC2-6939-F4C9-117A-BACD70F92C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1" name="Oval 354">
                <a:extLst>
                  <a:ext uri="{FF2B5EF4-FFF2-40B4-BE49-F238E27FC236}">
                    <a16:creationId xmlns:a16="http://schemas.microsoft.com/office/drawing/2014/main" id="{2535CF8B-51D4-779B-295D-5482585DE2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2" name="Oval 355">
                <a:extLst>
                  <a:ext uri="{FF2B5EF4-FFF2-40B4-BE49-F238E27FC236}">
                    <a16:creationId xmlns:a16="http://schemas.microsoft.com/office/drawing/2014/main" id="{888AD591-1A7F-87F1-2653-4C030E7F79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3" name="Oval 356">
                <a:extLst>
                  <a:ext uri="{FF2B5EF4-FFF2-40B4-BE49-F238E27FC236}">
                    <a16:creationId xmlns:a16="http://schemas.microsoft.com/office/drawing/2014/main" id="{1ABA1D0C-25EB-50E6-1D24-8B122E586B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4" name="Oval 357">
                <a:extLst>
                  <a:ext uri="{FF2B5EF4-FFF2-40B4-BE49-F238E27FC236}">
                    <a16:creationId xmlns:a16="http://schemas.microsoft.com/office/drawing/2014/main" id="{58572C22-C8AE-D13E-EF5C-EB0C4E4144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5" name="Oval 358">
                <a:extLst>
                  <a:ext uri="{FF2B5EF4-FFF2-40B4-BE49-F238E27FC236}">
                    <a16:creationId xmlns:a16="http://schemas.microsoft.com/office/drawing/2014/main" id="{A94D2A44-0722-DCCA-14A1-1CC1EE2D0B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6" name="Oval 359">
                <a:extLst>
                  <a:ext uri="{FF2B5EF4-FFF2-40B4-BE49-F238E27FC236}">
                    <a16:creationId xmlns:a16="http://schemas.microsoft.com/office/drawing/2014/main" id="{3CFCF694-9FD1-A2FC-D2D6-E8B423598D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7" name="Oval 360">
                <a:extLst>
                  <a:ext uri="{FF2B5EF4-FFF2-40B4-BE49-F238E27FC236}">
                    <a16:creationId xmlns:a16="http://schemas.microsoft.com/office/drawing/2014/main" id="{818C331F-475F-5C98-E45D-484117A197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8" name="Oval 361">
                <a:extLst>
                  <a:ext uri="{FF2B5EF4-FFF2-40B4-BE49-F238E27FC236}">
                    <a16:creationId xmlns:a16="http://schemas.microsoft.com/office/drawing/2014/main" id="{36611F9C-FABF-2CBB-ECD8-4686A81C8D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9" name="Freeform 362">
                <a:extLst>
                  <a:ext uri="{FF2B5EF4-FFF2-40B4-BE49-F238E27FC236}">
                    <a16:creationId xmlns:a16="http://schemas.microsoft.com/office/drawing/2014/main" id="{A1893D55-920C-03D9-8DAF-F91DC6C02684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0" name="Freeform 363">
                <a:extLst>
                  <a:ext uri="{FF2B5EF4-FFF2-40B4-BE49-F238E27FC236}">
                    <a16:creationId xmlns:a16="http://schemas.microsoft.com/office/drawing/2014/main" id="{89C8D191-4BE6-0523-CE89-8E7889C1E5E8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1" name="Freeform 364">
                <a:extLst>
                  <a:ext uri="{FF2B5EF4-FFF2-40B4-BE49-F238E27FC236}">
                    <a16:creationId xmlns:a16="http://schemas.microsoft.com/office/drawing/2014/main" id="{61D610E7-DF62-DAFE-52F1-AB983E3BD17B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2" name="Freeform 365">
                <a:extLst>
                  <a:ext uri="{FF2B5EF4-FFF2-40B4-BE49-F238E27FC236}">
                    <a16:creationId xmlns:a16="http://schemas.microsoft.com/office/drawing/2014/main" id="{C7A37F13-5FE4-6D0A-240F-AAE00B049BB2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3" name="Freeform 366">
                <a:extLst>
                  <a:ext uri="{FF2B5EF4-FFF2-40B4-BE49-F238E27FC236}">
                    <a16:creationId xmlns:a16="http://schemas.microsoft.com/office/drawing/2014/main" id="{3A515551-AD55-54C7-3C39-63A9286BCF68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4" name="Freeform 367">
                <a:extLst>
                  <a:ext uri="{FF2B5EF4-FFF2-40B4-BE49-F238E27FC236}">
                    <a16:creationId xmlns:a16="http://schemas.microsoft.com/office/drawing/2014/main" id="{C0105614-20C7-AF35-B9C1-4938851768F4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5" name="Oval 368">
                <a:extLst>
                  <a:ext uri="{FF2B5EF4-FFF2-40B4-BE49-F238E27FC236}">
                    <a16:creationId xmlns:a16="http://schemas.microsoft.com/office/drawing/2014/main" id="{1F0CD3E8-E038-3367-E285-FE4CFCD40F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6" name="Oval 369">
                <a:extLst>
                  <a:ext uri="{FF2B5EF4-FFF2-40B4-BE49-F238E27FC236}">
                    <a16:creationId xmlns:a16="http://schemas.microsoft.com/office/drawing/2014/main" id="{32898366-3D59-C5EA-D5DE-3A521ECF38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7" name="Rectangle 370">
                <a:extLst>
                  <a:ext uri="{FF2B5EF4-FFF2-40B4-BE49-F238E27FC236}">
                    <a16:creationId xmlns:a16="http://schemas.microsoft.com/office/drawing/2014/main" id="{B6FF6C3C-C3B2-B315-151F-AE63DEEF39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8" name="Rectangle 371">
                <a:extLst>
                  <a:ext uri="{FF2B5EF4-FFF2-40B4-BE49-F238E27FC236}">
                    <a16:creationId xmlns:a16="http://schemas.microsoft.com/office/drawing/2014/main" id="{F79E4E34-5CDC-C89C-7739-AB90EAA1E5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9" name="Rectangle 372">
                <a:extLst>
                  <a:ext uri="{FF2B5EF4-FFF2-40B4-BE49-F238E27FC236}">
                    <a16:creationId xmlns:a16="http://schemas.microsoft.com/office/drawing/2014/main" id="{22B7C09D-419A-65CA-5040-C64B7F85B4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" name="Freeform 373">
                <a:extLst>
                  <a:ext uri="{FF2B5EF4-FFF2-40B4-BE49-F238E27FC236}">
                    <a16:creationId xmlns:a16="http://schemas.microsoft.com/office/drawing/2014/main" id="{A813811A-E58F-C0F9-952E-4A967181A99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D65CD420-E97C-78A1-0484-8E4D75692EA4}"/>
                </a:ext>
              </a:extLst>
            </p:cNvPr>
            <p:cNvSpPr txBox="1"/>
            <p:nvPr/>
          </p:nvSpPr>
          <p:spPr>
            <a:xfrm>
              <a:off x="5948" y="4058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假设不是凭空想的？</a:t>
              </a:r>
            </a:p>
          </p:txBody>
        </p:sp>
      </p:grpSp>
      <p:grpSp>
        <p:nvGrpSpPr>
          <p:cNvPr id="32" name="组合 31" descr="7b0a202020202274657874626f78223a2022220a7d0a">
            <a:extLst>
              <a:ext uri="{FF2B5EF4-FFF2-40B4-BE49-F238E27FC236}">
                <a16:creationId xmlns:a16="http://schemas.microsoft.com/office/drawing/2014/main" id="{68F42EA9-CE13-1310-D307-39FC9EC32E00}"/>
              </a:ext>
            </a:extLst>
          </p:cNvPr>
          <p:cNvGrpSpPr/>
          <p:nvPr/>
        </p:nvGrpSpPr>
        <p:grpSpPr>
          <a:xfrm>
            <a:off x="9453875" y="1113430"/>
            <a:ext cx="2120464" cy="809040"/>
            <a:chOff x="5402" y="3594"/>
            <a:chExt cx="8398" cy="3612"/>
          </a:xfrm>
        </p:grpSpPr>
        <p:grpSp>
          <p:nvGrpSpPr>
            <p:cNvPr id="33" name="组合 32">
              <a:extLst>
                <a:ext uri="{FF2B5EF4-FFF2-40B4-BE49-F238E27FC236}">
                  <a16:creationId xmlns:a16="http://schemas.microsoft.com/office/drawing/2014/main" id="{282D8DF2-A861-419A-BDFF-7E930C666B72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38" name="Freeform 107">
                <a:extLst>
                  <a:ext uri="{FF2B5EF4-FFF2-40B4-BE49-F238E27FC236}">
                    <a16:creationId xmlns:a16="http://schemas.microsoft.com/office/drawing/2014/main" id="{5895975E-2DF6-BCA1-E1FF-5C6D45484D9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" name="Freeform 108">
                <a:extLst>
                  <a:ext uri="{FF2B5EF4-FFF2-40B4-BE49-F238E27FC236}">
                    <a16:creationId xmlns:a16="http://schemas.microsoft.com/office/drawing/2014/main" id="{4D32D396-036A-4A1F-D8D7-4765E31A1B8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" name="Freeform 109">
                <a:extLst>
                  <a:ext uri="{FF2B5EF4-FFF2-40B4-BE49-F238E27FC236}">
                    <a16:creationId xmlns:a16="http://schemas.microsoft.com/office/drawing/2014/main" id="{DDB885D1-9283-3D06-DAB3-DF4FFC8F964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" name="Line 110">
                <a:extLst>
                  <a:ext uri="{FF2B5EF4-FFF2-40B4-BE49-F238E27FC236}">
                    <a16:creationId xmlns:a16="http://schemas.microsoft.com/office/drawing/2014/main" id="{EEEF50AF-BEE0-488B-D99C-F7EF2006613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" name="Freeform 111">
                <a:extLst>
                  <a:ext uri="{FF2B5EF4-FFF2-40B4-BE49-F238E27FC236}">
                    <a16:creationId xmlns:a16="http://schemas.microsoft.com/office/drawing/2014/main" id="{A643F289-7B2A-1030-7077-CF80B5BAFC37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" name="Oval 112">
                <a:extLst>
                  <a:ext uri="{FF2B5EF4-FFF2-40B4-BE49-F238E27FC236}">
                    <a16:creationId xmlns:a16="http://schemas.microsoft.com/office/drawing/2014/main" id="{CA7BF83B-BB69-4CE3-B844-A1F4736488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" name="Oval 113">
                <a:extLst>
                  <a:ext uri="{FF2B5EF4-FFF2-40B4-BE49-F238E27FC236}">
                    <a16:creationId xmlns:a16="http://schemas.microsoft.com/office/drawing/2014/main" id="{428CADE8-089B-084E-17AC-76486A8743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" name="Oval 114">
                <a:extLst>
                  <a:ext uri="{FF2B5EF4-FFF2-40B4-BE49-F238E27FC236}">
                    <a16:creationId xmlns:a16="http://schemas.microsoft.com/office/drawing/2014/main" id="{FA3674D6-48A3-EA87-515B-ABCE22B0B1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" name="Oval 115">
                <a:extLst>
                  <a:ext uri="{FF2B5EF4-FFF2-40B4-BE49-F238E27FC236}">
                    <a16:creationId xmlns:a16="http://schemas.microsoft.com/office/drawing/2014/main" id="{37FB683A-D70D-AE21-A57A-3C730E8E36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" name="Oval 116">
                <a:extLst>
                  <a:ext uri="{FF2B5EF4-FFF2-40B4-BE49-F238E27FC236}">
                    <a16:creationId xmlns:a16="http://schemas.microsoft.com/office/drawing/2014/main" id="{E01F2C93-FFE6-A47F-4A06-D2E650F2E0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" name="Oval 117">
                <a:extLst>
                  <a:ext uri="{FF2B5EF4-FFF2-40B4-BE49-F238E27FC236}">
                    <a16:creationId xmlns:a16="http://schemas.microsoft.com/office/drawing/2014/main" id="{C68860A0-A3D6-1273-F9B6-ED40A64334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" name="Oval 118">
                <a:extLst>
                  <a:ext uri="{FF2B5EF4-FFF2-40B4-BE49-F238E27FC236}">
                    <a16:creationId xmlns:a16="http://schemas.microsoft.com/office/drawing/2014/main" id="{B41F28A3-86B3-D9A6-3D57-0008870ED3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" name="Oval 119">
                <a:extLst>
                  <a:ext uri="{FF2B5EF4-FFF2-40B4-BE49-F238E27FC236}">
                    <a16:creationId xmlns:a16="http://schemas.microsoft.com/office/drawing/2014/main" id="{8236E120-C7C6-F080-AFA1-2D670BD37E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" name="Oval 120">
                <a:extLst>
                  <a:ext uri="{FF2B5EF4-FFF2-40B4-BE49-F238E27FC236}">
                    <a16:creationId xmlns:a16="http://schemas.microsoft.com/office/drawing/2014/main" id="{92FF7827-69E8-18C1-05DD-5F3BB81C0D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" name="Oval 121">
                <a:extLst>
                  <a:ext uri="{FF2B5EF4-FFF2-40B4-BE49-F238E27FC236}">
                    <a16:creationId xmlns:a16="http://schemas.microsoft.com/office/drawing/2014/main" id="{D47A2D6A-F5F0-5832-6788-8BE059EDE2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" name="Oval 122">
                <a:extLst>
                  <a:ext uri="{FF2B5EF4-FFF2-40B4-BE49-F238E27FC236}">
                    <a16:creationId xmlns:a16="http://schemas.microsoft.com/office/drawing/2014/main" id="{63AA5530-3D03-A8D7-4CC0-9B9288A962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" name="Oval 123">
                <a:extLst>
                  <a:ext uri="{FF2B5EF4-FFF2-40B4-BE49-F238E27FC236}">
                    <a16:creationId xmlns:a16="http://schemas.microsoft.com/office/drawing/2014/main" id="{F0D77463-5485-799D-DF28-D337F6D9D8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" name="Oval 124">
                <a:extLst>
                  <a:ext uri="{FF2B5EF4-FFF2-40B4-BE49-F238E27FC236}">
                    <a16:creationId xmlns:a16="http://schemas.microsoft.com/office/drawing/2014/main" id="{43AF16F0-8CE2-15A3-D4E1-B4F0C15D16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" name="Oval 125">
                <a:extLst>
                  <a:ext uri="{FF2B5EF4-FFF2-40B4-BE49-F238E27FC236}">
                    <a16:creationId xmlns:a16="http://schemas.microsoft.com/office/drawing/2014/main" id="{4BF92EDD-34C9-9D9D-BB03-351C3F5B0B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" name="Oval 126">
                <a:extLst>
                  <a:ext uri="{FF2B5EF4-FFF2-40B4-BE49-F238E27FC236}">
                    <a16:creationId xmlns:a16="http://schemas.microsoft.com/office/drawing/2014/main" id="{736576C4-C58C-F5B9-0F63-B21254E031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" name="Oval 127">
                <a:extLst>
                  <a:ext uri="{FF2B5EF4-FFF2-40B4-BE49-F238E27FC236}">
                    <a16:creationId xmlns:a16="http://schemas.microsoft.com/office/drawing/2014/main" id="{8DB7A453-BDF3-A56E-9CD1-A398B0C1B0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" name="Oval 128">
                <a:extLst>
                  <a:ext uri="{FF2B5EF4-FFF2-40B4-BE49-F238E27FC236}">
                    <a16:creationId xmlns:a16="http://schemas.microsoft.com/office/drawing/2014/main" id="{A7349240-35F5-CAC8-9B8C-92A9D679B8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" name="Oval 129">
                <a:extLst>
                  <a:ext uri="{FF2B5EF4-FFF2-40B4-BE49-F238E27FC236}">
                    <a16:creationId xmlns:a16="http://schemas.microsoft.com/office/drawing/2014/main" id="{282532B9-3BC6-C234-191C-057918FB4A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" name="Oval 130">
                <a:extLst>
                  <a:ext uri="{FF2B5EF4-FFF2-40B4-BE49-F238E27FC236}">
                    <a16:creationId xmlns:a16="http://schemas.microsoft.com/office/drawing/2014/main" id="{A9816700-9B1E-A511-4F6B-652FCDF422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" name="Oval 131">
                <a:extLst>
                  <a:ext uri="{FF2B5EF4-FFF2-40B4-BE49-F238E27FC236}">
                    <a16:creationId xmlns:a16="http://schemas.microsoft.com/office/drawing/2014/main" id="{E608FC2B-A98A-8A23-A9C0-372967F9D6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" name="Oval 132">
                <a:extLst>
                  <a:ext uri="{FF2B5EF4-FFF2-40B4-BE49-F238E27FC236}">
                    <a16:creationId xmlns:a16="http://schemas.microsoft.com/office/drawing/2014/main" id="{04A06686-BF5D-2893-F959-90D73D5FA3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" name="Oval 133">
                <a:extLst>
                  <a:ext uri="{FF2B5EF4-FFF2-40B4-BE49-F238E27FC236}">
                    <a16:creationId xmlns:a16="http://schemas.microsoft.com/office/drawing/2014/main" id="{22732896-8FAC-D655-C23D-0912E0AB24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" name="Oval 134">
                <a:extLst>
                  <a:ext uri="{FF2B5EF4-FFF2-40B4-BE49-F238E27FC236}">
                    <a16:creationId xmlns:a16="http://schemas.microsoft.com/office/drawing/2014/main" id="{D63836B2-01DD-AB67-6E24-FD02495E81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" name="Oval 135">
                <a:extLst>
                  <a:ext uri="{FF2B5EF4-FFF2-40B4-BE49-F238E27FC236}">
                    <a16:creationId xmlns:a16="http://schemas.microsoft.com/office/drawing/2014/main" id="{6E5E2308-D47D-2AC2-D8E5-5C086040EC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" name="Oval 136">
                <a:extLst>
                  <a:ext uri="{FF2B5EF4-FFF2-40B4-BE49-F238E27FC236}">
                    <a16:creationId xmlns:a16="http://schemas.microsoft.com/office/drawing/2014/main" id="{F2C13A40-1C61-5933-6079-84B0FAFDBB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" name="Oval 137">
                <a:extLst>
                  <a:ext uri="{FF2B5EF4-FFF2-40B4-BE49-F238E27FC236}">
                    <a16:creationId xmlns:a16="http://schemas.microsoft.com/office/drawing/2014/main" id="{F96CEB09-217A-B95D-C47D-77C6F90779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" name="Oval 138">
                <a:extLst>
                  <a:ext uri="{FF2B5EF4-FFF2-40B4-BE49-F238E27FC236}">
                    <a16:creationId xmlns:a16="http://schemas.microsoft.com/office/drawing/2014/main" id="{3A37BDF4-CFA7-FA65-9CE2-E834D709E9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" name="Oval 139">
                <a:extLst>
                  <a:ext uri="{FF2B5EF4-FFF2-40B4-BE49-F238E27FC236}">
                    <a16:creationId xmlns:a16="http://schemas.microsoft.com/office/drawing/2014/main" id="{BBB602EB-EA97-C909-7FC4-4A137B83A3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" name="Oval 140">
                <a:extLst>
                  <a:ext uri="{FF2B5EF4-FFF2-40B4-BE49-F238E27FC236}">
                    <a16:creationId xmlns:a16="http://schemas.microsoft.com/office/drawing/2014/main" id="{4997C02A-5822-40C4-6AB1-AFA8E4A87A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" name="Oval 141">
                <a:extLst>
                  <a:ext uri="{FF2B5EF4-FFF2-40B4-BE49-F238E27FC236}">
                    <a16:creationId xmlns:a16="http://schemas.microsoft.com/office/drawing/2014/main" id="{E8C9448F-85D3-2308-42C6-29B3E7711F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" name="Oval 142">
                <a:extLst>
                  <a:ext uri="{FF2B5EF4-FFF2-40B4-BE49-F238E27FC236}">
                    <a16:creationId xmlns:a16="http://schemas.microsoft.com/office/drawing/2014/main" id="{F0F25C23-1F90-5E37-F82B-F9F1080C65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" name="Oval 143">
                <a:extLst>
                  <a:ext uri="{FF2B5EF4-FFF2-40B4-BE49-F238E27FC236}">
                    <a16:creationId xmlns:a16="http://schemas.microsoft.com/office/drawing/2014/main" id="{03A9D490-52F7-A057-671F-59B0150D48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" name="Oval 144">
                <a:extLst>
                  <a:ext uri="{FF2B5EF4-FFF2-40B4-BE49-F238E27FC236}">
                    <a16:creationId xmlns:a16="http://schemas.microsoft.com/office/drawing/2014/main" id="{8ED9BE04-0FEB-40FD-6243-1F52407F0B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" name="Oval 145">
                <a:extLst>
                  <a:ext uri="{FF2B5EF4-FFF2-40B4-BE49-F238E27FC236}">
                    <a16:creationId xmlns:a16="http://schemas.microsoft.com/office/drawing/2014/main" id="{30CCF37F-6479-4677-E460-EF7141D335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" name="Oval 146">
                <a:extLst>
                  <a:ext uri="{FF2B5EF4-FFF2-40B4-BE49-F238E27FC236}">
                    <a16:creationId xmlns:a16="http://schemas.microsoft.com/office/drawing/2014/main" id="{EF9CD34D-18EB-6E4C-00D3-00FBFC876E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" name="Oval 147">
                <a:extLst>
                  <a:ext uri="{FF2B5EF4-FFF2-40B4-BE49-F238E27FC236}">
                    <a16:creationId xmlns:a16="http://schemas.microsoft.com/office/drawing/2014/main" id="{D10A9F77-4C52-59E5-8A00-9262EB8F86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" name="Oval 148">
                <a:extLst>
                  <a:ext uri="{FF2B5EF4-FFF2-40B4-BE49-F238E27FC236}">
                    <a16:creationId xmlns:a16="http://schemas.microsoft.com/office/drawing/2014/main" id="{32BEB5C3-BE3F-7B5C-6494-3E81A2DFF3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" name="Oval 149">
                <a:extLst>
                  <a:ext uri="{FF2B5EF4-FFF2-40B4-BE49-F238E27FC236}">
                    <a16:creationId xmlns:a16="http://schemas.microsoft.com/office/drawing/2014/main" id="{E4C95A36-4B33-E703-553D-311A4CA793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" name="Oval 150">
                <a:extLst>
                  <a:ext uri="{FF2B5EF4-FFF2-40B4-BE49-F238E27FC236}">
                    <a16:creationId xmlns:a16="http://schemas.microsoft.com/office/drawing/2014/main" id="{B82947D7-EE19-77B3-7FFF-480455F61A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" name="Oval 151">
                <a:extLst>
                  <a:ext uri="{FF2B5EF4-FFF2-40B4-BE49-F238E27FC236}">
                    <a16:creationId xmlns:a16="http://schemas.microsoft.com/office/drawing/2014/main" id="{E20A97CD-FEB6-5A00-A832-9112404CB4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" name="Oval 152">
                <a:extLst>
                  <a:ext uri="{FF2B5EF4-FFF2-40B4-BE49-F238E27FC236}">
                    <a16:creationId xmlns:a16="http://schemas.microsoft.com/office/drawing/2014/main" id="{9009151D-A9BB-C008-3E60-7909EDEDFF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" name="Oval 153">
                <a:extLst>
                  <a:ext uri="{FF2B5EF4-FFF2-40B4-BE49-F238E27FC236}">
                    <a16:creationId xmlns:a16="http://schemas.microsoft.com/office/drawing/2014/main" id="{54154F45-DB9E-F018-82B3-A50A0AE625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" name="Oval 154">
                <a:extLst>
                  <a:ext uri="{FF2B5EF4-FFF2-40B4-BE49-F238E27FC236}">
                    <a16:creationId xmlns:a16="http://schemas.microsoft.com/office/drawing/2014/main" id="{36C49460-2D83-C19B-7011-9629A78574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" name="Oval 155">
                <a:extLst>
                  <a:ext uri="{FF2B5EF4-FFF2-40B4-BE49-F238E27FC236}">
                    <a16:creationId xmlns:a16="http://schemas.microsoft.com/office/drawing/2014/main" id="{FE87F7AD-3361-7195-1198-9A4346A2F6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" name="Oval 156">
                <a:extLst>
                  <a:ext uri="{FF2B5EF4-FFF2-40B4-BE49-F238E27FC236}">
                    <a16:creationId xmlns:a16="http://schemas.microsoft.com/office/drawing/2014/main" id="{F08CBFEB-05E8-376C-CBED-369E94AC6B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0" name="Oval 157">
                <a:extLst>
                  <a:ext uri="{FF2B5EF4-FFF2-40B4-BE49-F238E27FC236}">
                    <a16:creationId xmlns:a16="http://schemas.microsoft.com/office/drawing/2014/main" id="{B26ADE57-793B-39C2-8386-09A66784A7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1" name="Oval 158">
                <a:extLst>
                  <a:ext uri="{FF2B5EF4-FFF2-40B4-BE49-F238E27FC236}">
                    <a16:creationId xmlns:a16="http://schemas.microsoft.com/office/drawing/2014/main" id="{8BBA6938-FB22-780F-CD0D-86E039D527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2" name="Oval 159">
                <a:extLst>
                  <a:ext uri="{FF2B5EF4-FFF2-40B4-BE49-F238E27FC236}">
                    <a16:creationId xmlns:a16="http://schemas.microsoft.com/office/drawing/2014/main" id="{A6C42F9E-EF9E-C7EF-ACC9-17BA2A9089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3" name="Oval 160">
                <a:extLst>
                  <a:ext uri="{FF2B5EF4-FFF2-40B4-BE49-F238E27FC236}">
                    <a16:creationId xmlns:a16="http://schemas.microsoft.com/office/drawing/2014/main" id="{5A051851-EC9D-8317-2C68-E72E984861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4" name="Oval 161">
                <a:extLst>
                  <a:ext uri="{FF2B5EF4-FFF2-40B4-BE49-F238E27FC236}">
                    <a16:creationId xmlns:a16="http://schemas.microsoft.com/office/drawing/2014/main" id="{F282B52F-6962-ACD9-B857-1F6EB43103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5" name="Oval 162">
                <a:extLst>
                  <a:ext uri="{FF2B5EF4-FFF2-40B4-BE49-F238E27FC236}">
                    <a16:creationId xmlns:a16="http://schemas.microsoft.com/office/drawing/2014/main" id="{B60EF917-0CE2-EE5F-8EE9-0150E69CDC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6" name="Oval 163">
                <a:extLst>
                  <a:ext uri="{FF2B5EF4-FFF2-40B4-BE49-F238E27FC236}">
                    <a16:creationId xmlns:a16="http://schemas.microsoft.com/office/drawing/2014/main" id="{45FF8422-5364-CCFA-0533-6C5394939D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7" name="Oval 164">
                <a:extLst>
                  <a:ext uri="{FF2B5EF4-FFF2-40B4-BE49-F238E27FC236}">
                    <a16:creationId xmlns:a16="http://schemas.microsoft.com/office/drawing/2014/main" id="{F5E07717-A2BB-F5D0-D18F-42960D5490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8" name="Oval 165">
                <a:extLst>
                  <a:ext uri="{FF2B5EF4-FFF2-40B4-BE49-F238E27FC236}">
                    <a16:creationId xmlns:a16="http://schemas.microsoft.com/office/drawing/2014/main" id="{067C073F-F5C9-8C94-EBDF-11993C6B2C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9" name="Oval 166">
                <a:extLst>
                  <a:ext uri="{FF2B5EF4-FFF2-40B4-BE49-F238E27FC236}">
                    <a16:creationId xmlns:a16="http://schemas.microsoft.com/office/drawing/2014/main" id="{C343B739-3BA5-12D1-59B5-A208406989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0" name="Oval 167">
                <a:extLst>
                  <a:ext uri="{FF2B5EF4-FFF2-40B4-BE49-F238E27FC236}">
                    <a16:creationId xmlns:a16="http://schemas.microsoft.com/office/drawing/2014/main" id="{99CDAC6A-6033-82C2-46CE-996AF37EC6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1" name="Oval 168">
                <a:extLst>
                  <a:ext uri="{FF2B5EF4-FFF2-40B4-BE49-F238E27FC236}">
                    <a16:creationId xmlns:a16="http://schemas.microsoft.com/office/drawing/2014/main" id="{A62288D5-D833-59F6-FD43-ECE7AEDD15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2" name="Oval 169">
                <a:extLst>
                  <a:ext uri="{FF2B5EF4-FFF2-40B4-BE49-F238E27FC236}">
                    <a16:creationId xmlns:a16="http://schemas.microsoft.com/office/drawing/2014/main" id="{30A3957E-9D63-DFD0-D914-96DE2832DB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3" name="Oval 170">
                <a:extLst>
                  <a:ext uri="{FF2B5EF4-FFF2-40B4-BE49-F238E27FC236}">
                    <a16:creationId xmlns:a16="http://schemas.microsoft.com/office/drawing/2014/main" id="{311E2372-F696-51AD-A2AD-AFEFF86E3D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4" name="Oval 171">
                <a:extLst>
                  <a:ext uri="{FF2B5EF4-FFF2-40B4-BE49-F238E27FC236}">
                    <a16:creationId xmlns:a16="http://schemas.microsoft.com/office/drawing/2014/main" id="{A067FEC3-51AA-4801-C195-4B45DF7B29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5" name="Oval 172">
                <a:extLst>
                  <a:ext uri="{FF2B5EF4-FFF2-40B4-BE49-F238E27FC236}">
                    <a16:creationId xmlns:a16="http://schemas.microsoft.com/office/drawing/2014/main" id="{8E49DC15-078C-4F08-444E-D2E2E688E0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6" name="Oval 173">
                <a:extLst>
                  <a:ext uri="{FF2B5EF4-FFF2-40B4-BE49-F238E27FC236}">
                    <a16:creationId xmlns:a16="http://schemas.microsoft.com/office/drawing/2014/main" id="{5904A806-9893-F228-743E-A21535EF0B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7" name="Oval 174">
                <a:extLst>
                  <a:ext uri="{FF2B5EF4-FFF2-40B4-BE49-F238E27FC236}">
                    <a16:creationId xmlns:a16="http://schemas.microsoft.com/office/drawing/2014/main" id="{73B3E68C-EE3A-C9F3-87C0-C91A5F940E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8" name="Oval 175">
                <a:extLst>
                  <a:ext uri="{FF2B5EF4-FFF2-40B4-BE49-F238E27FC236}">
                    <a16:creationId xmlns:a16="http://schemas.microsoft.com/office/drawing/2014/main" id="{BFEBCF26-B36B-CB2F-FEC1-6B0099F78E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9" name="Oval 176">
                <a:extLst>
                  <a:ext uri="{FF2B5EF4-FFF2-40B4-BE49-F238E27FC236}">
                    <a16:creationId xmlns:a16="http://schemas.microsoft.com/office/drawing/2014/main" id="{15B5FC52-7F79-1AD7-82E1-9AEB1B3D42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0" name="Oval 177">
                <a:extLst>
                  <a:ext uri="{FF2B5EF4-FFF2-40B4-BE49-F238E27FC236}">
                    <a16:creationId xmlns:a16="http://schemas.microsoft.com/office/drawing/2014/main" id="{EB6C2AB6-540C-AD80-1369-760AEE5E24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1" name="Oval 178">
                <a:extLst>
                  <a:ext uri="{FF2B5EF4-FFF2-40B4-BE49-F238E27FC236}">
                    <a16:creationId xmlns:a16="http://schemas.microsoft.com/office/drawing/2014/main" id="{B54DC3C3-5028-845B-A2DE-0D6EC72143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2" name="Oval 179">
                <a:extLst>
                  <a:ext uri="{FF2B5EF4-FFF2-40B4-BE49-F238E27FC236}">
                    <a16:creationId xmlns:a16="http://schemas.microsoft.com/office/drawing/2014/main" id="{A05EC37F-FA4E-10AA-CAA5-F4800EEB84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3" name="Oval 180">
                <a:extLst>
                  <a:ext uri="{FF2B5EF4-FFF2-40B4-BE49-F238E27FC236}">
                    <a16:creationId xmlns:a16="http://schemas.microsoft.com/office/drawing/2014/main" id="{10696EC5-2AB3-95DF-FE00-1F3F4A464C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4" name="Oval 181">
                <a:extLst>
                  <a:ext uri="{FF2B5EF4-FFF2-40B4-BE49-F238E27FC236}">
                    <a16:creationId xmlns:a16="http://schemas.microsoft.com/office/drawing/2014/main" id="{2B2BEC8D-56D9-4749-1856-CC7A44B2D1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1" name="Oval 182">
                <a:extLst>
                  <a:ext uri="{FF2B5EF4-FFF2-40B4-BE49-F238E27FC236}">
                    <a16:creationId xmlns:a16="http://schemas.microsoft.com/office/drawing/2014/main" id="{752F38D5-DC7F-1BB0-98E1-E2A5F7D4EA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2" name="Oval 183">
                <a:extLst>
                  <a:ext uri="{FF2B5EF4-FFF2-40B4-BE49-F238E27FC236}">
                    <a16:creationId xmlns:a16="http://schemas.microsoft.com/office/drawing/2014/main" id="{FC0EE276-E6BA-EE60-AF0D-AF6E1CAD41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3" name="Oval 184">
                <a:extLst>
                  <a:ext uri="{FF2B5EF4-FFF2-40B4-BE49-F238E27FC236}">
                    <a16:creationId xmlns:a16="http://schemas.microsoft.com/office/drawing/2014/main" id="{872DE2DB-F64D-9A4F-96CB-747B81AB63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4" name="Oval 185">
                <a:extLst>
                  <a:ext uri="{FF2B5EF4-FFF2-40B4-BE49-F238E27FC236}">
                    <a16:creationId xmlns:a16="http://schemas.microsoft.com/office/drawing/2014/main" id="{F656CBB1-8CFF-E466-5722-469F40BC22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5" name="Oval 186">
                <a:extLst>
                  <a:ext uri="{FF2B5EF4-FFF2-40B4-BE49-F238E27FC236}">
                    <a16:creationId xmlns:a16="http://schemas.microsoft.com/office/drawing/2014/main" id="{71060CE4-D483-2E3F-45BD-1BB48BE5EF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6" name="Oval 187">
                <a:extLst>
                  <a:ext uri="{FF2B5EF4-FFF2-40B4-BE49-F238E27FC236}">
                    <a16:creationId xmlns:a16="http://schemas.microsoft.com/office/drawing/2014/main" id="{78F77E4D-60A7-FA16-6D1E-0015DD2AC3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7" name="Oval 188">
                <a:extLst>
                  <a:ext uri="{FF2B5EF4-FFF2-40B4-BE49-F238E27FC236}">
                    <a16:creationId xmlns:a16="http://schemas.microsoft.com/office/drawing/2014/main" id="{6494A7D2-2C00-1F6C-5B66-951AA943B3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8" name="Oval 189">
                <a:extLst>
                  <a:ext uri="{FF2B5EF4-FFF2-40B4-BE49-F238E27FC236}">
                    <a16:creationId xmlns:a16="http://schemas.microsoft.com/office/drawing/2014/main" id="{AB5F8D93-8770-9031-83E0-B85B26FC86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9" name="Oval 190">
                <a:extLst>
                  <a:ext uri="{FF2B5EF4-FFF2-40B4-BE49-F238E27FC236}">
                    <a16:creationId xmlns:a16="http://schemas.microsoft.com/office/drawing/2014/main" id="{3A460781-232F-448A-0619-C4D1A478C9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0" name="Oval 191">
                <a:extLst>
                  <a:ext uri="{FF2B5EF4-FFF2-40B4-BE49-F238E27FC236}">
                    <a16:creationId xmlns:a16="http://schemas.microsoft.com/office/drawing/2014/main" id="{23FE25EE-BE21-55A1-1CDA-F3A3FE2B22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1" name="Oval 192">
                <a:extLst>
                  <a:ext uri="{FF2B5EF4-FFF2-40B4-BE49-F238E27FC236}">
                    <a16:creationId xmlns:a16="http://schemas.microsoft.com/office/drawing/2014/main" id="{C2C43E68-E2DA-7409-8D57-FA6D0C0571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2" name="Freeform 193">
                <a:extLst>
                  <a:ext uri="{FF2B5EF4-FFF2-40B4-BE49-F238E27FC236}">
                    <a16:creationId xmlns:a16="http://schemas.microsoft.com/office/drawing/2014/main" id="{FB79A296-6EB3-F3F6-6B43-3C454AC30C96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3" name="Freeform 194">
                <a:extLst>
                  <a:ext uri="{FF2B5EF4-FFF2-40B4-BE49-F238E27FC236}">
                    <a16:creationId xmlns:a16="http://schemas.microsoft.com/office/drawing/2014/main" id="{9FECE2A0-3F1E-EEBE-D5B8-75B929E78623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4" name="Freeform 195">
                <a:extLst>
                  <a:ext uri="{FF2B5EF4-FFF2-40B4-BE49-F238E27FC236}">
                    <a16:creationId xmlns:a16="http://schemas.microsoft.com/office/drawing/2014/main" id="{D211C167-7056-D980-21B7-FD7E8121703D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5" name="Freeform 196">
                <a:extLst>
                  <a:ext uri="{FF2B5EF4-FFF2-40B4-BE49-F238E27FC236}">
                    <a16:creationId xmlns:a16="http://schemas.microsoft.com/office/drawing/2014/main" id="{55BDDAD8-9289-050C-3F38-348092558FFC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6" name="Freeform 197">
                <a:extLst>
                  <a:ext uri="{FF2B5EF4-FFF2-40B4-BE49-F238E27FC236}">
                    <a16:creationId xmlns:a16="http://schemas.microsoft.com/office/drawing/2014/main" id="{56E1CC06-9C33-B6FF-03B5-672ADEDFB168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7" name="Freeform 198">
                <a:extLst>
                  <a:ext uri="{FF2B5EF4-FFF2-40B4-BE49-F238E27FC236}">
                    <a16:creationId xmlns:a16="http://schemas.microsoft.com/office/drawing/2014/main" id="{ED52F2AB-8A60-6DD2-12FA-588D2140170E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8" name="Oval 199">
                <a:extLst>
                  <a:ext uri="{FF2B5EF4-FFF2-40B4-BE49-F238E27FC236}">
                    <a16:creationId xmlns:a16="http://schemas.microsoft.com/office/drawing/2014/main" id="{28E38CF9-FB0E-8787-9161-26DD5B44E7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9" name="Oval 200">
                <a:extLst>
                  <a:ext uri="{FF2B5EF4-FFF2-40B4-BE49-F238E27FC236}">
                    <a16:creationId xmlns:a16="http://schemas.microsoft.com/office/drawing/2014/main" id="{09DE195C-F3FC-70B2-F171-3A2027BEBD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0" name="Oval 201">
                <a:extLst>
                  <a:ext uri="{FF2B5EF4-FFF2-40B4-BE49-F238E27FC236}">
                    <a16:creationId xmlns:a16="http://schemas.microsoft.com/office/drawing/2014/main" id="{A17F43A5-D923-B0CE-533D-E539B1FEB7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1" name="Oval 202">
                <a:extLst>
                  <a:ext uri="{FF2B5EF4-FFF2-40B4-BE49-F238E27FC236}">
                    <a16:creationId xmlns:a16="http://schemas.microsoft.com/office/drawing/2014/main" id="{A8474E08-4CFB-22AF-1E9C-CA4473EFD4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2" name="Oval 203">
                <a:extLst>
                  <a:ext uri="{FF2B5EF4-FFF2-40B4-BE49-F238E27FC236}">
                    <a16:creationId xmlns:a16="http://schemas.microsoft.com/office/drawing/2014/main" id="{E3663B05-A912-FCAE-E479-068A6AFC5C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3" name="Oval 204">
                <a:extLst>
                  <a:ext uri="{FF2B5EF4-FFF2-40B4-BE49-F238E27FC236}">
                    <a16:creationId xmlns:a16="http://schemas.microsoft.com/office/drawing/2014/main" id="{23B45D1C-59B1-E662-8DFF-B5AC93DF26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4" name="Oval 205">
                <a:extLst>
                  <a:ext uri="{FF2B5EF4-FFF2-40B4-BE49-F238E27FC236}">
                    <a16:creationId xmlns:a16="http://schemas.microsoft.com/office/drawing/2014/main" id="{2FDBB4B2-B158-79B8-5032-7DBCFC3294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5" name="Oval 206">
                <a:extLst>
                  <a:ext uri="{FF2B5EF4-FFF2-40B4-BE49-F238E27FC236}">
                    <a16:creationId xmlns:a16="http://schemas.microsoft.com/office/drawing/2014/main" id="{516601D6-E2DC-1E60-6A7A-04D16B8AF3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6" name="Oval 207">
                <a:extLst>
                  <a:ext uri="{FF2B5EF4-FFF2-40B4-BE49-F238E27FC236}">
                    <a16:creationId xmlns:a16="http://schemas.microsoft.com/office/drawing/2014/main" id="{99D5A702-FCF3-6F54-2841-3FA7EF30E3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7" name="Oval 208">
                <a:extLst>
                  <a:ext uri="{FF2B5EF4-FFF2-40B4-BE49-F238E27FC236}">
                    <a16:creationId xmlns:a16="http://schemas.microsoft.com/office/drawing/2014/main" id="{1745D5AF-EC54-CEC7-9E12-1AFB679D24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8" name="Oval 209">
                <a:extLst>
                  <a:ext uri="{FF2B5EF4-FFF2-40B4-BE49-F238E27FC236}">
                    <a16:creationId xmlns:a16="http://schemas.microsoft.com/office/drawing/2014/main" id="{F945E3F2-03B3-1B57-2FC7-B7D8A44D8B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9" name="Oval 210">
                <a:extLst>
                  <a:ext uri="{FF2B5EF4-FFF2-40B4-BE49-F238E27FC236}">
                    <a16:creationId xmlns:a16="http://schemas.microsoft.com/office/drawing/2014/main" id="{980F72EC-4DC0-579C-2E7E-12A538F964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0" name="Oval 211">
                <a:extLst>
                  <a:ext uri="{FF2B5EF4-FFF2-40B4-BE49-F238E27FC236}">
                    <a16:creationId xmlns:a16="http://schemas.microsoft.com/office/drawing/2014/main" id="{5F373088-278F-B860-F8B5-4A6AE601EC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1" name="Oval 212">
                <a:extLst>
                  <a:ext uri="{FF2B5EF4-FFF2-40B4-BE49-F238E27FC236}">
                    <a16:creationId xmlns:a16="http://schemas.microsoft.com/office/drawing/2014/main" id="{05551F3C-A7EB-1B6A-B7E9-B868E093FD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2" name="Oval 213">
                <a:extLst>
                  <a:ext uri="{FF2B5EF4-FFF2-40B4-BE49-F238E27FC236}">
                    <a16:creationId xmlns:a16="http://schemas.microsoft.com/office/drawing/2014/main" id="{B209A006-4815-344A-DA30-0B4E9CB411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3" name="Oval 214">
                <a:extLst>
                  <a:ext uri="{FF2B5EF4-FFF2-40B4-BE49-F238E27FC236}">
                    <a16:creationId xmlns:a16="http://schemas.microsoft.com/office/drawing/2014/main" id="{31053958-C335-C6EC-DCD2-B02A9F9097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4" name="Oval 215">
                <a:extLst>
                  <a:ext uri="{FF2B5EF4-FFF2-40B4-BE49-F238E27FC236}">
                    <a16:creationId xmlns:a16="http://schemas.microsoft.com/office/drawing/2014/main" id="{789485A1-10B1-3ABB-DF4B-A38007CD4E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5" name="Oval 216">
                <a:extLst>
                  <a:ext uri="{FF2B5EF4-FFF2-40B4-BE49-F238E27FC236}">
                    <a16:creationId xmlns:a16="http://schemas.microsoft.com/office/drawing/2014/main" id="{BCA82E4E-3967-48F9-5BAB-B252931899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6" name="Oval 217">
                <a:extLst>
                  <a:ext uri="{FF2B5EF4-FFF2-40B4-BE49-F238E27FC236}">
                    <a16:creationId xmlns:a16="http://schemas.microsoft.com/office/drawing/2014/main" id="{74C45E50-5DA2-5E91-269F-975A3824BC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7" name="Oval 218">
                <a:extLst>
                  <a:ext uri="{FF2B5EF4-FFF2-40B4-BE49-F238E27FC236}">
                    <a16:creationId xmlns:a16="http://schemas.microsoft.com/office/drawing/2014/main" id="{D13D8528-CC42-1A7E-CB2A-02BBFFC222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8" name="Oval 219">
                <a:extLst>
                  <a:ext uri="{FF2B5EF4-FFF2-40B4-BE49-F238E27FC236}">
                    <a16:creationId xmlns:a16="http://schemas.microsoft.com/office/drawing/2014/main" id="{DD610F9E-6C33-AB41-32F4-A1A0E3EB76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9" name="Oval 220">
                <a:extLst>
                  <a:ext uri="{FF2B5EF4-FFF2-40B4-BE49-F238E27FC236}">
                    <a16:creationId xmlns:a16="http://schemas.microsoft.com/office/drawing/2014/main" id="{12708724-6E88-2A76-F59E-F748E3418F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0" name="Oval 221">
                <a:extLst>
                  <a:ext uri="{FF2B5EF4-FFF2-40B4-BE49-F238E27FC236}">
                    <a16:creationId xmlns:a16="http://schemas.microsoft.com/office/drawing/2014/main" id="{039CA77B-658E-5FEE-136E-0F8D1B1933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1" name="Oval 222">
                <a:extLst>
                  <a:ext uri="{FF2B5EF4-FFF2-40B4-BE49-F238E27FC236}">
                    <a16:creationId xmlns:a16="http://schemas.microsoft.com/office/drawing/2014/main" id="{8BDEFB4A-BE2D-C387-3919-4C4E5D4D7E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2" name="Oval 223">
                <a:extLst>
                  <a:ext uri="{FF2B5EF4-FFF2-40B4-BE49-F238E27FC236}">
                    <a16:creationId xmlns:a16="http://schemas.microsoft.com/office/drawing/2014/main" id="{75BE2909-BA9B-9246-5950-B83932E8A8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3" name="Oval 224">
                <a:extLst>
                  <a:ext uri="{FF2B5EF4-FFF2-40B4-BE49-F238E27FC236}">
                    <a16:creationId xmlns:a16="http://schemas.microsoft.com/office/drawing/2014/main" id="{C1FBB25C-BE07-8737-05D1-16410DA17E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4" name="Oval 225">
                <a:extLst>
                  <a:ext uri="{FF2B5EF4-FFF2-40B4-BE49-F238E27FC236}">
                    <a16:creationId xmlns:a16="http://schemas.microsoft.com/office/drawing/2014/main" id="{DF25FD22-7A45-71A5-1444-945D3A867F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5" name="Oval 226">
                <a:extLst>
                  <a:ext uri="{FF2B5EF4-FFF2-40B4-BE49-F238E27FC236}">
                    <a16:creationId xmlns:a16="http://schemas.microsoft.com/office/drawing/2014/main" id="{3AAEDF64-3F1B-7791-CB5F-32C0B72049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6" name="Oval 227">
                <a:extLst>
                  <a:ext uri="{FF2B5EF4-FFF2-40B4-BE49-F238E27FC236}">
                    <a16:creationId xmlns:a16="http://schemas.microsoft.com/office/drawing/2014/main" id="{0FCF5825-80E6-04C9-78A3-5B1EEFB66F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7" name="Oval 228">
                <a:extLst>
                  <a:ext uri="{FF2B5EF4-FFF2-40B4-BE49-F238E27FC236}">
                    <a16:creationId xmlns:a16="http://schemas.microsoft.com/office/drawing/2014/main" id="{5D94FC31-AEAF-E09D-CF92-2D56CB6AC1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8" name="Freeform 229">
                <a:extLst>
                  <a:ext uri="{FF2B5EF4-FFF2-40B4-BE49-F238E27FC236}">
                    <a16:creationId xmlns:a16="http://schemas.microsoft.com/office/drawing/2014/main" id="{F488141B-5972-158C-A342-E1FBD9F8CA89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9" name="Freeform 230">
                <a:extLst>
                  <a:ext uri="{FF2B5EF4-FFF2-40B4-BE49-F238E27FC236}">
                    <a16:creationId xmlns:a16="http://schemas.microsoft.com/office/drawing/2014/main" id="{28BEE94D-D9C0-0CAE-24A4-91BF8FF1D482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0" name="Freeform 231">
                <a:extLst>
                  <a:ext uri="{FF2B5EF4-FFF2-40B4-BE49-F238E27FC236}">
                    <a16:creationId xmlns:a16="http://schemas.microsoft.com/office/drawing/2014/main" id="{FC40D9A0-8414-26D3-D238-66CE8CCDD018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1" name="Freeform 232">
                <a:extLst>
                  <a:ext uri="{FF2B5EF4-FFF2-40B4-BE49-F238E27FC236}">
                    <a16:creationId xmlns:a16="http://schemas.microsoft.com/office/drawing/2014/main" id="{ED025F3B-4E54-D706-6BAC-B15AEFDF0B7C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2" name="Freeform 233">
                <a:extLst>
                  <a:ext uri="{FF2B5EF4-FFF2-40B4-BE49-F238E27FC236}">
                    <a16:creationId xmlns:a16="http://schemas.microsoft.com/office/drawing/2014/main" id="{7ED5E175-0FE6-44E0-3018-D9925C5B8C0E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3" name="Freeform 234">
                <a:extLst>
                  <a:ext uri="{FF2B5EF4-FFF2-40B4-BE49-F238E27FC236}">
                    <a16:creationId xmlns:a16="http://schemas.microsoft.com/office/drawing/2014/main" id="{F72EC702-028D-D9C1-969F-EA5D700FF990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4" name="Oval 235">
                <a:extLst>
                  <a:ext uri="{FF2B5EF4-FFF2-40B4-BE49-F238E27FC236}">
                    <a16:creationId xmlns:a16="http://schemas.microsoft.com/office/drawing/2014/main" id="{F33EE5FD-0A7D-0AF3-EBFF-4AB548730F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5" name="Oval 236">
                <a:extLst>
                  <a:ext uri="{FF2B5EF4-FFF2-40B4-BE49-F238E27FC236}">
                    <a16:creationId xmlns:a16="http://schemas.microsoft.com/office/drawing/2014/main" id="{D1DD31D1-0513-A143-BA0B-BBECBAEDFB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6" name="Oval 237">
                <a:extLst>
                  <a:ext uri="{FF2B5EF4-FFF2-40B4-BE49-F238E27FC236}">
                    <a16:creationId xmlns:a16="http://schemas.microsoft.com/office/drawing/2014/main" id="{046B2B01-ED5E-C9FC-FB56-3E57D3E672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7" name="Oval 238">
                <a:extLst>
                  <a:ext uri="{FF2B5EF4-FFF2-40B4-BE49-F238E27FC236}">
                    <a16:creationId xmlns:a16="http://schemas.microsoft.com/office/drawing/2014/main" id="{21FD72D3-D97E-3297-AFA9-EFE73DD27C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8" name="Oval 239">
                <a:extLst>
                  <a:ext uri="{FF2B5EF4-FFF2-40B4-BE49-F238E27FC236}">
                    <a16:creationId xmlns:a16="http://schemas.microsoft.com/office/drawing/2014/main" id="{544B5240-168C-AF4D-9CB6-A99C87D64E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9" name="Oval 240">
                <a:extLst>
                  <a:ext uri="{FF2B5EF4-FFF2-40B4-BE49-F238E27FC236}">
                    <a16:creationId xmlns:a16="http://schemas.microsoft.com/office/drawing/2014/main" id="{BBE80CAA-1052-E8C4-8CB5-BD2259BD1B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0" name="Oval 241">
                <a:extLst>
                  <a:ext uri="{FF2B5EF4-FFF2-40B4-BE49-F238E27FC236}">
                    <a16:creationId xmlns:a16="http://schemas.microsoft.com/office/drawing/2014/main" id="{BA79F4C3-BD03-81D6-F926-E675056A85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1" name="Oval 242">
                <a:extLst>
                  <a:ext uri="{FF2B5EF4-FFF2-40B4-BE49-F238E27FC236}">
                    <a16:creationId xmlns:a16="http://schemas.microsoft.com/office/drawing/2014/main" id="{CBE6E22D-60BF-78A0-065E-6B15BFD004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2" name="Oval 243">
                <a:extLst>
                  <a:ext uri="{FF2B5EF4-FFF2-40B4-BE49-F238E27FC236}">
                    <a16:creationId xmlns:a16="http://schemas.microsoft.com/office/drawing/2014/main" id="{3C02EF1C-8997-552F-BA79-E853E1B156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3" name="Oval 244">
                <a:extLst>
                  <a:ext uri="{FF2B5EF4-FFF2-40B4-BE49-F238E27FC236}">
                    <a16:creationId xmlns:a16="http://schemas.microsoft.com/office/drawing/2014/main" id="{55467E4D-75CB-2AF3-0600-D196D61CCE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4" name="Oval 245">
                <a:extLst>
                  <a:ext uri="{FF2B5EF4-FFF2-40B4-BE49-F238E27FC236}">
                    <a16:creationId xmlns:a16="http://schemas.microsoft.com/office/drawing/2014/main" id="{753AD7DB-A210-089A-094F-5C36BCE594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5" name="Oval 246">
                <a:extLst>
                  <a:ext uri="{FF2B5EF4-FFF2-40B4-BE49-F238E27FC236}">
                    <a16:creationId xmlns:a16="http://schemas.microsoft.com/office/drawing/2014/main" id="{514F83F7-A0B1-94B5-C614-72431CFFB6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6" name="Oval 247">
                <a:extLst>
                  <a:ext uri="{FF2B5EF4-FFF2-40B4-BE49-F238E27FC236}">
                    <a16:creationId xmlns:a16="http://schemas.microsoft.com/office/drawing/2014/main" id="{F196E90C-A38D-D525-EA9E-2E7EF2A078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7" name="Oval 248">
                <a:extLst>
                  <a:ext uri="{FF2B5EF4-FFF2-40B4-BE49-F238E27FC236}">
                    <a16:creationId xmlns:a16="http://schemas.microsoft.com/office/drawing/2014/main" id="{AADC6F0C-9A61-E736-5B85-7124787D23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8" name="Oval 249">
                <a:extLst>
                  <a:ext uri="{FF2B5EF4-FFF2-40B4-BE49-F238E27FC236}">
                    <a16:creationId xmlns:a16="http://schemas.microsoft.com/office/drawing/2014/main" id="{AE0F9F7A-2E0F-7639-B553-2E0B0D1E78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9" name="Oval 250">
                <a:extLst>
                  <a:ext uri="{FF2B5EF4-FFF2-40B4-BE49-F238E27FC236}">
                    <a16:creationId xmlns:a16="http://schemas.microsoft.com/office/drawing/2014/main" id="{5047AB8A-F436-0BC4-A477-518ABBA326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0" name="Oval 251">
                <a:extLst>
                  <a:ext uri="{FF2B5EF4-FFF2-40B4-BE49-F238E27FC236}">
                    <a16:creationId xmlns:a16="http://schemas.microsoft.com/office/drawing/2014/main" id="{7A7A96A0-5524-21A8-7091-0BA9AC671A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1" name="Oval 252">
                <a:extLst>
                  <a:ext uri="{FF2B5EF4-FFF2-40B4-BE49-F238E27FC236}">
                    <a16:creationId xmlns:a16="http://schemas.microsoft.com/office/drawing/2014/main" id="{2953D308-9EB6-52FE-FF9C-B296F9FFB4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2" name="Oval 253">
                <a:extLst>
                  <a:ext uri="{FF2B5EF4-FFF2-40B4-BE49-F238E27FC236}">
                    <a16:creationId xmlns:a16="http://schemas.microsoft.com/office/drawing/2014/main" id="{A3A4D396-D17C-BB30-5692-290816125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3" name="Oval 254">
                <a:extLst>
                  <a:ext uri="{FF2B5EF4-FFF2-40B4-BE49-F238E27FC236}">
                    <a16:creationId xmlns:a16="http://schemas.microsoft.com/office/drawing/2014/main" id="{43840F01-4CEC-0B2D-C43E-97E68810F5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4" name="Oval 255">
                <a:extLst>
                  <a:ext uri="{FF2B5EF4-FFF2-40B4-BE49-F238E27FC236}">
                    <a16:creationId xmlns:a16="http://schemas.microsoft.com/office/drawing/2014/main" id="{BE92F66C-3CA5-B9ED-DB84-C899AB7203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5" name="Oval 256">
                <a:extLst>
                  <a:ext uri="{FF2B5EF4-FFF2-40B4-BE49-F238E27FC236}">
                    <a16:creationId xmlns:a16="http://schemas.microsoft.com/office/drawing/2014/main" id="{E2E4E00F-9D2F-DE11-30AE-DB7A3F868E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6" name="Oval 257">
                <a:extLst>
                  <a:ext uri="{FF2B5EF4-FFF2-40B4-BE49-F238E27FC236}">
                    <a16:creationId xmlns:a16="http://schemas.microsoft.com/office/drawing/2014/main" id="{3E116DCF-7D59-D3D3-EBD0-9C4C8B2E4F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7" name="Oval 258">
                <a:extLst>
                  <a:ext uri="{FF2B5EF4-FFF2-40B4-BE49-F238E27FC236}">
                    <a16:creationId xmlns:a16="http://schemas.microsoft.com/office/drawing/2014/main" id="{CBAA3F1B-3D6A-725F-BE6D-7823D9625C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8" name="Oval 259">
                <a:extLst>
                  <a:ext uri="{FF2B5EF4-FFF2-40B4-BE49-F238E27FC236}">
                    <a16:creationId xmlns:a16="http://schemas.microsoft.com/office/drawing/2014/main" id="{A61A580C-3536-9A8A-410C-BEFA59A58E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9" name="Oval 260">
                <a:extLst>
                  <a:ext uri="{FF2B5EF4-FFF2-40B4-BE49-F238E27FC236}">
                    <a16:creationId xmlns:a16="http://schemas.microsoft.com/office/drawing/2014/main" id="{9F9D5F1E-CBEE-B8DB-6EDD-739860066E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0" name="Oval 261">
                <a:extLst>
                  <a:ext uri="{FF2B5EF4-FFF2-40B4-BE49-F238E27FC236}">
                    <a16:creationId xmlns:a16="http://schemas.microsoft.com/office/drawing/2014/main" id="{78663952-A39D-2F3B-074B-607658192A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1" name="Oval 262">
                <a:extLst>
                  <a:ext uri="{FF2B5EF4-FFF2-40B4-BE49-F238E27FC236}">
                    <a16:creationId xmlns:a16="http://schemas.microsoft.com/office/drawing/2014/main" id="{8B0AF319-4E09-132A-9ABE-4902F109AD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2" name="Oval 263">
                <a:extLst>
                  <a:ext uri="{FF2B5EF4-FFF2-40B4-BE49-F238E27FC236}">
                    <a16:creationId xmlns:a16="http://schemas.microsoft.com/office/drawing/2014/main" id="{F85351D9-5102-9385-EB65-50D7BAE82F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3" name="Oval 264">
                <a:extLst>
                  <a:ext uri="{FF2B5EF4-FFF2-40B4-BE49-F238E27FC236}">
                    <a16:creationId xmlns:a16="http://schemas.microsoft.com/office/drawing/2014/main" id="{8AFFA6DD-BBC4-A5BD-D140-7E5584C6E4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4" name="Oval 265">
                <a:extLst>
                  <a:ext uri="{FF2B5EF4-FFF2-40B4-BE49-F238E27FC236}">
                    <a16:creationId xmlns:a16="http://schemas.microsoft.com/office/drawing/2014/main" id="{CDE6EA65-2158-494A-12FA-73016F995E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5" name="Oval 266">
                <a:extLst>
                  <a:ext uri="{FF2B5EF4-FFF2-40B4-BE49-F238E27FC236}">
                    <a16:creationId xmlns:a16="http://schemas.microsoft.com/office/drawing/2014/main" id="{9612866B-3EAA-D585-3BC1-68D56EE6E5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6" name="Oval 267">
                <a:extLst>
                  <a:ext uri="{FF2B5EF4-FFF2-40B4-BE49-F238E27FC236}">
                    <a16:creationId xmlns:a16="http://schemas.microsoft.com/office/drawing/2014/main" id="{3C33490C-7573-ECFA-C473-6465E8FBF9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7" name="Oval 268">
                <a:extLst>
                  <a:ext uri="{FF2B5EF4-FFF2-40B4-BE49-F238E27FC236}">
                    <a16:creationId xmlns:a16="http://schemas.microsoft.com/office/drawing/2014/main" id="{C42937CD-09F8-518B-2043-70F3D8DDF3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8" name="Oval 269">
                <a:extLst>
                  <a:ext uri="{FF2B5EF4-FFF2-40B4-BE49-F238E27FC236}">
                    <a16:creationId xmlns:a16="http://schemas.microsoft.com/office/drawing/2014/main" id="{84793B66-3A15-0E6E-A6DB-4071650548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9" name="Oval 270">
                <a:extLst>
                  <a:ext uri="{FF2B5EF4-FFF2-40B4-BE49-F238E27FC236}">
                    <a16:creationId xmlns:a16="http://schemas.microsoft.com/office/drawing/2014/main" id="{64FE71BD-196E-1105-568B-7B1D360D89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0" name="Oval 271">
                <a:extLst>
                  <a:ext uri="{FF2B5EF4-FFF2-40B4-BE49-F238E27FC236}">
                    <a16:creationId xmlns:a16="http://schemas.microsoft.com/office/drawing/2014/main" id="{156F9D04-6A74-8AE9-0015-6CA36BE768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1" name="Oval 272">
                <a:extLst>
                  <a:ext uri="{FF2B5EF4-FFF2-40B4-BE49-F238E27FC236}">
                    <a16:creationId xmlns:a16="http://schemas.microsoft.com/office/drawing/2014/main" id="{D43E9873-039A-3CD1-F494-685E99DA86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2" name="Oval 273">
                <a:extLst>
                  <a:ext uri="{FF2B5EF4-FFF2-40B4-BE49-F238E27FC236}">
                    <a16:creationId xmlns:a16="http://schemas.microsoft.com/office/drawing/2014/main" id="{80682B21-D8BD-646D-EF54-79B09BBD86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3" name="Oval 274">
                <a:extLst>
                  <a:ext uri="{FF2B5EF4-FFF2-40B4-BE49-F238E27FC236}">
                    <a16:creationId xmlns:a16="http://schemas.microsoft.com/office/drawing/2014/main" id="{02A00358-D52F-936B-A5B9-15AC513126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4" name="Oval 275">
                <a:extLst>
                  <a:ext uri="{FF2B5EF4-FFF2-40B4-BE49-F238E27FC236}">
                    <a16:creationId xmlns:a16="http://schemas.microsoft.com/office/drawing/2014/main" id="{250708E5-D016-1301-2B13-605E9AECB9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5" name="Oval 276">
                <a:extLst>
                  <a:ext uri="{FF2B5EF4-FFF2-40B4-BE49-F238E27FC236}">
                    <a16:creationId xmlns:a16="http://schemas.microsoft.com/office/drawing/2014/main" id="{DF9901E5-7DE5-6D82-4242-FD73253ED9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6" name="Oval 277">
                <a:extLst>
                  <a:ext uri="{FF2B5EF4-FFF2-40B4-BE49-F238E27FC236}">
                    <a16:creationId xmlns:a16="http://schemas.microsoft.com/office/drawing/2014/main" id="{DE02FBAE-E6EE-3F48-F54D-1BE4719E05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7" name="Oval 278">
                <a:extLst>
                  <a:ext uri="{FF2B5EF4-FFF2-40B4-BE49-F238E27FC236}">
                    <a16:creationId xmlns:a16="http://schemas.microsoft.com/office/drawing/2014/main" id="{5199D988-38CB-1C27-2E76-4F7CA70137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8" name="Oval 279">
                <a:extLst>
                  <a:ext uri="{FF2B5EF4-FFF2-40B4-BE49-F238E27FC236}">
                    <a16:creationId xmlns:a16="http://schemas.microsoft.com/office/drawing/2014/main" id="{DC230E23-5FAC-D9FF-45A3-C2DEDC39C1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9" name="Oval 280">
                <a:extLst>
                  <a:ext uri="{FF2B5EF4-FFF2-40B4-BE49-F238E27FC236}">
                    <a16:creationId xmlns:a16="http://schemas.microsoft.com/office/drawing/2014/main" id="{51DCD58B-72C7-19F9-17D7-0F4508D282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0" name="Oval 281">
                <a:extLst>
                  <a:ext uri="{FF2B5EF4-FFF2-40B4-BE49-F238E27FC236}">
                    <a16:creationId xmlns:a16="http://schemas.microsoft.com/office/drawing/2014/main" id="{5D63E1E3-1009-5625-BE98-C2A788EE9A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1" name="Oval 282">
                <a:extLst>
                  <a:ext uri="{FF2B5EF4-FFF2-40B4-BE49-F238E27FC236}">
                    <a16:creationId xmlns:a16="http://schemas.microsoft.com/office/drawing/2014/main" id="{A87285B1-CD8B-B2B7-9699-79598E3DED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2" name="Oval 283">
                <a:extLst>
                  <a:ext uri="{FF2B5EF4-FFF2-40B4-BE49-F238E27FC236}">
                    <a16:creationId xmlns:a16="http://schemas.microsoft.com/office/drawing/2014/main" id="{03DFB59C-F50B-2AC6-EE0A-9C1BC1EAD3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3" name="Oval 284">
                <a:extLst>
                  <a:ext uri="{FF2B5EF4-FFF2-40B4-BE49-F238E27FC236}">
                    <a16:creationId xmlns:a16="http://schemas.microsoft.com/office/drawing/2014/main" id="{55672DCC-95B9-CFC3-1D1D-C8A12A9B6B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4" name="Oval 285">
                <a:extLst>
                  <a:ext uri="{FF2B5EF4-FFF2-40B4-BE49-F238E27FC236}">
                    <a16:creationId xmlns:a16="http://schemas.microsoft.com/office/drawing/2014/main" id="{44279B81-AEA6-1034-299A-8569148580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5" name="Oval 286">
                <a:extLst>
                  <a:ext uri="{FF2B5EF4-FFF2-40B4-BE49-F238E27FC236}">
                    <a16:creationId xmlns:a16="http://schemas.microsoft.com/office/drawing/2014/main" id="{8FB31B47-9AF4-667B-F871-0AFA5582DC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6" name="Oval 287">
                <a:extLst>
                  <a:ext uri="{FF2B5EF4-FFF2-40B4-BE49-F238E27FC236}">
                    <a16:creationId xmlns:a16="http://schemas.microsoft.com/office/drawing/2014/main" id="{42C9278E-EEE6-894E-F70C-C2ADE2EDAB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7" name="Oval 288">
                <a:extLst>
                  <a:ext uri="{FF2B5EF4-FFF2-40B4-BE49-F238E27FC236}">
                    <a16:creationId xmlns:a16="http://schemas.microsoft.com/office/drawing/2014/main" id="{D1F46311-EE1F-13A1-ACC2-D1B4A23BB7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8" name="Oval 289">
                <a:extLst>
                  <a:ext uri="{FF2B5EF4-FFF2-40B4-BE49-F238E27FC236}">
                    <a16:creationId xmlns:a16="http://schemas.microsoft.com/office/drawing/2014/main" id="{8C71E63E-7E1A-5CC6-D1D3-9482D6E9CB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9" name="Oval 290">
                <a:extLst>
                  <a:ext uri="{FF2B5EF4-FFF2-40B4-BE49-F238E27FC236}">
                    <a16:creationId xmlns:a16="http://schemas.microsoft.com/office/drawing/2014/main" id="{B3A7C3B1-E33C-F394-5CDD-7E2551A4C5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0" name="Oval 291">
                <a:extLst>
                  <a:ext uri="{FF2B5EF4-FFF2-40B4-BE49-F238E27FC236}">
                    <a16:creationId xmlns:a16="http://schemas.microsoft.com/office/drawing/2014/main" id="{D4068E63-F2C5-84D6-7CF4-99656C9D51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1" name="Oval 292">
                <a:extLst>
                  <a:ext uri="{FF2B5EF4-FFF2-40B4-BE49-F238E27FC236}">
                    <a16:creationId xmlns:a16="http://schemas.microsoft.com/office/drawing/2014/main" id="{57C8142A-0F8D-2CEE-7087-FC5511F31A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2" name="Oval 293">
                <a:extLst>
                  <a:ext uri="{FF2B5EF4-FFF2-40B4-BE49-F238E27FC236}">
                    <a16:creationId xmlns:a16="http://schemas.microsoft.com/office/drawing/2014/main" id="{1C7025D1-2B2D-B1D7-2734-B52ECD22E7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3" name="Oval 294">
                <a:extLst>
                  <a:ext uri="{FF2B5EF4-FFF2-40B4-BE49-F238E27FC236}">
                    <a16:creationId xmlns:a16="http://schemas.microsoft.com/office/drawing/2014/main" id="{62D2A328-35E6-0C79-DB62-2E7DB3F222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4" name="Oval 295">
                <a:extLst>
                  <a:ext uri="{FF2B5EF4-FFF2-40B4-BE49-F238E27FC236}">
                    <a16:creationId xmlns:a16="http://schemas.microsoft.com/office/drawing/2014/main" id="{5C938B15-342F-A9D0-F792-4138D02163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5" name="Oval 296">
                <a:extLst>
                  <a:ext uri="{FF2B5EF4-FFF2-40B4-BE49-F238E27FC236}">
                    <a16:creationId xmlns:a16="http://schemas.microsoft.com/office/drawing/2014/main" id="{16841F0C-AD09-764C-9CAE-A45CA2FFCF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6" name="Oval 297">
                <a:extLst>
                  <a:ext uri="{FF2B5EF4-FFF2-40B4-BE49-F238E27FC236}">
                    <a16:creationId xmlns:a16="http://schemas.microsoft.com/office/drawing/2014/main" id="{1F075587-AD48-5D15-F0DB-FFDD6F7C67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7" name="Oval 298">
                <a:extLst>
                  <a:ext uri="{FF2B5EF4-FFF2-40B4-BE49-F238E27FC236}">
                    <a16:creationId xmlns:a16="http://schemas.microsoft.com/office/drawing/2014/main" id="{0C005744-7AA6-8D48-12C8-C9018D4314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8" name="Oval 299">
                <a:extLst>
                  <a:ext uri="{FF2B5EF4-FFF2-40B4-BE49-F238E27FC236}">
                    <a16:creationId xmlns:a16="http://schemas.microsoft.com/office/drawing/2014/main" id="{0CD6975E-CA88-5684-7B4C-AE5F7F6EF0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9" name="Oval 300">
                <a:extLst>
                  <a:ext uri="{FF2B5EF4-FFF2-40B4-BE49-F238E27FC236}">
                    <a16:creationId xmlns:a16="http://schemas.microsoft.com/office/drawing/2014/main" id="{192451C3-BAB1-CAAC-0E46-7030E338E9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0" name="Oval 301">
                <a:extLst>
                  <a:ext uri="{FF2B5EF4-FFF2-40B4-BE49-F238E27FC236}">
                    <a16:creationId xmlns:a16="http://schemas.microsoft.com/office/drawing/2014/main" id="{93D10B66-FDBD-B87F-44A2-123F7B281F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1" name="Oval 302">
                <a:extLst>
                  <a:ext uri="{FF2B5EF4-FFF2-40B4-BE49-F238E27FC236}">
                    <a16:creationId xmlns:a16="http://schemas.microsoft.com/office/drawing/2014/main" id="{E49C65E2-C1EE-8C71-A9E3-A52FF0D9D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2" name="Oval 303">
                <a:extLst>
                  <a:ext uri="{FF2B5EF4-FFF2-40B4-BE49-F238E27FC236}">
                    <a16:creationId xmlns:a16="http://schemas.microsoft.com/office/drawing/2014/main" id="{840625AA-CC80-EF83-0CFB-824B899F41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3" name="Oval 304">
                <a:extLst>
                  <a:ext uri="{FF2B5EF4-FFF2-40B4-BE49-F238E27FC236}">
                    <a16:creationId xmlns:a16="http://schemas.microsoft.com/office/drawing/2014/main" id="{D38245EF-141D-A0E1-C7CA-70F7D98CCE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4" name="Oval 305">
                <a:extLst>
                  <a:ext uri="{FF2B5EF4-FFF2-40B4-BE49-F238E27FC236}">
                    <a16:creationId xmlns:a16="http://schemas.microsoft.com/office/drawing/2014/main" id="{35355268-373D-ED53-9BCD-DFE3C3E97C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5" name="Oval 306">
                <a:extLst>
                  <a:ext uri="{FF2B5EF4-FFF2-40B4-BE49-F238E27FC236}">
                    <a16:creationId xmlns:a16="http://schemas.microsoft.com/office/drawing/2014/main" id="{C5A17FEC-53D4-30ED-F820-5EADC063ED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6" name="Oval 308">
                <a:extLst>
                  <a:ext uri="{FF2B5EF4-FFF2-40B4-BE49-F238E27FC236}">
                    <a16:creationId xmlns:a16="http://schemas.microsoft.com/office/drawing/2014/main" id="{23D18040-B024-72BB-A04E-E72D00D861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7" name="Oval 309">
                <a:extLst>
                  <a:ext uri="{FF2B5EF4-FFF2-40B4-BE49-F238E27FC236}">
                    <a16:creationId xmlns:a16="http://schemas.microsoft.com/office/drawing/2014/main" id="{3E209EB2-7451-D665-D6CF-0D4B64A8EF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8" name="Oval 310">
                <a:extLst>
                  <a:ext uri="{FF2B5EF4-FFF2-40B4-BE49-F238E27FC236}">
                    <a16:creationId xmlns:a16="http://schemas.microsoft.com/office/drawing/2014/main" id="{E432D465-158A-AF31-AAFE-474A929EE0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9" name="Oval 311">
                <a:extLst>
                  <a:ext uri="{FF2B5EF4-FFF2-40B4-BE49-F238E27FC236}">
                    <a16:creationId xmlns:a16="http://schemas.microsoft.com/office/drawing/2014/main" id="{A8DFF1BD-8EDD-C84F-C682-9BBE7F33C9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0" name="Oval 312">
                <a:extLst>
                  <a:ext uri="{FF2B5EF4-FFF2-40B4-BE49-F238E27FC236}">
                    <a16:creationId xmlns:a16="http://schemas.microsoft.com/office/drawing/2014/main" id="{430E46B7-76E6-0425-F892-B725220AA4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1" name="Oval 313">
                <a:extLst>
                  <a:ext uri="{FF2B5EF4-FFF2-40B4-BE49-F238E27FC236}">
                    <a16:creationId xmlns:a16="http://schemas.microsoft.com/office/drawing/2014/main" id="{9F05FDF1-3ABD-8448-80D8-17173B9A85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2" name="Oval 314">
                <a:extLst>
                  <a:ext uri="{FF2B5EF4-FFF2-40B4-BE49-F238E27FC236}">
                    <a16:creationId xmlns:a16="http://schemas.microsoft.com/office/drawing/2014/main" id="{42D2B769-A73A-C850-CFCB-58D702146B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3" name="Oval 315">
                <a:extLst>
                  <a:ext uri="{FF2B5EF4-FFF2-40B4-BE49-F238E27FC236}">
                    <a16:creationId xmlns:a16="http://schemas.microsoft.com/office/drawing/2014/main" id="{E49455F2-60F1-1E0B-1741-FC8C0319E2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4" name="Oval 316">
                <a:extLst>
                  <a:ext uri="{FF2B5EF4-FFF2-40B4-BE49-F238E27FC236}">
                    <a16:creationId xmlns:a16="http://schemas.microsoft.com/office/drawing/2014/main" id="{215DC85D-511B-B4BE-4047-9BF5C6E00F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5" name="Oval 317">
                <a:extLst>
                  <a:ext uri="{FF2B5EF4-FFF2-40B4-BE49-F238E27FC236}">
                    <a16:creationId xmlns:a16="http://schemas.microsoft.com/office/drawing/2014/main" id="{05F853BA-E26A-9BC9-B82C-A9344F0AE8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6" name="Oval 318">
                <a:extLst>
                  <a:ext uri="{FF2B5EF4-FFF2-40B4-BE49-F238E27FC236}">
                    <a16:creationId xmlns:a16="http://schemas.microsoft.com/office/drawing/2014/main" id="{825F7137-F7BA-B356-5381-C4CFA1EB84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7" name="Oval 319">
                <a:extLst>
                  <a:ext uri="{FF2B5EF4-FFF2-40B4-BE49-F238E27FC236}">
                    <a16:creationId xmlns:a16="http://schemas.microsoft.com/office/drawing/2014/main" id="{586202AB-15EB-9ECE-8511-A0FD7B1EDD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8" name="Oval 320">
                <a:extLst>
                  <a:ext uri="{FF2B5EF4-FFF2-40B4-BE49-F238E27FC236}">
                    <a16:creationId xmlns:a16="http://schemas.microsoft.com/office/drawing/2014/main" id="{CE1225F9-8B62-E16E-78E6-3F6331E92E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9" name="Oval 321">
                <a:extLst>
                  <a:ext uri="{FF2B5EF4-FFF2-40B4-BE49-F238E27FC236}">
                    <a16:creationId xmlns:a16="http://schemas.microsoft.com/office/drawing/2014/main" id="{B11A6C94-81E2-E296-D3AB-C9969F59EE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0" name="Oval 322">
                <a:extLst>
                  <a:ext uri="{FF2B5EF4-FFF2-40B4-BE49-F238E27FC236}">
                    <a16:creationId xmlns:a16="http://schemas.microsoft.com/office/drawing/2014/main" id="{FB616844-03CB-98DB-B23D-23D8B0C416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1" name="Oval 323">
                <a:extLst>
                  <a:ext uri="{FF2B5EF4-FFF2-40B4-BE49-F238E27FC236}">
                    <a16:creationId xmlns:a16="http://schemas.microsoft.com/office/drawing/2014/main" id="{BE92C2D0-9BD5-EB8B-6ABF-5537333816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2" name="Oval 324">
                <a:extLst>
                  <a:ext uri="{FF2B5EF4-FFF2-40B4-BE49-F238E27FC236}">
                    <a16:creationId xmlns:a16="http://schemas.microsoft.com/office/drawing/2014/main" id="{058B0673-5DEA-A63D-E7BA-2850BB320C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3" name="Oval 325">
                <a:extLst>
                  <a:ext uri="{FF2B5EF4-FFF2-40B4-BE49-F238E27FC236}">
                    <a16:creationId xmlns:a16="http://schemas.microsoft.com/office/drawing/2014/main" id="{00B04E1C-BF7B-0359-DAF1-BE5DF87166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4" name="Freeform 326">
                <a:extLst>
                  <a:ext uri="{FF2B5EF4-FFF2-40B4-BE49-F238E27FC236}">
                    <a16:creationId xmlns:a16="http://schemas.microsoft.com/office/drawing/2014/main" id="{7917E18A-E2F9-810A-6C96-D1E8B6A0C3FF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5" name="Freeform 327">
                <a:extLst>
                  <a:ext uri="{FF2B5EF4-FFF2-40B4-BE49-F238E27FC236}">
                    <a16:creationId xmlns:a16="http://schemas.microsoft.com/office/drawing/2014/main" id="{9E1551D7-B836-A770-1033-E2A0C1E0A7A5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6" name="Freeform 328">
                <a:extLst>
                  <a:ext uri="{FF2B5EF4-FFF2-40B4-BE49-F238E27FC236}">
                    <a16:creationId xmlns:a16="http://schemas.microsoft.com/office/drawing/2014/main" id="{F384834D-0986-7579-B4B3-8CCC03A81CBE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7" name="Freeform 329">
                <a:extLst>
                  <a:ext uri="{FF2B5EF4-FFF2-40B4-BE49-F238E27FC236}">
                    <a16:creationId xmlns:a16="http://schemas.microsoft.com/office/drawing/2014/main" id="{E09AC310-DCF3-9567-9E0B-376596908380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8" name="Freeform 330">
                <a:extLst>
                  <a:ext uri="{FF2B5EF4-FFF2-40B4-BE49-F238E27FC236}">
                    <a16:creationId xmlns:a16="http://schemas.microsoft.com/office/drawing/2014/main" id="{C0493E62-653C-9157-85A6-4206C33EC14E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9" name="Oval 331">
                <a:extLst>
                  <a:ext uri="{FF2B5EF4-FFF2-40B4-BE49-F238E27FC236}">
                    <a16:creationId xmlns:a16="http://schemas.microsoft.com/office/drawing/2014/main" id="{05C90ED9-EA87-B76C-3DD0-FECADBF8BC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0" name="Oval 332">
                <a:extLst>
                  <a:ext uri="{FF2B5EF4-FFF2-40B4-BE49-F238E27FC236}">
                    <a16:creationId xmlns:a16="http://schemas.microsoft.com/office/drawing/2014/main" id="{513411A3-63CC-0F17-EEE7-81255BA9E8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1" name="Oval 333">
                <a:extLst>
                  <a:ext uri="{FF2B5EF4-FFF2-40B4-BE49-F238E27FC236}">
                    <a16:creationId xmlns:a16="http://schemas.microsoft.com/office/drawing/2014/main" id="{44854245-03E1-CA86-02F1-072F6F6204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2" name="Oval 334">
                <a:extLst>
                  <a:ext uri="{FF2B5EF4-FFF2-40B4-BE49-F238E27FC236}">
                    <a16:creationId xmlns:a16="http://schemas.microsoft.com/office/drawing/2014/main" id="{538E20EB-DD56-50EA-6DC8-ED2B7E244E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3" name="Oval 335">
                <a:extLst>
                  <a:ext uri="{FF2B5EF4-FFF2-40B4-BE49-F238E27FC236}">
                    <a16:creationId xmlns:a16="http://schemas.microsoft.com/office/drawing/2014/main" id="{40F813A1-1F74-B9C9-4989-B0E26DE32A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4" name="Oval 336">
                <a:extLst>
                  <a:ext uri="{FF2B5EF4-FFF2-40B4-BE49-F238E27FC236}">
                    <a16:creationId xmlns:a16="http://schemas.microsoft.com/office/drawing/2014/main" id="{F55A2DB3-C915-9D19-3575-37C3C2B036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5" name="Oval 337">
                <a:extLst>
                  <a:ext uri="{FF2B5EF4-FFF2-40B4-BE49-F238E27FC236}">
                    <a16:creationId xmlns:a16="http://schemas.microsoft.com/office/drawing/2014/main" id="{FDCBF036-BF3C-BCED-7F95-C5DCE958B7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6" name="Oval 338">
                <a:extLst>
                  <a:ext uri="{FF2B5EF4-FFF2-40B4-BE49-F238E27FC236}">
                    <a16:creationId xmlns:a16="http://schemas.microsoft.com/office/drawing/2014/main" id="{EF8F9E4E-2A49-6E0E-E49E-0B4D04054A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7" name="Oval 339">
                <a:extLst>
                  <a:ext uri="{FF2B5EF4-FFF2-40B4-BE49-F238E27FC236}">
                    <a16:creationId xmlns:a16="http://schemas.microsoft.com/office/drawing/2014/main" id="{1169F59F-B771-6049-8689-CA5CFAF58C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8" name="Oval 340">
                <a:extLst>
                  <a:ext uri="{FF2B5EF4-FFF2-40B4-BE49-F238E27FC236}">
                    <a16:creationId xmlns:a16="http://schemas.microsoft.com/office/drawing/2014/main" id="{2D312342-43F7-91D2-23DD-AD21D9B387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9" name="Oval 341">
                <a:extLst>
                  <a:ext uri="{FF2B5EF4-FFF2-40B4-BE49-F238E27FC236}">
                    <a16:creationId xmlns:a16="http://schemas.microsoft.com/office/drawing/2014/main" id="{59A4065A-793B-CF8D-3B3A-3E9FF9FACF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0" name="Oval 342">
                <a:extLst>
                  <a:ext uri="{FF2B5EF4-FFF2-40B4-BE49-F238E27FC236}">
                    <a16:creationId xmlns:a16="http://schemas.microsoft.com/office/drawing/2014/main" id="{752E25A9-ADA1-D90E-3A4A-15FB3E8B1E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1" name="Oval 343">
                <a:extLst>
                  <a:ext uri="{FF2B5EF4-FFF2-40B4-BE49-F238E27FC236}">
                    <a16:creationId xmlns:a16="http://schemas.microsoft.com/office/drawing/2014/main" id="{0E510DC8-67D6-4F03-E027-7AD13A72BD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2" name="Oval 344">
                <a:extLst>
                  <a:ext uri="{FF2B5EF4-FFF2-40B4-BE49-F238E27FC236}">
                    <a16:creationId xmlns:a16="http://schemas.microsoft.com/office/drawing/2014/main" id="{DC14F0B2-61EF-773B-8ABB-67704729F0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3" name="Oval 345">
                <a:extLst>
                  <a:ext uri="{FF2B5EF4-FFF2-40B4-BE49-F238E27FC236}">
                    <a16:creationId xmlns:a16="http://schemas.microsoft.com/office/drawing/2014/main" id="{1B57F454-3DA5-938F-CE11-B6B990533E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4" name="Oval 346">
                <a:extLst>
                  <a:ext uri="{FF2B5EF4-FFF2-40B4-BE49-F238E27FC236}">
                    <a16:creationId xmlns:a16="http://schemas.microsoft.com/office/drawing/2014/main" id="{6F0BA354-817E-9683-1594-6F31035EED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5" name="Oval 347">
                <a:extLst>
                  <a:ext uri="{FF2B5EF4-FFF2-40B4-BE49-F238E27FC236}">
                    <a16:creationId xmlns:a16="http://schemas.microsoft.com/office/drawing/2014/main" id="{3266FAA2-E013-B8F5-63CA-090ABE6485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6" name="Oval 348">
                <a:extLst>
                  <a:ext uri="{FF2B5EF4-FFF2-40B4-BE49-F238E27FC236}">
                    <a16:creationId xmlns:a16="http://schemas.microsoft.com/office/drawing/2014/main" id="{818FDFFD-85E6-E377-5495-0D17C0FE8B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7" name="Oval 349">
                <a:extLst>
                  <a:ext uri="{FF2B5EF4-FFF2-40B4-BE49-F238E27FC236}">
                    <a16:creationId xmlns:a16="http://schemas.microsoft.com/office/drawing/2014/main" id="{E1B6363E-316B-B5BA-8E81-535DCB3F55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8" name="Oval 350">
                <a:extLst>
                  <a:ext uri="{FF2B5EF4-FFF2-40B4-BE49-F238E27FC236}">
                    <a16:creationId xmlns:a16="http://schemas.microsoft.com/office/drawing/2014/main" id="{D04347DA-8ACB-522A-CA95-B5834F075B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9" name="Oval 351">
                <a:extLst>
                  <a:ext uri="{FF2B5EF4-FFF2-40B4-BE49-F238E27FC236}">
                    <a16:creationId xmlns:a16="http://schemas.microsoft.com/office/drawing/2014/main" id="{16EF5A0C-7076-682F-C5C8-A99E5EC8F9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0" name="Oval 352">
                <a:extLst>
                  <a:ext uri="{FF2B5EF4-FFF2-40B4-BE49-F238E27FC236}">
                    <a16:creationId xmlns:a16="http://schemas.microsoft.com/office/drawing/2014/main" id="{C81DCF9D-32D1-1E7F-2535-B80504AD39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1" name="Oval 353">
                <a:extLst>
                  <a:ext uri="{FF2B5EF4-FFF2-40B4-BE49-F238E27FC236}">
                    <a16:creationId xmlns:a16="http://schemas.microsoft.com/office/drawing/2014/main" id="{F75186DB-854F-8CD8-E6E8-4E56621293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2" name="Oval 354">
                <a:extLst>
                  <a:ext uri="{FF2B5EF4-FFF2-40B4-BE49-F238E27FC236}">
                    <a16:creationId xmlns:a16="http://schemas.microsoft.com/office/drawing/2014/main" id="{A3077595-58CB-A665-0A91-E575A794CC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3" name="Oval 355">
                <a:extLst>
                  <a:ext uri="{FF2B5EF4-FFF2-40B4-BE49-F238E27FC236}">
                    <a16:creationId xmlns:a16="http://schemas.microsoft.com/office/drawing/2014/main" id="{7F5660D5-04A0-C681-84E1-A2C01868B4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4" name="Oval 356">
                <a:extLst>
                  <a:ext uri="{FF2B5EF4-FFF2-40B4-BE49-F238E27FC236}">
                    <a16:creationId xmlns:a16="http://schemas.microsoft.com/office/drawing/2014/main" id="{7E963B47-1982-F6DD-19FE-48897A83F5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5" name="Oval 357">
                <a:extLst>
                  <a:ext uri="{FF2B5EF4-FFF2-40B4-BE49-F238E27FC236}">
                    <a16:creationId xmlns:a16="http://schemas.microsoft.com/office/drawing/2014/main" id="{76E3EF53-AA9D-25D8-49CD-022AF3C004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6" name="Oval 358">
                <a:extLst>
                  <a:ext uri="{FF2B5EF4-FFF2-40B4-BE49-F238E27FC236}">
                    <a16:creationId xmlns:a16="http://schemas.microsoft.com/office/drawing/2014/main" id="{0B20C0CC-5DB0-1715-9C84-833E5AEB16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7" name="Oval 359">
                <a:extLst>
                  <a:ext uri="{FF2B5EF4-FFF2-40B4-BE49-F238E27FC236}">
                    <a16:creationId xmlns:a16="http://schemas.microsoft.com/office/drawing/2014/main" id="{A53A239F-3A78-D42F-2880-9973102185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8" name="Oval 360">
                <a:extLst>
                  <a:ext uri="{FF2B5EF4-FFF2-40B4-BE49-F238E27FC236}">
                    <a16:creationId xmlns:a16="http://schemas.microsoft.com/office/drawing/2014/main" id="{C55E4D67-F3A8-C02B-1C42-F719C008C5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9" name="Oval 361">
                <a:extLst>
                  <a:ext uri="{FF2B5EF4-FFF2-40B4-BE49-F238E27FC236}">
                    <a16:creationId xmlns:a16="http://schemas.microsoft.com/office/drawing/2014/main" id="{095FF62E-2D6B-E29F-AC04-6AAD1BD62D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0" name="Freeform 362">
                <a:extLst>
                  <a:ext uri="{FF2B5EF4-FFF2-40B4-BE49-F238E27FC236}">
                    <a16:creationId xmlns:a16="http://schemas.microsoft.com/office/drawing/2014/main" id="{9D769DDB-4D97-E8BE-D230-D02CC277A878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1" name="Freeform 363">
                <a:extLst>
                  <a:ext uri="{FF2B5EF4-FFF2-40B4-BE49-F238E27FC236}">
                    <a16:creationId xmlns:a16="http://schemas.microsoft.com/office/drawing/2014/main" id="{AB1A6D1C-3E62-CEC9-8F16-D90F10E50E76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2" name="Freeform 364">
                <a:extLst>
                  <a:ext uri="{FF2B5EF4-FFF2-40B4-BE49-F238E27FC236}">
                    <a16:creationId xmlns:a16="http://schemas.microsoft.com/office/drawing/2014/main" id="{78CFED79-36E7-34BA-C138-8927B3710F2A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3" name="Freeform 365">
                <a:extLst>
                  <a:ext uri="{FF2B5EF4-FFF2-40B4-BE49-F238E27FC236}">
                    <a16:creationId xmlns:a16="http://schemas.microsoft.com/office/drawing/2014/main" id="{3D2CDB21-2123-63F5-2D1F-484CCDD7A8C8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4" name="Freeform 366">
                <a:extLst>
                  <a:ext uri="{FF2B5EF4-FFF2-40B4-BE49-F238E27FC236}">
                    <a16:creationId xmlns:a16="http://schemas.microsoft.com/office/drawing/2014/main" id="{414D9B6D-5AA6-B604-C59F-A6178E429E30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5" name="Freeform 367">
                <a:extLst>
                  <a:ext uri="{FF2B5EF4-FFF2-40B4-BE49-F238E27FC236}">
                    <a16:creationId xmlns:a16="http://schemas.microsoft.com/office/drawing/2014/main" id="{55228480-DBB9-D517-AC09-3E5ACA88EB30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6" name="Oval 368">
                <a:extLst>
                  <a:ext uri="{FF2B5EF4-FFF2-40B4-BE49-F238E27FC236}">
                    <a16:creationId xmlns:a16="http://schemas.microsoft.com/office/drawing/2014/main" id="{5C4D1817-DE89-8E22-506F-CD2C913F3F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7" name="Oval 369">
                <a:extLst>
                  <a:ext uri="{FF2B5EF4-FFF2-40B4-BE49-F238E27FC236}">
                    <a16:creationId xmlns:a16="http://schemas.microsoft.com/office/drawing/2014/main" id="{77095593-EB20-0250-6DDD-6CB896442E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8" name="Rectangle 370">
                <a:extLst>
                  <a:ext uri="{FF2B5EF4-FFF2-40B4-BE49-F238E27FC236}">
                    <a16:creationId xmlns:a16="http://schemas.microsoft.com/office/drawing/2014/main" id="{2BE6572F-204F-B1AE-5A3C-1B457FA626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9" name="Rectangle 371">
                <a:extLst>
                  <a:ext uri="{FF2B5EF4-FFF2-40B4-BE49-F238E27FC236}">
                    <a16:creationId xmlns:a16="http://schemas.microsoft.com/office/drawing/2014/main" id="{476956FA-521D-6773-EAF9-4D80A4AA93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0" name="Rectangle 372">
                <a:extLst>
                  <a:ext uri="{FF2B5EF4-FFF2-40B4-BE49-F238E27FC236}">
                    <a16:creationId xmlns:a16="http://schemas.microsoft.com/office/drawing/2014/main" id="{34793004-5539-9873-2D01-6CB3163D7B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1" name="Freeform 373">
                <a:extLst>
                  <a:ext uri="{FF2B5EF4-FFF2-40B4-BE49-F238E27FC236}">
                    <a16:creationId xmlns:a16="http://schemas.microsoft.com/office/drawing/2014/main" id="{67C2D5D1-D11D-F108-7267-C2FDA36B9A0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572" name="文本框 571">
              <a:extLst>
                <a:ext uri="{FF2B5EF4-FFF2-40B4-BE49-F238E27FC236}">
                  <a16:creationId xmlns:a16="http://schemas.microsoft.com/office/drawing/2014/main" id="{E5CC6158-FD11-D5CB-95C2-6BF77A96CFD5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zh-CN" altLang="en-US" sz="2400" b="1" dirty="0">
                  <a:solidFill>
                    <a:srgbClr val="0070C0"/>
                  </a:solidFill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要有依据</a:t>
              </a:r>
              <a:endPara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/>
                <a:ea typeface="微软雅黑"/>
                <a:cs typeface="汉仪中黑简" panose="02010600000101010101" charset="-122"/>
                <a:sym typeface="+mn-ea"/>
              </a:endParaRPr>
            </a:p>
          </p:txBody>
        </p:sp>
      </p:grpSp>
      <p:sp>
        <p:nvSpPr>
          <p:cNvPr id="17" name="弧形 16">
            <a:extLst>
              <a:ext uri="{FF2B5EF4-FFF2-40B4-BE49-F238E27FC236}">
                <a16:creationId xmlns:a16="http://schemas.microsoft.com/office/drawing/2014/main" id="{007BE530-3D78-89B1-B62E-14255C82C8F6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 rot="2700000">
            <a:off x="2044438" y="2328841"/>
            <a:ext cx="2038484" cy="1827114"/>
          </a:xfrm>
          <a:prstGeom prst="arc">
            <a:avLst>
              <a:gd name="adj1" fmla="val 15672827"/>
              <a:gd name="adj2" fmla="val 700504"/>
            </a:avLst>
          </a:prstGeom>
          <a:noFill/>
          <a:ln w="31750" cap="flat" cmpd="sng" algn="ctr">
            <a:solidFill>
              <a:srgbClr val="FFCC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endParaRPr lang="zh-CN" altLang="en-US" sz="2000">
              <a:solidFill>
                <a:prstClr val="black"/>
              </a:solidFill>
              <a:ea typeface="宋体" panose="02010600030101010101" pitchFamily="2" charset="-122"/>
            </a:endParaRPr>
          </a:p>
        </p:txBody>
      </p:sp>
      <p:grpSp>
        <p:nvGrpSpPr>
          <p:cNvPr id="576" name="组合 575">
            <a:extLst>
              <a:ext uri="{FF2B5EF4-FFF2-40B4-BE49-F238E27FC236}">
                <a16:creationId xmlns:a16="http://schemas.microsoft.com/office/drawing/2014/main" id="{931FC45D-434D-4146-3D71-E1A7ECE17725}"/>
              </a:ext>
            </a:extLst>
          </p:cNvPr>
          <p:cNvGrpSpPr/>
          <p:nvPr/>
        </p:nvGrpSpPr>
        <p:grpSpPr>
          <a:xfrm>
            <a:off x="1556896" y="2704359"/>
            <a:ext cx="2381921" cy="1281001"/>
            <a:chOff x="1815492" y="3108329"/>
            <a:chExt cx="2381921" cy="1281001"/>
          </a:xfrm>
        </p:grpSpPr>
        <p:sp>
          <p:nvSpPr>
            <p:cNvPr id="18" name="任意多边形 6">
              <a:extLst>
                <a:ext uri="{FF2B5EF4-FFF2-40B4-BE49-F238E27FC236}">
                  <a16:creationId xmlns:a16="http://schemas.microsoft.com/office/drawing/2014/main" id="{8945B73E-BE44-52E5-29F8-40DCFD6F5F62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1815492" y="3108329"/>
              <a:ext cx="2381921" cy="1281001"/>
            </a:xfrm>
            <a:custGeom>
              <a:avLst/>
              <a:gdLst>
                <a:gd name="connsiteX0" fmla="*/ 0 w 2598058"/>
                <a:gd name="connsiteY0" fmla="*/ 0 h 1103086"/>
                <a:gd name="connsiteX1" fmla="*/ 2046515 w 2598058"/>
                <a:gd name="connsiteY1" fmla="*/ 0 h 1103086"/>
                <a:gd name="connsiteX2" fmla="*/ 2598058 w 2598058"/>
                <a:gd name="connsiteY2" fmla="*/ 551543 h 1103086"/>
                <a:gd name="connsiteX3" fmla="*/ 2046515 w 2598058"/>
                <a:gd name="connsiteY3" fmla="*/ 1103086 h 1103086"/>
                <a:gd name="connsiteX4" fmla="*/ 0 w 2598058"/>
                <a:gd name="connsiteY4" fmla="*/ 1103086 h 110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98058" h="1103086">
                  <a:moveTo>
                    <a:pt x="0" y="0"/>
                  </a:moveTo>
                  <a:lnTo>
                    <a:pt x="2046515" y="0"/>
                  </a:lnTo>
                  <a:cubicBezTo>
                    <a:pt x="2351124" y="0"/>
                    <a:pt x="2598058" y="246934"/>
                    <a:pt x="2598058" y="551543"/>
                  </a:cubicBezTo>
                  <a:cubicBezTo>
                    <a:pt x="2598058" y="856152"/>
                    <a:pt x="2351124" y="1103086"/>
                    <a:pt x="2046515" y="1103086"/>
                  </a:cubicBezTo>
                  <a:lnTo>
                    <a:pt x="0" y="1103086"/>
                  </a:lnTo>
                  <a:close/>
                </a:path>
              </a:pathLst>
            </a:cu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63500" sx="102000" sy="102000" algn="ctr" rotWithShape="0">
                <a:srgbClr val="4D576B">
                  <a:alpha val="40000"/>
                </a:srgbClr>
              </a:outerShdw>
            </a:effectLst>
          </p:spPr>
          <p:txBody>
            <a:bodyPr rtlCol="0" anchor="ctr"/>
            <a:lstStyle/>
            <a:p>
              <a:endParaRPr lang="zh-CN" altLang="en-US" sz="2000">
                <a:solidFill>
                  <a:prstClr val="black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21" name="任意多边形 9">
              <a:extLst>
                <a:ext uri="{FF2B5EF4-FFF2-40B4-BE49-F238E27FC236}">
                  <a16:creationId xmlns:a16="http://schemas.microsoft.com/office/drawing/2014/main" id="{BFF9584D-3E6B-63D5-1413-D170B8354F62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1886554" y="3167990"/>
              <a:ext cx="2239795" cy="1159420"/>
            </a:xfrm>
            <a:custGeom>
              <a:avLst/>
              <a:gdLst>
                <a:gd name="connsiteX0" fmla="*/ 0 w 2598058"/>
                <a:gd name="connsiteY0" fmla="*/ 0 h 1103086"/>
                <a:gd name="connsiteX1" fmla="*/ 2046515 w 2598058"/>
                <a:gd name="connsiteY1" fmla="*/ 0 h 1103086"/>
                <a:gd name="connsiteX2" fmla="*/ 2598058 w 2598058"/>
                <a:gd name="connsiteY2" fmla="*/ 551543 h 1103086"/>
                <a:gd name="connsiteX3" fmla="*/ 2046515 w 2598058"/>
                <a:gd name="connsiteY3" fmla="*/ 1103086 h 1103086"/>
                <a:gd name="connsiteX4" fmla="*/ 0 w 2598058"/>
                <a:gd name="connsiteY4" fmla="*/ 1103086 h 110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98058" h="1103086">
                  <a:moveTo>
                    <a:pt x="0" y="0"/>
                  </a:moveTo>
                  <a:lnTo>
                    <a:pt x="2046515" y="0"/>
                  </a:lnTo>
                  <a:cubicBezTo>
                    <a:pt x="2351124" y="0"/>
                    <a:pt x="2598058" y="246934"/>
                    <a:pt x="2598058" y="551543"/>
                  </a:cubicBezTo>
                  <a:cubicBezTo>
                    <a:pt x="2598058" y="856152"/>
                    <a:pt x="2351124" y="1103086"/>
                    <a:pt x="2046515" y="1103086"/>
                  </a:cubicBezTo>
                  <a:lnTo>
                    <a:pt x="0" y="1103086"/>
                  </a:lnTo>
                  <a:close/>
                </a:path>
              </a:pathLst>
            </a:custGeom>
            <a:gradFill>
              <a:gsLst>
                <a:gs pos="0">
                  <a:srgbClr val="FFCC00"/>
                </a:gs>
                <a:gs pos="100000">
                  <a:srgbClr val="F5841C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ctr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0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ea typeface="宋体" panose="02010600030101010101" pitchFamily="2" charset="-122"/>
              </a:endParaRPr>
            </a:p>
          </p:txBody>
        </p:sp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id="{63DF2942-9E97-53C6-A94E-90CED548D3EB}"/>
                </a:ext>
              </a:extLst>
            </p:cNvPr>
            <p:cNvSpPr txBox="1"/>
            <p:nvPr>
              <p:custDataLst>
                <p:tags r:id="rId4"/>
              </p:custDataLst>
            </p:nvPr>
          </p:nvSpPr>
          <p:spPr>
            <a:xfrm>
              <a:off x="1955580" y="3273129"/>
              <a:ext cx="1934488" cy="840492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>
                <a:lnSpc>
                  <a:spcPct val="120000"/>
                </a:lnSpc>
              </a:pPr>
              <a:r>
                <a:rPr lang="zh-CN" altLang="en-US" sz="32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假设</a:t>
              </a:r>
            </a:p>
          </p:txBody>
        </p:sp>
      </p:grpSp>
      <p:grpSp>
        <p:nvGrpSpPr>
          <p:cNvPr id="28" name="组合 27">
            <a:extLst>
              <a:ext uri="{FF2B5EF4-FFF2-40B4-BE49-F238E27FC236}">
                <a16:creationId xmlns:a16="http://schemas.microsoft.com/office/drawing/2014/main" id="{83A52CFE-B4B8-5A24-6237-94CDC08B3DEE}"/>
              </a:ext>
            </a:extLst>
          </p:cNvPr>
          <p:cNvGrpSpPr/>
          <p:nvPr/>
        </p:nvGrpSpPr>
        <p:grpSpPr>
          <a:xfrm>
            <a:off x="5697832" y="3639319"/>
            <a:ext cx="1700799" cy="1458056"/>
            <a:chOff x="2683319" y="1820115"/>
            <a:chExt cx="1283369" cy="1100203"/>
          </a:xfrm>
        </p:grpSpPr>
        <p:sp>
          <p:nvSpPr>
            <p:cNvPr id="30" name="任意多边形 26">
              <a:extLst>
                <a:ext uri="{FF2B5EF4-FFF2-40B4-BE49-F238E27FC236}">
                  <a16:creationId xmlns:a16="http://schemas.microsoft.com/office/drawing/2014/main" id="{C845DB85-0514-9F7D-EB90-7845C898B1CF}"/>
                </a:ext>
              </a:extLst>
            </p:cNvPr>
            <p:cNvSpPr/>
            <p:nvPr/>
          </p:nvSpPr>
          <p:spPr>
            <a:xfrm rot="5400000">
              <a:off x="2683319" y="1909382"/>
              <a:ext cx="995258" cy="995258"/>
            </a:xfrm>
            <a:custGeom>
              <a:avLst/>
              <a:gdLst>
                <a:gd name="connsiteX0" fmla="*/ 0 w 1299827"/>
                <a:gd name="connsiteY0" fmla="*/ 649914 h 1299827"/>
                <a:gd name="connsiteX1" fmla="*/ 649914 w 1299827"/>
                <a:gd name="connsiteY1" fmla="*/ 0 h 1299827"/>
                <a:gd name="connsiteX2" fmla="*/ 1299828 w 1299827"/>
                <a:gd name="connsiteY2" fmla="*/ 649914 h 1299827"/>
                <a:gd name="connsiteX3" fmla="*/ 649914 w 1299827"/>
                <a:gd name="connsiteY3" fmla="*/ 1299828 h 1299827"/>
                <a:gd name="connsiteX4" fmla="*/ 0 w 1299827"/>
                <a:gd name="connsiteY4" fmla="*/ 649914 h 129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99827" h="1299827">
                  <a:moveTo>
                    <a:pt x="0" y="649914"/>
                  </a:moveTo>
                  <a:cubicBezTo>
                    <a:pt x="0" y="290976"/>
                    <a:pt x="290976" y="0"/>
                    <a:pt x="649914" y="0"/>
                  </a:cubicBezTo>
                  <a:cubicBezTo>
                    <a:pt x="1008852" y="0"/>
                    <a:pt x="1299828" y="290976"/>
                    <a:pt x="1299828" y="649914"/>
                  </a:cubicBezTo>
                  <a:cubicBezTo>
                    <a:pt x="1299828" y="1008852"/>
                    <a:pt x="1008852" y="1299828"/>
                    <a:pt x="649914" y="1299828"/>
                  </a:cubicBezTo>
                  <a:cubicBezTo>
                    <a:pt x="290976" y="1299828"/>
                    <a:pt x="0" y="1008852"/>
                    <a:pt x="0" y="649914"/>
                  </a:cubicBezTo>
                  <a:close/>
                </a:path>
              </a:pathLst>
            </a:custGeom>
            <a:pattFill prst="narHorz">
              <a:fgClr>
                <a:schemeClr val="accent5">
                  <a:lumMod val="75000"/>
                </a:schemeClr>
              </a:fgClr>
              <a:bgClr>
                <a:schemeClr val="bg1"/>
              </a:bgClr>
            </a:pattFill>
            <a:ln w="28575">
              <a:noFill/>
              <a:round/>
            </a:ln>
            <a:effectLst/>
          </p:spPr>
          <p:txBody>
            <a:bodyPr wrap="none" anchor="ctr"/>
            <a:lstStyle/>
            <a:p>
              <a:pPr algn="ctr"/>
              <a:endParaRPr lang="zh-CN" alt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任意多边形 7">
              <a:extLst>
                <a:ext uri="{FF2B5EF4-FFF2-40B4-BE49-F238E27FC236}">
                  <a16:creationId xmlns:a16="http://schemas.microsoft.com/office/drawing/2014/main" id="{C1891680-EE4F-8EDF-DC00-6E9A6247D22D}"/>
                </a:ext>
              </a:extLst>
            </p:cNvPr>
            <p:cNvSpPr/>
            <p:nvPr/>
          </p:nvSpPr>
          <p:spPr>
            <a:xfrm>
              <a:off x="2866485" y="1820115"/>
              <a:ext cx="1100203" cy="1100203"/>
            </a:xfrm>
            <a:custGeom>
              <a:avLst/>
              <a:gdLst>
                <a:gd name="connsiteX0" fmla="*/ 0 w 1100203"/>
                <a:gd name="connsiteY0" fmla="*/ 550102 h 1100203"/>
                <a:gd name="connsiteX1" fmla="*/ 550102 w 1100203"/>
                <a:gd name="connsiteY1" fmla="*/ 0 h 1100203"/>
                <a:gd name="connsiteX2" fmla="*/ 1100204 w 1100203"/>
                <a:gd name="connsiteY2" fmla="*/ 550102 h 1100203"/>
                <a:gd name="connsiteX3" fmla="*/ 550102 w 1100203"/>
                <a:gd name="connsiteY3" fmla="*/ 1100204 h 1100203"/>
                <a:gd name="connsiteX4" fmla="*/ 0 w 1100203"/>
                <a:gd name="connsiteY4" fmla="*/ 550102 h 1100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0203" h="1100203">
                  <a:moveTo>
                    <a:pt x="0" y="550102"/>
                  </a:moveTo>
                  <a:cubicBezTo>
                    <a:pt x="0" y="246289"/>
                    <a:pt x="246289" y="0"/>
                    <a:pt x="550102" y="0"/>
                  </a:cubicBezTo>
                  <a:cubicBezTo>
                    <a:pt x="853915" y="0"/>
                    <a:pt x="1100204" y="246289"/>
                    <a:pt x="1100204" y="550102"/>
                  </a:cubicBezTo>
                  <a:cubicBezTo>
                    <a:pt x="1100204" y="853915"/>
                    <a:pt x="853915" y="1100204"/>
                    <a:pt x="550102" y="1100204"/>
                  </a:cubicBezTo>
                  <a:cubicBezTo>
                    <a:pt x="246289" y="1100204"/>
                    <a:pt x="0" y="853915"/>
                    <a:pt x="0" y="550102"/>
                  </a:cubicBezTo>
                  <a:close/>
                </a:path>
              </a:pathLst>
            </a:custGeom>
            <a:solidFill>
              <a:srgbClr val="FFC000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spcFirstLastPara="0" vert="horz" wrap="square" lIns="173821" tIns="173821" rIns="173821" bIns="173821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4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依据</a:t>
              </a:r>
              <a:endParaRPr lang="zh-CN" altLang="en-US" sz="2400" b="1" kern="1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4" name="组合 33">
            <a:extLst>
              <a:ext uri="{FF2B5EF4-FFF2-40B4-BE49-F238E27FC236}">
                <a16:creationId xmlns:a16="http://schemas.microsoft.com/office/drawing/2014/main" id="{4591F082-3CD6-7973-77D6-F45F4B33BF16}"/>
              </a:ext>
            </a:extLst>
          </p:cNvPr>
          <p:cNvGrpSpPr/>
          <p:nvPr/>
        </p:nvGrpSpPr>
        <p:grpSpPr>
          <a:xfrm>
            <a:off x="5585937" y="825963"/>
            <a:ext cx="1655996" cy="1458056"/>
            <a:chOff x="2769597" y="3202934"/>
            <a:chExt cx="1249562" cy="1100203"/>
          </a:xfrm>
        </p:grpSpPr>
        <p:sp>
          <p:nvSpPr>
            <p:cNvPr id="35" name="任意多边形 27">
              <a:extLst>
                <a:ext uri="{FF2B5EF4-FFF2-40B4-BE49-F238E27FC236}">
                  <a16:creationId xmlns:a16="http://schemas.microsoft.com/office/drawing/2014/main" id="{E67F657C-56D8-6A39-E855-C67B819903D4}"/>
                </a:ext>
              </a:extLst>
            </p:cNvPr>
            <p:cNvSpPr/>
            <p:nvPr/>
          </p:nvSpPr>
          <p:spPr>
            <a:xfrm rot="5400000">
              <a:off x="3023901" y="3270301"/>
              <a:ext cx="995258" cy="995258"/>
            </a:xfrm>
            <a:custGeom>
              <a:avLst/>
              <a:gdLst>
                <a:gd name="connsiteX0" fmla="*/ 0 w 1299827"/>
                <a:gd name="connsiteY0" fmla="*/ 649914 h 1299827"/>
                <a:gd name="connsiteX1" fmla="*/ 649914 w 1299827"/>
                <a:gd name="connsiteY1" fmla="*/ 0 h 1299827"/>
                <a:gd name="connsiteX2" fmla="*/ 1299828 w 1299827"/>
                <a:gd name="connsiteY2" fmla="*/ 649914 h 1299827"/>
                <a:gd name="connsiteX3" fmla="*/ 649914 w 1299827"/>
                <a:gd name="connsiteY3" fmla="*/ 1299828 h 1299827"/>
                <a:gd name="connsiteX4" fmla="*/ 0 w 1299827"/>
                <a:gd name="connsiteY4" fmla="*/ 649914 h 129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99827" h="1299827">
                  <a:moveTo>
                    <a:pt x="0" y="649914"/>
                  </a:moveTo>
                  <a:cubicBezTo>
                    <a:pt x="0" y="290976"/>
                    <a:pt x="290976" y="0"/>
                    <a:pt x="649914" y="0"/>
                  </a:cubicBezTo>
                  <a:cubicBezTo>
                    <a:pt x="1008852" y="0"/>
                    <a:pt x="1299828" y="290976"/>
                    <a:pt x="1299828" y="649914"/>
                  </a:cubicBezTo>
                  <a:cubicBezTo>
                    <a:pt x="1299828" y="1008852"/>
                    <a:pt x="1008852" y="1299828"/>
                    <a:pt x="649914" y="1299828"/>
                  </a:cubicBezTo>
                  <a:cubicBezTo>
                    <a:pt x="290976" y="1299828"/>
                    <a:pt x="0" y="1008852"/>
                    <a:pt x="0" y="649914"/>
                  </a:cubicBezTo>
                  <a:close/>
                </a:path>
              </a:pathLst>
            </a:custGeom>
            <a:pattFill prst="narHorz">
              <a:fgClr>
                <a:schemeClr val="accent5">
                  <a:lumMod val="75000"/>
                </a:schemeClr>
              </a:fgClr>
              <a:bgClr>
                <a:schemeClr val="bg1"/>
              </a:bgClr>
            </a:pattFill>
            <a:ln w="28575">
              <a:noFill/>
              <a:round/>
            </a:ln>
            <a:effectLst/>
          </p:spPr>
          <p:txBody>
            <a:bodyPr wrap="none" anchor="ctr"/>
            <a:lstStyle/>
            <a:p>
              <a:pPr algn="ctr"/>
              <a:endParaRPr lang="zh-CN" altLang="en-US" sz="24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6" name="任意多边形 9">
              <a:extLst>
                <a:ext uri="{FF2B5EF4-FFF2-40B4-BE49-F238E27FC236}">
                  <a16:creationId xmlns:a16="http://schemas.microsoft.com/office/drawing/2014/main" id="{8B04E601-2734-0A0A-F18B-F8E4897A9BFA}"/>
                </a:ext>
              </a:extLst>
            </p:cNvPr>
            <p:cNvSpPr/>
            <p:nvPr/>
          </p:nvSpPr>
          <p:spPr>
            <a:xfrm>
              <a:off x="2769597" y="3202934"/>
              <a:ext cx="1100203" cy="1100203"/>
            </a:xfrm>
            <a:custGeom>
              <a:avLst/>
              <a:gdLst>
                <a:gd name="connsiteX0" fmla="*/ 0 w 1100203"/>
                <a:gd name="connsiteY0" fmla="*/ 550102 h 1100203"/>
                <a:gd name="connsiteX1" fmla="*/ 550102 w 1100203"/>
                <a:gd name="connsiteY1" fmla="*/ 0 h 1100203"/>
                <a:gd name="connsiteX2" fmla="*/ 1100204 w 1100203"/>
                <a:gd name="connsiteY2" fmla="*/ 550102 h 1100203"/>
                <a:gd name="connsiteX3" fmla="*/ 550102 w 1100203"/>
                <a:gd name="connsiteY3" fmla="*/ 1100204 h 1100203"/>
                <a:gd name="connsiteX4" fmla="*/ 0 w 1100203"/>
                <a:gd name="connsiteY4" fmla="*/ 550102 h 1100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0203" h="1100203">
                  <a:moveTo>
                    <a:pt x="0" y="550102"/>
                  </a:moveTo>
                  <a:cubicBezTo>
                    <a:pt x="0" y="246289"/>
                    <a:pt x="246289" y="0"/>
                    <a:pt x="550102" y="0"/>
                  </a:cubicBezTo>
                  <a:cubicBezTo>
                    <a:pt x="853915" y="0"/>
                    <a:pt x="1100204" y="246289"/>
                    <a:pt x="1100204" y="550102"/>
                  </a:cubicBezTo>
                  <a:cubicBezTo>
                    <a:pt x="1100204" y="853915"/>
                    <a:pt x="853915" y="1100204"/>
                    <a:pt x="550102" y="1100204"/>
                  </a:cubicBezTo>
                  <a:cubicBezTo>
                    <a:pt x="246289" y="1100204"/>
                    <a:pt x="0" y="853915"/>
                    <a:pt x="0" y="550102"/>
                  </a:cubicBezTo>
                  <a:close/>
                </a:path>
              </a:pathLst>
            </a:custGeom>
            <a:solidFill>
              <a:srgbClr val="FFC000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spcFirstLastPara="0" vert="horz" wrap="square" lIns="173821" tIns="173821" rIns="173821" bIns="173821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4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对现象的解释</a:t>
              </a:r>
            </a:p>
          </p:txBody>
        </p:sp>
      </p:grpSp>
      <p:pic>
        <p:nvPicPr>
          <p:cNvPr id="574" name="图片 573">
            <a:extLst>
              <a:ext uri="{FF2B5EF4-FFF2-40B4-BE49-F238E27FC236}">
                <a16:creationId xmlns:a16="http://schemas.microsoft.com/office/drawing/2014/main" id="{63C1F40D-2061-2BD1-28E0-0E7FA265E8A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flipH="1">
            <a:off x="10210187" y="1758510"/>
            <a:ext cx="1592987" cy="2226850"/>
          </a:xfrm>
          <a:prstGeom prst="rect">
            <a:avLst/>
          </a:prstGeom>
        </p:spPr>
      </p:pic>
      <p:pic>
        <p:nvPicPr>
          <p:cNvPr id="185" name="图片 184">
            <a:extLst>
              <a:ext uri="{FF2B5EF4-FFF2-40B4-BE49-F238E27FC236}">
                <a16:creationId xmlns:a16="http://schemas.microsoft.com/office/drawing/2014/main" id="{DEBE5541-04B0-91FB-56C4-72A7068C5CD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29" t="23766" r="15818" b="18582"/>
          <a:stretch>
            <a:fillRect/>
          </a:stretch>
        </p:blipFill>
        <p:spPr>
          <a:xfrm>
            <a:off x="5859002" y="2481694"/>
            <a:ext cx="1157807" cy="942071"/>
          </a:xfrm>
          <a:prstGeom prst="rect">
            <a:avLst/>
          </a:prstGeom>
        </p:spPr>
      </p:pic>
      <p:pic>
        <p:nvPicPr>
          <p:cNvPr id="578" name="图片 577">
            <a:extLst>
              <a:ext uri="{FF2B5EF4-FFF2-40B4-BE49-F238E27FC236}">
                <a16:creationId xmlns:a16="http://schemas.microsoft.com/office/drawing/2014/main" id="{6440BCE8-A598-7DC5-8CC0-E2F3D5363254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63" t="31740" r="15822" b="20301"/>
          <a:stretch>
            <a:fillRect/>
          </a:stretch>
        </p:blipFill>
        <p:spPr>
          <a:xfrm>
            <a:off x="4267513" y="2843260"/>
            <a:ext cx="1099930" cy="749170"/>
          </a:xfrm>
          <a:prstGeom prst="rect">
            <a:avLst/>
          </a:prstGeom>
        </p:spPr>
      </p:pic>
      <p:sp>
        <p:nvSpPr>
          <p:cNvPr id="579" name="线形标注 1 1">
            <a:extLst>
              <a:ext uri="{FF2B5EF4-FFF2-40B4-BE49-F238E27FC236}">
                <a16:creationId xmlns:a16="http://schemas.microsoft.com/office/drawing/2014/main" id="{693C015F-76FA-2A11-D263-B1279EAF3F75}"/>
              </a:ext>
            </a:extLst>
          </p:cNvPr>
          <p:cNvSpPr/>
          <p:nvPr/>
        </p:nvSpPr>
        <p:spPr>
          <a:xfrm>
            <a:off x="8380066" y="2982749"/>
            <a:ext cx="1438163" cy="380011"/>
          </a:xfrm>
          <a:prstGeom prst="borderCallout1">
            <a:avLst>
              <a:gd name="adj1" fmla="val 53125"/>
              <a:gd name="adj2" fmla="val 1272"/>
              <a:gd name="adj3" fmla="val 53125"/>
              <a:gd name="adj4" fmla="val -30723"/>
            </a:avLst>
          </a:prstGeom>
          <a:solidFill>
            <a:srgbClr val="A0BF0D"/>
          </a:solidFill>
          <a:ln w="19050">
            <a:solidFill>
              <a:srgbClr val="A0BF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共同特征</a:t>
            </a:r>
          </a:p>
        </p:txBody>
      </p:sp>
      <p:sp>
        <p:nvSpPr>
          <p:cNvPr id="582" name="左大括号 581">
            <a:extLst>
              <a:ext uri="{FF2B5EF4-FFF2-40B4-BE49-F238E27FC236}">
                <a16:creationId xmlns:a16="http://schemas.microsoft.com/office/drawing/2014/main" id="{F2D11C83-E2B7-6D86-EF92-BEC98364217C}"/>
              </a:ext>
            </a:extLst>
          </p:cNvPr>
          <p:cNvSpPr/>
          <p:nvPr/>
        </p:nvSpPr>
        <p:spPr>
          <a:xfrm>
            <a:off x="7398630" y="3172755"/>
            <a:ext cx="599615" cy="1924620"/>
          </a:xfrm>
          <a:prstGeom prst="leftBrace">
            <a:avLst>
              <a:gd name="adj1" fmla="val 8333"/>
              <a:gd name="adj2" fmla="val 51718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583" name="线形标注 1 1">
            <a:extLst>
              <a:ext uri="{FF2B5EF4-FFF2-40B4-BE49-F238E27FC236}">
                <a16:creationId xmlns:a16="http://schemas.microsoft.com/office/drawing/2014/main" id="{993FE27A-7BCD-7183-6E86-29E783582336}"/>
              </a:ext>
            </a:extLst>
          </p:cNvPr>
          <p:cNvSpPr/>
          <p:nvPr/>
        </p:nvSpPr>
        <p:spPr>
          <a:xfrm>
            <a:off x="8380065" y="3915777"/>
            <a:ext cx="1438163" cy="380011"/>
          </a:xfrm>
          <a:prstGeom prst="borderCallout1">
            <a:avLst>
              <a:gd name="adj1" fmla="val 53125"/>
              <a:gd name="adj2" fmla="val 1272"/>
              <a:gd name="adj3" fmla="val 53125"/>
              <a:gd name="adj4" fmla="val -30723"/>
            </a:avLst>
          </a:prstGeom>
          <a:solidFill>
            <a:srgbClr val="A0BF0D"/>
          </a:solidFill>
          <a:ln w="19050">
            <a:solidFill>
              <a:srgbClr val="A0BF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生活经验</a:t>
            </a:r>
          </a:p>
        </p:txBody>
      </p:sp>
      <p:sp>
        <p:nvSpPr>
          <p:cNvPr id="584" name="线形标注 1 1">
            <a:extLst>
              <a:ext uri="{FF2B5EF4-FFF2-40B4-BE49-F238E27FC236}">
                <a16:creationId xmlns:a16="http://schemas.microsoft.com/office/drawing/2014/main" id="{35202DE2-68D6-9117-8175-AE175723E56D}"/>
              </a:ext>
            </a:extLst>
          </p:cNvPr>
          <p:cNvSpPr/>
          <p:nvPr/>
        </p:nvSpPr>
        <p:spPr>
          <a:xfrm>
            <a:off x="8401312" y="4886592"/>
            <a:ext cx="1438163" cy="380011"/>
          </a:xfrm>
          <a:prstGeom prst="borderCallout1">
            <a:avLst>
              <a:gd name="adj1" fmla="val 53125"/>
              <a:gd name="adj2" fmla="val 1272"/>
              <a:gd name="adj3" fmla="val 53125"/>
              <a:gd name="adj4" fmla="val -30723"/>
            </a:avLst>
          </a:prstGeom>
          <a:solidFill>
            <a:srgbClr val="A0BF0D"/>
          </a:solidFill>
          <a:ln w="19050">
            <a:solidFill>
              <a:srgbClr val="A0BF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研究结论</a:t>
            </a:r>
          </a:p>
        </p:txBody>
      </p:sp>
      <p:sp>
        <p:nvSpPr>
          <p:cNvPr id="586" name="Freeform 17">
            <a:extLst>
              <a:ext uri="{FF2B5EF4-FFF2-40B4-BE49-F238E27FC236}">
                <a16:creationId xmlns:a16="http://schemas.microsoft.com/office/drawing/2014/main" id="{EFD63283-6EA6-7C92-1BA3-B48F53A3F39F}"/>
              </a:ext>
            </a:extLst>
          </p:cNvPr>
          <p:cNvSpPr/>
          <p:nvPr/>
        </p:nvSpPr>
        <p:spPr bwMode="auto">
          <a:xfrm rot="10800000">
            <a:off x="9890527" y="3886894"/>
            <a:ext cx="682083" cy="537515"/>
          </a:xfrm>
          <a:custGeom>
            <a:avLst/>
            <a:gdLst>
              <a:gd name="T0" fmla="*/ 145 w 145"/>
              <a:gd name="T1" fmla="*/ 74 h 143"/>
              <a:gd name="T2" fmla="*/ 133 w 145"/>
              <a:gd name="T3" fmla="*/ 88 h 143"/>
              <a:gd name="T4" fmla="*/ 8 w 145"/>
              <a:gd name="T5" fmla="*/ 143 h 143"/>
              <a:gd name="T6" fmla="*/ 2 w 145"/>
              <a:gd name="T7" fmla="*/ 141 h 143"/>
              <a:gd name="T8" fmla="*/ 0 w 145"/>
              <a:gd name="T9" fmla="*/ 135 h 143"/>
              <a:gd name="T10" fmla="*/ 6 w 145"/>
              <a:gd name="T11" fmla="*/ 108 h 143"/>
              <a:gd name="T12" fmla="*/ 50 w 145"/>
              <a:gd name="T13" fmla="*/ 73 h 143"/>
              <a:gd name="T14" fmla="*/ 21 w 145"/>
              <a:gd name="T15" fmla="*/ 44 h 143"/>
              <a:gd name="T16" fmla="*/ 29 w 145"/>
              <a:gd name="T17" fmla="*/ 8 h 143"/>
              <a:gd name="T18" fmla="*/ 36 w 145"/>
              <a:gd name="T19" fmla="*/ 1 h 143"/>
              <a:gd name="T20" fmla="*/ 44 w 145"/>
              <a:gd name="T21" fmla="*/ 3 h 143"/>
              <a:gd name="T22" fmla="*/ 138 w 145"/>
              <a:gd name="T23" fmla="*/ 61 h 143"/>
              <a:gd name="T24" fmla="*/ 145 w 145"/>
              <a:gd name="T25" fmla="*/ 74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rgbClr val="0071C1"/>
          </a:solidFill>
          <a:ln w="3175" cap="flat" cmpd="sng" algn="ctr">
            <a:noFill/>
            <a:prstDash val="solid"/>
          </a:ln>
          <a:effectLst/>
        </p:spPr>
        <p:txBody>
          <a:bodyPr anchor="ctr"/>
          <a:lstStyle/>
          <a:p>
            <a:pPr algn="ctr" defTabSz="1054735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155" kern="0">
              <a:latin typeface="Arial" panose="020B0604020202020204" pitchFamily="34" charset="0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6554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579" grpId="0" animBg="1"/>
      <p:bldP spid="582" grpId="0" animBg="1"/>
      <p:bldP spid="583" grpId="0" animBg="1"/>
      <p:bldP spid="584" grpId="0" animBg="1"/>
      <p:bldP spid="58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/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auto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实验猜想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1331574" y="5335532"/>
            <a:ext cx="8485152" cy="693185"/>
            <a:chOff x="467360" y="5971540"/>
            <a:chExt cx="8548782" cy="537845"/>
          </a:xfrm>
        </p:grpSpPr>
        <p:sp>
          <p:nvSpPr>
            <p:cNvPr id="8" name="文本框 7"/>
            <p:cNvSpPr txBox="1"/>
            <p:nvPr>
              <p:custDataLst>
                <p:tags r:id="rId1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9" name="文本框 8"/>
            <p:cNvSpPr txBox="1"/>
            <p:nvPr>
              <p:custDataLst>
                <p:tags r:id="rId2"/>
              </p:custDataLst>
            </p:nvPr>
          </p:nvSpPr>
          <p:spPr>
            <a:xfrm>
              <a:off x="2112009" y="5994400"/>
              <a:ext cx="6904132" cy="51498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lvl="0" algn="ctr">
                <a:defRPr/>
              </a:pPr>
              <a:r>
                <a:rPr lang="zh-CN" altLang="en-US" b="1" dirty="0"/>
                <a:t>激活生活经验作为猜想依据，搭建生活感知与技术原理的认知桥梁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1982469" y="5989320"/>
              <a:ext cx="7033673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1" name="TextBox 28"/>
          <p:cNvSpPr txBox="1"/>
          <p:nvPr/>
        </p:nvSpPr>
        <p:spPr bwMode="auto">
          <a:xfrm>
            <a:off x="3395804" y="276918"/>
            <a:ext cx="1275950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000" b="1" kern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latin typeface="Arial Unicode MS" panose="020B0604020202020204" charset="-122"/>
                <a:ea typeface="Arial Unicode MS" panose="020B0604020202020204" charset="-122"/>
              </a:rPr>
              <a:t>生活经验</a:t>
            </a:r>
            <a:endParaRPr kumimoji="0" lang="zh-CN" altLang="en-US" sz="2000" b="1" i="0" u="none" strike="noStrike" kern="0" cap="none" spc="0" normalizeH="0" baseline="0" noProof="0" dirty="0">
              <a:ln w="18415" cmpd="sng">
                <a:noFill/>
                <a:prstDash val="solid"/>
              </a:ln>
              <a:solidFill>
                <a:prstClr val="white"/>
              </a:solidFill>
              <a:effectLst/>
              <a:uLnTx/>
              <a:uFillTx/>
              <a:latin typeface="Arial Unicode MS" panose="020B0604020202020204" charset="-122"/>
              <a:ea typeface="Arial Unicode MS" panose="020B0604020202020204" charset="-122"/>
              <a:cs typeface="+mn-cs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175" y="1944295"/>
            <a:ext cx="1700799" cy="2952394"/>
          </a:xfrm>
          <a:prstGeom prst="rect">
            <a:avLst/>
          </a:prstGeom>
        </p:spPr>
      </p:pic>
      <p:grpSp>
        <p:nvGrpSpPr>
          <p:cNvPr id="23" name="组合 22" descr="7b0a202020202274657874626f78223a2022220a7d0a"/>
          <p:cNvGrpSpPr/>
          <p:nvPr/>
        </p:nvGrpSpPr>
        <p:grpSpPr>
          <a:xfrm>
            <a:off x="573082" y="1220347"/>
            <a:ext cx="2414416" cy="897753"/>
            <a:chOff x="5402" y="3594"/>
            <a:chExt cx="8398" cy="3612"/>
          </a:xfrm>
        </p:grpSpPr>
        <p:grpSp>
          <p:nvGrpSpPr>
            <p:cNvPr id="24" name="组合 23"/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181" name="Freeform 107"/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2" name="Freeform 108"/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3" name="Freeform 109"/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4" name="Line 110"/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" name="Freeform 111"/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6" name="Oval 112"/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7" name="Oval 113"/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8" name="Oval 114"/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9" name="Oval 115"/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0" name="Oval 116"/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1" name="Oval 117"/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2" name="Oval 118"/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3" name="Oval 119"/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4" name="Oval 120"/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5" name="Oval 121"/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6" name="Oval 122"/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7" name="Oval 123"/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8" name="Oval 124"/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9" name="Oval 125"/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0" name="Oval 126"/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1" name="Oval 127"/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2" name="Oval 128"/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3" name="Oval 129"/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4" name="Oval 130"/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5" name="Oval 131"/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6" name="Oval 132"/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7" name="Oval 133"/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8" name="Oval 134"/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9" name="Oval 135"/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0" name="Oval 136"/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1" name="Oval 137"/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2" name="Oval 138"/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3" name="Oval 139"/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4" name="Oval 140"/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5" name="Oval 141"/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6" name="Oval 142"/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7" name="Oval 143"/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8" name="Oval 144"/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9" name="Oval 145"/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0" name="Oval 146"/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1" name="Oval 147"/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2" name="Oval 148"/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3" name="Oval 149"/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4" name="Oval 150"/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5" name="Oval 151"/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6" name="Oval 152"/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7" name="Oval 153"/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8" name="Oval 154"/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9" name="Oval 155"/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0" name="Oval 156"/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1" name="Oval 157"/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2" name="Oval 158"/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3" name="Oval 159"/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4" name="Oval 160"/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5" name="Oval 161"/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6" name="Oval 162"/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7" name="Oval 163"/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8" name="Oval 164"/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9" name="Oval 165"/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0" name="Oval 166"/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1" name="Oval 167"/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2" name="Oval 168"/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3" name="Oval 169"/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4" name="Oval 170"/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5" name="Oval 171"/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6" name="Oval 172"/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7" name="Oval 173"/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8" name="Oval 174"/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9" name="Oval 175"/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0" name="Oval 176"/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1" name="Oval 177"/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2" name="Oval 178"/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3" name="Oval 179"/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4" name="Oval 180"/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5" name="Oval 181"/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6" name="Oval 182"/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7" name="Oval 183"/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8" name="Oval 184"/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9" name="Oval 185"/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0" name="Oval 186"/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1" name="Oval 187"/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2" name="Oval 188"/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3" name="Oval 189"/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4" name="Oval 190"/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5" name="Oval 191"/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6" name="Oval 192"/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7" name="Freeform 193"/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8" name="Freeform 194"/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9" name="Freeform 195"/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0" name="Freeform 196"/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1" name="Freeform 197"/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2" name="Freeform 198"/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3" name="Oval 199"/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4" name="Oval 200"/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5" name="Oval 201"/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6" name="Oval 202"/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7" name="Oval 203"/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8" name="Oval 204"/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9" name="Oval 205"/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0" name="Oval 206"/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1" name="Oval 207"/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2" name="Oval 208"/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3" name="Oval 209"/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4" name="Oval 210"/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5" name="Oval 211"/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6" name="Oval 212"/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7" name="Oval 213"/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8" name="Oval 214"/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9" name="Oval 215"/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0" name="Oval 216"/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1" name="Oval 217"/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2" name="Oval 218"/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3" name="Oval 219"/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4" name="Oval 220"/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5" name="Oval 221"/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6" name="Oval 222"/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7" name="Oval 223"/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8" name="Oval 224"/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9" name="Oval 225"/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0" name="Oval 226"/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1" name="Oval 227"/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2" name="Oval 228"/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3" name="Freeform 229"/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4" name="Freeform 230"/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5" name="Freeform 231"/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6" name="Freeform 232"/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7" name="Freeform 233"/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8" name="Freeform 234"/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9" name="Oval 235"/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0" name="Oval 236"/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1" name="Oval 237"/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2" name="Oval 238"/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3" name="Oval 239"/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4" name="Oval 240"/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5" name="Oval 241"/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6" name="Oval 242"/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7" name="Oval 243"/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8" name="Oval 244"/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9" name="Oval 245"/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0" name="Oval 246"/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1" name="Oval 247"/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2" name="Oval 248"/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3" name="Oval 249"/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4" name="Oval 250"/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5" name="Oval 251"/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6" name="Oval 252"/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7" name="Oval 253"/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8" name="Oval 254"/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9" name="Oval 255"/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0" name="Oval 256"/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1" name="Oval 257"/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2" name="Oval 258"/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3" name="Oval 259"/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4" name="Oval 260"/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5" name="Oval 261"/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6" name="Oval 262"/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7" name="Oval 263"/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8" name="Oval 264"/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9" name="Oval 265"/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0" name="Oval 266"/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1" name="Oval 267"/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2" name="Oval 268"/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3" name="Oval 269"/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4" name="Oval 270"/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5" name="Oval 271"/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6" name="Oval 272"/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7" name="Oval 273"/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8" name="Oval 274"/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9" name="Oval 275"/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0" name="Oval 276"/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1" name="Oval 277"/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2" name="Oval 278"/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3" name="Oval 279"/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4" name="Oval 280"/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5" name="Oval 281"/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6" name="Oval 282"/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7" name="Oval 283"/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8" name="Oval 284"/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9" name="Oval 285"/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0" name="Oval 286"/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1" name="Oval 287"/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2" name="Oval 288"/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3" name="Oval 289"/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4" name="Oval 290"/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5" name="Oval 291"/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6" name="Oval 292"/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7" name="Oval 293"/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8" name="Oval 294"/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9" name="Oval 295"/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0" name="Oval 296"/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1" name="Oval 297"/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2" name="Oval 298"/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3" name="Oval 299"/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4" name="Oval 300"/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5" name="Oval 301"/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6" name="Oval 302"/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7" name="Oval 303"/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8" name="Oval 304"/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9" name="Oval 305"/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0" name="Oval 306"/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5" name="Oval 308"/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6" name="Oval 309"/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7" name="Oval 310"/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8" name="Oval 311"/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9" name="Oval 312"/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0" name="Oval 313"/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1" name="Oval 314"/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2" name="Oval 315"/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3" name="Oval 316"/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4" name="Oval 317"/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5" name="Oval 318"/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6" name="Oval 319"/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7" name="Oval 320"/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8" name="Oval 321"/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9" name="Oval 322"/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0" name="Oval 323"/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1" name="Oval 324"/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2" name="Oval 325"/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3" name="Freeform 326"/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4" name="Freeform 327"/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5" name="Freeform 328"/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6" name="Freeform 329"/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7" name="Freeform 330"/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8" name="Oval 331"/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9" name="Oval 332"/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0" name="Oval 333"/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1" name="Oval 334"/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2" name="Oval 335"/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3" name="Oval 336"/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4" name="Oval 337"/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5" name="Oval 338"/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6" name="Oval 339"/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7" name="Oval 340"/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8" name="Oval 341"/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9" name="Oval 342"/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0" name="Oval 343"/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1" name="Oval 344"/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2" name="Oval 345"/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3" name="Oval 346"/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4" name="Oval 347"/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5" name="Oval 348"/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6" name="Oval 349"/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7" name="Oval 350"/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8" name="Oval 351"/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9" name="Oval 352"/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0" name="Oval 353"/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1" name="Oval 354"/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2" name="Oval 355"/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3" name="Oval 356"/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4" name="Oval 357"/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5" name="Oval 358"/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6" name="Oval 359"/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7" name="Oval 360"/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8" name="Oval 361"/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9" name="Freeform 362"/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0" name="Freeform 363"/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1" name="Freeform 364"/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2" name="Freeform 365"/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3" name="Freeform 366"/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4" name="Freeform 367"/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5" name="Oval 368"/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6" name="Oval 369"/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7" name="Rectangle 370"/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8" name="Rectangle 371"/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9" name="Rectangle 372"/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" name="Freeform 373"/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27" name="文本框 26"/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识别什么？</a:t>
              </a:r>
            </a:p>
          </p:txBody>
        </p:sp>
      </p:grpSp>
      <p:pic>
        <p:nvPicPr>
          <p:cNvPr id="29" name="图片 2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9816728" y="2634604"/>
            <a:ext cx="1950515" cy="2726642"/>
          </a:xfrm>
          <a:prstGeom prst="rect">
            <a:avLst/>
          </a:prstGeom>
        </p:spPr>
      </p:pic>
      <p:grpSp>
        <p:nvGrpSpPr>
          <p:cNvPr id="32" name="组合 31" descr="7b0a202020202274657874626f78223a2022220a7d0a"/>
          <p:cNvGrpSpPr/>
          <p:nvPr/>
        </p:nvGrpSpPr>
        <p:grpSpPr>
          <a:xfrm>
            <a:off x="9628742" y="1825564"/>
            <a:ext cx="2120464" cy="809040"/>
            <a:chOff x="5402" y="3594"/>
            <a:chExt cx="8398" cy="3612"/>
          </a:xfrm>
        </p:grpSpPr>
        <p:grpSp>
          <p:nvGrpSpPr>
            <p:cNvPr id="33" name="组合 32"/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38" name="Freeform 107"/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" name="Freeform 108"/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" name="Freeform 109"/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" name="Line 110"/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" name="Freeform 111"/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" name="Oval 112"/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" name="Oval 113"/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" name="Oval 114"/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" name="Oval 115"/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" name="Oval 116"/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" name="Oval 117"/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" name="Oval 118"/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" name="Oval 119"/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" name="Oval 120"/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" name="Oval 121"/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" name="Oval 122"/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" name="Oval 123"/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" name="Oval 124"/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" name="Oval 125"/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" name="Oval 126"/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" name="Oval 127"/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" name="Oval 128"/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" name="Oval 129"/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" name="Oval 130"/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" name="Oval 131"/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" name="Oval 132"/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" name="Oval 133"/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" name="Oval 134"/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" name="Oval 135"/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" name="Oval 136"/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" name="Oval 137"/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" name="Oval 138"/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" name="Oval 139"/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" name="Oval 140"/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" name="Oval 141"/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" name="Oval 142"/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" name="Oval 143"/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" name="Oval 144"/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" name="Oval 145"/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" name="Oval 146"/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" name="Oval 147"/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" name="Oval 148"/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" name="Oval 149"/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" name="Oval 150"/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" name="Oval 151"/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" name="Oval 152"/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" name="Oval 153"/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" name="Oval 154"/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" name="Oval 155"/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" name="Oval 156"/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0" name="Oval 157"/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1" name="Oval 158"/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2" name="Oval 159"/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3" name="Oval 160"/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4" name="Oval 161"/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5" name="Oval 162"/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6" name="Oval 163"/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7" name="Oval 164"/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8" name="Oval 165"/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9" name="Oval 166"/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0" name="Oval 167"/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1" name="Oval 168"/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2" name="Oval 169"/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3" name="Oval 170"/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4" name="Oval 171"/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5" name="Oval 172"/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6" name="Oval 173"/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7" name="Oval 174"/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8" name="Oval 175"/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9" name="Oval 176"/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0" name="Oval 177"/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1" name="Oval 178"/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2" name="Oval 179"/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3" name="Oval 180"/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4" name="Oval 181"/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1" name="Oval 182"/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2" name="Oval 183"/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3" name="Oval 184"/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4" name="Oval 185"/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5" name="Oval 186"/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6" name="Oval 187"/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7" name="Oval 188"/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8" name="Oval 189"/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9" name="Oval 190"/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0" name="Oval 191"/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1" name="Oval 192"/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2" name="Freeform 193"/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3" name="Freeform 194"/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4" name="Freeform 195"/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5" name="Freeform 196"/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6" name="Freeform 197"/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7" name="Freeform 198"/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8" name="Oval 199"/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9" name="Oval 200"/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0" name="Oval 201"/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1" name="Oval 202"/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2" name="Oval 203"/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3" name="Oval 204"/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4" name="Oval 205"/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5" name="Oval 206"/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6" name="Oval 207"/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7" name="Oval 208"/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8" name="Oval 209"/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9" name="Oval 210"/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0" name="Oval 211"/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1" name="Oval 212"/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2" name="Oval 213"/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3" name="Oval 214"/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4" name="Oval 215"/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5" name="Oval 216"/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6" name="Oval 217"/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7" name="Oval 218"/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8" name="Oval 219"/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9" name="Oval 220"/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0" name="Oval 221"/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1" name="Oval 222"/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2" name="Oval 223"/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3" name="Oval 224"/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4" name="Oval 225"/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5" name="Oval 226"/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6" name="Oval 227"/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7" name="Oval 228"/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8" name="Freeform 229"/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9" name="Freeform 230"/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0" name="Freeform 231"/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1" name="Freeform 232"/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2" name="Freeform 233"/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3" name="Freeform 234"/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4" name="Oval 235"/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5" name="Oval 236"/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6" name="Oval 237"/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7" name="Oval 238"/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8" name="Oval 239"/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9" name="Oval 240"/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0" name="Oval 241"/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1" name="Oval 242"/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2" name="Oval 243"/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3" name="Oval 244"/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4" name="Oval 245"/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5" name="Oval 246"/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6" name="Oval 247"/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7" name="Oval 248"/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8" name="Oval 249"/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9" name="Oval 250"/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0" name="Oval 251"/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1" name="Oval 252"/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2" name="Oval 253"/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3" name="Oval 254"/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4" name="Oval 255"/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5" name="Oval 256"/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6" name="Oval 257"/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7" name="Oval 258"/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8" name="Oval 259"/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9" name="Oval 260"/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0" name="Oval 261"/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1" name="Oval 262"/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2" name="Oval 263"/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3" name="Oval 264"/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4" name="Oval 265"/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5" name="Oval 266"/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6" name="Oval 267"/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7" name="Oval 268"/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8" name="Oval 269"/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9" name="Oval 270"/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0" name="Oval 271"/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1" name="Oval 272"/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2" name="Oval 273"/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3" name="Oval 274"/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4" name="Oval 275"/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5" name="Oval 276"/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6" name="Oval 277"/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7" name="Oval 278"/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8" name="Oval 279"/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9" name="Oval 280"/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0" name="Oval 281"/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1" name="Oval 282"/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2" name="Oval 283"/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3" name="Oval 284"/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4" name="Oval 285"/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5" name="Oval 286"/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6" name="Oval 287"/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7" name="Oval 288"/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8" name="Oval 289"/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9" name="Oval 290"/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0" name="Oval 291"/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1" name="Oval 292"/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2" name="Oval 293"/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3" name="Oval 294"/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4" name="Oval 295"/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5" name="Oval 296"/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6" name="Oval 297"/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7" name="Oval 298"/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8" name="Oval 299"/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9" name="Oval 300"/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0" name="Oval 301"/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1" name="Oval 302"/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2" name="Oval 303"/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3" name="Oval 304"/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4" name="Oval 305"/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5" name="Oval 306"/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6" name="Oval 308"/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7" name="Oval 309"/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8" name="Oval 310"/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9" name="Oval 311"/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0" name="Oval 312"/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1" name="Oval 313"/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2" name="Oval 314"/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3" name="Oval 315"/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4" name="Oval 316"/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5" name="Oval 317"/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6" name="Oval 318"/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7" name="Oval 319"/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8" name="Oval 320"/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9" name="Oval 321"/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0" name="Oval 322"/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1" name="Oval 323"/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2" name="Oval 324"/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3" name="Oval 325"/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4" name="Freeform 326"/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5" name="Freeform 327"/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6" name="Freeform 328"/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7" name="Freeform 329"/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8" name="Freeform 330"/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9" name="Oval 331"/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0" name="Oval 332"/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1" name="Oval 333"/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2" name="Oval 334"/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3" name="Oval 335"/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4" name="Oval 336"/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5" name="Oval 337"/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6" name="Oval 338"/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7" name="Oval 339"/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8" name="Oval 340"/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9" name="Oval 341"/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0" name="Oval 342"/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1" name="Oval 343"/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2" name="Oval 344"/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3" name="Oval 345"/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4" name="Oval 346"/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5" name="Oval 347"/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6" name="Oval 348"/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7" name="Oval 349"/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8" name="Oval 350"/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9" name="Oval 351"/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0" name="Oval 352"/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1" name="Oval 353"/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2" name="Oval 354"/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3" name="Oval 355"/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4" name="Oval 356"/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5" name="Oval 357"/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6" name="Oval 358"/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7" name="Oval 359"/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8" name="Oval 360"/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9" name="Oval 361"/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0" name="Freeform 362"/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1" name="Freeform 363"/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2" name="Freeform 364"/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3" name="Freeform 365"/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4" name="Freeform 366"/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5" name="Freeform 367"/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6" name="Oval 368"/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7" name="Oval 369"/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8" name="Rectangle 370"/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9" name="Rectangle 371"/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0" name="Rectangle 372"/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1" name="Freeform 373"/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572" name="文本框 571"/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面部特征</a:t>
              </a:r>
            </a:p>
          </p:txBody>
        </p:sp>
      </p:grpSp>
      <p:sp>
        <p:nvSpPr>
          <p:cNvPr id="5" name="Shape 10">
            <a:extLst>
              <a:ext uri="{FF2B5EF4-FFF2-40B4-BE49-F238E27FC236}">
                <a16:creationId xmlns:a16="http://schemas.microsoft.com/office/drawing/2014/main" id="{D32AEF40-48E4-F0BD-3E8C-E7B1373A1079}"/>
              </a:ext>
            </a:extLst>
          </p:cNvPr>
          <p:cNvSpPr/>
          <p:nvPr/>
        </p:nvSpPr>
        <p:spPr>
          <a:xfrm>
            <a:off x="2846032" y="2249182"/>
            <a:ext cx="6499936" cy="2279384"/>
          </a:xfrm>
          <a:custGeom>
            <a:avLst/>
            <a:gdLst/>
            <a:ahLst/>
            <a:cxnLst/>
            <a:rect l="l" t="t" r="r" b="b"/>
            <a:pathLst>
              <a:path w="5638800" h="2336800">
                <a:moveTo>
                  <a:pt x="101604" y="0"/>
                </a:moveTo>
                <a:lnTo>
                  <a:pt x="5537196" y="0"/>
                </a:lnTo>
                <a:cubicBezTo>
                  <a:pt x="5593310" y="0"/>
                  <a:pt x="5638800" y="45490"/>
                  <a:pt x="5638800" y="101604"/>
                </a:cubicBezTo>
                <a:lnTo>
                  <a:pt x="5638800" y="2235196"/>
                </a:lnTo>
                <a:cubicBezTo>
                  <a:pt x="5638800" y="2291310"/>
                  <a:pt x="5593310" y="2336800"/>
                  <a:pt x="5537196" y="2336800"/>
                </a:cubicBezTo>
                <a:lnTo>
                  <a:pt x="101604" y="2336800"/>
                </a:lnTo>
                <a:cubicBezTo>
                  <a:pt x="45490" y="2336800"/>
                  <a:pt x="0" y="2291310"/>
                  <a:pt x="0" y="2235196"/>
                </a:cubicBezTo>
                <a:lnTo>
                  <a:pt x="0" y="101604"/>
                </a:lnTo>
                <a:cubicBezTo>
                  <a:pt x="0" y="45527"/>
                  <a:pt x="45527" y="0"/>
                  <a:pt x="101604" y="0"/>
                </a:cubicBezTo>
                <a:close/>
              </a:path>
            </a:pathLst>
          </a:custGeom>
          <a:solidFill>
            <a:srgbClr val="87CEEB">
              <a:alpha val="20000"/>
            </a:srgbClr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6" name="Text 11">
            <a:extLst>
              <a:ext uri="{FF2B5EF4-FFF2-40B4-BE49-F238E27FC236}">
                <a16:creationId xmlns:a16="http://schemas.microsoft.com/office/drawing/2014/main" id="{449477E0-187E-DE9B-8333-39F5A3ABF2E0}"/>
              </a:ext>
            </a:extLst>
          </p:cNvPr>
          <p:cNvSpPr/>
          <p:nvPr/>
        </p:nvSpPr>
        <p:spPr>
          <a:xfrm>
            <a:off x="3305776" y="2281280"/>
            <a:ext cx="1953477" cy="3879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4A90E2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实验猜想</a:t>
            </a:r>
          </a:p>
        </p:txBody>
      </p:sp>
      <p:sp>
        <p:nvSpPr>
          <p:cNvPr id="12" name="Text 12">
            <a:extLst>
              <a:ext uri="{FF2B5EF4-FFF2-40B4-BE49-F238E27FC236}">
                <a16:creationId xmlns:a16="http://schemas.microsoft.com/office/drawing/2014/main" id="{BF0C04BC-B1D2-E516-352C-DA0786DBE700}"/>
              </a:ext>
            </a:extLst>
          </p:cNvPr>
          <p:cNvSpPr/>
          <p:nvPr/>
        </p:nvSpPr>
        <p:spPr>
          <a:xfrm>
            <a:off x="3305776" y="2920085"/>
            <a:ext cx="5593490" cy="543019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Noto Sans SC" panose="020B0500000000000000" pitchFamily="34" charset="-120"/>
              </a:rPr>
              <a:t>1.我们认为，智能摄像头是通过比较人的_______</a:t>
            </a: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Noto Sans SC" panose="020B0500000000000000" pitchFamily="34" charset="-120"/>
              </a:rPr>
              <a:t>（面部特征</a:t>
            </a: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Noto Sans SC" panose="020B0500000000000000" pitchFamily="34" charset="-120"/>
              </a:rPr>
              <a:t>/</a:t>
            </a: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Noto Sans SC" panose="020B0500000000000000" pitchFamily="34" charset="-120"/>
              </a:rPr>
              <a:t>衣服颜色</a:t>
            </a: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Noto Sans SC" panose="020B0500000000000000" pitchFamily="34" charset="-120"/>
              </a:rPr>
              <a:t>/</a:t>
            </a: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Noto Sans SC" panose="020B0500000000000000" pitchFamily="34" charset="-120"/>
              </a:rPr>
              <a:t>身高体重）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Noto Sans SC" panose="020B0500000000000000" pitchFamily="34" charset="-120"/>
              </a:rPr>
              <a:t>来识别身份的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Noto Sans SC" panose="020B0500000000000000" pitchFamily="34" charset="-120"/>
              </a:rPr>
              <a:t>。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sp>
        <p:nvSpPr>
          <p:cNvPr id="13" name="Text 13">
            <a:extLst>
              <a:ext uri="{FF2B5EF4-FFF2-40B4-BE49-F238E27FC236}">
                <a16:creationId xmlns:a16="http://schemas.microsoft.com/office/drawing/2014/main" id="{D03B3E5B-6F26-2E4F-3C5E-02FB181C264C}"/>
              </a:ext>
            </a:extLst>
          </p:cNvPr>
          <p:cNvSpPr/>
          <p:nvPr/>
        </p:nvSpPr>
        <p:spPr>
          <a:xfrm>
            <a:off x="3305776" y="3686009"/>
            <a:ext cx="5593490" cy="56093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2.我们猜测，在 _____</a:t>
            </a: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、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_____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情况下，可能会导致识别</a:t>
            </a: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失灵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21B253-2ADC-5F31-2694-05821B1ACB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A50D94A5-62BE-A550-C0CD-251110A9943D}"/>
              </a:ext>
            </a:extLst>
          </p:cNvPr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实验探究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C24ED803-8AA9-80E5-002F-55AB7A873285}"/>
              </a:ext>
            </a:extLst>
          </p:cNvPr>
          <p:cNvGrpSpPr/>
          <p:nvPr/>
        </p:nvGrpSpPr>
        <p:grpSpPr>
          <a:xfrm>
            <a:off x="1605230" y="5498924"/>
            <a:ext cx="9247842" cy="540933"/>
            <a:chOff x="467360" y="5971540"/>
            <a:chExt cx="9344669" cy="540933"/>
          </a:xfrm>
        </p:grpSpPr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7E6C3C1B-4A0D-4B27-0C03-E75BC240ED6B}"/>
                </a:ext>
              </a:extLst>
            </p:cNvPr>
            <p:cNvSpPr txBox="1"/>
            <p:nvPr>
              <p:custDataLst>
                <p:tags r:id="rId1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589B6DF4-20B3-AC50-79DB-B5F8258D6A12}"/>
                </a:ext>
              </a:extLst>
            </p:cNvPr>
            <p:cNvSpPr txBox="1"/>
            <p:nvPr>
              <p:custDataLst>
                <p:tags r:id="rId2"/>
              </p:custDataLst>
            </p:nvPr>
          </p:nvSpPr>
          <p:spPr>
            <a:xfrm>
              <a:off x="1166115" y="5982248"/>
              <a:ext cx="8645914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学生亲历“机器记住人脸”的第一步，感知录入是识别的前提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4A602BBE-68A5-726E-3E5A-67CC04AAD1AD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1982470" y="5996940"/>
              <a:ext cx="6861713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1" name="TextBox 28">
            <a:extLst>
              <a:ext uri="{FF2B5EF4-FFF2-40B4-BE49-F238E27FC236}">
                <a16:creationId xmlns:a16="http://schemas.microsoft.com/office/drawing/2014/main" id="{11A2B3AF-9245-ADDA-C5AE-7AC347696905}"/>
              </a:ext>
            </a:extLst>
          </p:cNvPr>
          <p:cNvSpPr txBox="1"/>
          <p:nvPr/>
        </p:nvSpPr>
        <p:spPr bwMode="auto">
          <a:xfrm>
            <a:off x="3395804" y="304743"/>
            <a:ext cx="1275950" cy="3392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厘清思路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04A70432-AD9E-DCD7-18C0-6FFA188080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1942" y="1913594"/>
            <a:ext cx="1801538" cy="3127265"/>
          </a:xfrm>
          <a:prstGeom prst="rect">
            <a:avLst/>
          </a:prstGeom>
        </p:spPr>
      </p:pic>
      <p:grpSp>
        <p:nvGrpSpPr>
          <p:cNvPr id="23" name="组合 22" descr="7b0a202020202274657874626f78223a2022220a7d0a">
            <a:extLst>
              <a:ext uri="{FF2B5EF4-FFF2-40B4-BE49-F238E27FC236}">
                <a16:creationId xmlns:a16="http://schemas.microsoft.com/office/drawing/2014/main" id="{47971F85-2FFD-9271-4ED3-64FF19A01CC8}"/>
              </a:ext>
            </a:extLst>
          </p:cNvPr>
          <p:cNvGrpSpPr/>
          <p:nvPr/>
        </p:nvGrpSpPr>
        <p:grpSpPr>
          <a:xfrm>
            <a:off x="568702" y="1124301"/>
            <a:ext cx="2827102" cy="863541"/>
            <a:chOff x="5402" y="3594"/>
            <a:chExt cx="8398" cy="3612"/>
          </a:xfrm>
        </p:grpSpPr>
        <p:grpSp>
          <p:nvGrpSpPr>
            <p:cNvPr id="24" name="组合 23">
              <a:extLst>
                <a:ext uri="{FF2B5EF4-FFF2-40B4-BE49-F238E27FC236}">
                  <a16:creationId xmlns:a16="http://schemas.microsoft.com/office/drawing/2014/main" id="{163C7C50-1135-E30A-ABD1-BAEAEAC17FE5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181" name="Freeform 107">
                <a:extLst>
                  <a:ext uri="{FF2B5EF4-FFF2-40B4-BE49-F238E27FC236}">
                    <a16:creationId xmlns:a16="http://schemas.microsoft.com/office/drawing/2014/main" id="{0D2AF3BF-5BA9-77AB-AB3B-0C5ACE2A58E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2" name="Freeform 108">
                <a:extLst>
                  <a:ext uri="{FF2B5EF4-FFF2-40B4-BE49-F238E27FC236}">
                    <a16:creationId xmlns:a16="http://schemas.microsoft.com/office/drawing/2014/main" id="{242CACB2-8E0F-947C-C489-22C75E93CC6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3" name="Freeform 109">
                <a:extLst>
                  <a:ext uri="{FF2B5EF4-FFF2-40B4-BE49-F238E27FC236}">
                    <a16:creationId xmlns:a16="http://schemas.microsoft.com/office/drawing/2014/main" id="{3A9CD280-AA88-639A-0667-4C205E34EFD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4" name="Line 110">
                <a:extLst>
                  <a:ext uri="{FF2B5EF4-FFF2-40B4-BE49-F238E27FC236}">
                    <a16:creationId xmlns:a16="http://schemas.microsoft.com/office/drawing/2014/main" id="{24130996-C836-9D3C-4B98-D773D3862B2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" name="Freeform 111">
                <a:extLst>
                  <a:ext uri="{FF2B5EF4-FFF2-40B4-BE49-F238E27FC236}">
                    <a16:creationId xmlns:a16="http://schemas.microsoft.com/office/drawing/2014/main" id="{FACBC9F4-219F-0936-9184-FBF457100E51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6" name="Oval 112">
                <a:extLst>
                  <a:ext uri="{FF2B5EF4-FFF2-40B4-BE49-F238E27FC236}">
                    <a16:creationId xmlns:a16="http://schemas.microsoft.com/office/drawing/2014/main" id="{66B6E7C1-9C00-0357-9ED3-BC3B872F3D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7" name="Oval 113">
                <a:extLst>
                  <a:ext uri="{FF2B5EF4-FFF2-40B4-BE49-F238E27FC236}">
                    <a16:creationId xmlns:a16="http://schemas.microsoft.com/office/drawing/2014/main" id="{3C804A5A-E8E8-1942-51A7-838703601D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8" name="Oval 114">
                <a:extLst>
                  <a:ext uri="{FF2B5EF4-FFF2-40B4-BE49-F238E27FC236}">
                    <a16:creationId xmlns:a16="http://schemas.microsoft.com/office/drawing/2014/main" id="{443173D0-398F-D597-18BA-9F72FA4E97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9" name="Oval 115">
                <a:extLst>
                  <a:ext uri="{FF2B5EF4-FFF2-40B4-BE49-F238E27FC236}">
                    <a16:creationId xmlns:a16="http://schemas.microsoft.com/office/drawing/2014/main" id="{1A2B52B1-92E6-AC15-7CF8-D5475BA0F4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0" name="Oval 116">
                <a:extLst>
                  <a:ext uri="{FF2B5EF4-FFF2-40B4-BE49-F238E27FC236}">
                    <a16:creationId xmlns:a16="http://schemas.microsoft.com/office/drawing/2014/main" id="{DA4F4E0E-8FB5-9825-5CFC-C53B33CACC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1" name="Oval 117">
                <a:extLst>
                  <a:ext uri="{FF2B5EF4-FFF2-40B4-BE49-F238E27FC236}">
                    <a16:creationId xmlns:a16="http://schemas.microsoft.com/office/drawing/2014/main" id="{62964119-D59F-B48C-7A65-7E961D98B4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2" name="Oval 118">
                <a:extLst>
                  <a:ext uri="{FF2B5EF4-FFF2-40B4-BE49-F238E27FC236}">
                    <a16:creationId xmlns:a16="http://schemas.microsoft.com/office/drawing/2014/main" id="{DDEDBE77-7095-89CB-938B-3916CC70B8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3" name="Oval 119">
                <a:extLst>
                  <a:ext uri="{FF2B5EF4-FFF2-40B4-BE49-F238E27FC236}">
                    <a16:creationId xmlns:a16="http://schemas.microsoft.com/office/drawing/2014/main" id="{92169800-BC56-27C6-2F29-E7E53FD93B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4" name="Oval 120">
                <a:extLst>
                  <a:ext uri="{FF2B5EF4-FFF2-40B4-BE49-F238E27FC236}">
                    <a16:creationId xmlns:a16="http://schemas.microsoft.com/office/drawing/2014/main" id="{4E8A9C77-FA24-8CDF-0748-643FD53231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5" name="Oval 121">
                <a:extLst>
                  <a:ext uri="{FF2B5EF4-FFF2-40B4-BE49-F238E27FC236}">
                    <a16:creationId xmlns:a16="http://schemas.microsoft.com/office/drawing/2014/main" id="{70D5C1F3-BB27-C61F-5058-F146ACCEF7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6" name="Oval 122">
                <a:extLst>
                  <a:ext uri="{FF2B5EF4-FFF2-40B4-BE49-F238E27FC236}">
                    <a16:creationId xmlns:a16="http://schemas.microsoft.com/office/drawing/2014/main" id="{0C7BB37F-37C0-98EA-BEA8-768E73F7B3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7" name="Oval 123">
                <a:extLst>
                  <a:ext uri="{FF2B5EF4-FFF2-40B4-BE49-F238E27FC236}">
                    <a16:creationId xmlns:a16="http://schemas.microsoft.com/office/drawing/2014/main" id="{20A64E3C-2AA7-9253-0900-ACF252F4BB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8" name="Oval 124">
                <a:extLst>
                  <a:ext uri="{FF2B5EF4-FFF2-40B4-BE49-F238E27FC236}">
                    <a16:creationId xmlns:a16="http://schemas.microsoft.com/office/drawing/2014/main" id="{58EBCFB8-05BE-B6EE-6A1B-23E8D29670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9" name="Oval 125">
                <a:extLst>
                  <a:ext uri="{FF2B5EF4-FFF2-40B4-BE49-F238E27FC236}">
                    <a16:creationId xmlns:a16="http://schemas.microsoft.com/office/drawing/2014/main" id="{12563F6A-B2E0-562E-45CF-C25953872F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0" name="Oval 126">
                <a:extLst>
                  <a:ext uri="{FF2B5EF4-FFF2-40B4-BE49-F238E27FC236}">
                    <a16:creationId xmlns:a16="http://schemas.microsoft.com/office/drawing/2014/main" id="{54453945-17B1-CA51-CCBB-1593DC5586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1" name="Oval 127">
                <a:extLst>
                  <a:ext uri="{FF2B5EF4-FFF2-40B4-BE49-F238E27FC236}">
                    <a16:creationId xmlns:a16="http://schemas.microsoft.com/office/drawing/2014/main" id="{1EE3812C-F6E7-47FB-F9BC-C0AB880D08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2" name="Oval 128">
                <a:extLst>
                  <a:ext uri="{FF2B5EF4-FFF2-40B4-BE49-F238E27FC236}">
                    <a16:creationId xmlns:a16="http://schemas.microsoft.com/office/drawing/2014/main" id="{A49E5C5F-BC4F-AF98-2821-723E560C6D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3" name="Oval 129">
                <a:extLst>
                  <a:ext uri="{FF2B5EF4-FFF2-40B4-BE49-F238E27FC236}">
                    <a16:creationId xmlns:a16="http://schemas.microsoft.com/office/drawing/2014/main" id="{52E94724-C299-8D5F-3E46-ABBFBF516B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4" name="Oval 130">
                <a:extLst>
                  <a:ext uri="{FF2B5EF4-FFF2-40B4-BE49-F238E27FC236}">
                    <a16:creationId xmlns:a16="http://schemas.microsoft.com/office/drawing/2014/main" id="{61A2F80A-AC64-FA2A-8C9C-3F17AECBAE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5" name="Oval 131">
                <a:extLst>
                  <a:ext uri="{FF2B5EF4-FFF2-40B4-BE49-F238E27FC236}">
                    <a16:creationId xmlns:a16="http://schemas.microsoft.com/office/drawing/2014/main" id="{5672A0E6-777E-667E-1A60-D29722B53D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6" name="Oval 132">
                <a:extLst>
                  <a:ext uri="{FF2B5EF4-FFF2-40B4-BE49-F238E27FC236}">
                    <a16:creationId xmlns:a16="http://schemas.microsoft.com/office/drawing/2014/main" id="{B4F6EB8E-C013-EE04-EE17-FBBE359954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7" name="Oval 133">
                <a:extLst>
                  <a:ext uri="{FF2B5EF4-FFF2-40B4-BE49-F238E27FC236}">
                    <a16:creationId xmlns:a16="http://schemas.microsoft.com/office/drawing/2014/main" id="{C3C84F87-1BF6-F19A-9B3F-73CFE30718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8" name="Oval 134">
                <a:extLst>
                  <a:ext uri="{FF2B5EF4-FFF2-40B4-BE49-F238E27FC236}">
                    <a16:creationId xmlns:a16="http://schemas.microsoft.com/office/drawing/2014/main" id="{73C99A60-BDC6-E4E4-B7CC-C47755629C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9" name="Oval 135">
                <a:extLst>
                  <a:ext uri="{FF2B5EF4-FFF2-40B4-BE49-F238E27FC236}">
                    <a16:creationId xmlns:a16="http://schemas.microsoft.com/office/drawing/2014/main" id="{2F5E5F31-EEA6-CFF0-7A15-54798A5D5D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0" name="Oval 136">
                <a:extLst>
                  <a:ext uri="{FF2B5EF4-FFF2-40B4-BE49-F238E27FC236}">
                    <a16:creationId xmlns:a16="http://schemas.microsoft.com/office/drawing/2014/main" id="{2EE500B6-2217-4682-170E-C8E654F338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1" name="Oval 137">
                <a:extLst>
                  <a:ext uri="{FF2B5EF4-FFF2-40B4-BE49-F238E27FC236}">
                    <a16:creationId xmlns:a16="http://schemas.microsoft.com/office/drawing/2014/main" id="{F2C0CC59-0E90-6F8C-3D9C-66566866FB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2" name="Oval 138">
                <a:extLst>
                  <a:ext uri="{FF2B5EF4-FFF2-40B4-BE49-F238E27FC236}">
                    <a16:creationId xmlns:a16="http://schemas.microsoft.com/office/drawing/2014/main" id="{1EF994BC-7216-7276-8384-1997EB60B0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3" name="Oval 139">
                <a:extLst>
                  <a:ext uri="{FF2B5EF4-FFF2-40B4-BE49-F238E27FC236}">
                    <a16:creationId xmlns:a16="http://schemas.microsoft.com/office/drawing/2014/main" id="{1557FCAC-D283-725B-2903-3B596A00DB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4" name="Oval 140">
                <a:extLst>
                  <a:ext uri="{FF2B5EF4-FFF2-40B4-BE49-F238E27FC236}">
                    <a16:creationId xmlns:a16="http://schemas.microsoft.com/office/drawing/2014/main" id="{429BAE55-8807-4681-A1D7-71CE024049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5" name="Oval 141">
                <a:extLst>
                  <a:ext uri="{FF2B5EF4-FFF2-40B4-BE49-F238E27FC236}">
                    <a16:creationId xmlns:a16="http://schemas.microsoft.com/office/drawing/2014/main" id="{04C51BDE-DD26-72BF-3BF1-4925078CAA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6" name="Oval 142">
                <a:extLst>
                  <a:ext uri="{FF2B5EF4-FFF2-40B4-BE49-F238E27FC236}">
                    <a16:creationId xmlns:a16="http://schemas.microsoft.com/office/drawing/2014/main" id="{11776FC4-DDD5-4618-752A-C2541C516A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7" name="Oval 143">
                <a:extLst>
                  <a:ext uri="{FF2B5EF4-FFF2-40B4-BE49-F238E27FC236}">
                    <a16:creationId xmlns:a16="http://schemas.microsoft.com/office/drawing/2014/main" id="{125724BD-87BD-9A87-B378-A3D1A3F906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8" name="Oval 144">
                <a:extLst>
                  <a:ext uri="{FF2B5EF4-FFF2-40B4-BE49-F238E27FC236}">
                    <a16:creationId xmlns:a16="http://schemas.microsoft.com/office/drawing/2014/main" id="{FA1E814A-7EBD-8D88-0857-6EE8865F1D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9" name="Oval 145">
                <a:extLst>
                  <a:ext uri="{FF2B5EF4-FFF2-40B4-BE49-F238E27FC236}">
                    <a16:creationId xmlns:a16="http://schemas.microsoft.com/office/drawing/2014/main" id="{BE5C5260-A51D-75EA-9204-BBC77AB233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0" name="Oval 146">
                <a:extLst>
                  <a:ext uri="{FF2B5EF4-FFF2-40B4-BE49-F238E27FC236}">
                    <a16:creationId xmlns:a16="http://schemas.microsoft.com/office/drawing/2014/main" id="{AA099241-6800-99CA-A3C6-F878C563F7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1" name="Oval 147">
                <a:extLst>
                  <a:ext uri="{FF2B5EF4-FFF2-40B4-BE49-F238E27FC236}">
                    <a16:creationId xmlns:a16="http://schemas.microsoft.com/office/drawing/2014/main" id="{E8C88A45-090E-B599-E85B-DF196CD843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2" name="Oval 148">
                <a:extLst>
                  <a:ext uri="{FF2B5EF4-FFF2-40B4-BE49-F238E27FC236}">
                    <a16:creationId xmlns:a16="http://schemas.microsoft.com/office/drawing/2014/main" id="{0BDE934C-95A7-8CFD-D40E-2E75AE0FB2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3" name="Oval 149">
                <a:extLst>
                  <a:ext uri="{FF2B5EF4-FFF2-40B4-BE49-F238E27FC236}">
                    <a16:creationId xmlns:a16="http://schemas.microsoft.com/office/drawing/2014/main" id="{68AD1F12-06D8-FD61-D210-D5EE8B64F7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4" name="Oval 150">
                <a:extLst>
                  <a:ext uri="{FF2B5EF4-FFF2-40B4-BE49-F238E27FC236}">
                    <a16:creationId xmlns:a16="http://schemas.microsoft.com/office/drawing/2014/main" id="{DDD827D9-D37B-31A0-43C4-BF2AC1DF51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5" name="Oval 151">
                <a:extLst>
                  <a:ext uri="{FF2B5EF4-FFF2-40B4-BE49-F238E27FC236}">
                    <a16:creationId xmlns:a16="http://schemas.microsoft.com/office/drawing/2014/main" id="{45D32056-80FC-D183-B203-F4261EAABE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6" name="Oval 152">
                <a:extLst>
                  <a:ext uri="{FF2B5EF4-FFF2-40B4-BE49-F238E27FC236}">
                    <a16:creationId xmlns:a16="http://schemas.microsoft.com/office/drawing/2014/main" id="{4CA6F51F-3A19-47DD-641D-2ED22402B9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7" name="Oval 153">
                <a:extLst>
                  <a:ext uri="{FF2B5EF4-FFF2-40B4-BE49-F238E27FC236}">
                    <a16:creationId xmlns:a16="http://schemas.microsoft.com/office/drawing/2014/main" id="{53702526-90C4-D7FE-B70C-7234B4F6FC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8" name="Oval 154">
                <a:extLst>
                  <a:ext uri="{FF2B5EF4-FFF2-40B4-BE49-F238E27FC236}">
                    <a16:creationId xmlns:a16="http://schemas.microsoft.com/office/drawing/2014/main" id="{CE92A478-D3C0-B13E-0B39-559669116C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9" name="Oval 155">
                <a:extLst>
                  <a:ext uri="{FF2B5EF4-FFF2-40B4-BE49-F238E27FC236}">
                    <a16:creationId xmlns:a16="http://schemas.microsoft.com/office/drawing/2014/main" id="{6074AB1E-DD5C-54F6-EC5D-AB0349BD11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0" name="Oval 156">
                <a:extLst>
                  <a:ext uri="{FF2B5EF4-FFF2-40B4-BE49-F238E27FC236}">
                    <a16:creationId xmlns:a16="http://schemas.microsoft.com/office/drawing/2014/main" id="{8D391094-0CB1-5276-0720-3B4F459FE3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1" name="Oval 157">
                <a:extLst>
                  <a:ext uri="{FF2B5EF4-FFF2-40B4-BE49-F238E27FC236}">
                    <a16:creationId xmlns:a16="http://schemas.microsoft.com/office/drawing/2014/main" id="{4554E016-BA04-78FA-09EF-8D45C6571F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2" name="Oval 158">
                <a:extLst>
                  <a:ext uri="{FF2B5EF4-FFF2-40B4-BE49-F238E27FC236}">
                    <a16:creationId xmlns:a16="http://schemas.microsoft.com/office/drawing/2014/main" id="{22A086F0-B4A9-5988-8F62-13EC7F876B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3" name="Oval 159">
                <a:extLst>
                  <a:ext uri="{FF2B5EF4-FFF2-40B4-BE49-F238E27FC236}">
                    <a16:creationId xmlns:a16="http://schemas.microsoft.com/office/drawing/2014/main" id="{047A4BC3-E778-F4B4-04F5-28C92EDAB4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4" name="Oval 160">
                <a:extLst>
                  <a:ext uri="{FF2B5EF4-FFF2-40B4-BE49-F238E27FC236}">
                    <a16:creationId xmlns:a16="http://schemas.microsoft.com/office/drawing/2014/main" id="{F0A6DA53-6D89-5C7E-7A0D-DB49076959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5" name="Oval 161">
                <a:extLst>
                  <a:ext uri="{FF2B5EF4-FFF2-40B4-BE49-F238E27FC236}">
                    <a16:creationId xmlns:a16="http://schemas.microsoft.com/office/drawing/2014/main" id="{C02722CA-FC7C-BD26-FE99-5A0785878A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6" name="Oval 162">
                <a:extLst>
                  <a:ext uri="{FF2B5EF4-FFF2-40B4-BE49-F238E27FC236}">
                    <a16:creationId xmlns:a16="http://schemas.microsoft.com/office/drawing/2014/main" id="{C54839BA-8A1A-5A2E-E19E-7D91A38F6E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7" name="Oval 163">
                <a:extLst>
                  <a:ext uri="{FF2B5EF4-FFF2-40B4-BE49-F238E27FC236}">
                    <a16:creationId xmlns:a16="http://schemas.microsoft.com/office/drawing/2014/main" id="{1F4009E9-5691-5130-201E-397BEBCEF9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8" name="Oval 164">
                <a:extLst>
                  <a:ext uri="{FF2B5EF4-FFF2-40B4-BE49-F238E27FC236}">
                    <a16:creationId xmlns:a16="http://schemas.microsoft.com/office/drawing/2014/main" id="{FD611433-DA03-0C81-62E3-E0229E7AF7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9" name="Oval 165">
                <a:extLst>
                  <a:ext uri="{FF2B5EF4-FFF2-40B4-BE49-F238E27FC236}">
                    <a16:creationId xmlns:a16="http://schemas.microsoft.com/office/drawing/2014/main" id="{863871FB-85E6-0F3F-34B5-69CFB2AABB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0" name="Oval 166">
                <a:extLst>
                  <a:ext uri="{FF2B5EF4-FFF2-40B4-BE49-F238E27FC236}">
                    <a16:creationId xmlns:a16="http://schemas.microsoft.com/office/drawing/2014/main" id="{5506EA58-DBAA-01D1-7E84-DBADCC6A99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1" name="Oval 167">
                <a:extLst>
                  <a:ext uri="{FF2B5EF4-FFF2-40B4-BE49-F238E27FC236}">
                    <a16:creationId xmlns:a16="http://schemas.microsoft.com/office/drawing/2014/main" id="{3E8419E0-AC57-4DB9-A1E6-C4795C2E4C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2" name="Oval 168">
                <a:extLst>
                  <a:ext uri="{FF2B5EF4-FFF2-40B4-BE49-F238E27FC236}">
                    <a16:creationId xmlns:a16="http://schemas.microsoft.com/office/drawing/2014/main" id="{63172C31-926E-7ED7-C8EA-92DFA9B75A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3" name="Oval 169">
                <a:extLst>
                  <a:ext uri="{FF2B5EF4-FFF2-40B4-BE49-F238E27FC236}">
                    <a16:creationId xmlns:a16="http://schemas.microsoft.com/office/drawing/2014/main" id="{8A68826F-E498-C85E-DA38-2338B332EE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4" name="Oval 170">
                <a:extLst>
                  <a:ext uri="{FF2B5EF4-FFF2-40B4-BE49-F238E27FC236}">
                    <a16:creationId xmlns:a16="http://schemas.microsoft.com/office/drawing/2014/main" id="{DEEAB835-082B-9CE1-2E21-91EFCFC0A9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5" name="Oval 171">
                <a:extLst>
                  <a:ext uri="{FF2B5EF4-FFF2-40B4-BE49-F238E27FC236}">
                    <a16:creationId xmlns:a16="http://schemas.microsoft.com/office/drawing/2014/main" id="{F7C295DB-B1DB-3F4A-2863-F923144193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6" name="Oval 172">
                <a:extLst>
                  <a:ext uri="{FF2B5EF4-FFF2-40B4-BE49-F238E27FC236}">
                    <a16:creationId xmlns:a16="http://schemas.microsoft.com/office/drawing/2014/main" id="{BFD8F84D-91C8-B30F-B1C8-757B7BC390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7" name="Oval 173">
                <a:extLst>
                  <a:ext uri="{FF2B5EF4-FFF2-40B4-BE49-F238E27FC236}">
                    <a16:creationId xmlns:a16="http://schemas.microsoft.com/office/drawing/2014/main" id="{D8D97AEA-270E-A46C-0F34-EA098A29F9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8" name="Oval 174">
                <a:extLst>
                  <a:ext uri="{FF2B5EF4-FFF2-40B4-BE49-F238E27FC236}">
                    <a16:creationId xmlns:a16="http://schemas.microsoft.com/office/drawing/2014/main" id="{FA8B8C7C-04E3-2DD4-3652-24A8A45A3D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9" name="Oval 175">
                <a:extLst>
                  <a:ext uri="{FF2B5EF4-FFF2-40B4-BE49-F238E27FC236}">
                    <a16:creationId xmlns:a16="http://schemas.microsoft.com/office/drawing/2014/main" id="{0751457F-C64C-9861-95D0-AF5599CE39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0" name="Oval 176">
                <a:extLst>
                  <a:ext uri="{FF2B5EF4-FFF2-40B4-BE49-F238E27FC236}">
                    <a16:creationId xmlns:a16="http://schemas.microsoft.com/office/drawing/2014/main" id="{A0A1B2B1-F999-DACE-E21F-1296BDD770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1" name="Oval 177">
                <a:extLst>
                  <a:ext uri="{FF2B5EF4-FFF2-40B4-BE49-F238E27FC236}">
                    <a16:creationId xmlns:a16="http://schemas.microsoft.com/office/drawing/2014/main" id="{A5DB213B-5E69-D6DC-A294-0F6A72DC35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2" name="Oval 178">
                <a:extLst>
                  <a:ext uri="{FF2B5EF4-FFF2-40B4-BE49-F238E27FC236}">
                    <a16:creationId xmlns:a16="http://schemas.microsoft.com/office/drawing/2014/main" id="{0BFE48CC-1496-4852-1FCF-DF0F567F61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3" name="Oval 179">
                <a:extLst>
                  <a:ext uri="{FF2B5EF4-FFF2-40B4-BE49-F238E27FC236}">
                    <a16:creationId xmlns:a16="http://schemas.microsoft.com/office/drawing/2014/main" id="{2F3BD2A1-E96E-C0A5-01C0-B678F66656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4" name="Oval 180">
                <a:extLst>
                  <a:ext uri="{FF2B5EF4-FFF2-40B4-BE49-F238E27FC236}">
                    <a16:creationId xmlns:a16="http://schemas.microsoft.com/office/drawing/2014/main" id="{30401FED-C143-8B1B-BF0F-738F8FB1F9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5" name="Oval 181">
                <a:extLst>
                  <a:ext uri="{FF2B5EF4-FFF2-40B4-BE49-F238E27FC236}">
                    <a16:creationId xmlns:a16="http://schemas.microsoft.com/office/drawing/2014/main" id="{C69FCF93-8420-5EDB-E1E5-BE4663947E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6" name="Oval 182">
                <a:extLst>
                  <a:ext uri="{FF2B5EF4-FFF2-40B4-BE49-F238E27FC236}">
                    <a16:creationId xmlns:a16="http://schemas.microsoft.com/office/drawing/2014/main" id="{4E80B178-4E12-7713-9EF9-401AAB7B83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7" name="Oval 183">
                <a:extLst>
                  <a:ext uri="{FF2B5EF4-FFF2-40B4-BE49-F238E27FC236}">
                    <a16:creationId xmlns:a16="http://schemas.microsoft.com/office/drawing/2014/main" id="{A121A281-0D15-A0E2-4FEC-6D1CDC1BC1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8" name="Oval 184">
                <a:extLst>
                  <a:ext uri="{FF2B5EF4-FFF2-40B4-BE49-F238E27FC236}">
                    <a16:creationId xmlns:a16="http://schemas.microsoft.com/office/drawing/2014/main" id="{A7C74245-3D2E-33E7-E24C-C45BF84211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9" name="Oval 185">
                <a:extLst>
                  <a:ext uri="{FF2B5EF4-FFF2-40B4-BE49-F238E27FC236}">
                    <a16:creationId xmlns:a16="http://schemas.microsoft.com/office/drawing/2014/main" id="{2E9CF3F6-9209-00F6-3E51-2203158516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0" name="Oval 186">
                <a:extLst>
                  <a:ext uri="{FF2B5EF4-FFF2-40B4-BE49-F238E27FC236}">
                    <a16:creationId xmlns:a16="http://schemas.microsoft.com/office/drawing/2014/main" id="{3A5A046C-F688-EF28-0375-55463AA06D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1" name="Oval 187">
                <a:extLst>
                  <a:ext uri="{FF2B5EF4-FFF2-40B4-BE49-F238E27FC236}">
                    <a16:creationId xmlns:a16="http://schemas.microsoft.com/office/drawing/2014/main" id="{9BFE805A-F43C-8B82-C8D6-4820D0B975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2" name="Oval 188">
                <a:extLst>
                  <a:ext uri="{FF2B5EF4-FFF2-40B4-BE49-F238E27FC236}">
                    <a16:creationId xmlns:a16="http://schemas.microsoft.com/office/drawing/2014/main" id="{01E48C05-6CF9-9EB2-68FA-FC8E13F594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3" name="Oval 189">
                <a:extLst>
                  <a:ext uri="{FF2B5EF4-FFF2-40B4-BE49-F238E27FC236}">
                    <a16:creationId xmlns:a16="http://schemas.microsoft.com/office/drawing/2014/main" id="{6077BC5D-05E7-31B0-D03F-48DA339E31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4" name="Oval 190">
                <a:extLst>
                  <a:ext uri="{FF2B5EF4-FFF2-40B4-BE49-F238E27FC236}">
                    <a16:creationId xmlns:a16="http://schemas.microsoft.com/office/drawing/2014/main" id="{19F296F2-D4AE-8441-78C2-9B2E655B04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5" name="Oval 191">
                <a:extLst>
                  <a:ext uri="{FF2B5EF4-FFF2-40B4-BE49-F238E27FC236}">
                    <a16:creationId xmlns:a16="http://schemas.microsoft.com/office/drawing/2014/main" id="{80E93661-E6DC-6328-4A11-C239F6BD84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6" name="Oval 192">
                <a:extLst>
                  <a:ext uri="{FF2B5EF4-FFF2-40B4-BE49-F238E27FC236}">
                    <a16:creationId xmlns:a16="http://schemas.microsoft.com/office/drawing/2014/main" id="{4316DF1E-2350-293F-8642-38E8988442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7" name="Freeform 193">
                <a:extLst>
                  <a:ext uri="{FF2B5EF4-FFF2-40B4-BE49-F238E27FC236}">
                    <a16:creationId xmlns:a16="http://schemas.microsoft.com/office/drawing/2014/main" id="{94524373-79D2-BB8E-4B60-EA4DC120BF7F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8" name="Freeform 194">
                <a:extLst>
                  <a:ext uri="{FF2B5EF4-FFF2-40B4-BE49-F238E27FC236}">
                    <a16:creationId xmlns:a16="http://schemas.microsoft.com/office/drawing/2014/main" id="{88A08992-482C-EEA2-0E48-DC4493B5C8E1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9" name="Freeform 195">
                <a:extLst>
                  <a:ext uri="{FF2B5EF4-FFF2-40B4-BE49-F238E27FC236}">
                    <a16:creationId xmlns:a16="http://schemas.microsoft.com/office/drawing/2014/main" id="{57DFB40A-107C-3643-4133-F9EC973B4666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0" name="Freeform 196">
                <a:extLst>
                  <a:ext uri="{FF2B5EF4-FFF2-40B4-BE49-F238E27FC236}">
                    <a16:creationId xmlns:a16="http://schemas.microsoft.com/office/drawing/2014/main" id="{B34DE625-4A22-A063-D3FE-77296FC9AED2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1" name="Freeform 197">
                <a:extLst>
                  <a:ext uri="{FF2B5EF4-FFF2-40B4-BE49-F238E27FC236}">
                    <a16:creationId xmlns:a16="http://schemas.microsoft.com/office/drawing/2014/main" id="{97F56B81-5904-0B7D-5F4E-E0541E55A00E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2" name="Freeform 198">
                <a:extLst>
                  <a:ext uri="{FF2B5EF4-FFF2-40B4-BE49-F238E27FC236}">
                    <a16:creationId xmlns:a16="http://schemas.microsoft.com/office/drawing/2014/main" id="{E9ABDB97-3764-711C-00EF-D79BE2DC4D03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3" name="Oval 199">
                <a:extLst>
                  <a:ext uri="{FF2B5EF4-FFF2-40B4-BE49-F238E27FC236}">
                    <a16:creationId xmlns:a16="http://schemas.microsoft.com/office/drawing/2014/main" id="{3E1F8D7D-25C4-21F7-B578-BFDFB86DC3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4" name="Oval 200">
                <a:extLst>
                  <a:ext uri="{FF2B5EF4-FFF2-40B4-BE49-F238E27FC236}">
                    <a16:creationId xmlns:a16="http://schemas.microsoft.com/office/drawing/2014/main" id="{5A6D174C-47D8-DBA9-19B5-D9F256FBA9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5" name="Oval 201">
                <a:extLst>
                  <a:ext uri="{FF2B5EF4-FFF2-40B4-BE49-F238E27FC236}">
                    <a16:creationId xmlns:a16="http://schemas.microsoft.com/office/drawing/2014/main" id="{6F091045-8FC4-E0A0-02B1-96166C6F71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6" name="Oval 202">
                <a:extLst>
                  <a:ext uri="{FF2B5EF4-FFF2-40B4-BE49-F238E27FC236}">
                    <a16:creationId xmlns:a16="http://schemas.microsoft.com/office/drawing/2014/main" id="{7988314D-4258-249D-9089-4364803021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7" name="Oval 203">
                <a:extLst>
                  <a:ext uri="{FF2B5EF4-FFF2-40B4-BE49-F238E27FC236}">
                    <a16:creationId xmlns:a16="http://schemas.microsoft.com/office/drawing/2014/main" id="{EBD4FD99-8298-AF75-3F86-C12CD75C58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8" name="Oval 204">
                <a:extLst>
                  <a:ext uri="{FF2B5EF4-FFF2-40B4-BE49-F238E27FC236}">
                    <a16:creationId xmlns:a16="http://schemas.microsoft.com/office/drawing/2014/main" id="{B16ED82C-2D90-1768-18EC-87F4616AEE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9" name="Oval 205">
                <a:extLst>
                  <a:ext uri="{FF2B5EF4-FFF2-40B4-BE49-F238E27FC236}">
                    <a16:creationId xmlns:a16="http://schemas.microsoft.com/office/drawing/2014/main" id="{6D01207B-E506-1AA1-7679-AF8740B4C4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0" name="Oval 206">
                <a:extLst>
                  <a:ext uri="{FF2B5EF4-FFF2-40B4-BE49-F238E27FC236}">
                    <a16:creationId xmlns:a16="http://schemas.microsoft.com/office/drawing/2014/main" id="{7E815DE7-A157-0C08-C6D4-1011A14EA0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1" name="Oval 207">
                <a:extLst>
                  <a:ext uri="{FF2B5EF4-FFF2-40B4-BE49-F238E27FC236}">
                    <a16:creationId xmlns:a16="http://schemas.microsoft.com/office/drawing/2014/main" id="{450C8829-3FD8-D1F5-9B8D-2AA49A7EC5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2" name="Oval 208">
                <a:extLst>
                  <a:ext uri="{FF2B5EF4-FFF2-40B4-BE49-F238E27FC236}">
                    <a16:creationId xmlns:a16="http://schemas.microsoft.com/office/drawing/2014/main" id="{65248CDE-1095-DBD0-C2C2-0B1B07C2EA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3" name="Oval 209">
                <a:extLst>
                  <a:ext uri="{FF2B5EF4-FFF2-40B4-BE49-F238E27FC236}">
                    <a16:creationId xmlns:a16="http://schemas.microsoft.com/office/drawing/2014/main" id="{5D693B30-DC27-AAE5-8CC4-A5B587789A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4" name="Oval 210">
                <a:extLst>
                  <a:ext uri="{FF2B5EF4-FFF2-40B4-BE49-F238E27FC236}">
                    <a16:creationId xmlns:a16="http://schemas.microsoft.com/office/drawing/2014/main" id="{A76C341A-0375-3694-FC89-425BCC25C3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5" name="Oval 211">
                <a:extLst>
                  <a:ext uri="{FF2B5EF4-FFF2-40B4-BE49-F238E27FC236}">
                    <a16:creationId xmlns:a16="http://schemas.microsoft.com/office/drawing/2014/main" id="{ACD94A1A-911B-03E1-9196-D4E0B97A90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6" name="Oval 212">
                <a:extLst>
                  <a:ext uri="{FF2B5EF4-FFF2-40B4-BE49-F238E27FC236}">
                    <a16:creationId xmlns:a16="http://schemas.microsoft.com/office/drawing/2014/main" id="{35ACD654-6C99-6BB2-DBA8-B53930C74B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7" name="Oval 213">
                <a:extLst>
                  <a:ext uri="{FF2B5EF4-FFF2-40B4-BE49-F238E27FC236}">
                    <a16:creationId xmlns:a16="http://schemas.microsoft.com/office/drawing/2014/main" id="{4F715DB9-141C-6C6B-8CB1-2395C39DF5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8" name="Oval 214">
                <a:extLst>
                  <a:ext uri="{FF2B5EF4-FFF2-40B4-BE49-F238E27FC236}">
                    <a16:creationId xmlns:a16="http://schemas.microsoft.com/office/drawing/2014/main" id="{905BBC4C-747D-BE02-DC3C-758F710D49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9" name="Oval 215">
                <a:extLst>
                  <a:ext uri="{FF2B5EF4-FFF2-40B4-BE49-F238E27FC236}">
                    <a16:creationId xmlns:a16="http://schemas.microsoft.com/office/drawing/2014/main" id="{3DA6148E-7192-C4B4-96AC-51CF69E48E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0" name="Oval 216">
                <a:extLst>
                  <a:ext uri="{FF2B5EF4-FFF2-40B4-BE49-F238E27FC236}">
                    <a16:creationId xmlns:a16="http://schemas.microsoft.com/office/drawing/2014/main" id="{77F1B000-9EE8-216C-89C6-E094AB9272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1" name="Oval 217">
                <a:extLst>
                  <a:ext uri="{FF2B5EF4-FFF2-40B4-BE49-F238E27FC236}">
                    <a16:creationId xmlns:a16="http://schemas.microsoft.com/office/drawing/2014/main" id="{0D480F51-C8BF-A21C-48C9-0950F19DC6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2" name="Oval 218">
                <a:extLst>
                  <a:ext uri="{FF2B5EF4-FFF2-40B4-BE49-F238E27FC236}">
                    <a16:creationId xmlns:a16="http://schemas.microsoft.com/office/drawing/2014/main" id="{A81CCCA4-2478-9AF7-9874-CDBE2E2827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3" name="Oval 219">
                <a:extLst>
                  <a:ext uri="{FF2B5EF4-FFF2-40B4-BE49-F238E27FC236}">
                    <a16:creationId xmlns:a16="http://schemas.microsoft.com/office/drawing/2014/main" id="{64FFEC6A-0EA9-BCC9-8CDD-3298D4B839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4" name="Oval 220">
                <a:extLst>
                  <a:ext uri="{FF2B5EF4-FFF2-40B4-BE49-F238E27FC236}">
                    <a16:creationId xmlns:a16="http://schemas.microsoft.com/office/drawing/2014/main" id="{D1540E61-57DA-4D18-F675-B4FE7A952F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5" name="Oval 221">
                <a:extLst>
                  <a:ext uri="{FF2B5EF4-FFF2-40B4-BE49-F238E27FC236}">
                    <a16:creationId xmlns:a16="http://schemas.microsoft.com/office/drawing/2014/main" id="{E248BC2C-25E4-5899-D22F-203DECAE82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6" name="Oval 222">
                <a:extLst>
                  <a:ext uri="{FF2B5EF4-FFF2-40B4-BE49-F238E27FC236}">
                    <a16:creationId xmlns:a16="http://schemas.microsoft.com/office/drawing/2014/main" id="{8625FF25-4B63-8D3E-583D-EAF4D2CA73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7" name="Oval 223">
                <a:extLst>
                  <a:ext uri="{FF2B5EF4-FFF2-40B4-BE49-F238E27FC236}">
                    <a16:creationId xmlns:a16="http://schemas.microsoft.com/office/drawing/2014/main" id="{9EFEDB79-304B-4982-2468-A3A8D99161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8" name="Oval 224">
                <a:extLst>
                  <a:ext uri="{FF2B5EF4-FFF2-40B4-BE49-F238E27FC236}">
                    <a16:creationId xmlns:a16="http://schemas.microsoft.com/office/drawing/2014/main" id="{24E49DDF-5D55-687B-14E7-8A7EA15CE8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9" name="Oval 225">
                <a:extLst>
                  <a:ext uri="{FF2B5EF4-FFF2-40B4-BE49-F238E27FC236}">
                    <a16:creationId xmlns:a16="http://schemas.microsoft.com/office/drawing/2014/main" id="{013B56BA-8C5A-8766-4B94-F247C01B1E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0" name="Oval 226">
                <a:extLst>
                  <a:ext uri="{FF2B5EF4-FFF2-40B4-BE49-F238E27FC236}">
                    <a16:creationId xmlns:a16="http://schemas.microsoft.com/office/drawing/2014/main" id="{B393C43E-089A-E798-1BA6-0AAB13C23D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1" name="Oval 227">
                <a:extLst>
                  <a:ext uri="{FF2B5EF4-FFF2-40B4-BE49-F238E27FC236}">
                    <a16:creationId xmlns:a16="http://schemas.microsoft.com/office/drawing/2014/main" id="{44BE2CA5-605C-865A-3A0F-FB01832563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2" name="Oval 228">
                <a:extLst>
                  <a:ext uri="{FF2B5EF4-FFF2-40B4-BE49-F238E27FC236}">
                    <a16:creationId xmlns:a16="http://schemas.microsoft.com/office/drawing/2014/main" id="{B586BF88-D6F8-4085-77DF-6FC4FDA0AD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3" name="Freeform 229">
                <a:extLst>
                  <a:ext uri="{FF2B5EF4-FFF2-40B4-BE49-F238E27FC236}">
                    <a16:creationId xmlns:a16="http://schemas.microsoft.com/office/drawing/2014/main" id="{56629605-4F6F-06F9-5E4D-0509E29B5432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4" name="Freeform 230">
                <a:extLst>
                  <a:ext uri="{FF2B5EF4-FFF2-40B4-BE49-F238E27FC236}">
                    <a16:creationId xmlns:a16="http://schemas.microsoft.com/office/drawing/2014/main" id="{79B4F1EF-D8EA-D0AF-CC23-6D655C04F049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5" name="Freeform 231">
                <a:extLst>
                  <a:ext uri="{FF2B5EF4-FFF2-40B4-BE49-F238E27FC236}">
                    <a16:creationId xmlns:a16="http://schemas.microsoft.com/office/drawing/2014/main" id="{8C174D1D-AA34-868E-1FE4-110E142717C1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6" name="Freeform 232">
                <a:extLst>
                  <a:ext uri="{FF2B5EF4-FFF2-40B4-BE49-F238E27FC236}">
                    <a16:creationId xmlns:a16="http://schemas.microsoft.com/office/drawing/2014/main" id="{E9EBAE25-37BD-6016-09BB-32727E49F5FE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7" name="Freeform 233">
                <a:extLst>
                  <a:ext uri="{FF2B5EF4-FFF2-40B4-BE49-F238E27FC236}">
                    <a16:creationId xmlns:a16="http://schemas.microsoft.com/office/drawing/2014/main" id="{EE940B97-3ADE-3995-8BED-D798AE4EEA2E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8" name="Freeform 234">
                <a:extLst>
                  <a:ext uri="{FF2B5EF4-FFF2-40B4-BE49-F238E27FC236}">
                    <a16:creationId xmlns:a16="http://schemas.microsoft.com/office/drawing/2014/main" id="{060FA8C8-D09A-5522-0036-6A20B2278E16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9" name="Oval 235">
                <a:extLst>
                  <a:ext uri="{FF2B5EF4-FFF2-40B4-BE49-F238E27FC236}">
                    <a16:creationId xmlns:a16="http://schemas.microsoft.com/office/drawing/2014/main" id="{1C66681B-59C4-A8DC-6F9C-431ABF709E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0" name="Oval 236">
                <a:extLst>
                  <a:ext uri="{FF2B5EF4-FFF2-40B4-BE49-F238E27FC236}">
                    <a16:creationId xmlns:a16="http://schemas.microsoft.com/office/drawing/2014/main" id="{5EFB96FE-16BE-C94E-6E17-2AFBB5CD28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1" name="Oval 237">
                <a:extLst>
                  <a:ext uri="{FF2B5EF4-FFF2-40B4-BE49-F238E27FC236}">
                    <a16:creationId xmlns:a16="http://schemas.microsoft.com/office/drawing/2014/main" id="{CA47FEF3-8A6F-B666-DDB2-0BCC313C81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2" name="Oval 238">
                <a:extLst>
                  <a:ext uri="{FF2B5EF4-FFF2-40B4-BE49-F238E27FC236}">
                    <a16:creationId xmlns:a16="http://schemas.microsoft.com/office/drawing/2014/main" id="{C07B0A2E-232A-79EC-8606-7CAE2000B3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3" name="Oval 239">
                <a:extLst>
                  <a:ext uri="{FF2B5EF4-FFF2-40B4-BE49-F238E27FC236}">
                    <a16:creationId xmlns:a16="http://schemas.microsoft.com/office/drawing/2014/main" id="{4D33F41F-B835-9395-40A2-40ED588BF0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4" name="Oval 240">
                <a:extLst>
                  <a:ext uri="{FF2B5EF4-FFF2-40B4-BE49-F238E27FC236}">
                    <a16:creationId xmlns:a16="http://schemas.microsoft.com/office/drawing/2014/main" id="{0873BF99-0678-BB14-1D8B-497F810D77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5" name="Oval 241">
                <a:extLst>
                  <a:ext uri="{FF2B5EF4-FFF2-40B4-BE49-F238E27FC236}">
                    <a16:creationId xmlns:a16="http://schemas.microsoft.com/office/drawing/2014/main" id="{B761932B-958A-F904-7534-8600E37DD2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6" name="Oval 242">
                <a:extLst>
                  <a:ext uri="{FF2B5EF4-FFF2-40B4-BE49-F238E27FC236}">
                    <a16:creationId xmlns:a16="http://schemas.microsoft.com/office/drawing/2014/main" id="{2A9ACC5A-885A-FE5E-5F59-66E8CFA74E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7" name="Oval 243">
                <a:extLst>
                  <a:ext uri="{FF2B5EF4-FFF2-40B4-BE49-F238E27FC236}">
                    <a16:creationId xmlns:a16="http://schemas.microsoft.com/office/drawing/2014/main" id="{E75D3ADD-A1E1-7DFD-ABEF-E88733980C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8" name="Oval 244">
                <a:extLst>
                  <a:ext uri="{FF2B5EF4-FFF2-40B4-BE49-F238E27FC236}">
                    <a16:creationId xmlns:a16="http://schemas.microsoft.com/office/drawing/2014/main" id="{9065D393-AEDB-E3C6-E112-801E36514F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9" name="Oval 245">
                <a:extLst>
                  <a:ext uri="{FF2B5EF4-FFF2-40B4-BE49-F238E27FC236}">
                    <a16:creationId xmlns:a16="http://schemas.microsoft.com/office/drawing/2014/main" id="{C7E7FAB6-E810-6F0D-29EA-9F883E511F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0" name="Oval 246">
                <a:extLst>
                  <a:ext uri="{FF2B5EF4-FFF2-40B4-BE49-F238E27FC236}">
                    <a16:creationId xmlns:a16="http://schemas.microsoft.com/office/drawing/2014/main" id="{7CB637BD-B4FE-9195-0D79-F6624C8268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1" name="Oval 247">
                <a:extLst>
                  <a:ext uri="{FF2B5EF4-FFF2-40B4-BE49-F238E27FC236}">
                    <a16:creationId xmlns:a16="http://schemas.microsoft.com/office/drawing/2014/main" id="{8128DBCE-384D-C8AA-2DD0-D44C39AEF8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2" name="Oval 248">
                <a:extLst>
                  <a:ext uri="{FF2B5EF4-FFF2-40B4-BE49-F238E27FC236}">
                    <a16:creationId xmlns:a16="http://schemas.microsoft.com/office/drawing/2014/main" id="{7658EBDB-1988-CA5E-4F4A-DC335C2824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3" name="Oval 249">
                <a:extLst>
                  <a:ext uri="{FF2B5EF4-FFF2-40B4-BE49-F238E27FC236}">
                    <a16:creationId xmlns:a16="http://schemas.microsoft.com/office/drawing/2014/main" id="{D3BB5807-610D-DA9C-B3BB-41478E5F07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4" name="Oval 250">
                <a:extLst>
                  <a:ext uri="{FF2B5EF4-FFF2-40B4-BE49-F238E27FC236}">
                    <a16:creationId xmlns:a16="http://schemas.microsoft.com/office/drawing/2014/main" id="{E2A87DF2-3B91-DB7A-C8E8-C5EACEB23D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5" name="Oval 251">
                <a:extLst>
                  <a:ext uri="{FF2B5EF4-FFF2-40B4-BE49-F238E27FC236}">
                    <a16:creationId xmlns:a16="http://schemas.microsoft.com/office/drawing/2014/main" id="{D5024FE7-27A9-9B37-FCE7-033A5FA757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6" name="Oval 252">
                <a:extLst>
                  <a:ext uri="{FF2B5EF4-FFF2-40B4-BE49-F238E27FC236}">
                    <a16:creationId xmlns:a16="http://schemas.microsoft.com/office/drawing/2014/main" id="{B7224EE2-05FA-237D-78ED-CEA3B6F9FF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7" name="Oval 253">
                <a:extLst>
                  <a:ext uri="{FF2B5EF4-FFF2-40B4-BE49-F238E27FC236}">
                    <a16:creationId xmlns:a16="http://schemas.microsoft.com/office/drawing/2014/main" id="{808E4B09-C844-07E4-21B3-01EBC42E22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8" name="Oval 254">
                <a:extLst>
                  <a:ext uri="{FF2B5EF4-FFF2-40B4-BE49-F238E27FC236}">
                    <a16:creationId xmlns:a16="http://schemas.microsoft.com/office/drawing/2014/main" id="{E3EB4E6D-A7AA-5CE1-8D4E-3E1EAB67D0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9" name="Oval 255">
                <a:extLst>
                  <a:ext uri="{FF2B5EF4-FFF2-40B4-BE49-F238E27FC236}">
                    <a16:creationId xmlns:a16="http://schemas.microsoft.com/office/drawing/2014/main" id="{C11D05A3-BBBC-7A6D-8D3E-69AA679D6D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0" name="Oval 256">
                <a:extLst>
                  <a:ext uri="{FF2B5EF4-FFF2-40B4-BE49-F238E27FC236}">
                    <a16:creationId xmlns:a16="http://schemas.microsoft.com/office/drawing/2014/main" id="{E64E6895-BD9F-D610-0143-217489078D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1" name="Oval 257">
                <a:extLst>
                  <a:ext uri="{FF2B5EF4-FFF2-40B4-BE49-F238E27FC236}">
                    <a16:creationId xmlns:a16="http://schemas.microsoft.com/office/drawing/2014/main" id="{B906B28E-D928-C561-22D9-E4CD727CCF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2" name="Oval 258">
                <a:extLst>
                  <a:ext uri="{FF2B5EF4-FFF2-40B4-BE49-F238E27FC236}">
                    <a16:creationId xmlns:a16="http://schemas.microsoft.com/office/drawing/2014/main" id="{4C13B6F9-138D-7F73-DB32-894F8C0D99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3" name="Oval 259">
                <a:extLst>
                  <a:ext uri="{FF2B5EF4-FFF2-40B4-BE49-F238E27FC236}">
                    <a16:creationId xmlns:a16="http://schemas.microsoft.com/office/drawing/2014/main" id="{228295E5-C684-8CBB-91C5-83D8CECE74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4" name="Oval 260">
                <a:extLst>
                  <a:ext uri="{FF2B5EF4-FFF2-40B4-BE49-F238E27FC236}">
                    <a16:creationId xmlns:a16="http://schemas.microsoft.com/office/drawing/2014/main" id="{B480D211-1E31-F9B0-069D-8A55112289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5" name="Oval 261">
                <a:extLst>
                  <a:ext uri="{FF2B5EF4-FFF2-40B4-BE49-F238E27FC236}">
                    <a16:creationId xmlns:a16="http://schemas.microsoft.com/office/drawing/2014/main" id="{AC1DAFA9-B3E4-9651-D0DB-E9DF8991EE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6" name="Oval 262">
                <a:extLst>
                  <a:ext uri="{FF2B5EF4-FFF2-40B4-BE49-F238E27FC236}">
                    <a16:creationId xmlns:a16="http://schemas.microsoft.com/office/drawing/2014/main" id="{D5EF9DE2-4A9E-C8A9-D1AA-D15C941125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7" name="Oval 263">
                <a:extLst>
                  <a:ext uri="{FF2B5EF4-FFF2-40B4-BE49-F238E27FC236}">
                    <a16:creationId xmlns:a16="http://schemas.microsoft.com/office/drawing/2014/main" id="{DD627F4C-CBD4-9D3F-CEB8-7CEF221951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8" name="Oval 264">
                <a:extLst>
                  <a:ext uri="{FF2B5EF4-FFF2-40B4-BE49-F238E27FC236}">
                    <a16:creationId xmlns:a16="http://schemas.microsoft.com/office/drawing/2014/main" id="{730EE2C4-CBA4-6E78-44EA-D280C60782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9" name="Oval 265">
                <a:extLst>
                  <a:ext uri="{FF2B5EF4-FFF2-40B4-BE49-F238E27FC236}">
                    <a16:creationId xmlns:a16="http://schemas.microsoft.com/office/drawing/2014/main" id="{9209D6C7-F308-304F-C91C-8822C86B19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0" name="Oval 266">
                <a:extLst>
                  <a:ext uri="{FF2B5EF4-FFF2-40B4-BE49-F238E27FC236}">
                    <a16:creationId xmlns:a16="http://schemas.microsoft.com/office/drawing/2014/main" id="{167A25AE-0EF1-689A-34D2-66DED96B7D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1" name="Oval 267">
                <a:extLst>
                  <a:ext uri="{FF2B5EF4-FFF2-40B4-BE49-F238E27FC236}">
                    <a16:creationId xmlns:a16="http://schemas.microsoft.com/office/drawing/2014/main" id="{C0B59F86-3FBB-30EE-2BAC-9C826FA9E4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2" name="Oval 268">
                <a:extLst>
                  <a:ext uri="{FF2B5EF4-FFF2-40B4-BE49-F238E27FC236}">
                    <a16:creationId xmlns:a16="http://schemas.microsoft.com/office/drawing/2014/main" id="{4CE1D3F0-2FC7-7281-8CC4-FF8BB30806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3" name="Oval 269">
                <a:extLst>
                  <a:ext uri="{FF2B5EF4-FFF2-40B4-BE49-F238E27FC236}">
                    <a16:creationId xmlns:a16="http://schemas.microsoft.com/office/drawing/2014/main" id="{B5EDA62A-6AD6-C60A-71E1-80C924C3A9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4" name="Oval 270">
                <a:extLst>
                  <a:ext uri="{FF2B5EF4-FFF2-40B4-BE49-F238E27FC236}">
                    <a16:creationId xmlns:a16="http://schemas.microsoft.com/office/drawing/2014/main" id="{06D9EB27-4558-9510-AC5B-9CEB85B61A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5" name="Oval 271">
                <a:extLst>
                  <a:ext uri="{FF2B5EF4-FFF2-40B4-BE49-F238E27FC236}">
                    <a16:creationId xmlns:a16="http://schemas.microsoft.com/office/drawing/2014/main" id="{5A0A86E7-70D7-0D0F-56BE-8DE2F2F636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6" name="Oval 272">
                <a:extLst>
                  <a:ext uri="{FF2B5EF4-FFF2-40B4-BE49-F238E27FC236}">
                    <a16:creationId xmlns:a16="http://schemas.microsoft.com/office/drawing/2014/main" id="{7E51EA60-48B5-C215-37C2-0F8CED8DED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7" name="Oval 273">
                <a:extLst>
                  <a:ext uri="{FF2B5EF4-FFF2-40B4-BE49-F238E27FC236}">
                    <a16:creationId xmlns:a16="http://schemas.microsoft.com/office/drawing/2014/main" id="{8DFDB123-2EC5-4FE7-5824-41EDDFF10A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8" name="Oval 274">
                <a:extLst>
                  <a:ext uri="{FF2B5EF4-FFF2-40B4-BE49-F238E27FC236}">
                    <a16:creationId xmlns:a16="http://schemas.microsoft.com/office/drawing/2014/main" id="{AF3BB0D4-240C-B898-ED10-6DE888812E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9" name="Oval 275">
                <a:extLst>
                  <a:ext uri="{FF2B5EF4-FFF2-40B4-BE49-F238E27FC236}">
                    <a16:creationId xmlns:a16="http://schemas.microsoft.com/office/drawing/2014/main" id="{07CCA68B-B548-6A7F-DB58-4E04CECA7B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0" name="Oval 276">
                <a:extLst>
                  <a:ext uri="{FF2B5EF4-FFF2-40B4-BE49-F238E27FC236}">
                    <a16:creationId xmlns:a16="http://schemas.microsoft.com/office/drawing/2014/main" id="{1E3B6021-0A4B-9F27-5DFE-ED399DBEC5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1" name="Oval 277">
                <a:extLst>
                  <a:ext uri="{FF2B5EF4-FFF2-40B4-BE49-F238E27FC236}">
                    <a16:creationId xmlns:a16="http://schemas.microsoft.com/office/drawing/2014/main" id="{0FE84D41-32AF-D98D-8247-541E1510D6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2" name="Oval 278">
                <a:extLst>
                  <a:ext uri="{FF2B5EF4-FFF2-40B4-BE49-F238E27FC236}">
                    <a16:creationId xmlns:a16="http://schemas.microsoft.com/office/drawing/2014/main" id="{B8AB1675-F065-51F2-A420-27373CAEBF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3" name="Oval 279">
                <a:extLst>
                  <a:ext uri="{FF2B5EF4-FFF2-40B4-BE49-F238E27FC236}">
                    <a16:creationId xmlns:a16="http://schemas.microsoft.com/office/drawing/2014/main" id="{5DEC0705-C24F-1B45-2C28-60DDEBE26E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4" name="Oval 280">
                <a:extLst>
                  <a:ext uri="{FF2B5EF4-FFF2-40B4-BE49-F238E27FC236}">
                    <a16:creationId xmlns:a16="http://schemas.microsoft.com/office/drawing/2014/main" id="{2D8A2118-C70D-97DB-BC4A-24D1B87C08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5" name="Oval 281">
                <a:extLst>
                  <a:ext uri="{FF2B5EF4-FFF2-40B4-BE49-F238E27FC236}">
                    <a16:creationId xmlns:a16="http://schemas.microsoft.com/office/drawing/2014/main" id="{C3631C21-3D6A-F46E-23DB-2193A84704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6" name="Oval 282">
                <a:extLst>
                  <a:ext uri="{FF2B5EF4-FFF2-40B4-BE49-F238E27FC236}">
                    <a16:creationId xmlns:a16="http://schemas.microsoft.com/office/drawing/2014/main" id="{C3CAFD28-5EF6-B2E3-593E-A084A4835E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7" name="Oval 283">
                <a:extLst>
                  <a:ext uri="{FF2B5EF4-FFF2-40B4-BE49-F238E27FC236}">
                    <a16:creationId xmlns:a16="http://schemas.microsoft.com/office/drawing/2014/main" id="{9A105D6E-4268-02B8-6EB6-D4C0693319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8" name="Oval 284">
                <a:extLst>
                  <a:ext uri="{FF2B5EF4-FFF2-40B4-BE49-F238E27FC236}">
                    <a16:creationId xmlns:a16="http://schemas.microsoft.com/office/drawing/2014/main" id="{F390992C-03A1-B21D-C33F-652CF4D739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9" name="Oval 285">
                <a:extLst>
                  <a:ext uri="{FF2B5EF4-FFF2-40B4-BE49-F238E27FC236}">
                    <a16:creationId xmlns:a16="http://schemas.microsoft.com/office/drawing/2014/main" id="{3233AB62-3AAB-97DA-18B8-9BF5B86F58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0" name="Oval 286">
                <a:extLst>
                  <a:ext uri="{FF2B5EF4-FFF2-40B4-BE49-F238E27FC236}">
                    <a16:creationId xmlns:a16="http://schemas.microsoft.com/office/drawing/2014/main" id="{E89DA70E-DA4F-97B6-17AF-C9E5C83F17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1" name="Oval 287">
                <a:extLst>
                  <a:ext uri="{FF2B5EF4-FFF2-40B4-BE49-F238E27FC236}">
                    <a16:creationId xmlns:a16="http://schemas.microsoft.com/office/drawing/2014/main" id="{78DCE4A3-8505-1380-4253-20D749584F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2" name="Oval 288">
                <a:extLst>
                  <a:ext uri="{FF2B5EF4-FFF2-40B4-BE49-F238E27FC236}">
                    <a16:creationId xmlns:a16="http://schemas.microsoft.com/office/drawing/2014/main" id="{A707226A-7958-7CBE-4108-8CB50D7941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3" name="Oval 289">
                <a:extLst>
                  <a:ext uri="{FF2B5EF4-FFF2-40B4-BE49-F238E27FC236}">
                    <a16:creationId xmlns:a16="http://schemas.microsoft.com/office/drawing/2014/main" id="{C8CD68A2-AA59-0E01-41CE-B38CAF9D91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4" name="Oval 290">
                <a:extLst>
                  <a:ext uri="{FF2B5EF4-FFF2-40B4-BE49-F238E27FC236}">
                    <a16:creationId xmlns:a16="http://schemas.microsoft.com/office/drawing/2014/main" id="{C023EA03-8398-F0E8-5F26-2E823AA1BF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5" name="Oval 291">
                <a:extLst>
                  <a:ext uri="{FF2B5EF4-FFF2-40B4-BE49-F238E27FC236}">
                    <a16:creationId xmlns:a16="http://schemas.microsoft.com/office/drawing/2014/main" id="{1D2439AF-E5BB-2829-420B-3EA740FEEB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6" name="Oval 292">
                <a:extLst>
                  <a:ext uri="{FF2B5EF4-FFF2-40B4-BE49-F238E27FC236}">
                    <a16:creationId xmlns:a16="http://schemas.microsoft.com/office/drawing/2014/main" id="{05359D23-B1AC-DDDD-9678-77033F0521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7" name="Oval 293">
                <a:extLst>
                  <a:ext uri="{FF2B5EF4-FFF2-40B4-BE49-F238E27FC236}">
                    <a16:creationId xmlns:a16="http://schemas.microsoft.com/office/drawing/2014/main" id="{EBDEA2BF-37AC-2F33-7A53-C2143FB454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8" name="Oval 294">
                <a:extLst>
                  <a:ext uri="{FF2B5EF4-FFF2-40B4-BE49-F238E27FC236}">
                    <a16:creationId xmlns:a16="http://schemas.microsoft.com/office/drawing/2014/main" id="{9412DA88-9299-E743-FEA3-1E2611906C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9" name="Oval 295">
                <a:extLst>
                  <a:ext uri="{FF2B5EF4-FFF2-40B4-BE49-F238E27FC236}">
                    <a16:creationId xmlns:a16="http://schemas.microsoft.com/office/drawing/2014/main" id="{EDE605EA-DCCC-4959-4BA2-503CBCBD83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0" name="Oval 296">
                <a:extLst>
                  <a:ext uri="{FF2B5EF4-FFF2-40B4-BE49-F238E27FC236}">
                    <a16:creationId xmlns:a16="http://schemas.microsoft.com/office/drawing/2014/main" id="{B0D772F6-74F1-8AC0-2749-17EA0E5E61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1" name="Oval 297">
                <a:extLst>
                  <a:ext uri="{FF2B5EF4-FFF2-40B4-BE49-F238E27FC236}">
                    <a16:creationId xmlns:a16="http://schemas.microsoft.com/office/drawing/2014/main" id="{786C7174-A736-51AB-E959-D5D42A3EEB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2" name="Oval 298">
                <a:extLst>
                  <a:ext uri="{FF2B5EF4-FFF2-40B4-BE49-F238E27FC236}">
                    <a16:creationId xmlns:a16="http://schemas.microsoft.com/office/drawing/2014/main" id="{A2DA983A-6858-D54D-6657-0B4A4C83D2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3" name="Oval 299">
                <a:extLst>
                  <a:ext uri="{FF2B5EF4-FFF2-40B4-BE49-F238E27FC236}">
                    <a16:creationId xmlns:a16="http://schemas.microsoft.com/office/drawing/2014/main" id="{0BCA9ADB-439D-FA3C-BC6B-D80AF21D83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4" name="Oval 300">
                <a:extLst>
                  <a:ext uri="{FF2B5EF4-FFF2-40B4-BE49-F238E27FC236}">
                    <a16:creationId xmlns:a16="http://schemas.microsoft.com/office/drawing/2014/main" id="{E1563BB9-FA3D-45F1-7661-465C6B6215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5" name="Oval 301">
                <a:extLst>
                  <a:ext uri="{FF2B5EF4-FFF2-40B4-BE49-F238E27FC236}">
                    <a16:creationId xmlns:a16="http://schemas.microsoft.com/office/drawing/2014/main" id="{2F3E4480-2530-376C-2DB5-4EE7D0251F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6" name="Oval 302">
                <a:extLst>
                  <a:ext uri="{FF2B5EF4-FFF2-40B4-BE49-F238E27FC236}">
                    <a16:creationId xmlns:a16="http://schemas.microsoft.com/office/drawing/2014/main" id="{4717E1AE-13B1-9368-F897-2E2DE2C76A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7" name="Oval 303">
                <a:extLst>
                  <a:ext uri="{FF2B5EF4-FFF2-40B4-BE49-F238E27FC236}">
                    <a16:creationId xmlns:a16="http://schemas.microsoft.com/office/drawing/2014/main" id="{1EF4C3C5-9C1A-47A9-3AD4-FDD8AFB88B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8" name="Oval 304">
                <a:extLst>
                  <a:ext uri="{FF2B5EF4-FFF2-40B4-BE49-F238E27FC236}">
                    <a16:creationId xmlns:a16="http://schemas.microsoft.com/office/drawing/2014/main" id="{6A396816-89E7-CA11-A4E9-0EAA420CEC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9" name="Oval 305">
                <a:extLst>
                  <a:ext uri="{FF2B5EF4-FFF2-40B4-BE49-F238E27FC236}">
                    <a16:creationId xmlns:a16="http://schemas.microsoft.com/office/drawing/2014/main" id="{AD2D75D0-C92E-974A-8BDF-580B2CD0CF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0" name="Oval 306">
                <a:extLst>
                  <a:ext uri="{FF2B5EF4-FFF2-40B4-BE49-F238E27FC236}">
                    <a16:creationId xmlns:a16="http://schemas.microsoft.com/office/drawing/2014/main" id="{5EF0641E-BA3C-DBD2-1452-A0F9422CDA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5" name="Oval 308">
                <a:extLst>
                  <a:ext uri="{FF2B5EF4-FFF2-40B4-BE49-F238E27FC236}">
                    <a16:creationId xmlns:a16="http://schemas.microsoft.com/office/drawing/2014/main" id="{5E8C30F0-1B91-A3D4-F954-9053C7958F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6" name="Oval 309">
                <a:extLst>
                  <a:ext uri="{FF2B5EF4-FFF2-40B4-BE49-F238E27FC236}">
                    <a16:creationId xmlns:a16="http://schemas.microsoft.com/office/drawing/2014/main" id="{0A88EB8C-ADE0-EC18-BF06-1894ACB181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7" name="Oval 310">
                <a:extLst>
                  <a:ext uri="{FF2B5EF4-FFF2-40B4-BE49-F238E27FC236}">
                    <a16:creationId xmlns:a16="http://schemas.microsoft.com/office/drawing/2014/main" id="{FF87A877-F10A-A31D-A4AF-B7F5D17AF4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8" name="Oval 311">
                <a:extLst>
                  <a:ext uri="{FF2B5EF4-FFF2-40B4-BE49-F238E27FC236}">
                    <a16:creationId xmlns:a16="http://schemas.microsoft.com/office/drawing/2014/main" id="{14D00191-0965-94B9-1250-729018BA6A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9" name="Oval 312">
                <a:extLst>
                  <a:ext uri="{FF2B5EF4-FFF2-40B4-BE49-F238E27FC236}">
                    <a16:creationId xmlns:a16="http://schemas.microsoft.com/office/drawing/2014/main" id="{D64090E5-3489-07CB-6B26-4C51F95ECE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0" name="Oval 313">
                <a:extLst>
                  <a:ext uri="{FF2B5EF4-FFF2-40B4-BE49-F238E27FC236}">
                    <a16:creationId xmlns:a16="http://schemas.microsoft.com/office/drawing/2014/main" id="{CB4B24BA-D62B-B0DA-DF1D-20D1F2500B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1" name="Oval 314">
                <a:extLst>
                  <a:ext uri="{FF2B5EF4-FFF2-40B4-BE49-F238E27FC236}">
                    <a16:creationId xmlns:a16="http://schemas.microsoft.com/office/drawing/2014/main" id="{D6DDC55F-ED32-4B7E-840F-8A789C1D9D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2" name="Oval 315">
                <a:extLst>
                  <a:ext uri="{FF2B5EF4-FFF2-40B4-BE49-F238E27FC236}">
                    <a16:creationId xmlns:a16="http://schemas.microsoft.com/office/drawing/2014/main" id="{F3950065-AEBE-6726-6685-4ED9F38E6E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3" name="Oval 316">
                <a:extLst>
                  <a:ext uri="{FF2B5EF4-FFF2-40B4-BE49-F238E27FC236}">
                    <a16:creationId xmlns:a16="http://schemas.microsoft.com/office/drawing/2014/main" id="{DBC5EE08-7D02-E7BE-CCC1-2612615086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4" name="Oval 317">
                <a:extLst>
                  <a:ext uri="{FF2B5EF4-FFF2-40B4-BE49-F238E27FC236}">
                    <a16:creationId xmlns:a16="http://schemas.microsoft.com/office/drawing/2014/main" id="{3AC67025-8E62-6738-21B1-90A40E3B0D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5" name="Oval 318">
                <a:extLst>
                  <a:ext uri="{FF2B5EF4-FFF2-40B4-BE49-F238E27FC236}">
                    <a16:creationId xmlns:a16="http://schemas.microsoft.com/office/drawing/2014/main" id="{4220D4B7-7D5F-AFAB-11D0-EE4DF8DB0E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6" name="Oval 319">
                <a:extLst>
                  <a:ext uri="{FF2B5EF4-FFF2-40B4-BE49-F238E27FC236}">
                    <a16:creationId xmlns:a16="http://schemas.microsoft.com/office/drawing/2014/main" id="{2CCDC1A0-7930-90FE-10B6-9FB837CBCA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7" name="Oval 320">
                <a:extLst>
                  <a:ext uri="{FF2B5EF4-FFF2-40B4-BE49-F238E27FC236}">
                    <a16:creationId xmlns:a16="http://schemas.microsoft.com/office/drawing/2014/main" id="{D81AE4EF-8488-C1FC-6C1A-ED86B0EF85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8" name="Oval 321">
                <a:extLst>
                  <a:ext uri="{FF2B5EF4-FFF2-40B4-BE49-F238E27FC236}">
                    <a16:creationId xmlns:a16="http://schemas.microsoft.com/office/drawing/2014/main" id="{81CF12A1-A428-0BB6-ED7E-DA0290EAC3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9" name="Oval 322">
                <a:extLst>
                  <a:ext uri="{FF2B5EF4-FFF2-40B4-BE49-F238E27FC236}">
                    <a16:creationId xmlns:a16="http://schemas.microsoft.com/office/drawing/2014/main" id="{FBF941AC-E751-EA63-FB76-4122121F05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0" name="Oval 323">
                <a:extLst>
                  <a:ext uri="{FF2B5EF4-FFF2-40B4-BE49-F238E27FC236}">
                    <a16:creationId xmlns:a16="http://schemas.microsoft.com/office/drawing/2014/main" id="{6442720A-4703-FC03-F8F8-B1A9548A83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1" name="Oval 324">
                <a:extLst>
                  <a:ext uri="{FF2B5EF4-FFF2-40B4-BE49-F238E27FC236}">
                    <a16:creationId xmlns:a16="http://schemas.microsoft.com/office/drawing/2014/main" id="{21E9974D-1719-5286-9649-3A1899570F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2" name="Oval 325">
                <a:extLst>
                  <a:ext uri="{FF2B5EF4-FFF2-40B4-BE49-F238E27FC236}">
                    <a16:creationId xmlns:a16="http://schemas.microsoft.com/office/drawing/2014/main" id="{0C85851F-39D2-2D0E-EF3D-B318492ECB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3" name="Freeform 326">
                <a:extLst>
                  <a:ext uri="{FF2B5EF4-FFF2-40B4-BE49-F238E27FC236}">
                    <a16:creationId xmlns:a16="http://schemas.microsoft.com/office/drawing/2014/main" id="{F451C6A3-7211-60F9-4C88-2EE3A3636256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4" name="Freeform 327">
                <a:extLst>
                  <a:ext uri="{FF2B5EF4-FFF2-40B4-BE49-F238E27FC236}">
                    <a16:creationId xmlns:a16="http://schemas.microsoft.com/office/drawing/2014/main" id="{CFC3281E-CECC-797A-F280-9495B3CCD6C6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5" name="Freeform 328">
                <a:extLst>
                  <a:ext uri="{FF2B5EF4-FFF2-40B4-BE49-F238E27FC236}">
                    <a16:creationId xmlns:a16="http://schemas.microsoft.com/office/drawing/2014/main" id="{164C29B6-74A8-395E-27FC-4AE982C84F4E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6" name="Freeform 329">
                <a:extLst>
                  <a:ext uri="{FF2B5EF4-FFF2-40B4-BE49-F238E27FC236}">
                    <a16:creationId xmlns:a16="http://schemas.microsoft.com/office/drawing/2014/main" id="{58F08AF0-7AAE-1C44-8D07-736A15A4FAB7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7" name="Freeform 330">
                <a:extLst>
                  <a:ext uri="{FF2B5EF4-FFF2-40B4-BE49-F238E27FC236}">
                    <a16:creationId xmlns:a16="http://schemas.microsoft.com/office/drawing/2014/main" id="{DB749395-3AAA-5E0A-562E-55C221C63C4E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8" name="Oval 331">
                <a:extLst>
                  <a:ext uri="{FF2B5EF4-FFF2-40B4-BE49-F238E27FC236}">
                    <a16:creationId xmlns:a16="http://schemas.microsoft.com/office/drawing/2014/main" id="{B0353127-F35A-4D21-703E-7ED02491D8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9" name="Oval 332">
                <a:extLst>
                  <a:ext uri="{FF2B5EF4-FFF2-40B4-BE49-F238E27FC236}">
                    <a16:creationId xmlns:a16="http://schemas.microsoft.com/office/drawing/2014/main" id="{D0B3EAB9-BBFE-1F81-6476-5D730590F5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0" name="Oval 333">
                <a:extLst>
                  <a:ext uri="{FF2B5EF4-FFF2-40B4-BE49-F238E27FC236}">
                    <a16:creationId xmlns:a16="http://schemas.microsoft.com/office/drawing/2014/main" id="{4C9FB98E-F041-9F7E-CAAA-278A926305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1" name="Oval 334">
                <a:extLst>
                  <a:ext uri="{FF2B5EF4-FFF2-40B4-BE49-F238E27FC236}">
                    <a16:creationId xmlns:a16="http://schemas.microsoft.com/office/drawing/2014/main" id="{C2C6B077-2694-7EE2-1AF4-88A4C40B17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2" name="Oval 335">
                <a:extLst>
                  <a:ext uri="{FF2B5EF4-FFF2-40B4-BE49-F238E27FC236}">
                    <a16:creationId xmlns:a16="http://schemas.microsoft.com/office/drawing/2014/main" id="{F098DA7E-07B4-CB82-212C-E0C175B2B9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3" name="Oval 336">
                <a:extLst>
                  <a:ext uri="{FF2B5EF4-FFF2-40B4-BE49-F238E27FC236}">
                    <a16:creationId xmlns:a16="http://schemas.microsoft.com/office/drawing/2014/main" id="{E38F8363-BCEF-801D-3ABE-40A8D218F0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4" name="Oval 337">
                <a:extLst>
                  <a:ext uri="{FF2B5EF4-FFF2-40B4-BE49-F238E27FC236}">
                    <a16:creationId xmlns:a16="http://schemas.microsoft.com/office/drawing/2014/main" id="{DD93AD93-9059-0279-5723-EBA9F50442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5" name="Oval 338">
                <a:extLst>
                  <a:ext uri="{FF2B5EF4-FFF2-40B4-BE49-F238E27FC236}">
                    <a16:creationId xmlns:a16="http://schemas.microsoft.com/office/drawing/2014/main" id="{C90950D3-CCCA-C33E-A561-542D490175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6" name="Oval 339">
                <a:extLst>
                  <a:ext uri="{FF2B5EF4-FFF2-40B4-BE49-F238E27FC236}">
                    <a16:creationId xmlns:a16="http://schemas.microsoft.com/office/drawing/2014/main" id="{88EAA91B-3F49-2297-8C98-A4A635AE2B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7" name="Oval 340">
                <a:extLst>
                  <a:ext uri="{FF2B5EF4-FFF2-40B4-BE49-F238E27FC236}">
                    <a16:creationId xmlns:a16="http://schemas.microsoft.com/office/drawing/2014/main" id="{5C700A98-159C-B211-45EE-D8ECE64FCD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8" name="Oval 341">
                <a:extLst>
                  <a:ext uri="{FF2B5EF4-FFF2-40B4-BE49-F238E27FC236}">
                    <a16:creationId xmlns:a16="http://schemas.microsoft.com/office/drawing/2014/main" id="{A8BCBE84-08B0-6286-636E-71B3C3F649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9" name="Oval 342">
                <a:extLst>
                  <a:ext uri="{FF2B5EF4-FFF2-40B4-BE49-F238E27FC236}">
                    <a16:creationId xmlns:a16="http://schemas.microsoft.com/office/drawing/2014/main" id="{25F3B4DE-FEF1-B808-3B2A-46023087C4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0" name="Oval 343">
                <a:extLst>
                  <a:ext uri="{FF2B5EF4-FFF2-40B4-BE49-F238E27FC236}">
                    <a16:creationId xmlns:a16="http://schemas.microsoft.com/office/drawing/2014/main" id="{8EC44DD5-BABE-DC3B-C09E-BEBCE681CF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1" name="Oval 344">
                <a:extLst>
                  <a:ext uri="{FF2B5EF4-FFF2-40B4-BE49-F238E27FC236}">
                    <a16:creationId xmlns:a16="http://schemas.microsoft.com/office/drawing/2014/main" id="{0AF4F9DA-3DD9-186B-2B5A-E5DE2E4208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2" name="Oval 345">
                <a:extLst>
                  <a:ext uri="{FF2B5EF4-FFF2-40B4-BE49-F238E27FC236}">
                    <a16:creationId xmlns:a16="http://schemas.microsoft.com/office/drawing/2014/main" id="{FA687F6F-395A-8A9F-1CC1-57AC564055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3" name="Oval 346">
                <a:extLst>
                  <a:ext uri="{FF2B5EF4-FFF2-40B4-BE49-F238E27FC236}">
                    <a16:creationId xmlns:a16="http://schemas.microsoft.com/office/drawing/2014/main" id="{E17DECC1-7CED-2B32-2D81-CDF39B2D8C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4" name="Oval 347">
                <a:extLst>
                  <a:ext uri="{FF2B5EF4-FFF2-40B4-BE49-F238E27FC236}">
                    <a16:creationId xmlns:a16="http://schemas.microsoft.com/office/drawing/2014/main" id="{677BB433-A0E5-1EAD-A023-F24F2D840D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5" name="Oval 348">
                <a:extLst>
                  <a:ext uri="{FF2B5EF4-FFF2-40B4-BE49-F238E27FC236}">
                    <a16:creationId xmlns:a16="http://schemas.microsoft.com/office/drawing/2014/main" id="{D0B08DD7-68B5-B4BA-9AE1-CA5F2C01BB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6" name="Oval 349">
                <a:extLst>
                  <a:ext uri="{FF2B5EF4-FFF2-40B4-BE49-F238E27FC236}">
                    <a16:creationId xmlns:a16="http://schemas.microsoft.com/office/drawing/2014/main" id="{20C78A76-BEA4-8DA6-81F3-443CC207B1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7" name="Oval 350">
                <a:extLst>
                  <a:ext uri="{FF2B5EF4-FFF2-40B4-BE49-F238E27FC236}">
                    <a16:creationId xmlns:a16="http://schemas.microsoft.com/office/drawing/2014/main" id="{51308108-86D1-04C5-D748-1DF0BABAC9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8" name="Oval 351">
                <a:extLst>
                  <a:ext uri="{FF2B5EF4-FFF2-40B4-BE49-F238E27FC236}">
                    <a16:creationId xmlns:a16="http://schemas.microsoft.com/office/drawing/2014/main" id="{3CC39331-0442-139A-5E41-42DB7505B5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9" name="Oval 352">
                <a:extLst>
                  <a:ext uri="{FF2B5EF4-FFF2-40B4-BE49-F238E27FC236}">
                    <a16:creationId xmlns:a16="http://schemas.microsoft.com/office/drawing/2014/main" id="{5F573B07-A244-257B-CB46-04F49540E4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0" name="Oval 353">
                <a:extLst>
                  <a:ext uri="{FF2B5EF4-FFF2-40B4-BE49-F238E27FC236}">
                    <a16:creationId xmlns:a16="http://schemas.microsoft.com/office/drawing/2014/main" id="{C02F9E3A-7618-A7BF-F2A1-1967A5B902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1" name="Oval 354">
                <a:extLst>
                  <a:ext uri="{FF2B5EF4-FFF2-40B4-BE49-F238E27FC236}">
                    <a16:creationId xmlns:a16="http://schemas.microsoft.com/office/drawing/2014/main" id="{55F0D6B5-BB51-16DB-152E-32D3C5E035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2" name="Oval 355">
                <a:extLst>
                  <a:ext uri="{FF2B5EF4-FFF2-40B4-BE49-F238E27FC236}">
                    <a16:creationId xmlns:a16="http://schemas.microsoft.com/office/drawing/2014/main" id="{E98548AA-9DFF-EDC8-847D-F65CD33EB5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3" name="Oval 356">
                <a:extLst>
                  <a:ext uri="{FF2B5EF4-FFF2-40B4-BE49-F238E27FC236}">
                    <a16:creationId xmlns:a16="http://schemas.microsoft.com/office/drawing/2014/main" id="{B1F7A99A-8EE8-96EF-6FC7-1EAFA1B58D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4" name="Oval 357">
                <a:extLst>
                  <a:ext uri="{FF2B5EF4-FFF2-40B4-BE49-F238E27FC236}">
                    <a16:creationId xmlns:a16="http://schemas.microsoft.com/office/drawing/2014/main" id="{5E65A7E3-C5E6-6A27-11D4-43C3BE9ACC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5" name="Oval 358">
                <a:extLst>
                  <a:ext uri="{FF2B5EF4-FFF2-40B4-BE49-F238E27FC236}">
                    <a16:creationId xmlns:a16="http://schemas.microsoft.com/office/drawing/2014/main" id="{BD0D28A9-55D8-138F-34E9-D361BEC3A3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6" name="Oval 359">
                <a:extLst>
                  <a:ext uri="{FF2B5EF4-FFF2-40B4-BE49-F238E27FC236}">
                    <a16:creationId xmlns:a16="http://schemas.microsoft.com/office/drawing/2014/main" id="{36DE7494-79B2-C9FD-EF27-13EA862070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7" name="Oval 360">
                <a:extLst>
                  <a:ext uri="{FF2B5EF4-FFF2-40B4-BE49-F238E27FC236}">
                    <a16:creationId xmlns:a16="http://schemas.microsoft.com/office/drawing/2014/main" id="{464391C8-361C-50B9-D043-351418B5EA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8" name="Oval 361">
                <a:extLst>
                  <a:ext uri="{FF2B5EF4-FFF2-40B4-BE49-F238E27FC236}">
                    <a16:creationId xmlns:a16="http://schemas.microsoft.com/office/drawing/2014/main" id="{2318A63D-F731-D83D-57CA-FCB2B653EF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9" name="Freeform 362">
                <a:extLst>
                  <a:ext uri="{FF2B5EF4-FFF2-40B4-BE49-F238E27FC236}">
                    <a16:creationId xmlns:a16="http://schemas.microsoft.com/office/drawing/2014/main" id="{22F9F158-0DCF-57E6-0538-27BA1BEB0702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0" name="Freeform 363">
                <a:extLst>
                  <a:ext uri="{FF2B5EF4-FFF2-40B4-BE49-F238E27FC236}">
                    <a16:creationId xmlns:a16="http://schemas.microsoft.com/office/drawing/2014/main" id="{F08EB01F-B62F-BB39-A323-6FDD6647FE67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1" name="Freeform 364">
                <a:extLst>
                  <a:ext uri="{FF2B5EF4-FFF2-40B4-BE49-F238E27FC236}">
                    <a16:creationId xmlns:a16="http://schemas.microsoft.com/office/drawing/2014/main" id="{1A39D546-5145-8C1A-556D-96D08DEBC509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2" name="Freeform 365">
                <a:extLst>
                  <a:ext uri="{FF2B5EF4-FFF2-40B4-BE49-F238E27FC236}">
                    <a16:creationId xmlns:a16="http://schemas.microsoft.com/office/drawing/2014/main" id="{F124C388-B967-C871-06FC-1BCDCCD5DEA3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3" name="Freeform 366">
                <a:extLst>
                  <a:ext uri="{FF2B5EF4-FFF2-40B4-BE49-F238E27FC236}">
                    <a16:creationId xmlns:a16="http://schemas.microsoft.com/office/drawing/2014/main" id="{87E9A59A-5EA3-9D6E-37F2-77A55E379381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4" name="Freeform 367">
                <a:extLst>
                  <a:ext uri="{FF2B5EF4-FFF2-40B4-BE49-F238E27FC236}">
                    <a16:creationId xmlns:a16="http://schemas.microsoft.com/office/drawing/2014/main" id="{14B4B34A-9413-7EBB-A58C-BAE3555A0AD2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5" name="Oval 368">
                <a:extLst>
                  <a:ext uri="{FF2B5EF4-FFF2-40B4-BE49-F238E27FC236}">
                    <a16:creationId xmlns:a16="http://schemas.microsoft.com/office/drawing/2014/main" id="{31B0BC32-3DF2-6F3E-2363-E73E832963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6" name="Oval 369">
                <a:extLst>
                  <a:ext uri="{FF2B5EF4-FFF2-40B4-BE49-F238E27FC236}">
                    <a16:creationId xmlns:a16="http://schemas.microsoft.com/office/drawing/2014/main" id="{072A1E6E-E88F-EE72-C846-0493A821FF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7" name="Rectangle 370">
                <a:extLst>
                  <a:ext uri="{FF2B5EF4-FFF2-40B4-BE49-F238E27FC236}">
                    <a16:creationId xmlns:a16="http://schemas.microsoft.com/office/drawing/2014/main" id="{9DEB69C1-7ADD-796E-8749-6581FF8611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8" name="Rectangle 371">
                <a:extLst>
                  <a:ext uri="{FF2B5EF4-FFF2-40B4-BE49-F238E27FC236}">
                    <a16:creationId xmlns:a16="http://schemas.microsoft.com/office/drawing/2014/main" id="{CAA349E5-8469-1BDA-69E6-B992F0D649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9" name="Rectangle 372">
                <a:extLst>
                  <a:ext uri="{FF2B5EF4-FFF2-40B4-BE49-F238E27FC236}">
                    <a16:creationId xmlns:a16="http://schemas.microsoft.com/office/drawing/2014/main" id="{3DDD2336-9B96-D265-95D9-00BBBD97F5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" name="Freeform 373">
                <a:extLst>
                  <a:ext uri="{FF2B5EF4-FFF2-40B4-BE49-F238E27FC236}">
                    <a16:creationId xmlns:a16="http://schemas.microsoft.com/office/drawing/2014/main" id="{5A971ED1-965A-B6A5-E778-0E2640DF7D4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D535D243-D446-6315-1746-3A8D3C5D5CC6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先做什么？再做什么？</a:t>
              </a:r>
            </a:p>
          </p:txBody>
        </p:sp>
      </p:grpSp>
      <p:pic>
        <p:nvPicPr>
          <p:cNvPr id="29" name="图片 28">
            <a:extLst>
              <a:ext uri="{FF2B5EF4-FFF2-40B4-BE49-F238E27FC236}">
                <a16:creationId xmlns:a16="http://schemas.microsoft.com/office/drawing/2014/main" id="{E4417427-B6FF-0B28-ECC3-68A325B510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9895255" y="1753754"/>
            <a:ext cx="1801948" cy="2518958"/>
          </a:xfrm>
          <a:prstGeom prst="rect">
            <a:avLst/>
          </a:prstGeom>
        </p:spPr>
      </p:pic>
      <p:grpSp>
        <p:nvGrpSpPr>
          <p:cNvPr id="32" name="组合 31" descr="7b0a202020202274657874626f78223a2022220a7d0a">
            <a:extLst>
              <a:ext uri="{FF2B5EF4-FFF2-40B4-BE49-F238E27FC236}">
                <a16:creationId xmlns:a16="http://schemas.microsoft.com/office/drawing/2014/main" id="{C4CE76DE-0B63-A8CF-EC81-15A3104D33FB}"/>
              </a:ext>
            </a:extLst>
          </p:cNvPr>
          <p:cNvGrpSpPr/>
          <p:nvPr/>
        </p:nvGrpSpPr>
        <p:grpSpPr>
          <a:xfrm>
            <a:off x="9229304" y="848914"/>
            <a:ext cx="1877283" cy="734536"/>
            <a:chOff x="5402" y="3594"/>
            <a:chExt cx="8398" cy="3612"/>
          </a:xfrm>
        </p:grpSpPr>
        <p:grpSp>
          <p:nvGrpSpPr>
            <p:cNvPr id="33" name="组合 32">
              <a:extLst>
                <a:ext uri="{FF2B5EF4-FFF2-40B4-BE49-F238E27FC236}">
                  <a16:creationId xmlns:a16="http://schemas.microsoft.com/office/drawing/2014/main" id="{08A152F0-8B29-1F57-BC04-8B1466E3EDBA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38" name="Freeform 107">
                <a:extLst>
                  <a:ext uri="{FF2B5EF4-FFF2-40B4-BE49-F238E27FC236}">
                    <a16:creationId xmlns:a16="http://schemas.microsoft.com/office/drawing/2014/main" id="{A34523BC-8DC8-EE44-B3F0-415641C6001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" name="Freeform 108">
                <a:extLst>
                  <a:ext uri="{FF2B5EF4-FFF2-40B4-BE49-F238E27FC236}">
                    <a16:creationId xmlns:a16="http://schemas.microsoft.com/office/drawing/2014/main" id="{6A482F2C-FB73-D7A3-0A31-E29C61CC0AA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" name="Freeform 109">
                <a:extLst>
                  <a:ext uri="{FF2B5EF4-FFF2-40B4-BE49-F238E27FC236}">
                    <a16:creationId xmlns:a16="http://schemas.microsoft.com/office/drawing/2014/main" id="{A8686D83-4E06-1ACE-0D2F-F8AA76A40E4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" name="Line 110">
                <a:extLst>
                  <a:ext uri="{FF2B5EF4-FFF2-40B4-BE49-F238E27FC236}">
                    <a16:creationId xmlns:a16="http://schemas.microsoft.com/office/drawing/2014/main" id="{5343B42B-215D-4C5C-A47B-B1EA260A546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" name="Freeform 111">
                <a:extLst>
                  <a:ext uri="{FF2B5EF4-FFF2-40B4-BE49-F238E27FC236}">
                    <a16:creationId xmlns:a16="http://schemas.microsoft.com/office/drawing/2014/main" id="{5554105A-F71F-437B-62D5-B72966124BB7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" name="Oval 112">
                <a:extLst>
                  <a:ext uri="{FF2B5EF4-FFF2-40B4-BE49-F238E27FC236}">
                    <a16:creationId xmlns:a16="http://schemas.microsoft.com/office/drawing/2014/main" id="{1316231E-10F5-B478-2A1C-234444BEFB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" name="Oval 113">
                <a:extLst>
                  <a:ext uri="{FF2B5EF4-FFF2-40B4-BE49-F238E27FC236}">
                    <a16:creationId xmlns:a16="http://schemas.microsoft.com/office/drawing/2014/main" id="{02D8AC8D-CFE6-C2E9-3D96-B48DE9D1C3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" name="Oval 114">
                <a:extLst>
                  <a:ext uri="{FF2B5EF4-FFF2-40B4-BE49-F238E27FC236}">
                    <a16:creationId xmlns:a16="http://schemas.microsoft.com/office/drawing/2014/main" id="{6ABBD29F-22CF-7AC2-1E27-25031753C7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" name="Oval 115">
                <a:extLst>
                  <a:ext uri="{FF2B5EF4-FFF2-40B4-BE49-F238E27FC236}">
                    <a16:creationId xmlns:a16="http://schemas.microsoft.com/office/drawing/2014/main" id="{F208BE89-6F17-35AE-332C-9A015EB602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" name="Oval 116">
                <a:extLst>
                  <a:ext uri="{FF2B5EF4-FFF2-40B4-BE49-F238E27FC236}">
                    <a16:creationId xmlns:a16="http://schemas.microsoft.com/office/drawing/2014/main" id="{2C55C537-8AA3-E8C6-04DB-2E38FE92B1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" name="Oval 117">
                <a:extLst>
                  <a:ext uri="{FF2B5EF4-FFF2-40B4-BE49-F238E27FC236}">
                    <a16:creationId xmlns:a16="http://schemas.microsoft.com/office/drawing/2014/main" id="{ED08A45A-462E-040D-0E8A-C834386C61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" name="Oval 118">
                <a:extLst>
                  <a:ext uri="{FF2B5EF4-FFF2-40B4-BE49-F238E27FC236}">
                    <a16:creationId xmlns:a16="http://schemas.microsoft.com/office/drawing/2014/main" id="{2A848342-4EA1-2409-6986-DEFB3D962D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" name="Oval 119">
                <a:extLst>
                  <a:ext uri="{FF2B5EF4-FFF2-40B4-BE49-F238E27FC236}">
                    <a16:creationId xmlns:a16="http://schemas.microsoft.com/office/drawing/2014/main" id="{F4B927C1-B650-A051-E806-B41D85A26D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" name="Oval 120">
                <a:extLst>
                  <a:ext uri="{FF2B5EF4-FFF2-40B4-BE49-F238E27FC236}">
                    <a16:creationId xmlns:a16="http://schemas.microsoft.com/office/drawing/2014/main" id="{76AAC8C9-463B-504C-23CA-F36D87D078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" name="Oval 121">
                <a:extLst>
                  <a:ext uri="{FF2B5EF4-FFF2-40B4-BE49-F238E27FC236}">
                    <a16:creationId xmlns:a16="http://schemas.microsoft.com/office/drawing/2014/main" id="{7C34350D-8D95-1544-67BE-ECA5A93376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" name="Oval 122">
                <a:extLst>
                  <a:ext uri="{FF2B5EF4-FFF2-40B4-BE49-F238E27FC236}">
                    <a16:creationId xmlns:a16="http://schemas.microsoft.com/office/drawing/2014/main" id="{41E3E110-B82B-1D71-AEBA-1D68D5C357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" name="Oval 123">
                <a:extLst>
                  <a:ext uri="{FF2B5EF4-FFF2-40B4-BE49-F238E27FC236}">
                    <a16:creationId xmlns:a16="http://schemas.microsoft.com/office/drawing/2014/main" id="{5503D0DC-4691-5B1D-8914-717D248B9C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" name="Oval 124">
                <a:extLst>
                  <a:ext uri="{FF2B5EF4-FFF2-40B4-BE49-F238E27FC236}">
                    <a16:creationId xmlns:a16="http://schemas.microsoft.com/office/drawing/2014/main" id="{FFD8D8D8-08C3-7FDD-6493-7518EFFB5D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" name="Oval 125">
                <a:extLst>
                  <a:ext uri="{FF2B5EF4-FFF2-40B4-BE49-F238E27FC236}">
                    <a16:creationId xmlns:a16="http://schemas.microsoft.com/office/drawing/2014/main" id="{940CDDB0-F1AB-7AAB-C257-5BD92F6285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" name="Oval 126">
                <a:extLst>
                  <a:ext uri="{FF2B5EF4-FFF2-40B4-BE49-F238E27FC236}">
                    <a16:creationId xmlns:a16="http://schemas.microsoft.com/office/drawing/2014/main" id="{B808A36C-31B9-295C-2ACE-1EC07354A5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" name="Oval 127">
                <a:extLst>
                  <a:ext uri="{FF2B5EF4-FFF2-40B4-BE49-F238E27FC236}">
                    <a16:creationId xmlns:a16="http://schemas.microsoft.com/office/drawing/2014/main" id="{00B71FDA-A18C-3F98-4A71-30F387A1BB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" name="Oval 128">
                <a:extLst>
                  <a:ext uri="{FF2B5EF4-FFF2-40B4-BE49-F238E27FC236}">
                    <a16:creationId xmlns:a16="http://schemas.microsoft.com/office/drawing/2014/main" id="{4C2B68C9-632C-8827-2CAE-C70800262D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" name="Oval 129">
                <a:extLst>
                  <a:ext uri="{FF2B5EF4-FFF2-40B4-BE49-F238E27FC236}">
                    <a16:creationId xmlns:a16="http://schemas.microsoft.com/office/drawing/2014/main" id="{DF02E034-D46B-C564-1FA0-69B7D7DA0A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" name="Oval 130">
                <a:extLst>
                  <a:ext uri="{FF2B5EF4-FFF2-40B4-BE49-F238E27FC236}">
                    <a16:creationId xmlns:a16="http://schemas.microsoft.com/office/drawing/2014/main" id="{1FD65788-5757-8E31-CAFC-F14C176F8D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" name="Oval 131">
                <a:extLst>
                  <a:ext uri="{FF2B5EF4-FFF2-40B4-BE49-F238E27FC236}">
                    <a16:creationId xmlns:a16="http://schemas.microsoft.com/office/drawing/2014/main" id="{5E0969FB-0874-345B-0A99-F0471B9D78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" name="Oval 132">
                <a:extLst>
                  <a:ext uri="{FF2B5EF4-FFF2-40B4-BE49-F238E27FC236}">
                    <a16:creationId xmlns:a16="http://schemas.microsoft.com/office/drawing/2014/main" id="{2AC43A18-7937-39AE-E006-B8B19FC215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" name="Oval 133">
                <a:extLst>
                  <a:ext uri="{FF2B5EF4-FFF2-40B4-BE49-F238E27FC236}">
                    <a16:creationId xmlns:a16="http://schemas.microsoft.com/office/drawing/2014/main" id="{F58EE247-B514-982F-E78A-91735A0229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" name="Oval 134">
                <a:extLst>
                  <a:ext uri="{FF2B5EF4-FFF2-40B4-BE49-F238E27FC236}">
                    <a16:creationId xmlns:a16="http://schemas.microsoft.com/office/drawing/2014/main" id="{2E30796D-E5FA-D4CD-D5DB-3BC22204B2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" name="Oval 135">
                <a:extLst>
                  <a:ext uri="{FF2B5EF4-FFF2-40B4-BE49-F238E27FC236}">
                    <a16:creationId xmlns:a16="http://schemas.microsoft.com/office/drawing/2014/main" id="{8219881F-4727-1AE7-3D46-F6FFF47933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" name="Oval 136">
                <a:extLst>
                  <a:ext uri="{FF2B5EF4-FFF2-40B4-BE49-F238E27FC236}">
                    <a16:creationId xmlns:a16="http://schemas.microsoft.com/office/drawing/2014/main" id="{3CC866A0-6E8D-9EB6-E02F-7ED2934BC6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" name="Oval 137">
                <a:extLst>
                  <a:ext uri="{FF2B5EF4-FFF2-40B4-BE49-F238E27FC236}">
                    <a16:creationId xmlns:a16="http://schemas.microsoft.com/office/drawing/2014/main" id="{FE655D1D-3D51-459A-E976-6A2C80B4B7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" name="Oval 138">
                <a:extLst>
                  <a:ext uri="{FF2B5EF4-FFF2-40B4-BE49-F238E27FC236}">
                    <a16:creationId xmlns:a16="http://schemas.microsoft.com/office/drawing/2014/main" id="{0C5972A9-A473-5D69-3BF8-86E051076D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" name="Oval 139">
                <a:extLst>
                  <a:ext uri="{FF2B5EF4-FFF2-40B4-BE49-F238E27FC236}">
                    <a16:creationId xmlns:a16="http://schemas.microsoft.com/office/drawing/2014/main" id="{7E8FD7C2-CFD2-2BB3-577B-DEC45BC766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" name="Oval 140">
                <a:extLst>
                  <a:ext uri="{FF2B5EF4-FFF2-40B4-BE49-F238E27FC236}">
                    <a16:creationId xmlns:a16="http://schemas.microsoft.com/office/drawing/2014/main" id="{7BD14690-C88C-2A28-E3E4-942F665534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" name="Oval 141">
                <a:extLst>
                  <a:ext uri="{FF2B5EF4-FFF2-40B4-BE49-F238E27FC236}">
                    <a16:creationId xmlns:a16="http://schemas.microsoft.com/office/drawing/2014/main" id="{8287300E-CC25-5B1F-2140-CDE048E142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" name="Oval 142">
                <a:extLst>
                  <a:ext uri="{FF2B5EF4-FFF2-40B4-BE49-F238E27FC236}">
                    <a16:creationId xmlns:a16="http://schemas.microsoft.com/office/drawing/2014/main" id="{417C53B6-75DD-61FF-EB5C-8D124C8E79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" name="Oval 143">
                <a:extLst>
                  <a:ext uri="{FF2B5EF4-FFF2-40B4-BE49-F238E27FC236}">
                    <a16:creationId xmlns:a16="http://schemas.microsoft.com/office/drawing/2014/main" id="{CC660BA7-F561-7FB5-E8CF-6FEC9BC0A2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" name="Oval 144">
                <a:extLst>
                  <a:ext uri="{FF2B5EF4-FFF2-40B4-BE49-F238E27FC236}">
                    <a16:creationId xmlns:a16="http://schemas.microsoft.com/office/drawing/2014/main" id="{3CB85DE4-7E93-F0ED-53FB-1B993C5B98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" name="Oval 145">
                <a:extLst>
                  <a:ext uri="{FF2B5EF4-FFF2-40B4-BE49-F238E27FC236}">
                    <a16:creationId xmlns:a16="http://schemas.microsoft.com/office/drawing/2014/main" id="{FED97283-5D8E-0715-488D-617E2BA518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" name="Oval 146">
                <a:extLst>
                  <a:ext uri="{FF2B5EF4-FFF2-40B4-BE49-F238E27FC236}">
                    <a16:creationId xmlns:a16="http://schemas.microsoft.com/office/drawing/2014/main" id="{8EAF8D17-CD69-BA06-6CFA-CBF552AD20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" name="Oval 147">
                <a:extLst>
                  <a:ext uri="{FF2B5EF4-FFF2-40B4-BE49-F238E27FC236}">
                    <a16:creationId xmlns:a16="http://schemas.microsoft.com/office/drawing/2014/main" id="{6CF5285F-621B-CD91-DA52-A5637413D9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" name="Oval 148">
                <a:extLst>
                  <a:ext uri="{FF2B5EF4-FFF2-40B4-BE49-F238E27FC236}">
                    <a16:creationId xmlns:a16="http://schemas.microsoft.com/office/drawing/2014/main" id="{05F5F90F-2AFC-4901-5036-CFFF4F1F24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" name="Oval 149">
                <a:extLst>
                  <a:ext uri="{FF2B5EF4-FFF2-40B4-BE49-F238E27FC236}">
                    <a16:creationId xmlns:a16="http://schemas.microsoft.com/office/drawing/2014/main" id="{3E363D78-F719-5332-499C-7A094EF83F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" name="Oval 150">
                <a:extLst>
                  <a:ext uri="{FF2B5EF4-FFF2-40B4-BE49-F238E27FC236}">
                    <a16:creationId xmlns:a16="http://schemas.microsoft.com/office/drawing/2014/main" id="{DBE9C443-2756-C44B-55EC-38BCF6FF82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" name="Oval 151">
                <a:extLst>
                  <a:ext uri="{FF2B5EF4-FFF2-40B4-BE49-F238E27FC236}">
                    <a16:creationId xmlns:a16="http://schemas.microsoft.com/office/drawing/2014/main" id="{CC7C13AC-E7B8-5F19-DE00-93D5ACF9CF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" name="Oval 152">
                <a:extLst>
                  <a:ext uri="{FF2B5EF4-FFF2-40B4-BE49-F238E27FC236}">
                    <a16:creationId xmlns:a16="http://schemas.microsoft.com/office/drawing/2014/main" id="{09EC8900-4939-9290-10EE-A93F617987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" name="Oval 153">
                <a:extLst>
                  <a:ext uri="{FF2B5EF4-FFF2-40B4-BE49-F238E27FC236}">
                    <a16:creationId xmlns:a16="http://schemas.microsoft.com/office/drawing/2014/main" id="{67B50737-CB3D-55E2-75D7-1FEFDBBF2B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" name="Oval 154">
                <a:extLst>
                  <a:ext uri="{FF2B5EF4-FFF2-40B4-BE49-F238E27FC236}">
                    <a16:creationId xmlns:a16="http://schemas.microsoft.com/office/drawing/2014/main" id="{2099C7B8-2E45-30B9-000F-D07270141F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" name="Oval 155">
                <a:extLst>
                  <a:ext uri="{FF2B5EF4-FFF2-40B4-BE49-F238E27FC236}">
                    <a16:creationId xmlns:a16="http://schemas.microsoft.com/office/drawing/2014/main" id="{9AD9197C-463E-AC7A-6264-C5192831A8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" name="Oval 156">
                <a:extLst>
                  <a:ext uri="{FF2B5EF4-FFF2-40B4-BE49-F238E27FC236}">
                    <a16:creationId xmlns:a16="http://schemas.microsoft.com/office/drawing/2014/main" id="{617998DF-6DD9-9AAF-C87E-B6006D7CF0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0" name="Oval 157">
                <a:extLst>
                  <a:ext uri="{FF2B5EF4-FFF2-40B4-BE49-F238E27FC236}">
                    <a16:creationId xmlns:a16="http://schemas.microsoft.com/office/drawing/2014/main" id="{C83A27BD-B964-775E-8DCC-C2F8C2843F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1" name="Oval 158">
                <a:extLst>
                  <a:ext uri="{FF2B5EF4-FFF2-40B4-BE49-F238E27FC236}">
                    <a16:creationId xmlns:a16="http://schemas.microsoft.com/office/drawing/2014/main" id="{E5B17AB9-30EA-8F5C-1E47-621A0A841C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2" name="Oval 159">
                <a:extLst>
                  <a:ext uri="{FF2B5EF4-FFF2-40B4-BE49-F238E27FC236}">
                    <a16:creationId xmlns:a16="http://schemas.microsoft.com/office/drawing/2014/main" id="{43FCC40F-B854-E154-19F4-32ACA942D3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3" name="Oval 160">
                <a:extLst>
                  <a:ext uri="{FF2B5EF4-FFF2-40B4-BE49-F238E27FC236}">
                    <a16:creationId xmlns:a16="http://schemas.microsoft.com/office/drawing/2014/main" id="{4D34CB73-EC71-CF3A-E27B-2CB2DD4E8C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4" name="Oval 161">
                <a:extLst>
                  <a:ext uri="{FF2B5EF4-FFF2-40B4-BE49-F238E27FC236}">
                    <a16:creationId xmlns:a16="http://schemas.microsoft.com/office/drawing/2014/main" id="{EF227405-AF8E-5FB7-1BFC-31E3792BDC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5" name="Oval 162">
                <a:extLst>
                  <a:ext uri="{FF2B5EF4-FFF2-40B4-BE49-F238E27FC236}">
                    <a16:creationId xmlns:a16="http://schemas.microsoft.com/office/drawing/2014/main" id="{EA04DDEC-7FB1-8880-F601-C1D7E736DC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6" name="Oval 163">
                <a:extLst>
                  <a:ext uri="{FF2B5EF4-FFF2-40B4-BE49-F238E27FC236}">
                    <a16:creationId xmlns:a16="http://schemas.microsoft.com/office/drawing/2014/main" id="{CEC12B41-7882-1185-C20E-5646BEE634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7" name="Oval 164">
                <a:extLst>
                  <a:ext uri="{FF2B5EF4-FFF2-40B4-BE49-F238E27FC236}">
                    <a16:creationId xmlns:a16="http://schemas.microsoft.com/office/drawing/2014/main" id="{FB1F0AC3-34B1-3699-2045-04D30DC6F1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8" name="Oval 165">
                <a:extLst>
                  <a:ext uri="{FF2B5EF4-FFF2-40B4-BE49-F238E27FC236}">
                    <a16:creationId xmlns:a16="http://schemas.microsoft.com/office/drawing/2014/main" id="{E8E575B6-27AE-79C6-65CA-2F37647B82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9" name="Oval 166">
                <a:extLst>
                  <a:ext uri="{FF2B5EF4-FFF2-40B4-BE49-F238E27FC236}">
                    <a16:creationId xmlns:a16="http://schemas.microsoft.com/office/drawing/2014/main" id="{01D82A1E-B050-62EB-D54C-4372DAA9F3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0" name="Oval 167">
                <a:extLst>
                  <a:ext uri="{FF2B5EF4-FFF2-40B4-BE49-F238E27FC236}">
                    <a16:creationId xmlns:a16="http://schemas.microsoft.com/office/drawing/2014/main" id="{7B78B666-952E-62FD-7BC9-931B0DBD57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1" name="Oval 168">
                <a:extLst>
                  <a:ext uri="{FF2B5EF4-FFF2-40B4-BE49-F238E27FC236}">
                    <a16:creationId xmlns:a16="http://schemas.microsoft.com/office/drawing/2014/main" id="{49833347-91A8-F253-EA70-42077041FC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2" name="Oval 169">
                <a:extLst>
                  <a:ext uri="{FF2B5EF4-FFF2-40B4-BE49-F238E27FC236}">
                    <a16:creationId xmlns:a16="http://schemas.microsoft.com/office/drawing/2014/main" id="{65B5CB54-FF92-A8F2-3B2B-3BEE5A6061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3" name="Oval 170">
                <a:extLst>
                  <a:ext uri="{FF2B5EF4-FFF2-40B4-BE49-F238E27FC236}">
                    <a16:creationId xmlns:a16="http://schemas.microsoft.com/office/drawing/2014/main" id="{DB5F6B7D-E580-E964-C0DA-CCC442ED2C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4" name="Oval 171">
                <a:extLst>
                  <a:ext uri="{FF2B5EF4-FFF2-40B4-BE49-F238E27FC236}">
                    <a16:creationId xmlns:a16="http://schemas.microsoft.com/office/drawing/2014/main" id="{7143D462-9BBA-64CA-6509-9E51564640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5" name="Oval 172">
                <a:extLst>
                  <a:ext uri="{FF2B5EF4-FFF2-40B4-BE49-F238E27FC236}">
                    <a16:creationId xmlns:a16="http://schemas.microsoft.com/office/drawing/2014/main" id="{9E699396-112C-0CEC-7D6D-551C2535A9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6" name="Oval 173">
                <a:extLst>
                  <a:ext uri="{FF2B5EF4-FFF2-40B4-BE49-F238E27FC236}">
                    <a16:creationId xmlns:a16="http://schemas.microsoft.com/office/drawing/2014/main" id="{93CB5007-A914-96AD-38E2-704352F37E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7" name="Oval 174">
                <a:extLst>
                  <a:ext uri="{FF2B5EF4-FFF2-40B4-BE49-F238E27FC236}">
                    <a16:creationId xmlns:a16="http://schemas.microsoft.com/office/drawing/2014/main" id="{1BF39F20-A459-4D67-1A95-BAE32C3040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8" name="Oval 175">
                <a:extLst>
                  <a:ext uri="{FF2B5EF4-FFF2-40B4-BE49-F238E27FC236}">
                    <a16:creationId xmlns:a16="http://schemas.microsoft.com/office/drawing/2014/main" id="{0C16754C-6605-A288-77C3-C8C11CEDC8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9" name="Oval 176">
                <a:extLst>
                  <a:ext uri="{FF2B5EF4-FFF2-40B4-BE49-F238E27FC236}">
                    <a16:creationId xmlns:a16="http://schemas.microsoft.com/office/drawing/2014/main" id="{90797ED7-00CA-48F9-32AA-3CCE949F34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0" name="Oval 177">
                <a:extLst>
                  <a:ext uri="{FF2B5EF4-FFF2-40B4-BE49-F238E27FC236}">
                    <a16:creationId xmlns:a16="http://schemas.microsoft.com/office/drawing/2014/main" id="{27B5E36F-E486-2D51-3928-C7CA26118B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1" name="Oval 178">
                <a:extLst>
                  <a:ext uri="{FF2B5EF4-FFF2-40B4-BE49-F238E27FC236}">
                    <a16:creationId xmlns:a16="http://schemas.microsoft.com/office/drawing/2014/main" id="{6DBD0BE3-DC58-8F46-72FA-964CC534BC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2" name="Oval 179">
                <a:extLst>
                  <a:ext uri="{FF2B5EF4-FFF2-40B4-BE49-F238E27FC236}">
                    <a16:creationId xmlns:a16="http://schemas.microsoft.com/office/drawing/2014/main" id="{DDC7A7F4-45F3-AE39-F4B2-F77769BA3E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3" name="Oval 180">
                <a:extLst>
                  <a:ext uri="{FF2B5EF4-FFF2-40B4-BE49-F238E27FC236}">
                    <a16:creationId xmlns:a16="http://schemas.microsoft.com/office/drawing/2014/main" id="{23CB0DFB-A7A3-48F3-6885-BD87953466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4" name="Oval 181">
                <a:extLst>
                  <a:ext uri="{FF2B5EF4-FFF2-40B4-BE49-F238E27FC236}">
                    <a16:creationId xmlns:a16="http://schemas.microsoft.com/office/drawing/2014/main" id="{92705936-1B43-1CB8-45A3-811E000E98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1" name="Oval 182">
                <a:extLst>
                  <a:ext uri="{FF2B5EF4-FFF2-40B4-BE49-F238E27FC236}">
                    <a16:creationId xmlns:a16="http://schemas.microsoft.com/office/drawing/2014/main" id="{967F85E3-232F-31A8-1F67-5927649854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2" name="Oval 183">
                <a:extLst>
                  <a:ext uri="{FF2B5EF4-FFF2-40B4-BE49-F238E27FC236}">
                    <a16:creationId xmlns:a16="http://schemas.microsoft.com/office/drawing/2014/main" id="{063B8F1F-1379-45D0-2254-66F72F38CA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3" name="Oval 184">
                <a:extLst>
                  <a:ext uri="{FF2B5EF4-FFF2-40B4-BE49-F238E27FC236}">
                    <a16:creationId xmlns:a16="http://schemas.microsoft.com/office/drawing/2014/main" id="{561E6357-8F93-AA93-6B82-1FBF4EB2C5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4" name="Oval 185">
                <a:extLst>
                  <a:ext uri="{FF2B5EF4-FFF2-40B4-BE49-F238E27FC236}">
                    <a16:creationId xmlns:a16="http://schemas.microsoft.com/office/drawing/2014/main" id="{F9E9008E-EC33-7E5D-7FA5-421F160C9F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5" name="Oval 186">
                <a:extLst>
                  <a:ext uri="{FF2B5EF4-FFF2-40B4-BE49-F238E27FC236}">
                    <a16:creationId xmlns:a16="http://schemas.microsoft.com/office/drawing/2014/main" id="{65306F76-37F7-914B-6D19-E54F7743AE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6" name="Oval 187">
                <a:extLst>
                  <a:ext uri="{FF2B5EF4-FFF2-40B4-BE49-F238E27FC236}">
                    <a16:creationId xmlns:a16="http://schemas.microsoft.com/office/drawing/2014/main" id="{22B145C1-E7AE-8FBA-C398-BF6348826D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7" name="Oval 188">
                <a:extLst>
                  <a:ext uri="{FF2B5EF4-FFF2-40B4-BE49-F238E27FC236}">
                    <a16:creationId xmlns:a16="http://schemas.microsoft.com/office/drawing/2014/main" id="{4DD2E571-5D32-AF8C-F84A-10A428D17B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8" name="Oval 189">
                <a:extLst>
                  <a:ext uri="{FF2B5EF4-FFF2-40B4-BE49-F238E27FC236}">
                    <a16:creationId xmlns:a16="http://schemas.microsoft.com/office/drawing/2014/main" id="{AA2D6DC1-E3A7-659B-E424-084E3BA554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9" name="Oval 190">
                <a:extLst>
                  <a:ext uri="{FF2B5EF4-FFF2-40B4-BE49-F238E27FC236}">
                    <a16:creationId xmlns:a16="http://schemas.microsoft.com/office/drawing/2014/main" id="{57FBEF4E-691D-0DF4-E4C0-D132F715A3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0" name="Oval 191">
                <a:extLst>
                  <a:ext uri="{FF2B5EF4-FFF2-40B4-BE49-F238E27FC236}">
                    <a16:creationId xmlns:a16="http://schemas.microsoft.com/office/drawing/2014/main" id="{B8D7624D-93D8-3A1A-3F4D-8FF501E280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1" name="Oval 192">
                <a:extLst>
                  <a:ext uri="{FF2B5EF4-FFF2-40B4-BE49-F238E27FC236}">
                    <a16:creationId xmlns:a16="http://schemas.microsoft.com/office/drawing/2014/main" id="{E0BCFF3B-EC90-125D-1AF9-39AE914463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2" name="Freeform 193">
                <a:extLst>
                  <a:ext uri="{FF2B5EF4-FFF2-40B4-BE49-F238E27FC236}">
                    <a16:creationId xmlns:a16="http://schemas.microsoft.com/office/drawing/2014/main" id="{562A3FD0-3C4C-6D6A-F8EC-F6472C11821B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3" name="Freeform 194">
                <a:extLst>
                  <a:ext uri="{FF2B5EF4-FFF2-40B4-BE49-F238E27FC236}">
                    <a16:creationId xmlns:a16="http://schemas.microsoft.com/office/drawing/2014/main" id="{0E433EAE-98F5-6D55-F21D-0D7CCAA16C0C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4" name="Freeform 195">
                <a:extLst>
                  <a:ext uri="{FF2B5EF4-FFF2-40B4-BE49-F238E27FC236}">
                    <a16:creationId xmlns:a16="http://schemas.microsoft.com/office/drawing/2014/main" id="{7EFDD075-C5A9-5B29-7175-3AA4CBCB12E8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5" name="Freeform 196">
                <a:extLst>
                  <a:ext uri="{FF2B5EF4-FFF2-40B4-BE49-F238E27FC236}">
                    <a16:creationId xmlns:a16="http://schemas.microsoft.com/office/drawing/2014/main" id="{47F7FF43-E463-5577-1A37-3FE5CFEA51DA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6" name="Freeform 197">
                <a:extLst>
                  <a:ext uri="{FF2B5EF4-FFF2-40B4-BE49-F238E27FC236}">
                    <a16:creationId xmlns:a16="http://schemas.microsoft.com/office/drawing/2014/main" id="{A05FA0FF-2377-B41A-87E2-36B1DEB594AB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7" name="Freeform 198">
                <a:extLst>
                  <a:ext uri="{FF2B5EF4-FFF2-40B4-BE49-F238E27FC236}">
                    <a16:creationId xmlns:a16="http://schemas.microsoft.com/office/drawing/2014/main" id="{0BDC2D9F-001C-587A-593C-CC079314243C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8" name="Oval 199">
                <a:extLst>
                  <a:ext uri="{FF2B5EF4-FFF2-40B4-BE49-F238E27FC236}">
                    <a16:creationId xmlns:a16="http://schemas.microsoft.com/office/drawing/2014/main" id="{33DAD594-C6CC-1244-B3A0-0B9049FAA7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9" name="Oval 200">
                <a:extLst>
                  <a:ext uri="{FF2B5EF4-FFF2-40B4-BE49-F238E27FC236}">
                    <a16:creationId xmlns:a16="http://schemas.microsoft.com/office/drawing/2014/main" id="{DCF09ED6-E351-8252-C336-59518CF0E3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0" name="Oval 201">
                <a:extLst>
                  <a:ext uri="{FF2B5EF4-FFF2-40B4-BE49-F238E27FC236}">
                    <a16:creationId xmlns:a16="http://schemas.microsoft.com/office/drawing/2014/main" id="{36B232BC-4C3C-1610-62A7-92385E1E73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1" name="Oval 202">
                <a:extLst>
                  <a:ext uri="{FF2B5EF4-FFF2-40B4-BE49-F238E27FC236}">
                    <a16:creationId xmlns:a16="http://schemas.microsoft.com/office/drawing/2014/main" id="{E6D9590A-8624-9476-C8CB-4500AFAF05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2" name="Oval 203">
                <a:extLst>
                  <a:ext uri="{FF2B5EF4-FFF2-40B4-BE49-F238E27FC236}">
                    <a16:creationId xmlns:a16="http://schemas.microsoft.com/office/drawing/2014/main" id="{133FDEBD-0406-4652-3EE8-13D083F98C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3" name="Oval 204">
                <a:extLst>
                  <a:ext uri="{FF2B5EF4-FFF2-40B4-BE49-F238E27FC236}">
                    <a16:creationId xmlns:a16="http://schemas.microsoft.com/office/drawing/2014/main" id="{D91CF17D-43A5-53A0-C95B-AAFA06492D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4" name="Oval 205">
                <a:extLst>
                  <a:ext uri="{FF2B5EF4-FFF2-40B4-BE49-F238E27FC236}">
                    <a16:creationId xmlns:a16="http://schemas.microsoft.com/office/drawing/2014/main" id="{A1EC3CB8-21D5-0147-EEA9-CAA9A63ACA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5" name="Oval 206">
                <a:extLst>
                  <a:ext uri="{FF2B5EF4-FFF2-40B4-BE49-F238E27FC236}">
                    <a16:creationId xmlns:a16="http://schemas.microsoft.com/office/drawing/2014/main" id="{866FA548-EA26-53C7-BEFA-3CDE83875F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6" name="Oval 207">
                <a:extLst>
                  <a:ext uri="{FF2B5EF4-FFF2-40B4-BE49-F238E27FC236}">
                    <a16:creationId xmlns:a16="http://schemas.microsoft.com/office/drawing/2014/main" id="{9065AD41-0B62-DAFD-5E7F-C5B8E1117B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7" name="Oval 208">
                <a:extLst>
                  <a:ext uri="{FF2B5EF4-FFF2-40B4-BE49-F238E27FC236}">
                    <a16:creationId xmlns:a16="http://schemas.microsoft.com/office/drawing/2014/main" id="{27933F35-61F9-9D70-7CF3-2D5866E653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8" name="Oval 209">
                <a:extLst>
                  <a:ext uri="{FF2B5EF4-FFF2-40B4-BE49-F238E27FC236}">
                    <a16:creationId xmlns:a16="http://schemas.microsoft.com/office/drawing/2014/main" id="{58F953D8-A064-587B-D64A-0F7CBD7D11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9" name="Oval 210">
                <a:extLst>
                  <a:ext uri="{FF2B5EF4-FFF2-40B4-BE49-F238E27FC236}">
                    <a16:creationId xmlns:a16="http://schemas.microsoft.com/office/drawing/2014/main" id="{52814EB2-3398-166E-8DE1-FA8A71B84F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0" name="Oval 211">
                <a:extLst>
                  <a:ext uri="{FF2B5EF4-FFF2-40B4-BE49-F238E27FC236}">
                    <a16:creationId xmlns:a16="http://schemas.microsoft.com/office/drawing/2014/main" id="{CB2ECAAE-5076-D66E-D168-B5444AFBFD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1" name="Oval 212">
                <a:extLst>
                  <a:ext uri="{FF2B5EF4-FFF2-40B4-BE49-F238E27FC236}">
                    <a16:creationId xmlns:a16="http://schemas.microsoft.com/office/drawing/2014/main" id="{E159A6FA-3F17-F038-A7EE-DFD5868FFD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2" name="Oval 213">
                <a:extLst>
                  <a:ext uri="{FF2B5EF4-FFF2-40B4-BE49-F238E27FC236}">
                    <a16:creationId xmlns:a16="http://schemas.microsoft.com/office/drawing/2014/main" id="{637738D1-0137-1A36-717C-68AFFBDD4F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3" name="Oval 214">
                <a:extLst>
                  <a:ext uri="{FF2B5EF4-FFF2-40B4-BE49-F238E27FC236}">
                    <a16:creationId xmlns:a16="http://schemas.microsoft.com/office/drawing/2014/main" id="{DAF941E2-80D5-DAEA-AA21-7417A51C39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4" name="Oval 215">
                <a:extLst>
                  <a:ext uri="{FF2B5EF4-FFF2-40B4-BE49-F238E27FC236}">
                    <a16:creationId xmlns:a16="http://schemas.microsoft.com/office/drawing/2014/main" id="{D7030330-79F7-8EFC-EE76-236EA0A73D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5" name="Oval 216">
                <a:extLst>
                  <a:ext uri="{FF2B5EF4-FFF2-40B4-BE49-F238E27FC236}">
                    <a16:creationId xmlns:a16="http://schemas.microsoft.com/office/drawing/2014/main" id="{45F06627-9F09-E0B4-97BA-8D59ECD7D9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6" name="Oval 217">
                <a:extLst>
                  <a:ext uri="{FF2B5EF4-FFF2-40B4-BE49-F238E27FC236}">
                    <a16:creationId xmlns:a16="http://schemas.microsoft.com/office/drawing/2014/main" id="{A126ABD7-9469-C6DD-9CE1-BC26DD5E19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7" name="Oval 218">
                <a:extLst>
                  <a:ext uri="{FF2B5EF4-FFF2-40B4-BE49-F238E27FC236}">
                    <a16:creationId xmlns:a16="http://schemas.microsoft.com/office/drawing/2014/main" id="{F42946D6-751A-787A-36A1-C6D7CAA5E9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8" name="Oval 219">
                <a:extLst>
                  <a:ext uri="{FF2B5EF4-FFF2-40B4-BE49-F238E27FC236}">
                    <a16:creationId xmlns:a16="http://schemas.microsoft.com/office/drawing/2014/main" id="{66372B7D-3657-7B7E-AED3-68F6AF1720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9" name="Oval 220">
                <a:extLst>
                  <a:ext uri="{FF2B5EF4-FFF2-40B4-BE49-F238E27FC236}">
                    <a16:creationId xmlns:a16="http://schemas.microsoft.com/office/drawing/2014/main" id="{05588EC9-3647-8139-EFAF-62A0A4DACC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0" name="Oval 221">
                <a:extLst>
                  <a:ext uri="{FF2B5EF4-FFF2-40B4-BE49-F238E27FC236}">
                    <a16:creationId xmlns:a16="http://schemas.microsoft.com/office/drawing/2014/main" id="{298EA53E-2349-66F9-5392-4AFD97F916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1" name="Oval 222">
                <a:extLst>
                  <a:ext uri="{FF2B5EF4-FFF2-40B4-BE49-F238E27FC236}">
                    <a16:creationId xmlns:a16="http://schemas.microsoft.com/office/drawing/2014/main" id="{DD8BE0C6-1367-8AA3-08B8-F388A36296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2" name="Oval 223">
                <a:extLst>
                  <a:ext uri="{FF2B5EF4-FFF2-40B4-BE49-F238E27FC236}">
                    <a16:creationId xmlns:a16="http://schemas.microsoft.com/office/drawing/2014/main" id="{3CEF8731-7DD2-3A84-04F9-F448F73074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3" name="Oval 224">
                <a:extLst>
                  <a:ext uri="{FF2B5EF4-FFF2-40B4-BE49-F238E27FC236}">
                    <a16:creationId xmlns:a16="http://schemas.microsoft.com/office/drawing/2014/main" id="{915DBB43-7491-8D0D-8055-C9A7F868AC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4" name="Oval 225">
                <a:extLst>
                  <a:ext uri="{FF2B5EF4-FFF2-40B4-BE49-F238E27FC236}">
                    <a16:creationId xmlns:a16="http://schemas.microsoft.com/office/drawing/2014/main" id="{8B4D1DD6-1CB6-D431-09C1-01A8D704CE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5" name="Oval 226">
                <a:extLst>
                  <a:ext uri="{FF2B5EF4-FFF2-40B4-BE49-F238E27FC236}">
                    <a16:creationId xmlns:a16="http://schemas.microsoft.com/office/drawing/2014/main" id="{2178CB60-5320-8988-B848-927A95B9CB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6" name="Oval 227">
                <a:extLst>
                  <a:ext uri="{FF2B5EF4-FFF2-40B4-BE49-F238E27FC236}">
                    <a16:creationId xmlns:a16="http://schemas.microsoft.com/office/drawing/2014/main" id="{40E73BEE-1F77-16E0-4911-B1BEF31EB0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7" name="Oval 228">
                <a:extLst>
                  <a:ext uri="{FF2B5EF4-FFF2-40B4-BE49-F238E27FC236}">
                    <a16:creationId xmlns:a16="http://schemas.microsoft.com/office/drawing/2014/main" id="{4F38CC7A-A7F5-17C3-EABD-B30E15B8FB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8" name="Freeform 229">
                <a:extLst>
                  <a:ext uri="{FF2B5EF4-FFF2-40B4-BE49-F238E27FC236}">
                    <a16:creationId xmlns:a16="http://schemas.microsoft.com/office/drawing/2014/main" id="{5B205C11-5E51-0D85-25BC-64D26B9FE6E2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9" name="Freeform 230">
                <a:extLst>
                  <a:ext uri="{FF2B5EF4-FFF2-40B4-BE49-F238E27FC236}">
                    <a16:creationId xmlns:a16="http://schemas.microsoft.com/office/drawing/2014/main" id="{C476ACB5-8666-5012-5260-14AD80A99B2E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0" name="Freeform 231">
                <a:extLst>
                  <a:ext uri="{FF2B5EF4-FFF2-40B4-BE49-F238E27FC236}">
                    <a16:creationId xmlns:a16="http://schemas.microsoft.com/office/drawing/2014/main" id="{F28239CE-E3D0-454E-1120-A7F0F66B4398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1" name="Freeform 232">
                <a:extLst>
                  <a:ext uri="{FF2B5EF4-FFF2-40B4-BE49-F238E27FC236}">
                    <a16:creationId xmlns:a16="http://schemas.microsoft.com/office/drawing/2014/main" id="{474D85B4-2E60-1400-D3FB-A6DADB7ECE16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2" name="Freeform 233">
                <a:extLst>
                  <a:ext uri="{FF2B5EF4-FFF2-40B4-BE49-F238E27FC236}">
                    <a16:creationId xmlns:a16="http://schemas.microsoft.com/office/drawing/2014/main" id="{AFCB5795-E71F-355D-5368-A1F1144E5458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3" name="Freeform 234">
                <a:extLst>
                  <a:ext uri="{FF2B5EF4-FFF2-40B4-BE49-F238E27FC236}">
                    <a16:creationId xmlns:a16="http://schemas.microsoft.com/office/drawing/2014/main" id="{7187A310-705E-07AD-12E2-FBA588BDD545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4" name="Oval 235">
                <a:extLst>
                  <a:ext uri="{FF2B5EF4-FFF2-40B4-BE49-F238E27FC236}">
                    <a16:creationId xmlns:a16="http://schemas.microsoft.com/office/drawing/2014/main" id="{AE8BA57C-DB0A-5187-FB4C-0E6B649022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5" name="Oval 236">
                <a:extLst>
                  <a:ext uri="{FF2B5EF4-FFF2-40B4-BE49-F238E27FC236}">
                    <a16:creationId xmlns:a16="http://schemas.microsoft.com/office/drawing/2014/main" id="{BE219EB5-23D8-DE30-C899-9F78DF5437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6" name="Oval 237">
                <a:extLst>
                  <a:ext uri="{FF2B5EF4-FFF2-40B4-BE49-F238E27FC236}">
                    <a16:creationId xmlns:a16="http://schemas.microsoft.com/office/drawing/2014/main" id="{37C0DC4C-245C-A3FA-8353-0D6848E8C4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7" name="Oval 238">
                <a:extLst>
                  <a:ext uri="{FF2B5EF4-FFF2-40B4-BE49-F238E27FC236}">
                    <a16:creationId xmlns:a16="http://schemas.microsoft.com/office/drawing/2014/main" id="{663D7B33-031D-2995-FBC2-2E24F742F9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8" name="Oval 239">
                <a:extLst>
                  <a:ext uri="{FF2B5EF4-FFF2-40B4-BE49-F238E27FC236}">
                    <a16:creationId xmlns:a16="http://schemas.microsoft.com/office/drawing/2014/main" id="{ECDC318F-5C6B-176E-FF58-364C82B945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9" name="Oval 240">
                <a:extLst>
                  <a:ext uri="{FF2B5EF4-FFF2-40B4-BE49-F238E27FC236}">
                    <a16:creationId xmlns:a16="http://schemas.microsoft.com/office/drawing/2014/main" id="{EDBAB3ED-3B86-7878-EE83-936440C019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0" name="Oval 241">
                <a:extLst>
                  <a:ext uri="{FF2B5EF4-FFF2-40B4-BE49-F238E27FC236}">
                    <a16:creationId xmlns:a16="http://schemas.microsoft.com/office/drawing/2014/main" id="{0652DC1D-BBA3-30C5-FB40-DEAAA75E33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1" name="Oval 242">
                <a:extLst>
                  <a:ext uri="{FF2B5EF4-FFF2-40B4-BE49-F238E27FC236}">
                    <a16:creationId xmlns:a16="http://schemas.microsoft.com/office/drawing/2014/main" id="{72AB3C8C-4B8C-2539-E75D-76D15EC5C3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2" name="Oval 243">
                <a:extLst>
                  <a:ext uri="{FF2B5EF4-FFF2-40B4-BE49-F238E27FC236}">
                    <a16:creationId xmlns:a16="http://schemas.microsoft.com/office/drawing/2014/main" id="{6869E22D-3618-A687-3BB7-586EC300F7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3" name="Oval 244">
                <a:extLst>
                  <a:ext uri="{FF2B5EF4-FFF2-40B4-BE49-F238E27FC236}">
                    <a16:creationId xmlns:a16="http://schemas.microsoft.com/office/drawing/2014/main" id="{A9E6FE0D-15C6-CED2-0117-F27F960CAB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4" name="Oval 245">
                <a:extLst>
                  <a:ext uri="{FF2B5EF4-FFF2-40B4-BE49-F238E27FC236}">
                    <a16:creationId xmlns:a16="http://schemas.microsoft.com/office/drawing/2014/main" id="{60446672-DBA7-F38B-2471-9E8D100036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5" name="Oval 246">
                <a:extLst>
                  <a:ext uri="{FF2B5EF4-FFF2-40B4-BE49-F238E27FC236}">
                    <a16:creationId xmlns:a16="http://schemas.microsoft.com/office/drawing/2014/main" id="{D6D3A3AB-4D38-D10B-E918-CBC61CD802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6" name="Oval 247">
                <a:extLst>
                  <a:ext uri="{FF2B5EF4-FFF2-40B4-BE49-F238E27FC236}">
                    <a16:creationId xmlns:a16="http://schemas.microsoft.com/office/drawing/2014/main" id="{48DCB08B-5D04-7AFF-5DA9-176A153268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7" name="Oval 248">
                <a:extLst>
                  <a:ext uri="{FF2B5EF4-FFF2-40B4-BE49-F238E27FC236}">
                    <a16:creationId xmlns:a16="http://schemas.microsoft.com/office/drawing/2014/main" id="{A30AABA2-7D64-0641-FB5A-DE844B42C6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8" name="Oval 249">
                <a:extLst>
                  <a:ext uri="{FF2B5EF4-FFF2-40B4-BE49-F238E27FC236}">
                    <a16:creationId xmlns:a16="http://schemas.microsoft.com/office/drawing/2014/main" id="{E82464D2-0E8A-2CDF-081B-9FCD776B01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9" name="Oval 250">
                <a:extLst>
                  <a:ext uri="{FF2B5EF4-FFF2-40B4-BE49-F238E27FC236}">
                    <a16:creationId xmlns:a16="http://schemas.microsoft.com/office/drawing/2014/main" id="{1EB80779-B380-19D0-7715-9324021913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0" name="Oval 251">
                <a:extLst>
                  <a:ext uri="{FF2B5EF4-FFF2-40B4-BE49-F238E27FC236}">
                    <a16:creationId xmlns:a16="http://schemas.microsoft.com/office/drawing/2014/main" id="{3B3934D4-555E-37C2-4824-A348BFF25C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1" name="Oval 252">
                <a:extLst>
                  <a:ext uri="{FF2B5EF4-FFF2-40B4-BE49-F238E27FC236}">
                    <a16:creationId xmlns:a16="http://schemas.microsoft.com/office/drawing/2014/main" id="{A204332B-EA4A-4B21-EAC3-193D519026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2" name="Oval 253">
                <a:extLst>
                  <a:ext uri="{FF2B5EF4-FFF2-40B4-BE49-F238E27FC236}">
                    <a16:creationId xmlns:a16="http://schemas.microsoft.com/office/drawing/2014/main" id="{F09A33C2-7760-FB36-D753-C6FE634347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3" name="Oval 254">
                <a:extLst>
                  <a:ext uri="{FF2B5EF4-FFF2-40B4-BE49-F238E27FC236}">
                    <a16:creationId xmlns:a16="http://schemas.microsoft.com/office/drawing/2014/main" id="{B99B31C7-B7F4-03D2-293A-E1A91880DC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4" name="Oval 255">
                <a:extLst>
                  <a:ext uri="{FF2B5EF4-FFF2-40B4-BE49-F238E27FC236}">
                    <a16:creationId xmlns:a16="http://schemas.microsoft.com/office/drawing/2014/main" id="{80062927-6A3B-2B0E-86FF-93BEFD21CA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5" name="Oval 256">
                <a:extLst>
                  <a:ext uri="{FF2B5EF4-FFF2-40B4-BE49-F238E27FC236}">
                    <a16:creationId xmlns:a16="http://schemas.microsoft.com/office/drawing/2014/main" id="{DFD9723B-5D32-9407-7F01-EDD04CDEA0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6" name="Oval 257">
                <a:extLst>
                  <a:ext uri="{FF2B5EF4-FFF2-40B4-BE49-F238E27FC236}">
                    <a16:creationId xmlns:a16="http://schemas.microsoft.com/office/drawing/2014/main" id="{C8C133EC-CEE8-E717-8E41-9319E27F9A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7" name="Oval 258">
                <a:extLst>
                  <a:ext uri="{FF2B5EF4-FFF2-40B4-BE49-F238E27FC236}">
                    <a16:creationId xmlns:a16="http://schemas.microsoft.com/office/drawing/2014/main" id="{C1D5DAEF-0796-74BC-A1D7-5A2C40B718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8" name="Oval 259">
                <a:extLst>
                  <a:ext uri="{FF2B5EF4-FFF2-40B4-BE49-F238E27FC236}">
                    <a16:creationId xmlns:a16="http://schemas.microsoft.com/office/drawing/2014/main" id="{CF9B23DD-84AD-9215-C7D0-D15358B9FE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9" name="Oval 260">
                <a:extLst>
                  <a:ext uri="{FF2B5EF4-FFF2-40B4-BE49-F238E27FC236}">
                    <a16:creationId xmlns:a16="http://schemas.microsoft.com/office/drawing/2014/main" id="{C5504511-2E84-0D77-B8D5-7EAC0633AF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0" name="Oval 261">
                <a:extLst>
                  <a:ext uri="{FF2B5EF4-FFF2-40B4-BE49-F238E27FC236}">
                    <a16:creationId xmlns:a16="http://schemas.microsoft.com/office/drawing/2014/main" id="{3D6CE18C-1B05-06D2-D03D-0927A0BDEA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1" name="Oval 262">
                <a:extLst>
                  <a:ext uri="{FF2B5EF4-FFF2-40B4-BE49-F238E27FC236}">
                    <a16:creationId xmlns:a16="http://schemas.microsoft.com/office/drawing/2014/main" id="{AAF167BF-D7F6-D95B-2DFB-15CBFFCF34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2" name="Oval 263">
                <a:extLst>
                  <a:ext uri="{FF2B5EF4-FFF2-40B4-BE49-F238E27FC236}">
                    <a16:creationId xmlns:a16="http://schemas.microsoft.com/office/drawing/2014/main" id="{264569CB-D837-47A0-9D9B-29BB529D7C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3" name="Oval 264">
                <a:extLst>
                  <a:ext uri="{FF2B5EF4-FFF2-40B4-BE49-F238E27FC236}">
                    <a16:creationId xmlns:a16="http://schemas.microsoft.com/office/drawing/2014/main" id="{0A46ECF2-4B02-7CB0-D631-A50CC245BE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4" name="Oval 265">
                <a:extLst>
                  <a:ext uri="{FF2B5EF4-FFF2-40B4-BE49-F238E27FC236}">
                    <a16:creationId xmlns:a16="http://schemas.microsoft.com/office/drawing/2014/main" id="{77027556-9FB7-343F-DEE7-2062696F26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5" name="Oval 266">
                <a:extLst>
                  <a:ext uri="{FF2B5EF4-FFF2-40B4-BE49-F238E27FC236}">
                    <a16:creationId xmlns:a16="http://schemas.microsoft.com/office/drawing/2014/main" id="{F5505DF8-BF02-9831-35CE-AECE848373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6" name="Oval 267">
                <a:extLst>
                  <a:ext uri="{FF2B5EF4-FFF2-40B4-BE49-F238E27FC236}">
                    <a16:creationId xmlns:a16="http://schemas.microsoft.com/office/drawing/2014/main" id="{44FA6A3B-D47F-BDF0-3850-F3801FE77E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7" name="Oval 268">
                <a:extLst>
                  <a:ext uri="{FF2B5EF4-FFF2-40B4-BE49-F238E27FC236}">
                    <a16:creationId xmlns:a16="http://schemas.microsoft.com/office/drawing/2014/main" id="{494E0FF0-3C75-614F-8DE2-3D7324E7A8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8" name="Oval 269">
                <a:extLst>
                  <a:ext uri="{FF2B5EF4-FFF2-40B4-BE49-F238E27FC236}">
                    <a16:creationId xmlns:a16="http://schemas.microsoft.com/office/drawing/2014/main" id="{FFECD382-FDE4-8E50-35C9-039EF60FB7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9" name="Oval 270">
                <a:extLst>
                  <a:ext uri="{FF2B5EF4-FFF2-40B4-BE49-F238E27FC236}">
                    <a16:creationId xmlns:a16="http://schemas.microsoft.com/office/drawing/2014/main" id="{14002D9E-F8B1-6517-4345-9FEA4D4CD3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0" name="Oval 271">
                <a:extLst>
                  <a:ext uri="{FF2B5EF4-FFF2-40B4-BE49-F238E27FC236}">
                    <a16:creationId xmlns:a16="http://schemas.microsoft.com/office/drawing/2014/main" id="{0D756614-739E-6528-C64F-45F6661356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1" name="Oval 272">
                <a:extLst>
                  <a:ext uri="{FF2B5EF4-FFF2-40B4-BE49-F238E27FC236}">
                    <a16:creationId xmlns:a16="http://schemas.microsoft.com/office/drawing/2014/main" id="{0392FB38-00F9-88CD-5E20-900FB19FBC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2" name="Oval 273">
                <a:extLst>
                  <a:ext uri="{FF2B5EF4-FFF2-40B4-BE49-F238E27FC236}">
                    <a16:creationId xmlns:a16="http://schemas.microsoft.com/office/drawing/2014/main" id="{C8DDB68E-3554-A5F9-E0EE-00BC72549C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3" name="Oval 274">
                <a:extLst>
                  <a:ext uri="{FF2B5EF4-FFF2-40B4-BE49-F238E27FC236}">
                    <a16:creationId xmlns:a16="http://schemas.microsoft.com/office/drawing/2014/main" id="{8BDC9184-2971-625D-E220-6E2F4BCCF8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4" name="Oval 275">
                <a:extLst>
                  <a:ext uri="{FF2B5EF4-FFF2-40B4-BE49-F238E27FC236}">
                    <a16:creationId xmlns:a16="http://schemas.microsoft.com/office/drawing/2014/main" id="{E6C764A3-B65A-6892-3455-50F58E3224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5" name="Oval 276">
                <a:extLst>
                  <a:ext uri="{FF2B5EF4-FFF2-40B4-BE49-F238E27FC236}">
                    <a16:creationId xmlns:a16="http://schemas.microsoft.com/office/drawing/2014/main" id="{F8098E51-928B-3074-7516-4852CD9D5F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6" name="Oval 277">
                <a:extLst>
                  <a:ext uri="{FF2B5EF4-FFF2-40B4-BE49-F238E27FC236}">
                    <a16:creationId xmlns:a16="http://schemas.microsoft.com/office/drawing/2014/main" id="{F2E6C520-0D97-E310-3D01-946F84EB5E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7" name="Oval 278">
                <a:extLst>
                  <a:ext uri="{FF2B5EF4-FFF2-40B4-BE49-F238E27FC236}">
                    <a16:creationId xmlns:a16="http://schemas.microsoft.com/office/drawing/2014/main" id="{70760ABA-89C5-0BCC-BBFC-2213CCB00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8" name="Oval 279">
                <a:extLst>
                  <a:ext uri="{FF2B5EF4-FFF2-40B4-BE49-F238E27FC236}">
                    <a16:creationId xmlns:a16="http://schemas.microsoft.com/office/drawing/2014/main" id="{152ABC79-1ACA-054E-EF65-3E5072AD21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9" name="Oval 280">
                <a:extLst>
                  <a:ext uri="{FF2B5EF4-FFF2-40B4-BE49-F238E27FC236}">
                    <a16:creationId xmlns:a16="http://schemas.microsoft.com/office/drawing/2014/main" id="{7F31BC61-2E08-8259-5E84-B986857ACF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0" name="Oval 281">
                <a:extLst>
                  <a:ext uri="{FF2B5EF4-FFF2-40B4-BE49-F238E27FC236}">
                    <a16:creationId xmlns:a16="http://schemas.microsoft.com/office/drawing/2014/main" id="{F2109DFA-EE99-C783-3A60-ECA4CB3BE8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1" name="Oval 282">
                <a:extLst>
                  <a:ext uri="{FF2B5EF4-FFF2-40B4-BE49-F238E27FC236}">
                    <a16:creationId xmlns:a16="http://schemas.microsoft.com/office/drawing/2014/main" id="{446D9B9C-F10B-CFD6-DAAA-489B6CCB35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2" name="Oval 283">
                <a:extLst>
                  <a:ext uri="{FF2B5EF4-FFF2-40B4-BE49-F238E27FC236}">
                    <a16:creationId xmlns:a16="http://schemas.microsoft.com/office/drawing/2014/main" id="{7CE017BA-C1C0-799F-26D7-D08B5D0EF1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3" name="Oval 284">
                <a:extLst>
                  <a:ext uri="{FF2B5EF4-FFF2-40B4-BE49-F238E27FC236}">
                    <a16:creationId xmlns:a16="http://schemas.microsoft.com/office/drawing/2014/main" id="{47EE0DEE-DCA2-A584-8C27-ED010FD9CC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4" name="Oval 285">
                <a:extLst>
                  <a:ext uri="{FF2B5EF4-FFF2-40B4-BE49-F238E27FC236}">
                    <a16:creationId xmlns:a16="http://schemas.microsoft.com/office/drawing/2014/main" id="{D29E797F-FC0B-7A0E-E2E7-453965257C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5" name="Oval 286">
                <a:extLst>
                  <a:ext uri="{FF2B5EF4-FFF2-40B4-BE49-F238E27FC236}">
                    <a16:creationId xmlns:a16="http://schemas.microsoft.com/office/drawing/2014/main" id="{FF47CA3C-09A5-4652-FDC7-112003D8B5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6" name="Oval 287">
                <a:extLst>
                  <a:ext uri="{FF2B5EF4-FFF2-40B4-BE49-F238E27FC236}">
                    <a16:creationId xmlns:a16="http://schemas.microsoft.com/office/drawing/2014/main" id="{4FA85ED8-7264-F9D0-C6A4-56DC33AAF8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7" name="Oval 288">
                <a:extLst>
                  <a:ext uri="{FF2B5EF4-FFF2-40B4-BE49-F238E27FC236}">
                    <a16:creationId xmlns:a16="http://schemas.microsoft.com/office/drawing/2014/main" id="{E2D91A96-B417-E5E9-25D4-B3CFC490B5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8" name="Oval 289">
                <a:extLst>
                  <a:ext uri="{FF2B5EF4-FFF2-40B4-BE49-F238E27FC236}">
                    <a16:creationId xmlns:a16="http://schemas.microsoft.com/office/drawing/2014/main" id="{1903BC51-9549-D762-E538-5A4FBA9B95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9" name="Oval 290">
                <a:extLst>
                  <a:ext uri="{FF2B5EF4-FFF2-40B4-BE49-F238E27FC236}">
                    <a16:creationId xmlns:a16="http://schemas.microsoft.com/office/drawing/2014/main" id="{37DFF2E0-43BE-ECD8-A763-1E9F404534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0" name="Oval 291">
                <a:extLst>
                  <a:ext uri="{FF2B5EF4-FFF2-40B4-BE49-F238E27FC236}">
                    <a16:creationId xmlns:a16="http://schemas.microsoft.com/office/drawing/2014/main" id="{ACD92133-A7A2-BE93-3C7A-F2C702B026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1" name="Oval 292">
                <a:extLst>
                  <a:ext uri="{FF2B5EF4-FFF2-40B4-BE49-F238E27FC236}">
                    <a16:creationId xmlns:a16="http://schemas.microsoft.com/office/drawing/2014/main" id="{D5592A4B-E286-6A2A-EEA0-A1BB294E04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2" name="Oval 293">
                <a:extLst>
                  <a:ext uri="{FF2B5EF4-FFF2-40B4-BE49-F238E27FC236}">
                    <a16:creationId xmlns:a16="http://schemas.microsoft.com/office/drawing/2014/main" id="{6C32FA0F-4070-0BBD-9780-81004D3D1E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3" name="Oval 294">
                <a:extLst>
                  <a:ext uri="{FF2B5EF4-FFF2-40B4-BE49-F238E27FC236}">
                    <a16:creationId xmlns:a16="http://schemas.microsoft.com/office/drawing/2014/main" id="{32707863-E0EE-6272-4904-BFFCF8430E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4" name="Oval 295">
                <a:extLst>
                  <a:ext uri="{FF2B5EF4-FFF2-40B4-BE49-F238E27FC236}">
                    <a16:creationId xmlns:a16="http://schemas.microsoft.com/office/drawing/2014/main" id="{73B170E2-C05A-799C-CF2A-D7E0D17187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5" name="Oval 296">
                <a:extLst>
                  <a:ext uri="{FF2B5EF4-FFF2-40B4-BE49-F238E27FC236}">
                    <a16:creationId xmlns:a16="http://schemas.microsoft.com/office/drawing/2014/main" id="{CA17B6E0-27CC-5659-8CAE-D8467391CB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6" name="Oval 297">
                <a:extLst>
                  <a:ext uri="{FF2B5EF4-FFF2-40B4-BE49-F238E27FC236}">
                    <a16:creationId xmlns:a16="http://schemas.microsoft.com/office/drawing/2014/main" id="{B2B58626-5C16-09B4-65B2-A8CD1C0B93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7" name="Oval 298">
                <a:extLst>
                  <a:ext uri="{FF2B5EF4-FFF2-40B4-BE49-F238E27FC236}">
                    <a16:creationId xmlns:a16="http://schemas.microsoft.com/office/drawing/2014/main" id="{BECBED92-64B6-CDB8-314F-2F58DC3CA0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8" name="Oval 299">
                <a:extLst>
                  <a:ext uri="{FF2B5EF4-FFF2-40B4-BE49-F238E27FC236}">
                    <a16:creationId xmlns:a16="http://schemas.microsoft.com/office/drawing/2014/main" id="{AF04F0DE-98A3-75AE-EFE8-DCCF910BEB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9" name="Oval 300">
                <a:extLst>
                  <a:ext uri="{FF2B5EF4-FFF2-40B4-BE49-F238E27FC236}">
                    <a16:creationId xmlns:a16="http://schemas.microsoft.com/office/drawing/2014/main" id="{969C4C45-2DA5-95F3-66A6-DCF02B32F9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0" name="Oval 301">
                <a:extLst>
                  <a:ext uri="{FF2B5EF4-FFF2-40B4-BE49-F238E27FC236}">
                    <a16:creationId xmlns:a16="http://schemas.microsoft.com/office/drawing/2014/main" id="{CB0DB9F6-0A52-9D8A-2EAA-4D6DD5E5C8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1" name="Oval 302">
                <a:extLst>
                  <a:ext uri="{FF2B5EF4-FFF2-40B4-BE49-F238E27FC236}">
                    <a16:creationId xmlns:a16="http://schemas.microsoft.com/office/drawing/2014/main" id="{011F5E11-B436-2CD5-D026-E7537B0C05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2" name="Oval 303">
                <a:extLst>
                  <a:ext uri="{FF2B5EF4-FFF2-40B4-BE49-F238E27FC236}">
                    <a16:creationId xmlns:a16="http://schemas.microsoft.com/office/drawing/2014/main" id="{63DF275A-2DF9-AB23-9942-5380483AAC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3" name="Oval 304">
                <a:extLst>
                  <a:ext uri="{FF2B5EF4-FFF2-40B4-BE49-F238E27FC236}">
                    <a16:creationId xmlns:a16="http://schemas.microsoft.com/office/drawing/2014/main" id="{81867CA8-3AFB-BB01-2CAD-BAE1D35739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4" name="Oval 305">
                <a:extLst>
                  <a:ext uri="{FF2B5EF4-FFF2-40B4-BE49-F238E27FC236}">
                    <a16:creationId xmlns:a16="http://schemas.microsoft.com/office/drawing/2014/main" id="{3F072104-172C-8B6B-CD9B-C22112E89F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5" name="Oval 306">
                <a:extLst>
                  <a:ext uri="{FF2B5EF4-FFF2-40B4-BE49-F238E27FC236}">
                    <a16:creationId xmlns:a16="http://schemas.microsoft.com/office/drawing/2014/main" id="{8F86EB5B-4614-D448-B694-D54BF70B25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6" name="Oval 308">
                <a:extLst>
                  <a:ext uri="{FF2B5EF4-FFF2-40B4-BE49-F238E27FC236}">
                    <a16:creationId xmlns:a16="http://schemas.microsoft.com/office/drawing/2014/main" id="{FE400006-F2FF-92EB-E1ED-1A3E470200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7" name="Oval 309">
                <a:extLst>
                  <a:ext uri="{FF2B5EF4-FFF2-40B4-BE49-F238E27FC236}">
                    <a16:creationId xmlns:a16="http://schemas.microsoft.com/office/drawing/2014/main" id="{A8617811-FD3A-1F62-8D1B-8E4A7506F6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8" name="Oval 310">
                <a:extLst>
                  <a:ext uri="{FF2B5EF4-FFF2-40B4-BE49-F238E27FC236}">
                    <a16:creationId xmlns:a16="http://schemas.microsoft.com/office/drawing/2014/main" id="{C4E79F23-3F2A-C58F-E23E-C97B13079E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9" name="Oval 311">
                <a:extLst>
                  <a:ext uri="{FF2B5EF4-FFF2-40B4-BE49-F238E27FC236}">
                    <a16:creationId xmlns:a16="http://schemas.microsoft.com/office/drawing/2014/main" id="{3CBC1FD2-3875-7981-3B4A-AAED8D9F0B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0" name="Oval 312">
                <a:extLst>
                  <a:ext uri="{FF2B5EF4-FFF2-40B4-BE49-F238E27FC236}">
                    <a16:creationId xmlns:a16="http://schemas.microsoft.com/office/drawing/2014/main" id="{ABBCAD1F-2BE9-86CD-3F5E-C1E089605C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1" name="Oval 313">
                <a:extLst>
                  <a:ext uri="{FF2B5EF4-FFF2-40B4-BE49-F238E27FC236}">
                    <a16:creationId xmlns:a16="http://schemas.microsoft.com/office/drawing/2014/main" id="{17F638EC-AE73-04F9-C007-24B8FD4393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2" name="Oval 314">
                <a:extLst>
                  <a:ext uri="{FF2B5EF4-FFF2-40B4-BE49-F238E27FC236}">
                    <a16:creationId xmlns:a16="http://schemas.microsoft.com/office/drawing/2014/main" id="{E2792B5D-FAF5-9A08-97D5-550DAFB96B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3" name="Oval 315">
                <a:extLst>
                  <a:ext uri="{FF2B5EF4-FFF2-40B4-BE49-F238E27FC236}">
                    <a16:creationId xmlns:a16="http://schemas.microsoft.com/office/drawing/2014/main" id="{560C4E6C-909F-A8A1-EC4A-A72225DAA0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4" name="Oval 316">
                <a:extLst>
                  <a:ext uri="{FF2B5EF4-FFF2-40B4-BE49-F238E27FC236}">
                    <a16:creationId xmlns:a16="http://schemas.microsoft.com/office/drawing/2014/main" id="{BF2F7816-14CC-3E8B-1031-334AA8912E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5" name="Oval 317">
                <a:extLst>
                  <a:ext uri="{FF2B5EF4-FFF2-40B4-BE49-F238E27FC236}">
                    <a16:creationId xmlns:a16="http://schemas.microsoft.com/office/drawing/2014/main" id="{15B8907C-EF85-910E-26FB-3C99745065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6" name="Oval 318">
                <a:extLst>
                  <a:ext uri="{FF2B5EF4-FFF2-40B4-BE49-F238E27FC236}">
                    <a16:creationId xmlns:a16="http://schemas.microsoft.com/office/drawing/2014/main" id="{EC352B0C-485C-F56E-0241-1F4EA86169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7" name="Oval 319">
                <a:extLst>
                  <a:ext uri="{FF2B5EF4-FFF2-40B4-BE49-F238E27FC236}">
                    <a16:creationId xmlns:a16="http://schemas.microsoft.com/office/drawing/2014/main" id="{1A63E263-EC76-2E3A-CF98-B27223842A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8" name="Oval 320">
                <a:extLst>
                  <a:ext uri="{FF2B5EF4-FFF2-40B4-BE49-F238E27FC236}">
                    <a16:creationId xmlns:a16="http://schemas.microsoft.com/office/drawing/2014/main" id="{55EB60C7-20FD-5D81-03DE-40288178C4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9" name="Oval 321">
                <a:extLst>
                  <a:ext uri="{FF2B5EF4-FFF2-40B4-BE49-F238E27FC236}">
                    <a16:creationId xmlns:a16="http://schemas.microsoft.com/office/drawing/2014/main" id="{DC187230-593C-21F6-8A19-471A9CCEA5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0" name="Oval 322">
                <a:extLst>
                  <a:ext uri="{FF2B5EF4-FFF2-40B4-BE49-F238E27FC236}">
                    <a16:creationId xmlns:a16="http://schemas.microsoft.com/office/drawing/2014/main" id="{D01E90D3-73FC-3B79-C180-1E861AFDF0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1" name="Oval 323">
                <a:extLst>
                  <a:ext uri="{FF2B5EF4-FFF2-40B4-BE49-F238E27FC236}">
                    <a16:creationId xmlns:a16="http://schemas.microsoft.com/office/drawing/2014/main" id="{EB32E7F0-1A33-50F6-DCFC-4154725DAC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2" name="Oval 324">
                <a:extLst>
                  <a:ext uri="{FF2B5EF4-FFF2-40B4-BE49-F238E27FC236}">
                    <a16:creationId xmlns:a16="http://schemas.microsoft.com/office/drawing/2014/main" id="{5119108F-D27A-089B-3F0E-44A7E1F2EF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3" name="Oval 325">
                <a:extLst>
                  <a:ext uri="{FF2B5EF4-FFF2-40B4-BE49-F238E27FC236}">
                    <a16:creationId xmlns:a16="http://schemas.microsoft.com/office/drawing/2014/main" id="{8035EE47-F688-EF8D-88A8-B61E97F897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4" name="Freeform 326">
                <a:extLst>
                  <a:ext uri="{FF2B5EF4-FFF2-40B4-BE49-F238E27FC236}">
                    <a16:creationId xmlns:a16="http://schemas.microsoft.com/office/drawing/2014/main" id="{30D539E0-110B-BAEA-FC44-877911115251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5" name="Freeform 327">
                <a:extLst>
                  <a:ext uri="{FF2B5EF4-FFF2-40B4-BE49-F238E27FC236}">
                    <a16:creationId xmlns:a16="http://schemas.microsoft.com/office/drawing/2014/main" id="{90B1E9C5-A58A-C00E-76C4-E149461ED20D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6" name="Freeform 328">
                <a:extLst>
                  <a:ext uri="{FF2B5EF4-FFF2-40B4-BE49-F238E27FC236}">
                    <a16:creationId xmlns:a16="http://schemas.microsoft.com/office/drawing/2014/main" id="{68C549ED-C6DE-D124-3C5B-B88CB3403A6A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7" name="Freeform 329">
                <a:extLst>
                  <a:ext uri="{FF2B5EF4-FFF2-40B4-BE49-F238E27FC236}">
                    <a16:creationId xmlns:a16="http://schemas.microsoft.com/office/drawing/2014/main" id="{BF9B4F53-E2CF-855F-03EE-AE823F8AFF6E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8" name="Freeform 330">
                <a:extLst>
                  <a:ext uri="{FF2B5EF4-FFF2-40B4-BE49-F238E27FC236}">
                    <a16:creationId xmlns:a16="http://schemas.microsoft.com/office/drawing/2014/main" id="{D2AD4BF8-4D64-FAC8-BFDB-81BC2D95B726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9" name="Oval 331">
                <a:extLst>
                  <a:ext uri="{FF2B5EF4-FFF2-40B4-BE49-F238E27FC236}">
                    <a16:creationId xmlns:a16="http://schemas.microsoft.com/office/drawing/2014/main" id="{940AB828-5645-6C91-1748-E807F97FB7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0" name="Oval 332">
                <a:extLst>
                  <a:ext uri="{FF2B5EF4-FFF2-40B4-BE49-F238E27FC236}">
                    <a16:creationId xmlns:a16="http://schemas.microsoft.com/office/drawing/2014/main" id="{949AA107-88C0-F0A5-33F3-ED0CFF81A8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1" name="Oval 333">
                <a:extLst>
                  <a:ext uri="{FF2B5EF4-FFF2-40B4-BE49-F238E27FC236}">
                    <a16:creationId xmlns:a16="http://schemas.microsoft.com/office/drawing/2014/main" id="{87C8EF2E-097B-8243-FF74-9E4A5CD610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2" name="Oval 334">
                <a:extLst>
                  <a:ext uri="{FF2B5EF4-FFF2-40B4-BE49-F238E27FC236}">
                    <a16:creationId xmlns:a16="http://schemas.microsoft.com/office/drawing/2014/main" id="{EB1848AA-C439-CB35-5E5B-8E32F5825C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3" name="Oval 335">
                <a:extLst>
                  <a:ext uri="{FF2B5EF4-FFF2-40B4-BE49-F238E27FC236}">
                    <a16:creationId xmlns:a16="http://schemas.microsoft.com/office/drawing/2014/main" id="{C17342EE-66C0-004F-EE44-BE95B20861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4" name="Oval 336">
                <a:extLst>
                  <a:ext uri="{FF2B5EF4-FFF2-40B4-BE49-F238E27FC236}">
                    <a16:creationId xmlns:a16="http://schemas.microsoft.com/office/drawing/2014/main" id="{41A3AF23-257C-F072-0B63-C4DA413B8C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5" name="Oval 337">
                <a:extLst>
                  <a:ext uri="{FF2B5EF4-FFF2-40B4-BE49-F238E27FC236}">
                    <a16:creationId xmlns:a16="http://schemas.microsoft.com/office/drawing/2014/main" id="{557E5629-0E34-CD8B-B25A-AA298A0942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6" name="Oval 338">
                <a:extLst>
                  <a:ext uri="{FF2B5EF4-FFF2-40B4-BE49-F238E27FC236}">
                    <a16:creationId xmlns:a16="http://schemas.microsoft.com/office/drawing/2014/main" id="{DE0671A3-478B-8282-C6AC-D845B5DDAE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7" name="Oval 339">
                <a:extLst>
                  <a:ext uri="{FF2B5EF4-FFF2-40B4-BE49-F238E27FC236}">
                    <a16:creationId xmlns:a16="http://schemas.microsoft.com/office/drawing/2014/main" id="{5E70344F-373C-5FAE-36BC-5AF5FCA9BC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8" name="Oval 340">
                <a:extLst>
                  <a:ext uri="{FF2B5EF4-FFF2-40B4-BE49-F238E27FC236}">
                    <a16:creationId xmlns:a16="http://schemas.microsoft.com/office/drawing/2014/main" id="{190E1FC7-17AE-05D4-4C93-385214FB98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9" name="Oval 341">
                <a:extLst>
                  <a:ext uri="{FF2B5EF4-FFF2-40B4-BE49-F238E27FC236}">
                    <a16:creationId xmlns:a16="http://schemas.microsoft.com/office/drawing/2014/main" id="{E52FCA16-EE8C-5ECF-CC38-EE9315D697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0" name="Oval 342">
                <a:extLst>
                  <a:ext uri="{FF2B5EF4-FFF2-40B4-BE49-F238E27FC236}">
                    <a16:creationId xmlns:a16="http://schemas.microsoft.com/office/drawing/2014/main" id="{2E53FDF7-DA45-A43B-8890-1EF1CEAA77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1" name="Oval 343">
                <a:extLst>
                  <a:ext uri="{FF2B5EF4-FFF2-40B4-BE49-F238E27FC236}">
                    <a16:creationId xmlns:a16="http://schemas.microsoft.com/office/drawing/2014/main" id="{88267C3A-D2AB-B1AB-FF4A-869AF3BF0E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2" name="Oval 344">
                <a:extLst>
                  <a:ext uri="{FF2B5EF4-FFF2-40B4-BE49-F238E27FC236}">
                    <a16:creationId xmlns:a16="http://schemas.microsoft.com/office/drawing/2014/main" id="{B8897387-EA5A-0AD1-609C-167969FD2F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3" name="Oval 345">
                <a:extLst>
                  <a:ext uri="{FF2B5EF4-FFF2-40B4-BE49-F238E27FC236}">
                    <a16:creationId xmlns:a16="http://schemas.microsoft.com/office/drawing/2014/main" id="{24D99DC0-B587-A221-2BE2-5204B70437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4" name="Oval 346">
                <a:extLst>
                  <a:ext uri="{FF2B5EF4-FFF2-40B4-BE49-F238E27FC236}">
                    <a16:creationId xmlns:a16="http://schemas.microsoft.com/office/drawing/2014/main" id="{F82E5720-2670-C491-0862-490464FDD1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5" name="Oval 347">
                <a:extLst>
                  <a:ext uri="{FF2B5EF4-FFF2-40B4-BE49-F238E27FC236}">
                    <a16:creationId xmlns:a16="http://schemas.microsoft.com/office/drawing/2014/main" id="{6173E670-EC02-AFE2-0A7B-1DF1BB40E6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6" name="Oval 348">
                <a:extLst>
                  <a:ext uri="{FF2B5EF4-FFF2-40B4-BE49-F238E27FC236}">
                    <a16:creationId xmlns:a16="http://schemas.microsoft.com/office/drawing/2014/main" id="{F8542973-100D-4484-CFD6-61837541FD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7" name="Oval 349">
                <a:extLst>
                  <a:ext uri="{FF2B5EF4-FFF2-40B4-BE49-F238E27FC236}">
                    <a16:creationId xmlns:a16="http://schemas.microsoft.com/office/drawing/2014/main" id="{1545E40D-BCF6-099E-B401-D88D47AE7C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8" name="Oval 350">
                <a:extLst>
                  <a:ext uri="{FF2B5EF4-FFF2-40B4-BE49-F238E27FC236}">
                    <a16:creationId xmlns:a16="http://schemas.microsoft.com/office/drawing/2014/main" id="{2DF831D4-A647-72F5-C8B3-1A5A588BD5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9" name="Oval 351">
                <a:extLst>
                  <a:ext uri="{FF2B5EF4-FFF2-40B4-BE49-F238E27FC236}">
                    <a16:creationId xmlns:a16="http://schemas.microsoft.com/office/drawing/2014/main" id="{64BF735C-033A-5677-6988-EA773AEEC0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0" name="Oval 352">
                <a:extLst>
                  <a:ext uri="{FF2B5EF4-FFF2-40B4-BE49-F238E27FC236}">
                    <a16:creationId xmlns:a16="http://schemas.microsoft.com/office/drawing/2014/main" id="{F25B9A46-B6F1-08F6-DBC4-FDDCFCBBE5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1" name="Oval 353">
                <a:extLst>
                  <a:ext uri="{FF2B5EF4-FFF2-40B4-BE49-F238E27FC236}">
                    <a16:creationId xmlns:a16="http://schemas.microsoft.com/office/drawing/2014/main" id="{D3A26463-CAB3-2935-ECA3-CE8663A788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2" name="Oval 354">
                <a:extLst>
                  <a:ext uri="{FF2B5EF4-FFF2-40B4-BE49-F238E27FC236}">
                    <a16:creationId xmlns:a16="http://schemas.microsoft.com/office/drawing/2014/main" id="{65082018-48D4-C45B-5680-FAA716FC7A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3" name="Oval 355">
                <a:extLst>
                  <a:ext uri="{FF2B5EF4-FFF2-40B4-BE49-F238E27FC236}">
                    <a16:creationId xmlns:a16="http://schemas.microsoft.com/office/drawing/2014/main" id="{3B95F502-177C-2C18-29F3-A32864936D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4" name="Oval 356">
                <a:extLst>
                  <a:ext uri="{FF2B5EF4-FFF2-40B4-BE49-F238E27FC236}">
                    <a16:creationId xmlns:a16="http://schemas.microsoft.com/office/drawing/2014/main" id="{C359D02D-445D-3331-78EB-413BD109DF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5" name="Oval 357">
                <a:extLst>
                  <a:ext uri="{FF2B5EF4-FFF2-40B4-BE49-F238E27FC236}">
                    <a16:creationId xmlns:a16="http://schemas.microsoft.com/office/drawing/2014/main" id="{6366D5B6-4F70-4569-2988-DCE4DBE87F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6" name="Oval 358">
                <a:extLst>
                  <a:ext uri="{FF2B5EF4-FFF2-40B4-BE49-F238E27FC236}">
                    <a16:creationId xmlns:a16="http://schemas.microsoft.com/office/drawing/2014/main" id="{35313A40-A6FA-1198-D263-B2422AB772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7" name="Oval 359">
                <a:extLst>
                  <a:ext uri="{FF2B5EF4-FFF2-40B4-BE49-F238E27FC236}">
                    <a16:creationId xmlns:a16="http://schemas.microsoft.com/office/drawing/2014/main" id="{674B8CDB-E83A-87EC-1C23-39E8EDA1F5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8" name="Oval 360">
                <a:extLst>
                  <a:ext uri="{FF2B5EF4-FFF2-40B4-BE49-F238E27FC236}">
                    <a16:creationId xmlns:a16="http://schemas.microsoft.com/office/drawing/2014/main" id="{D37DDB97-A5FD-CAF3-09A0-BC6689AF8F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9" name="Oval 361">
                <a:extLst>
                  <a:ext uri="{FF2B5EF4-FFF2-40B4-BE49-F238E27FC236}">
                    <a16:creationId xmlns:a16="http://schemas.microsoft.com/office/drawing/2014/main" id="{EFE1172C-E567-1EA8-EE41-C47282A4F1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0" name="Freeform 362">
                <a:extLst>
                  <a:ext uri="{FF2B5EF4-FFF2-40B4-BE49-F238E27FC236}">
                    <a16:creationId xmlns:a16="http://schemas.microsoft.com/office/drawing/2014/main" id="{527EC91F-9CCE-3A63-00A5-050497FF5E7E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1" name="Freeform 363">
                <a:extLst>
                  <a:ext uri="{FF2B5EF4-FFF2-40B4-BE49-F238E27FC236}">
                    <a16:creationId xmlns:a16="http://schemas.microsoft.com/office/drawing/2014/main" id="{86439445-C862-E471-9247-F51491C0C61D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2" name="Freeform 364">
                <a:extLst>
                  <a:ext uri="{FF2B5EF4-FFF2-40B4-BE49-F238E27FC236}">
                    <a16:creationId xmlns:a16="http://schemas.microsoft.com/office/drawing/2014/main" id="{E097F023-FBB8-F08A-1D40-500DBF4B97EC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3" name="Freeform 365">
                <a:extLst>
                  <a:ext uri="{FF2B5EF4-FFF2-40B4-BE49-F238E27FC236}">
                    <a16:creationId xmlns:a16="http://schemas.microsoft.com/office/drawing/2014/main" id="{D90A257C-DECF-21D0-A2A3-DAFCC0C8949D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4" name="Freeform 366">
                <a:extLst>
                  <a:ext uri="{FF2B5EF4-FFF2-40B4-BE49-F238E27FC236}">
                    <a16:creationId xmlns:a16="http://schemas.microsoft.com/office/drawing/2014/main" id="{190492F5-651A-7236-25D8-8E6B7E89AE44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5" name="Freeform 367">
                <a:extLst>
                  <a:ext uri="{FF2B5EF4-FFF2-40B4-BE49-F238E27FC236}">
                    <a16:creationId xmlns:a16="http://schemas.microsoft.com/office/drawing/2014/main" id="{5386BE18-13A2-F877-44D6-613DA7AD9B77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6" name="Oval 368">
                <a:extLst>
                  <a:ext uri="{FF2B5EF4-FFF2-40B4-BE49-F238E27FC236}">
                    <a16:creationId xmlns:a16="http://schemas.microsoft.com/office/drawing/2014/main" id="{65E70733-9035-8D93-B10C-8FC6344F12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7" name="Oval 369">
                <a:extLst>
                  <a:ext uri="{FF2B5EF4-FFF2-40B4-BE49-F238E27FC236}">
                    <a16:creationId xmlns:a16="http://schemas.microsoft.com/office/drawing/2014/main" id="{707835F2-EBBD-F962-B3CF-DDD8FDEBE9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8" name="Rectangle 370">
                <a:extLst>
                  <a:ext uri="{FF2B5EF4-FFF2-40B4-BE49-F238E27FC236}">
                    <a16:creationId xmlns:a16="http://schemas.microsoft.com/office/drawing/2014/main" id="{79D9C8CF-0EB3-BBD6-17A1-171AC74E79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9" name="Rectangle 371">
                <a:extLst>
                  <a:ext uri="{FF2B5EF4-FFF2-40B4-BE49-F238E27FC236}">
                    <a16:creationId xmlns:a16="http://schemas.microsoft.com/office/drawing/2014/main" id="{CF7E3BFE-DFA8-C83B-3695-AFA1D7FED4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0" name="Rectangle 372">
                <a:extLst>
                  <a:ext uri="{FF2B5EF4-FFF2-40B4-BE49-F238E27FC236}">
                    <a16:creationId xmlns:a16="http://schemas.microsoft.com/office/drawing/2014/main" id="{C4297944-E284-0E65-A18B-E81458657C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1" name="Freeform 373">
                <a:extLst>
                  <a:ext uri="{FF2B5EF4-FFF2-40B4-BE49-F238E27FC236}">
                    <a16:creationId xmlns:a16="http://schemas.microsoft.com/office/drawing/2014/main" id="{0E706C2E-737A-D971-CE8B-4CE5CD481C0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572" name="文本框 571">
              <a:extLst>
                <a:ext uri="{FF2B5EF4-FFF2-40B4-BE49-F238E27FC236}">
                  <a16:creationId xmlns:a16="http://schemas.microsoft.com/office/drawing/2014/main" id="{371B2939-6DA7-647E-59BB-709EDA121380}"/>
                </a:ext>
              </a:extLst>
            </p:cNvPr>
            <p:cNvSpPr txBox="1"/>
            <p:nvPr/>
          </p:nvSpPr>
          <p:spPr>
            <a:xfrm>
              <a:off x="5486" y="4066"/>
              <a:ext cx="8061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先录人脸</a:t>
              </a:r>
              <a:endPara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/>
                <a:ea typeface="微软雅黑"/>
                <a:cs typeface="汉仪中黑简" panose="02010600000101010101" charset="-122"/>
                <a:sym typeface="+mn-ea"/>
              </a:endParaRPr>
            </a:p>
          </p:txBody>
        </p:sp>
      </p:grpSp>
      <p:sp>
        <p:nvSpPr>
          <p:cNvPr id="35" name="Text 1">
            <a:extLst>
              <a:ext uri="{FF2B5EF4-FFF2-40B4-BE49-F238E27FC236}">
                <a16:creationId xmlns:a16="http://schemas.microsoft.com/office/drawing/2014/main" id="{4C16D49E-9140-3E38-8615-0A74664C0393}"/>
              </a:ext>
            </a:extLst>
          </p:cNvPr>
          <p:cNvSpPr/>
          <p:nvPr/>
        </p:nvSpPr>
        <p:spPr>
          <a:xfrm>
            <a:off x="4014889" y="1099486"/>
            <a:ext cx="6134167" cy="76852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Noto Sans SC" panose="020B0500000000000000" pitchFamily="34" charset="-120"/>
              </a:rPr>
              <a:t>   1.采集人脸，建立</a:t>
            </a: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Noto Sans SC" panose="020B0500000000000000" pitchFamily="34" charset="-120"/>
              </a:rPr>
              <a:t>人脸库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cs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6E4CF3F6-339D-57F5-7F1A-6B739F67C7D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96" t="3920" r="13095" b="4488"/>
          <a:stretch>
            <a:fillRect/>
          </a:stretch>
        </p:blipFill>
        <p:spPr>
          <a:xfrm>
            <a:off x="6075449" y="2179240"/>
            <a:ext cx="3819806" cy="28713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0109AF3E-5FA8-6EEF-BDB7-984EA8783F3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1204" r="11108"/>
          <a:stretch>
            <a:fillRect/>
          </a:stretch>
        </p:blipFill>
        <p:spPr>
          <a:xfrm>
            <a:off x="2082188" y="2251064"/>
            <a:ext cx="3909775" cy="27497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997440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/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auto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实验探究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1644126" y="5625016"/>
            <a:ext cx="9165534" cy="530225"/>
            <a:chOff x="467360" y="5957731"/>
            <a:chExt cx="9283808" cy="530225"/>
          </a:xfrm>
        </p:grpSpPr>
        <p:sp>
          <p:nvSpPr>
            <p:cNvPr id="8" name="文本框 7"/>
            <p:cNvSpPr txBox="1"/>
            <p:nvPr>
              <p:custDataLst>
                <p:tags r:id="rId1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9" name="文本框 8"/>
            <p:cNvSpPr txBox="1"/>
            <p:nvPr>
              <p:custDataLst>
                <p:tags r:id="rId2"/>
              </p:custDataLst>
            </p:nvPr>
          </p:nvSpPr>
          <p:spPr>
            <a:xfrm>
              <a:off x="981099" y="5957731"/>
              <a:ext cx="8770069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学生厘清实验操作顺序，明确“先录入后识别”的逻辑关系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1982470" y="5996940"/>
              <a:ext cx="6548877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1" name="TextBox 28"/>
          <p:cNvSpPr txBox="1"/>
          <p:nvPr/>
        </p:nvSpPr>
        <p:spPr bwMode="auto">
          <a:xfrm>
            <a:off x="3395804" y="304743"/>
            <a:ext cx="1275950" cy="3392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录入人脸</a:t>
            </a:r>
          </a:p>
        </p:txBody>
      </p:sp>
      <p:sp>
        <p:nvSpPr>
          <p:cNvPr id="5" name="Shape 2">
            <a:extLst>
              <a:ext uri="{FF2B5EF4-FFF2-40B4-BE49-F238E27FC236}">
                <a16:creationId xmlns:a16="http://schemas.microsoft.com/office/drawing/2014/main" id="{1810E3A1-219F-8737-DFE3-FEB436652B68}"/>
              </a:ext>
            </a:extLst>
          </p:cNvPr>
          <p:cNvSpPr/>
          <p:nvPr/>
        </p:nvSpPr>
        <p:spPr>
          <a:xfrm>
            <a:off x="2854765" y="1089875"/>
            <a:ext cx="748809" cy="748809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0" y="495300"/>
                </a:moveTo>
                <a:lnTo>
                  <a:pt x="0" y="247650"/>
                </a:lnTo>
                <a:lnTo>
                  <a:pt x="162163" y="247650"/>
                </a:lnTo>
                <a:cubicBezTo>
                  <a:pt x="178237" y="223599"/>
                  <a:pt x="200263" y="203835"/>
                  <a:pt x="226100" y="190500"/>
                </a:cubicBezTo>
                <a:lnTo>
                  <a:pt x="0" y="190500"/>
                </a:lnTo>
                <a:lnTo>
                  <a:pt x="0" y="149662"/>
                </a:lnTo>
                <a:cubicBezTo>
                  <a:pt x="0" y="107633"/>
                  <a:pt x="34171" y="73462"/>
                  <a:pt x="76200" y="73462"/>
                </a:cubicBezTo>
                <a:lnTo>
                  <a:pt x="76319" y="73462"/>
                </a:lnTo>
                <a:cubicBezTo>
                  <a:pt x="77748" y="53697"/>
                  <a:pt x="94178" y="38100"/>
                  <a:pt x="114300" y="38100"/>
                </a:cubicBezTo>
                <a:lnTo>
                  <a:pt x="152400" y="38100"/>
                </a:lnTo>
                <a:cubicBezTo>
                  <a:pt x="172522" y="38100"/>
                  <a:pt x="188952" y="53697"/>
                  <a:pt x="190381" y="73462"/>
                </a:cubicBezTo>
                <a:lnTo>
                  <a:pt x="228600" y="73462"/>
                </a:lnTo>
                <a:lnTo>
                  <a:pt x="289560" y="45125"/>
                </a:lnTo>
                <a:cubicBezTo>
                  <a:pt x="299561" y="40481"/>
                  <a:pt x="310515" y="37981"/>
                  <a:pt x="321588" y="37981"/>
                </a:cubicBezTo>
                <a:lnTo>
                  <a:pt x="533400" y="38100"/>
                </a:lnTo>
                <a:cubicBezTo>
                  <a:pt x="575429" y="38100"/>
                  <a:pt x="609600" y="72271"/>
                  <a:pt x="609600" y="114300"/>
                </a:cubicBezTo>
                <a:lnTo>
                  <a:pt x="609600" y="190500"/>
                </a:lnTo>
                <a:lnTo>
                  <a:pt x="383381" y="190500"/>
                </a:lnTo>
                <a:cubicBezTo>
                  <a:pt x="409218" y="203835"/>
                  <a:pt x="431244" y="223599"/>
                  <a:pt x="447318" y="247650"/>
                </a:cubicBezTo>
                <a:lnTo>
                  <a:pt x="609481" y="247650"/>
                </a:lnTo>
                <a:lnTo>
                  <a:pt x="609481" y="495300"/>
                </a:lnTo>
                <a:cubicBezTo>
                  <a:pt x="609481" y="537329"/>
                  <a:pt x="575310" y="571500"/>
                  <a:pt x="533281" y="571500"/>
                </a:cubicBezTo>
                <a:lnTo>
                  <a:pt x="76200" y="571500"/>
                </a:lnTo>
                <a:cubicBezTo>
                  <a:pt x="34171" y="571500"/>
                  <a:pt x="0" y="537329"/>
                  <a:pt x="0" y="495300"/>
                </a:cubicBezTo>
                <a:close/>
                <a:moveTo>
                  <a:pt x="304800" y="228600"/>
                </a:moveTo>
                <a:cubicBezTo>
                  <a:pt x="263063" y="227253"/>
                  <a:pt x="223907" y="248751"/>
                  <a:pt x="202641" y="284688"/>
                </a:cubicBezTo>
                <a:cubicBezTo>
                  <a:pt x="181374" y="320625"/>
                  <a:pt x="181374" y="365294"/>
                  <a:pt x="202641" y="401231"/>
                </a:cubicBezTo>
                <a:cubicBezTo>
                  <a:pt x="223907" y="437168"/>
                  <a:pt x="263063" y="458666"/>
                  <a:pt x="304800" y="457319"/>
                </a:cubicBezTo>
                <a:cubicBezTo>
                  <a:pt x="346537" y="458666"/>
                  <a:pt x="385693" y="437168"/>
                  <a:pt x="406959" y="401231"/>
                </a:cubicBezTo>
                <a:cubicBezTo>
                  <a:pt x="428226" y="365294"/>
                  <a:pt x="428226" y="320625"/>
                  <a:pt x="406959" y="284688"/>
                </a:cubicBezTo>
                <a:cubicBezTo>
                  <a:pt x="385693" y="248751"/>
                  <a:pt x="346537" y="227253"/>
                  <a:pt x="304800" y="228600"/>
                </a:cubicBezTo>
                <a:close/>
              </a:path>
            </a:pathLst>
          </a:custGeom>
          <a:solidFill>
            <a:srgbClr val="4A90E2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D77A6EE4-B6FF-1B93-6F6F-E4E4F52CF73A}"/>
              </a:ext>
            </a:extLst>
          </p:cNvPr>
          <p:cNvSpPr/>
          <p:nvPr/>
        </p:nvSpPr>
        <p:spPr>
          <a:xfrm>
            <a:off x="2151320" y="1975730"/>
            <a:ext cx="2088918" cy="51273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Noto Sans SC" panose="020B0500000000000000" pitchFamily="34" charset="-120"/>
              </a:rPr>
              <a:t>1.</a:t>
            </a: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Noto Sans SC" panose="020B0500000000000000" pitchFamily="34" charset="-120"/>
              </a:rPr>
              <a:t>采集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Noto Sans SC" panose="020B0500000000000000" pitchFamily="34" charset="-120"/>
              </a:rPr>
              <a:t>人脸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cs"/>
            </a:endParaRPr>
          </a:p>
        </p:txBody>
      </p:sp>
      <p:sp>
        <p:nvSpPr>
          <p:cNvPr id="20" name="Shape 5">
            <a:extLst>
              <a:ext uri="{FF2B5EF4-FFF2-40B4-BE49-F238E27FC236}">
                <a16:creationId xmlns:a16="http://schemas.microsoft.com/office/drawing/2014/main" id="{D0283985-1782-E124-276D-D4607B2A7F64}"/>
              </a:ext>
            </a:extLst>
          </p:cNvPr>
          <p:cNvSpPr/>
          <p:nvPr/>
        </p:nvSpPr>
        <p:spPr>
          <a:xfrm>
            <a:off x="5162788" y="1039329"/>
            <a:ext cx="813071" cy="722730"/>
          </a:xfrm>
          <a:custGeom>
            <a:avLst/>
            <a:gdLst/>
            <a:ahLst/>
            <a:cxnLst/>
            <a:rect l="l" t="t" r="r" b="b"/>
            <a:pathLst>
              <a:path w="685800" h="609600">
                <a:moveTo>
                  <a:pt x="76200" y="76200"/>
                </a:moveTo>
                <a:cubicBezTo>
                  <a:pt x="34171" y="76200"/>
                  <a:pt x="0" y="110371"/>
                  <a:pt x="0" y="152400"/>
                </a:cubicBezTo>
                <a:lnTo>
                  <a:pt x="0" y="457200"/>
                </a:lnTo>
                <a:cubicBezTo>
                  <a:pt x="0" y="499229"/>
                  <a:pt x="34171" y="533400"/>
                  <a:pt x="76200" y="533400"/>
                </a:cubicBezTo>
                <a:lnTo>
                  <a:pt x="609600" y="533400"/>
                </a:lnTo>
                <a:cubicBezTo>
                  <a:pt x="651629" y="533400"/>
                  <a:pt x="685800" y="499229"/>
                  <a:pt x="685800" y="457200"/>
                </a:cubicBezTo>
                <a:lnTo>
                  <a:pt x="685800" y="152400"/>
                </a:lnTo>
                <a:cubicBezTo>
                  <a:pt x="685800" y="110371"/>
                  <a:pt x="651629" y="76200"/>
                  <a:pt x="609600" y="76200"/>
                </a:cubicBezTo>
                <a:lnTo>
                  <a:pt x="76200" y="76200"/>
                </a:lnTo>
                <a:close/>
                <a:moveTo>
                  <a:pt x="95250" y="152400"/>
                </a:moveTo>
                <a:lnTo>
                  <a:pt x="133350" y="152400"/>
                </a:lnTo>
                <a:cubicBezTo>
                  <a:pt x="143828" y="152400"/>
                  <a:pt x="152400" y="160973"/>
                  <a:pt x="152400" y="171450"/>
                </a:cubicBezTo>
                <a:lnTo>
                  <a:pt x="152400" y="209550"/>
                </a:lnTo>
                <a:cubicBezTo>
                  <a:pt x="152400" y="220028"/>
                  <a:pt x="143828" y="228600"/>
                  <a:pt x="133350" y="228600"/>
                </a:cubicBezTo>
                <a:lnTo>
                  <a:pt x="95250" y="228600"/>
                </a:lnTo>
                <a:cubicBezTo>
                  <a:pt x="84773" y="228600"/>
                  <a:pt x="76200" y="220028"/>
                  <a:pt x="76200" y="209550"/>
                </a:cubicBezTo>
                <a:lnTo>
                  <a:pt x="76200" y="171450"/>
                </a:lnTo>
                <a:cubicBezTo>
                  <a:pt x="76200" y="160973"/>
                  <a:pt x="84773" y="152400"/>
                  <a:pt x="95250" y="152400"/>
                </a:cubicBezTo>
                <a:close/>
                <a:moveTo>
                  <a:pt x="76200" y="285750"/>
                </a:moveTo>
                <a:cubicBezTo>
                  <a:pt x="76200" y="275273"/>
                  <a:pt x="84773" y="266700"/>
                  <a:pt x="95250" y="266700"/>
                </a:cubicBezTo>
                <a:lnTo>
                  <a:pt x="133350" y="266700"/>
                </a:lnTo>
                <a:cubicBezTo>
                  <a:pt x="143828" y="266700"/>
                  <a:pt x="152400" y="275273"/>
                  <a:pt x="152400" y="285750"/>
                </a:cubicBezTo>
                <a:lnTo>
                  <a:pt x="152400" y="323850"/>
                </a:lnTo>
                <a:cubicBezTo>
                  <a:pt x="152400" y="334328"/>
                  <a:pt x="143828" y="342900"/>
                  <a:pt x="133350" y="342900"/>
                </a:cubicBezTo>
                <a:lnTo>
                  <a:pt x="95250" y="342900"/>
                </a:lnTo>
                <a:cubicBezTo>
                  <a:pt x="84773" y="342900"/>
                  <a:pt x="76200" y="334328"/>
                  <a:pt x="76200" y="323850"/>
                </a:cubicBezTo>
                <a:lnTo>
                  <a:pt x="76200" y="285750"/>
                </a:lnTo>
                <a:close/>
                <a:moveTo>
                  <a:pt x="209550" y="152400"/>
                </a:moveTo>
                <a:lnTo>
                  <a:pt x="247650" y="152400"/>
                </a:lnTo>
                <a:cubicBezTo>
                  <a:pt x="258128" y="152400"/>
                  <a:pt x="266700" y="160973"/>
                  <a:pt x="266700" y="171450"/>
                </a:cubicBezTo>
                <a:lnTo>
                  <a:pt x="266700" y="209550"/>
                </a:lnTo>
                <a:cubicBezTo>
                  <a:pt x="266700" y="220028"/>
                  <a:pt x="258128" y="228600"/>
                  <a:pt x="247650" y="228600"/>
                </a:cubicBezTo>
                <a:lnTo>
                  <a:pt x="209550" y="228600"/>
                </a:lnTo>
                <a:cubicBezTo>
                  <a:pt x="199072" y="228600"/>
                  <a:pt x="190500" y="220028"/>
                  <a:pt x="190500" y="209550"/>
                </a:cubicBezTo>
                <a:lnTo>
                  <a:pt x="190500" y="171450"/>
                </a:lnTo>
                <a:cubicBezTo>
                  <a:pt x="190500" y="160973"/>
                  <a:pt x="199072" y="152400"/>
                  <a:pt x="209550" y="152400"/>
                </a:cubicBezTo>
                <a:close/>
                <a:moveTo>
                  <a:pt x="190500" y="285750"/>
                </a:moveTo>
                <a:cubicBezTo>
                  <a:pt x="190500" y="275273"/>
                  <a:pt x="199072" y="266700"/>
                  <a:pt x="209550" y="266700"/>
                </a:cubicBezTo>
                <a:lnTo>
                  <a:pt x="247650" y="266700"/>
                </a:lnTo>
                <a:cubicBezTo>
                  <a:pt x="258128" y="266700"/>
                  <a:pt x="266700" y="275273"/>
                  <a:pt x="266700" y="285750"/>
                </a:cubicBezTo>
                <a:lnTo>
                  <a:pt x="266700" y="323850"/>
                </a:lnTo>
                <a:cubicBezTo>
                  <a:pt x="266700" y="334328"/>
                  <a:pt x="258128" y="342900"/>
                  <a:pt x="247650" y="342900"/>
                </a:cubicBezTo>
                <a:lnTo>
                  <a:pt x="209550" y="342900"/>
                </a:lnTo>
                <a:cubicBezTo>
                  <a:pt x="199072" y="342900"/>
                  <a:pt x="190500" y="334328"/>
                  <a:pt x="190500" y="323850"/>
                </a:cubicBezTo>
                <a:lnTo>
                  <a:pt x="190500" y="285750"/>
                </a:lnTo>
                <a:close/>
                <a:moveTo>
                  <a:pt x="209550" y="381000"/>
                </a:moveTo>
                <a:lnTo>
                  <a:pt x="476250" y="381000"/>
                </a:lnTo>
                <a:cubicBezTo>
                  <a:pt x="486728" y="381000"/>
                  <a:pt x="495300" y="389573"/>
                  <a:pt x="495300" y="400050"/>
                </a:cubicBezTo>
                <a:lnTo>
                  <a:pt x="495300" y="438150"/>
                </a:lnTo>
                <a:cubicBezTo>
                  <a:pt x="495300" y="448628"/>
                  <a:pt x="486728" y="457200"/>
                  <a:pt x="476250" y="457200"/>
                </a:cubicBezTo>
                <a:lnTo>
                  <a:pt x="209550" y="457200"/>
                </a:lnTo>
                <a:cubicBezTo>
                  <a:pt x="199072" y="457200"/>
                  <a:pt x="190500" y="448628"/>
                  <a:pt x="190500" y="438150"/>
                </a:cubicBezTo>
                <a:lnTo>
                  <a:pt x="190500" y="400050"/>
                </a:lnTo>
                <a:cubicBezTo>
                  <a:pt x="190500" y="389573"/>
                  <a:pt x="199072" y="381000"/>
                  <a:pt x="209550" y="381000"/>
                </a:cubicBezTo>
                <a:close/>
                <a:moveTo>
                  <a:pt x="304800" y="171450"/>
                </a:moveTo>
                <a:cubicBezTo>
                  <a:pt x="304800" y="160973"/>
                  <a:pt x="313373" y="152400"/>
                  <a:pt x="323850" y="152400"/>
                </a:cubicBezTo>
                <a:lnTo>
                  <a:pt x="361950" y="152400"/>
                </a:lnTo>
                <a:cubicBezTo>
                  <a:pt x="372428" y="152400"/>
                  <a:pt x="381000" y="160973"/>
                  <a:pt x="381000" y="171450"/>
                </a:cubicBezTo>
                <a:lnTo>
                  <a:pt x="381000" y="209550"/>
                </a:lnTo>
                <a:cubicBezTo>
                  <a:pt x="381000" y="220028"/>
                  <a:pt x="372428" y="228600"/>
                  <a:pt x="361950" y="228600"/>
                </a:cubicBezTo>
                <a:lnTo>
                  <a:pt x="323850" y="228600"/>
                </a:lnTo>
                <a:cubicBezTo>
                  <a:pt x="313373" y="228600"/>
                  <a:pt x="304800" y="220028"/>
                  <a:pt x="304800" y="209550"/>
                </a:cubicBezTo>
                <a:lnTo>
                  <a:pt x="304800" y="171450"/>
                </a:lnTo>
                <a:close/>
                <a:moveTo>
                  <a:pt x="323850" y="266700"/>
                </a:moveTo>
                <a:lnTo>
                  <a:pt x="361950" y="266700"/>
                </a:lnTo>
                <a:cubicBezTo>
                  <a:pt x="372428" y="266700"/>
                  <a:pt x="381000" y="275273"/>
                  <a:pt x="381000" y="285750"/>
                </a:cubicBezTo>
                <a:lnTo>
                  <a:pt x="381000" y="323850"/>
                </a:lnTo>
                <a:cubicBezTo>
                  <a:pt x="381000" y="334328"/>
                  <a:pt x="372428" y="342900"/>
                  <a:pt x="361950" y="342900"/>
                </a:cubicBezTo>
                <a:lnTo>
                  <a:pt x="323850" y="342900"/>
                </a:lnTo>
                <a:cubicBezTo>
                  <a:pt x="313373" y="342900"/>
                  <a:pt x="304800" y="334328"/>
                  <a:pt x="304800" y="323850"/>
                </a:cubicBezTo>
                <a:lnTo>
                  <a:pt x="304800" y="285750"/>
                </a:lnTo>
                <a:cubicBezTo>
                  <a:pt x="304800" y="275273"/>
                  <a:pt x="313373" y="266700"/>
                  <a:pt x="323850" y="266700"/>
                </a:cubicBezTo>
                <a:close/>
                <a:moveTo>
                  <a:pt x="419100" y="171450"/>
                </a:moveTo>
                <a:cubicBezTo>
                  <a:pt x="419100" y="160973"/>
                  <a:pt x="427673" y="152400"/>
                  <a:pt x="438150" y="152400"/>
                </a:cubicBezTo>
                <a:lnTo>
                  <a:pt x="476250" y="152400"/>
                </a:lnTo>
                <a:cubicBezTo>
                  <a:pt x="486728" y="152400"/>
                  <a:pt x="495300" y="160973"/>
                  <a:pt x="495300" y="171450"/>
                </a:cubicBezTo>
                <a:lnTo>
                  <a:pt x="495300" y="209550"/>
                </a:lnTo>
                <a:cubicBezTo>
                  <a:pt x="495300" y="220028"/>
                  <a:pt x="486728" y="228600"/>
                  <a:pt x="476250" y="228600"/>
                </a:cubicBezTo>
                <a:lnTo>
                  <a:pt x="438150" y="228600"/>
                </a:lnTo>
                <a:cubicBezTo>
                  <a:pt x="427673" y="228600"/>
                  <a:pt x="419100" y="220028"/>
                  <a:pt x="419100" y="209550"/>
                </a:cubicBezTo>
                <a:lnTo>
                  <a:pt x="419100" y="171450"/>
                </a:lnTo>
                <a:close/>
                <a:moveTo>
                  <a:pt x="438150" y="266700"/>
                </a:moveTo>
                <a:lnTo>
                  <a:pt x="476250" y="266700"/>
                </a:lnTo>
                <a:cubicBezTo>
                  <a:pt x="486728" y="266700"/>
                  <a:pt x="495300" y="275273"/>
                  <a:pt x="495300" y="285750"/>
                </a:cubicBezTo>
                <a:lnTo>
                  <a:pt x="495300" y="323850"/>
                </a:lnTo>
                <a:cubicBezTo>
                  <a:pt x="495300" y="334328"/>
                  <a:pt x="486728" y="342900"/>
                  <a:pt x="476250" y="342900"/>
                </a:cubicBezTo>
                <a:lnTo>
                  <a:pt x="438150" y="342900"/>
                </a:lnTo>
                <a:cubicBezTo>
                  <a:pt x="427673" y="342900"/>
                  <a:pt x="419100" y="334328"/>
                  <a:pt x="419100" y="323850"/>
                </a:cubicBezTo>
                <a:lnTo>
                  <a:pt x="419100" y="285750"/>
                </a:lnTo>
                <a:cubicBezTo>
                  <a:pt x="419100" y="275273"/>
                  <a:pt x="427673" y="266700"/>
                  <a:pt x="438150" y="266700"/>
                </a:cubicBezTo>
                <a:close/>
                <a:moveTo>
                  <a:pt x="533400" y="171450"/>
                </a:moveTo>
                <a:cubicBezTo>
                  <a:pt x="533400" y="160973"/>
                  <a:pt x="541973" y="152400"/>
                  <a:pt x="552450" y="152400"/>
                </a:cubicBezTo>
                <a:lnTo>
                  <a:pt x="590550" y="152400"/>
                </a:lnTo>
                <a:cubicBezTo>
                  <a:pt x="601028" y="152400"/>
                  <a:pt x="609600" y="160973"/>
                  <a:pt x="609600" y="171450"/>
                </a:cubicBezTo>
                <a:lnTo>
                  <a:pt x="609600" y="209550"/>
                </a:lnTo>
                <a:cubicBezTo>
                  <a:pt x="609600" y="220028"/>
                  <a:pt x="601028" y="228600"/>
                  <a:pt x="590550" y="228600"/>
                </a:cubicBezTo>
                <a:lnTo>
                  <a:pt x="552450" y="228600"/>
                </a:lnTo>
                <a:cubicBezTo>
                  <a:pt x="541973" y="228600"/>
                  <a:pt x="533400" y="220028"/>
                  <a:pt x="533400" y="209550"/>
                </a:cubicBezTo>
                <a:lnTo>
                  <a:pt x="533400" y="171450"/>
                </a:lnTo>
                <a:close/>
                <a:moveTo>
                  <a:pt x="552450" y="266700"/>
                </a:moveTo>
                <a:lnTo>
                  <a:pt x="590550" y="266700"/>
                </a:lnTo>
                <a:cubicBezTo>
                  <a:pt x="601028" y="266700"/>
                  <a:pt x="609600" y="275273"/>
                  <a:pt x="609600" y="285750"/>
                </a:cubicBezTo>
                <a:lnTo>
                  <a:pt x="609600" y="323850"/>
                </a:lnTo>
                <a:cubicBezTo>
                  <a:pt x="609600" y="334328"/>
                  <a:pt x="601028" y="342900"/>
                  <a:pt x="590550" y="342900"/>
                </a:cubicBezTo>
                <a:lnTo>
                  <a:pt x="552450" y="342900"/>
                </a:lnTo>
                <a:cubicBezTo>
                  <a:pt x="541973" y="342900"/>
                  <a:pt x="533400" y="334328"/>
                  <a:pt x="533400" y="323850"/>
                </a:cubicBezTo>
                <a:lnTo>
                  <a:pt x="533400" y="285750"/>
                </a:lnTo>
                <a:cubicBezTo>
                  <a:pt x="533400" y="275273"/>
                  <a:pt x="541973" y="266700"/>
                  <a:pt x="552450" y="266700"/>
                </a:cubicBezTo>
                <a:close/>
              </a:path>
            </a:pathLst>
          </a:custGeom>
          <a:solidFill>
            <a:srgbClr val="4A90E2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21" name="Text 6">
            <a:extLst>
              <a:ext uri="{FF2B5EF4-FFF2-40B4-BE49-F238E27FC236}">
                <a16:creationId xmlns:a16="http://schemas.microsoft.com/office/drawing/2014/main" id="{AFB6D77F-8D37-5563-1111-43C430B4BD8D}"/>
              </a:ext>
            </a:extLst>
          </p:cNvPr>
          <p:cNvSpPr/>
          <p:nvPr/>
        </p:nvSpPr>
        <p:spPr>
          <a:xfrm>
            <a:off x="4606482" y="1999795"/>
            <a:ext cx="2088918" cy="51273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8AB833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Noto Sans SC" panose="020B0500000000000000" pitchFamily="34" charset="-120"/>
              </a:rPr>
              <a:t>2.输入姓名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8AB833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cs"/>
            </a:endParaRPr>
          </a:p>
        </p:txBody>
      </p:sp>
      <p:sp>
        <p:nvSpPr>
          <p:cNvPr id="22" name="Shape 7">
            <a:extLst>
              <a:ext uri="{FF2B5EF4-FFF2-40B4-BE49-F238E27FC236}">
                <a16:creationId xmlns:a16="http://schemas.microsoft.com/office/drawing/2014/main" id="{2BCFEE6E-B721-85C2-E26F-C0C11244D57D}"/>
              </a:ext>
            </a:extLst>
          </p:cNvPr>
          <p:cNvSpPr/>
          <p:nvPr/>
        </p:nvSpPr>
        <p:spPr>
          <a:xfrm>
            <a:off x="6420267" y="1056165"/>
            <a:ext cx="782519" cy="782519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448806" y="248781"/>
                </a:moveTo>
                <a:cubicBezTo>
                  <a:pt x="459968" y="237619"/>
                  <a:pt x="459968" y="219492"/>
                  <a:pt x="448806" y="208330"/>
                </a:cubicBezTo>
                <a:lnTo>
                  <a:pt x="305931" y="65455"/>
                </a:lnTo>
                <a:cubicBezTo>
                  <a:pt x="294769" y="54293"/>
                  <a:pt x="276642" y="54293"/>
                  <a:pt x="265480" y="65455"/>
                </a:cubicBezTo>
                <a:cubicBezTo>
                  <a:pt x="254318" y="76617"/>
                  <a:pt x="254318" y="94744"/>
                  <a:pt x="265480" y="105906"/>
                </a:cubicBezTo>
                <a:lnTo>
                  <a:pt x="359599" y="200025"/>
                </a:lnTo>
                <a:lnTo>
                  <a:pt x="28575" y="200025"/>
                </a:lnTo>
                <a:cubicBezTo>
                  <a:pt x="12769" y="200025"/>
                  <a:pt x="0" y="212794"/>
                  <a:pt x="0" y="228600"/>
                </a:cubicBezTo>
                <a:cubicBezTo>
                  <a:pt x="0" y="244406"/>
                  <a:pt x="12769" y="257175"/>
                  <a:pt x="28575" y="257175"/>
                </a:cubicBezTo>
                <a:lnTo>
                  <a:pt x="359599" y="257175"/>
                </a:lnTo>
                <a:lnTo>
                  <a:pt x="265480" y="351294"/>
                </a:lnTo>
                <a:cubicBezTo>
                  <a:pt x="254317" y="362456"/>
                  <a:pt x="254317" y="380583"/>
                  <a:pt x="265480" y="391745"/>
                </a:cubicBezTo>
                <a:cubicBezTo>
                  <a:pt x="276642" y="402908"/>
                  <a:pt x="294769" y="402908"/>
                  <a:pt x="305931" y="391745"/>
                </a:cubicBezTo>
                <a:lnTo>
                  <a:pt x="448806" y="248870"/>
                </a:lnTo>
                <a:close/>
              </a:path>
            </a:pathLst>
          </a:custGeom>
          <a:solidFill>
            <a:srgbClr val="87CEEB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28" name="Shape 8">
            <a:extLst>
              <a:ext uri="{FF2B5EF4-FFF2-40B4-BE49-F238E27FC236}">
                <a16:creationId xmlns:a16="http://schemas.microsoft.com/office/drawing/2014/main" id="{A114A2D8-1A53-58D8-7F59-010DE70D9E95}"/>
              </a:ext>
            </a:extLst>
          </p:cNvPr>
          <p:cNvSpPr/>
          <p:nvPr/>
        </p:nvSpPr>
        <p:spPr>
          <a:xfrm>
            <a:off x="7702092" y="1129098"/>
            <a:ext cx="614233" cy="701981"/>
          </a:xfrm>
          <a:custGeom>
            <a:avLst/>
            <a:gdLst/>
            <a:ahLst/>
            <a:cxnLst/>
            <a:rect l="l" t="t" r="r" b="b"/>
            <a:pathLst>
              <a:path w="533400" h="609600">
                <a:moveTo>
                  <a:pt x="76200" y="38100"/>
                </a:moveTo>
                <a:cubicBezTo>
                  <a:pt x="34171" y="38100"/>
                  <a:pt x="0" y="72271"/>
                  <a:pt x="0" y="114300"/>
                </a:cubicBezTo>
                <a:lnTo>
                  <a:pt x="0" y="495300"/>
                </a:lnTo>
                <a:cubicBezTo>
                  <a:pt x="0" y="537329"/>
                  <a:pt x="34171" y="571500"/>
                  <a:pt x="76200" y="571500"/>
                </a:cubicBezTo>
                <a:lnTo>
                  <a:pt x="457200" y="571500"/>
                </a:lnTo>
                <a:cubicBezTo>
                  <a:pt x="499229" y="571500"/>
                  <a:pt x="533400" y="537329"/>
                  <a:pt x="533400" y="495300"/>
                </a:cubicBezTo>
                <a:lnTo>
                  <a:pt x="533400" y="206335"/>
                </a:lnTo>
                <a:cubicBezTo>
                  <a:pt x="533400" y="186095"/>
                  <a:pt x="525423" y="166688"/>
                  <a:pt x="511135" y="152400"/>
                </a:cubicBezTo>
                <a:lnTo>
                  <a:pt x="419100" y="60365"/>
                </a:lnTo>
                <a:cubicBezTo>
                  <a:pt x="404813" y="46077"/>
                  <a:pt x="385405" y="38100"/>
                  <a:pt x="365165" y="38100"/>
                </a:cubicBezTo>
                <a:lnTo>
                  <a:pt x="76200" y="38100"/>
                </a:lnTo>
                <a:close/>
                <a:moveTo>
                  <a:pt x="114300" y="152400"/>
                </a:moveTo>
                <a:cubicBezTo>
                  <a:pt x="114300" y="131326"/>
                  <a:pt x="131326" y="114300"/>
                  <a:pt x="152400" y="114300"/>
                </a:cubicBezTo>
                <a:lnTo>
                  <a:pt x="342900" y="114300"/>
                </a:lnTo>
                <a:cubicBezTo>
                  <a:pt x="363974" y="114300"/>
                  <a:pt x="381000" y="131326"/>
                  <a:pt x="381000" y="152400"/>
                </a:cubicBezTo>
                <a:lnTo>
                  <a:pt x="381000" y="228600"/>
                </a:lnTo>
                <a:cubicBezTo>
                  <a:pt x="381000" y="249674"/>
                  <a:pt x="363974" y="266700"/>
                  <a:pt x="342900" y="266700"/>
                </a:cubicBezTo>
                <a:lnTo>
                  <a:pt x="152400" y="266700"/>
                </a:lnTo>
                <a:cubicBezTo>
                  <a:pt x="131326" y="266700"/>
                  <a:pt x="114300" y="249674"/>
                  <a:pt x="114300" y="228600"/>
                </a:cubicBezTo>
                <a:lnTo>
                  <a:pt x="114300" y="152400"/>
                </a:lnTo>
                <a:close/>
                <a:moveTo>
                  <a:pt x="266700" y="342900"/>
                </a:moveTo>
                <a:cubicBezTo>
                  <a:pt x="308756" y="342900"/>
                  <a:pt x="342900" y="377044"/>
                  <a:pt x="342900" y="419100"/>
                </a:cubicBezTo>
                <a:cubicBezTo>
                  <a:pt x="342900" y="461156"/>
                  <a:pt x="308756" y="495300"/>
                  <a:pt x="266700" y="495300"/>
                </a:cubicBezTo>
                <a:cubicBezTo>
                  <a:pt x="224644" y="495300"/>
                  <a:pt x="190500" y="461156"/>
                  <a:pt x="190500" y="419100"/>
                </a:cubicBezTo>
                <a:cubicBezTo>
                  <a:pt x="190500" y="377044"/>
                  <a:pt x="224644" y="342900"/>
                  <a:pt x="266700" y="342900"/>
                </a:cubicBezTo>
                <a:close/>
              </a:path>
            </a:pathLst>
          </a:custGeom>
          <a:solidFill>
            <a:srgbClr val="4A90E2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30" name="Text 9">
            <a:extLst>
              <a:ext uri="{FF2B5EF4-FFF2-40B4-BE49-F238E27FC236}">
                <a16:creationId xmlns:a16="http://schemas.microsoft.com/office/drawing/2014/main" id="{7E9A0766-0F15-90D5-31B8-61CC56C77AF5}"/>
              </a:ext>
            </a:extLst>
          </p:cNvPr>
          <p:cNvSpPr/>
          <p:nvPr/>
        </p:nvSpPr>
        <p:spPr>
          <a:xfrm>
            <a:off x="6991731" y="2086126"/>
            <a:ext cx="2299302" cy="3693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Noto Sans SC" panose="020B0500000000000000" pitchFamily="34" charset="-120"/>
              </a:rPr>
              <a:t>3.保存数据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cs"/>
            </a:endParaRPr>
          </a:p>
        </p:txBody>
      </p:sp>
      <p:sp>
        <p:nvSpPr>
          <p:cNvPr id="31" name="Shape 7">
            <a:extLst>
              <a:ext uri="{FF2B5EF4-FFF2-40B4-BE49-F238E27FC236}">
                <a16:creationId xmlns:a16="http://schemas.microsoft.com/office/drawing/2014/main" id="{084BEEA3-EBA8-356B-91F0-6D66E905531C}"/>
              </a:ext>
            </a:extLst>
          </p:cNvPr>
          <p:cNvSpPr/>
          <p:nvPr/>
        </p:nvSpPr>
        <p:spPr>
          <a:xfrm>
            <a:off x="4026352" y="1168520"/>
            <a:ext cx="782519" cy="782519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448806" y="248781"/>
                </a:moveTo>
                <a:cubicBezTo>
                  <a:pt x="459968" y="237619"/>
                  <a:pt x="459968" y="219492"/>
                  <a:pt x="448806" y="208330"/>
                </a:cubicBezTo>
                <a:lnTo>
                  <a:pt x="305931" y="65455"/>
                </a:lnTo>
                <a:cubicBezTo>
                  <a:pt x="294769" y="54293"/>
                  <a:pt x="276642" y="54293"/>
                  <a:pt x="265480" y="65455"/>
                </a:cubicBezTo>
                <a:cubicBezTo>
                  <a:pt x="254318" y="76617"/>
                  <a:pt x="254318" y="94744"/>
                  <a:pt x="265480" y="105906"/>
                </a:cubicBezTo>
                <a:lnTo>
                  <a:pt x="359599" y="200025"/>
                </a:lnTo>
                <a:lnTo>
                  <a:pt x="28575" y="200025"/>
                </a:lnTo>
                <a:cubicBezTo>
                  <a:pt x="12769" y="200025"/>
                  <a:pt x="0" y="212794"/>
                  <a:pt x="0" y="228600"/>
                </a:cubicBezTo>
                <a:cubicBezTo>
                  <a:pt x="0" y="244406"/>
                  <a:pt x="12769" y="257175"/>
                  <a:pt x="28575" y="257175"/>
                </a:cubicBezTo>
                <a:lnTo>
                  <a:pt x="359599" y="257175"/>
                </a:lnTo>
                <a:lnTo>
                  <a:pt x="265480" y="351294"/>
                </a:lnTo>
                <a:cubicBezTo>
                  <a:pt x="254317" y="362456"/>
                  <a:pt x="254317" y="380583"/>
                  <a:pt x="265480" y="391745"/>
                </a:cubicBezTo>
                <a:cubicBezTo>
                  <a:pt x="276642" y="402908"/>
                  <a:pt x="294769" y="402908"/>
                  <a:pt x="305931" y="391745"/>
                </a:cubicBezTo>
                <a:lnTo>
                  <a:pt x="448806" y="248870"/>
                </a:lnTo>
                <a:close/>
              </a:path>
            </a:pathLst>
          </a:custGeom>
          <a:solidFill>
            <a:srgbClr val="87CEEB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pic>
        <p:nvPicPr>
          <p:cNvPr id="37" name="图片 36">
            <a:extLst>
              <a:ext uri="{FF2B5EF4-FFF2-40B4-BE49-F238E27FC236}">
                <a16:creationId xmlns:a16="http://schemas.microsoft.com/office/drawing/2014/main" id="{FABFB272-506D-253E-E8E3-EBFB5D2CB64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32" t="4802" r="17357" b="6827"/>
          <a:stretch>
            <a:fillRect/>
          </a:stretch>
        </p:blipFill>
        <p:spPr>
          <a:xfrm>
            <a:off x="771103" y="2920935"/>
            <a:ext cx="3043137" cy="24296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73" name="图片 572">
            <a:extLst>
              <a:ext uri="{FF2B5EF4-FFF2-40B4-BE49-F238E27FC236}">
                <a16:creationId xmlns:a16="http://schemas.microsoft.com/office/drawing/2014/main" id="{7F0A3E65-2737-7448-DBD1-F18C1AAC9FE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9" t="4802" r="20666" b="17094"/>
          <a:stretch>
            <a:fillRect/>
          </a:stretch>
        </p:blipFill>
        <p:spPr>
          <a:xfrm>
            <a:off x="4417611" y="2920935"/>
            <a:ext cx="3017212" cy="24296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75" name="图片 574">
            <a:extLst>
              <a:ext uri="{FF2B5EF4-FFF2-40B4-BE49-F238E27FC236}">
                <a16:creationId xmlns:a16="http://schemas.microsoft.com/office/drawing/2014/main" id="{EB7E779C-7D29-FAB4-20B3-0D2AEC7648F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89" t="6106" r="15488" b="4801"/>
          <a:stretch>
            <a:fillRect/>
          </a:stretch>
        </p:blipFill>
        <p:spPr>
          <a:xfrm>
            <a:off x="8038195" y="2920935"/>
            <a:ext cx="3137240" cy="24296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20" grpId="0" animBg="1"/>
      <p:bldP spid="21" grpId="0"/>
      <p:bldP spid="22" grpId="0" animBg="1"/>
      <p:bldP spid="28" grpId="0" animBg="1"/>
      <p:bldP spid="30" grpId="0"/>
      <p:bldP spid="3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E005D5-F3C6-CAC8-7152-323E22887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4BD25E14-A4D5-457A-3516-A8B608377C3C}"/>
              </a:ext>
            </a:extLst>
          </p:cNvPr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实验探究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DA8ACA6-49BD-9FEA-434C-E796B4C4827B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1644126" y="5638825"/>
            <a:ext cx="1495808" cy="514985"/>
          </a:xfrm>
          <a:prstGeom prst="rect">
            <a:avLst/>
          </a:prstGeom>
          <a:solidFill>
            <a:srgbClr val="2E75B6"/>
          </a:solidFill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设计意图：</a:t>
            </a:r>
          </a:p>
        </p:txBody>
      </p:sp>
      <p:sp>
        <p:nvSpPr>
          <p:cNvPr id="11" name="TextBox 28">
            <a:extLst>
              <a:ext uri="{FF2B5EF4-FFF2-40B4-BE49-F238E27FC236}">
                <a16:creationId xmlns:a16="http://schemas.microsoft.com/office/drawing/2014/main" id="{000850EE-166B-0CDF-DFD9-1781906A0BDF}"/>
              </a:ext>
            </a:extLst>
          </p:cNvPr>
          <p:cNvSpPr txBox="1"/>
          <p:nvPr/>
        </p:nvSpPr>
        <p:spPr bwMode="auto">
          <a:xfrm>
            <a:off x="3395804" y="304743"/>
            <a:ext cx="1275950" cy="3392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识别比对</a:t>
            </a: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BDC4DBCD-F523-F613-E14B-47E11EDDF348}"/>
              </a:ext>
            </a:extLst>
          </p:cNvPr>
          <p:cNvGrpSpPr/>
          <p:nvPr/>
        </p:nvGrpSpPr>
        <p:grpSpPr>
          <a:xfrm>
            <a:off x="651810" y="1484081"/>
            <a:ext cx="1700779" cy="521383"/>
            <a:chOff x="221722" y="1581261"/>
            <a:chExt cx="1417339" cy="521383"/>
          </a:xfrm>
        </p:grpSpPr>
        <p:pic>
          <p:nvPicPr>
            <p:cNvPr id="4" name="Picture 4">
              <a:extLst>
                <a:ext uri="{FF2B5EF4-FFF2-40B4-BE49-F238E27FC236}">
                  <a16:creationId xmlns:a16="http://schemas.microsoft.com/office/drawing/2014/main" id="{48D5BAC1-C372-2307-4ADA-6CD79D29DFB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66" t="28540" r="8396" b="50231"/>
            <a:stretch>
              <a:fillRect/>
            </a:stretch>
          </p:blipFill>
          <p:spPr bwMode="auto">
            <a:xfrm>
              <a:off x="221722" y="1581261"/>
              <a:ext cx="1417339" cy="5213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Box 8">
              <a:extLst>
                <a:ext uri="{FF2B5EF4-FFF2-40B4-BE49-F238E27FC236}">
                  <a16:creationId xmlns:a16="http://schemas.microsoft.com/office/drawing/2014/main" id="{F42684BF-1293-48EA-D4AA-AB14FEE789CB}"/>
                </a:ext>
              </a:extLst>
            </p:cNvPr>
            <p:cNvSpPr txBox="1"/>
            <p:nvPr/>
          </p:nvSpPr>
          <p:spPr>
            <a:xfrm>
              <a:off x="457489" y="1581261"/>
              <a:ext cx="92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拍照识别</a:t>
              </a:r>
            </a:p>
          </p:txBody>
        </p:sp>
      </p:grpSp>
      <p:pic>
        <p:nvPicPr>
          <p:cNvPr id="16" name="图片 15">
            <a:extLst>
              <a:ext uri="{FF2B5EF4-FFF2-40B4-BE49-F238E27FC236}">
                <a16:creationId xmlns:a16="http://schemas.microsoft.com/office/drawing/2014/main" id="{B277030C-2D0A-D7E7-AFD2-D46A1657951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51" t="4443" r="7526" b="10268"/>
          <a:stretch>
            <a:fillRect/>
          </a:stretch>
        </p:blipFill>
        <p:spPr>
          <a:xfrm>
            <a:off x="6096000" y="1853413"/>
            <a:ext cx="5465806" cy="330136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pSp>
        <p:nvGrpSpPr>
          <p:cNvPr id="17" name="组合 16">
            <a:extLst>
              <a:ext uri="{FF2B5EF4-FFF2-40B4-BE49-F238E27FC236}">
                <a16:creationId xmlns:a16="http://schemas.microsoft.com/office/drawing/2014/main" id="{652E8A5B-7C3D-A565-4AA4-00F333EFA7EA}"/>
              </a:ext>
            </a:extLst>
          </p:cNvPr>
          <p:cNvGrpSpPr/>
          <p:nvPr/>
        </p:nvGrpSpPr>
        <p:grpSpPr>
          <a:xfrm>
            <a:off x="5845052" y="1492923"/>
            <a:ext cx="1700779" cy="521383"/>
            <a:chOff x="221722" y="1581261"/>
            <a:chExt cx="1417339" cy="521383"/>
          </a:xfrm>
        </p:grpSpPr>
        <p:pic>
          <p:nvPicPr>
            <p:cNvPr id="18" name="Picture 4">
              <a:extLst>
                <a:ext uri="{FF2B5EF4-FFF2-40B4-BE49-F238E27FC236}">
                  <a16:creationId xmlns:a16="http://schemas.microsoft.com/office/drawing/2014/main" id="{A321C571-C21C-3C8A-4ACC-BA8F25D9EE9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66" t="28540" r="8396" b="50231"/>
            <a:stretch>
              <a:fillRect/>
            </a:stretch>
          </p:blipFill>
          <p:spPr bwMode="auto">
            <a:xfrm>
              <a:off x="221722" y="1581261"/>
              <a:ext cx="1417339" cy="5213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Box 8">
              <a:extLst>
                <a:ext uri="{FF2B5EF4-FFF2-40B4-BE49-F238E27FC236}">
                  <a16:creationId xmlns:a16="http://schemas.microsoft.com/office/drawing/2014/main" id="{4EE14430-60F4-D7CA-8EA7-77D3EEAF6349}"/>
                </a:ext>
              </a:extLst>
            </p:cNvPr>
            <p:cNvSpPr txBox="1"/>
            <p:nvPr/>
          </p:nvSpPr>
          <p:spPr>
            <a:xfrm>
              <a:off x="244475" y="1581261"/>
              <a:ext cx="13080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查看匹配结果</a:t>
              </a:r>
            </a:p>
          </p:txBody>
        </p:sp>
      </p:grpSp>
      <p:pic>
        <p:nvPicPr>
          <p:cNvPr id="6" name="图片 5">
            <a:extLst>
              <a:ext uri="{FF2B5EF4-FFF2-40B4-BE49-F238E27FC236}">
                <a16:creationId xmlns:a16="http://schemas.microsoft.com/office/drawing/2014/main" id="{C0DC3263-481D-2191-26C2-3DE389C69BC9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78" t="10416" r="18225" b="8594"/>
          <a:stretch>
            <a:fillRect/>
          </a:stretch>
        </p:blipFill>
        <p:spPr>
          <a:xfrm>
            <a:off x="940723" y="1853413"/>
            <a:ext cx="4424492" cy="335956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矩形 12">
            <a:extLst>
              <a:ext uri="{FF2B5EF4-FFF2-40B4-BE49-F238E27FC236}">
                <a16:creationId xmlns:a16="http://schemas.microsoft.com/office/drawing/2014/main" id="{814A0374-7A8E-566E-5BD4-DE84C6B35D26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3152969" y="5638825"/>
            <a:ext cx="7651424" cy="479425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dash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5A329552-DA73-D896-2A4C-5B1AA9E1E797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2782280" y="5638825"/>
            <a:ext cx="8658340" cy="53022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为梳理“图像采集→特征比对→反馈结果”的工作流程奠定操作基础</a:t>
            </a:r>
            <a:r>
              <a: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。</a:t>
            </a:r>
          </a:p>
        </p:txBody>
      </p:sp>
      <p:pic>
        <p:nvPicPr>
          <p:cNvPr id="5" name="采集人脸与识别">
            <a:hlinkClick r:id="" action="ppaction://media"/>
            <a:extLst>
              <a:ext uri="{FF2B5EF4-FFF2-40B4-BE49-F238E27FC236}">
                <a16:creationId xmlns:a16="http://schemas.microsoft.com/office/drawing/2014/main" id="{EC536558-C222-339E-E616-FD620ADD6AA9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096000" y="1862255"/>
            <a:ext cx="5681031" cy="3247126"/>
          </a:xfrm>
          <a:prstGeom prst="rect">
            <a:avLst/>
          </a:prstGeom>
          <a:solidFill>
            <a:srgbClr val="4F81BD"/>
          </a:solidFill>
          <a:ln>
            <a:noFill/>
          </a:ln>
          <a:effectLst>
            <a:innerShdw blurRad="469900">
              <a:srgbClr val="000000">
                <a:alpha val="86000"/>
              </a:srgbClr>
            </a:innerShdw>
          </a:effectLst>
          <a:scene3d>
            <a:camera prst="orthographicFront"/>
            <a:lightRig rig="soft" dir="t"/>
          </a:scene3d>
          <a:sp3d/>
        </p:spPr>
      </p:pic>
    </p:spTree>
    <p:extLst>
      <p:ext uri="{BB962C8B-B14F-4D97-AF65-F5344CB8AC3E}">
        <p14:creationId xmlns:p14="http://schemas.microsoft.com/office/powerpoint/2010/main" val="1656289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/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auto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实验探究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1471331" y="5530560"/>
            <a:ext cx="7284046" cy="553085"/>
            <a:chOff x="467360" y="5971540"/>
            <a:chExt cx="7465495" cy="553085"/>
          </a:xfrm>
        </p:grpSpPr>
        <p:sp>
          <p:nvSpPr>
            <p:cNvPr id="8" name="文本框 7"/>
            <p:cNvSpPr txBox="1"/>
            <p:nvPr>
              <p:custDataLst>
                <p:tags r:id="rId1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9" name="文本框 8"/>
            <p:cNvSpPr txBox="1"/>
            <p:nvPr>
              <p:custDataLst>
                <p:tags r:id="rId2"/>
              </p:custDataLst>
            </p:nvPr>
          </p:nvSpPr>
          <p:spPr>
            <a:xfrm>
              <a:off x="2112011" y="5994400"/>
              <a:ext cx="5820844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帮助学生将零散的操作经验系统化为清晰的认知模型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1982470" y="5996940"/>
              <a:ext cx="5950385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1" name="TextBox 28"/>
          <p:cNvSpPr txBox="1"/>
          <p:nvPr/>
        </p:nvSpPr>
        <p:spPr bwMode="auto">
          <a:xfrm>
            <a:off x="3395804" y="304743"/>
            <a:ext cx="1275950" cy="3392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梳理过程</a:t>
            </a:r>
          </a:p>
        </p:txBody>
      </p:sp>
      <p:graphicFrame>
        <p:nvGraphicFramePr>
          <p:cNvPr id="14" name="对象 13"/>
          <p:cNvGraphicFramePr>
            <a:graphicFrameLocks noChangeAspect="1"/>
          </p:cNvGraphicFramePr>
          <p:nvPr/>
        </p:nvGraphicFramePr>
        <p:xfrm>
          <a:off x="2668392" y="1608321"/>
          <a:ext cx="6455205" cy="34951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6" imgW="3229578" imgH="1762527" progId="Word.Picture.8">
                  <p:embed/>
                </p:oleObj>
              </mc:Choice>
              <mc:Fallback>
                <p:oleObj name="Picture" r:id="rId6" imgW="3229578" imgH="1762527" progId="Word.Picture.8">
                  <p:embed/>
                  <p:pic>
                    <p:nvPicPr>
                      <p:cNvPr id="14" name="对象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8392" y="1608321"/>
                        <a:ext cx="6455205" cy="349519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2" name="图片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1473" y="3041965"/>
            <a:ext cx="2722824" cy="2722824"/>
          </a:xfrm>
          <a:prstGeom prst="rect">
            <a:avLst/>
          </a:prstGeom>
        </p:spPr>
      </p:pic>
      <p:sp>
        <p:nvSpPr>
          <p:cNvPr id="17" name="圆角矩形 32"/>
          <p:cNvSpPr>
            <a:spLocks noChangeArrowheads="1"/>
          </p:cNvSpPr>
          <p:nvPr/>
        </p:nvSpPr>
        <p:spPr bwMode="auto">
          <a:xfrm>
            <a:off x="8136508" y="3226246"/>
            <a:ext cx="818515" cy="363855"/>
          </a:xfrm>
          <a:prstGeom prst="roundRect">
            <a:avLst>
              <a:gd name="adj" fmla="val 50000"/>
            </a:avLst>
          </a:prstGeom>
          <a:gradFill rotWithShape="0">
            <a:gsLst>
              <a:gs pos="0">
                <a:srgbClr val="17A1E9"/>
              </a:gs>
              <a:gs pos="100000">
                <a:srgbClr val="4285F4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3</a:t>
            </a:r>
          </a:p>
        </p:txBody>
      </p:sp>
      <p:sp>
        <p:nvSpPr>
          <p:cNvPr id="18" name="圆角矩形 32"/>
          <p:cNvSpPr>
            <a:spLocks noChangeArrowheads="1"/>
          </p:cNvSpPr>
          <p:nvPr/>
        </p:nvSpPr>
        <p:spPr bwMode="auto">
          <a:xfrm>
            <a:off x="8114483" y="2128314"/>
            <a:ext cx="819080" cy="363591"/>
          </a:xfrm>
          <a:prstGeom prst="roundRect">
            <a:avLst>
              <a:gd name="adj" fmla="val 50000"/>
            </a:avLst>
          </a:prstGeom>
          <a:gradFill rotWithShape="0">
            <a:gsLst>
              <a:gs pos="0">
                <a:srgbClr val="17A1E9"/>
              </a:gs>
              <a:gs pos="100000">
                <a:srgbClr val="4285F4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1</a:t>
            </a:r>
          </a:p>
        </p:txBody>
      </p:sp>
      <p:sp>
        <p:nvSpPr>
          <p:cNvPr id="19" name="圆角矩形 32"/>
          <p:cNvSpPr>
            <a:spLocks noChangeArrowheads="1"/>
          </p:cNvSpPr>
          <p:nvPr/>
        </p:nvSpPr>
        <p:spPr bwMode="auto">
          <a:xfrm>
            <a:off x="8135656" y="2665592"/>
            <a:ext cx="819080" cy="363591"/>
          </a:xfrm>
          <a:prstGeom prst="roundRect">
            <a:avLst>
              <a:gd name="adj" fmla="val 50000"/>
            </a:avLst>
          </a:prstGeom>
          <a:gradFill rotWithShape="0">
            <a:gsLst>
              <a:gs pos="0">
                <a:srgbClr val="17A1E9"/>
              </a:gs>
              <a:gs pos="100000">
                <a:srgbClr val="4285F4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2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962409" y="1239609"/>
            <a:ext cx="1004344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00" cap="none" spc="0" normalizeH="0" baseline="0" noProof="0" dirty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请将人脸识别工作过程的三个步骤，按正确顺序填入下图中的对应位置。</a:t>
            </a:r>
            <a:endParaRPr kumimoji="0" lang="zh-CN" altLang="en-US" sz="2400" b="1" i="0" u="none" strike="noStrike" kern="100" cap="none" spc="0" normalizeH="0" baseline="0" noProof="0" dirty="0">
              <a:ln>
                <a:noFill/>
              </a:ln>
              <a:solidFill>
                <a:srgbClr val="FF99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928DEB-77A3-FCE0-A64E-718A3B076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>
            <a:extLst>
              <a:ext uri="{FF2B5EF4-FFF2-40B4-BE49-F238E27FC236}">
                <a16:creationId xmlns:a16="http://schemas.microsoft.com/office/drawing/2014/main" id="{CF8C10ED-4B49-5B0E-13E2-477D037D867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73" t="17671" r="22724"/>
          <a:stretch>
            <a:fillRect/>
          </a:stretch>
        </p:blipFill>
        <p:spPr>
          <a:xfrm>
            <a:off x="4461831" y="1748877"/>
            <a:ext cx="4124249" cy="37447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TextBox 28">
            <a:extLst>
              <a:ext uri="{FF2B5EF4-FFF2-40B4-BE49-F238E27FC236}">
                <a16:creationId xmlns:a16="http://schemas.microsoft.com/office/drawing/2014/main" id="{FE62D5A7-6A76-CC63-608C-94AF54E946B5}"/>
              </a:ext>
            </a:extLst>
          </p:cNvPr>
          <p:cNvSpPr txBox="1"/>
          <p:nvPr/>
        </p:nvSpPr>
        <p:spPr bwMode="auto">
          <a:xfrm>
            <a:off x="874275" y="329296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实验探究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87001116-5E5B-7C47-017A-4CCEC535462D}"/>
              </a:ext>
            </a:extLst>
          </p:cNvPr>
          <p:cNvGrpSpPr/>
          <p:nvPr/>
        </p:nvGrpSpPr>
        <p:grpSpPr>
          <a:xfrm>
            <a:off x="1480203" y="5714853"/>
            <a:ext cx="9484880" cy="530225"/>
            <a:chOff x="467360" y="5971540"/>
            <a:chExt cx="9484880" cy="530225"/>
          </a:xfrm>
        </p:grpSpPr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8E16D110-3C90-6300-1A3B-B961404AE26A}"/>
                </a:ext>
              </a:extLst>
            </p:cNvPr>
            <p:cNvSpPr txBox="1"/>
            <p:nvPr>
              <p:custDataLst>
                <p:tags r:id="rId1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A7F79FE7-B22A-39DE-BBAA-C40CB4E56605}"/>
                </a:ext>
              </a:extLst>
            </p:cNvPr>
            <p:cNvSpPr txBox="1"/>
            <p:nvPr>
              <p:custDataLst>
                <p:tags r:id="rId2"/>
              </p:custDataLst>
            </p:nvPr>
          </p:nvSpPr>
          <p:spPr>
            <a:xfrm>
              <a:off x="1182171" y="5971540"/>
              <a:ext cx="8770069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学生自主发现特征变化导致识别失败，理解图像识别依赖稳定特征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BD0DF06B-1F01-DB82-E220-90CC5C9A951C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1982470" y="5996940"/>
              <a:ext cx="6919868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1" name="TextBox 28">
            <a:extLst>
              <a:ext uri="{FF2B5EF4-FFF2-40B4-BE49-F238E27FC236}">
                <a16:creationId xmlns:a16="http://schemas.microsoft.com/office/drawing/2014/main" id="{0CDF326D-5FBF-A7A5-DC96-30503493A4B6}"/>
              </a:ext>
            </a:extLst>
          </p:cNvPr>
          <p:cNvSpPr txBox="1"/>
          <p:nvPr/>
        </p:nvSpPr>
        <p:spPr bwMode="auto">
          <a:xfrm>
            <a:off x="3329702" y="273662"/>
            <a:ext cx="1275950" cy="3392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影响因素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699B6345-A73D-B631-3837-66732C5399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106" y="2043679"/>
            <a:ext cx="1685747" cy="2926266"/>
          </a:xfrm>
          <a:prstGeom prst="rect">
            <a:avLst/>
          </a:prstGeom>
        </p:spPr>
      </p:pic>
      <p:grpSp>
        <p:nvGrpSpPr>
          <p:cNvPr id="23" name="组合 22" descr="7b0a202020202274657874626f78223a2022220a7d0a">
            <a:extLst>
              <a:ext uri="{FF2B5EF4-FFF2-40B4-BE49-F238E27FC236}">
                <a16:creationId xmlns:a16="http://schemas.microsoft.com/office/drawing/2014/main" id="{133D05AA-01E7-0D85-C8D7-84A5B94CE895}"/>
              </a:ext>
            </a:extLst>
          </p:cNvPr>
          <p:cNvGrpSpPr/>
          <p:nvPr/>
        </p:nvGrpSpPr>
        <p:grpSpPr>
          <a:xfrm>
            <a:off x="510740" y="927984"/>
            <a:ext cx="3199765" cy="1102995"/>
            <a:chOff x="5402" y="3594"/>
            <a:chExt cx="8398" cy="3612"/>
          </a:xfrm>
        </p:grpSpPr>
        <p:grpSp>
          <p:nvGrpSpPr>
            <p:cNvPr id="24" name="组合 23">
              <a:extLst>
                <a:ext uri="{FF2B5EF4-FFF2-40B4-BE49-F238E27FC236}">
                  <a16:creationId xmlns:a16="http://schemas.microsoft.com/office/drawing/2014/main" id="{A6F1199E-4D63-3043-39B4-E9FC1D7CEDF1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181" name="Freeform 107">
                <a:extLst>
                  <a:ext uri="{FF2B5EF4-FFF2-40B4-BE49-F238E27FC236}">
                    <a16:creationId xmlns:a16="http://schemas.microsoft.com/office/drawing/2014/main" id="{04496C22-4B73-5C61-6585-148E41BA0CE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2" name="Freeform 108">
                <a:extLst>
                  <a:ext uri="{FF2B5EF4-FFF2-40B4-BE49-F238E27FC236}">
                    <a16:creationId xmlns:a16="http://schemas.microsoft.com/office/drawing/2014/main" id="{080C7E3C-00C3-9FA3-2317-C976D17EC5D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3" name="Freeform 109">
                <a:extLst>
                  <a:ext uri="{FF2B5EF4-FFF2-40B4-BE49-F238E27FC236}">
                    <a16:creationId xmlns:a16="http://schemas.microsoft.com/office/drawing/2014/main" id="{126025D0-A80D-1193-85FE-5448E8AD26F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4" name="Line 110">
                <a:extLst>
                  <a:ext uri="{FF2B5EF4-FFF2-40B4-BE49-F238E27FC236}">
                    <a16:creationId xmlns:a16="http://schemas.microsoft.com/office/drawing/2014/main" id="{FECC5ED7-2DF5-A0D9-B1B3-747E5C1A5DE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" name="Freeform 111">
                <a:extLst>
                  <a:ext uri="{FF2B5EF4-FFF2-40B4-BE49-F238E27FC236}">
                    <a16:creationId xmlns:a16="http://schemas.microsoft.com/office/drawing/2014/main" id="{9C55513A-13B1-29FC-FB87-36D0CD42FD5D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6" name="Oval 112">
                <a:extLst>
                  <a:ext uri="{FF2B5EF4-FFF2-40B4-BE49-F238E27FC236}">
                    <a16:creationId xmlns:a16="http://schemas.microsoft.com/office/drawing/2014/main" id="{E552E3BF-607C-3829-2AA4-5807AFD218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7" name="Oval 113">
                <a:extLst>
                  <a:ext uri="{FF2B5EF4-FFF2-40B4-BE49-F238E27FC236}">
                    <a16:creationId xmlns:a16="http://schemas.microsoft.com/office/drawing/2014/main" id="{5FDF038E-70B9-3C39-18F6-AB08D49CD3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8" name="Oval 114">
                <a:extLst>
                  <a:ext uri="{FF2B5EF4-FFF2-40B4-BE49-F238E27FC236}">
                    <a16:creationId xmlns:a16="http://schemas.microsoft.com/office/drawing/2014/main" id="{33296727-565E-406E-83C7-879F83A3DA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9" name="Oval 115">
                <a:extLst>
                  <a:ext uri="{FF2B5EF4-FFF2-40B4-BE49-F238E27FC236}">
                    <a16:creationId xmlns:a16="http://schemas.microsoft.com/office/drawing/2014/main" id="{615B4459-A6E7-868A-2248-B6ACE3FB85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0" name="Oval 116">
                <a:extLst>
                  <a:ext uri="{FF2B5EF4-FFF2-40B4-BE49-F238E27FC236}">
                    <a16:creationId xmlns:a16="http://schemas.microsoft.com/office/drawing/2014/main" id="{2510D841-276B-4137-37A7-72A5BD43A0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1" name="Oval 117">
                <a:extLst>
                  <a:ext uri="{FF2B5EF4-FFF2-40B4-BE49-F238E27FC236}">
                    <a16:creationId xmlns:a16="http://schemas.microsoft.com/office/drawing/2014/main" id="{8D01E6A4-5556-E107-B79E-7699145AAB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2" name="Oval 118">
                <a:extLst>
                  <a:ext uri="{FF2B5EF4-FFF2-40B4-BE49-F238E27FC236}">
                    <a16:creationId xmlns:a16="http://schemas.microsoft.com/office/drawing/2014/main" id="{58A45516-EA28-5A06-AD8F-CA5F86BFB0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3" name="Oval 119">
                <a:extLst>
                  <a:ext uri="{FF2B5EF4-FFF2-40B4-BE49-F238E27FC236}">
                    <a16:creationId xmlns:a16="http://schemas.microsoft.com/office/drawing/2014/main" id="{D8D6C5A0-19A8-3B68-4ED7-2D478601A9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4" name="Oval 120">
                <a:extLst>
                  <a:ext uri="{FF2B5EF4-FFF2-40B4-BE49-F238E27FC236}">
                    <a16:creationId xmlns:a16="http://schemas.microsoft.com/office/drawing/2014/main" id="{88471C9B-0F29-DD47-C176-99CC0E968E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5" name="Oval 121">
                <a:extLst>
                  <a:ext uri="{FF2B5EF4-FFF2-40B4-BE49-F238E27FC236}">
                    <a16:creationId xmlns:a16="http://schemas.microsoft.com/office/drawing/2014/main" id="{CE8B03DD-2870-6A03-7D38-59E6BDA657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6" name="Oval 122">
                <a:extLst>
                  <a:ext uri="{FF2B5EF4-FFF2-40B4-BE49-F238E27FC236}">
                    <a16:creationId xmlns:a16="http://schemas.microsoft.com/office/drawing/2014/main" id="{9AD9A831-4F95-4EBA-5EAA-A0450A220E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7" name="Oval 123">
                <a:extLst>
                  <a:ext uri="{FF2B5EF4-FFF2-40B4-BE49-F238E27FC236}">
                    <a16:creationId xmlns:a16="http://schemas.microsoft.com/office/drawing/2014/main" id="{021C63EF-E374-6A80-8BC8-254B660B2D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8" name="Oval 124">
                <a:extLst>
                  <a:ext uri="{FF2B5EF4-FFF2-40B4-BE49-F238E27FC236}">
                    <a16:creationId xmlns:a16="http://schemas.microsoft.com/office/drawing/2014/main" id="{21ECCF19-0B1B-9D8B-E086-7EF5F5817B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9" name="Oval 125">
                <a:extLst>
                  <a:ext uri="{FF2B5EF4-FFF2-40B4-BE49-F238E27FC236}">
                    <a16:creationId xmlns:a16="http://schemas.microsoft.com/office/drawing/2014/main" id="{2A557332-FF09-75F8-F0FA-A3299EDB54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0" name="Oval 126">
                <a:extLst>
                  <a:ext uri="{FF2B5EF4-FFF2-40B4-BE49-F238E27FC236}">
                    <a16:creationId xmlns:a16="http://schemas.microsoft.com/office/drawing/2014/main" id="{3C33CF57-CA7E-17DD-A49A-F4D595D7B5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1" name="Oval 127">
                <a:extLst>
                  <a:ext uri="{FF2B5EF4-FFF2-40B4-BE49-F238E27FC236}">
                    <a16:creationId xmlns:a16="http://schemas.microsoft.com/office/drawing/2014/main" id="{27395FD0-19FF-15E0-4E42-7C1177B6B4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2" name="Oval 128">
                <a:extLst>
                  <a:ext uri="{FF2B5EF4-FFF2-40B4-BE49-F238E27FC236}">
                    <a16:creationId xmlns:a16="http://schemas.microsoft.com/office/drawing/2014/main" id="{0219BB5D-5D3A-89AB-A3EB-33B733C4A6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3" name="Oval 129">
                <a:extLst>
                  <a:ext uri="{FF2B5EF4-FFF2-40B4-BE49-F238E27FC236}">
                    <a16:creationId xmlns:a16="http://schemas.microsoft.com/office/drawing/2014/main" id="{65BCB0EF-2E64-ECAC-9EB5-B2F7E34AA4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4" name="Oval 130">
                <a:extLst>
                  <a:ext uri="{FF2B5EF4-FFF2-40B4-BE49-F238E27FC236}">
                    <a16:creationId xmlns:a16="http://schemas.microsoft.com/office/drawing/2014/main" id="{6B372CF9-62C7-A673-AE0B-98B40D9340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5" name="Oval 131">
                <a:extLst>
                  <a:ext uri="{FF2B5EF4-FFF2-40B4-BE49-F238E27FC236}">
                    <a16:creationId xmlns:a16="http://schemas.microsoft.com/office/drawing/2014/main" id="{24D75BBF-15D1-BED6-4F3C-BFFDE29EC1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6" name="Oval 132">
                <a:extLst>
                  <a:ext uri="{FF2B5EF4-FFF2-40B4-BE49-F238E27FC236}">
                    <a16:creationId xmlns:a16="http://schemas.microsoft.com/office/drawing/2014/main" id="{2AADDCBC-3A51-3FE0-513A-64449D93D7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7" name="Oval 133">
                <a:extLst>
                  <a:ext uri="{FF2B5EF4-FFF2-40B4-BE49-F238E27FC236}">
                    <a16:creationId xmlns:a16="http://schemas.microsoft.com/office/drawing/2014/main" id="{35C182A6-6F86-151F-75DA-FFD1F5FBCC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8" name="Oval 134">
                <a:extLst>
                  <a:ext uri="{FF2B5EF4-FFF2-40B4-BE49-F238E27FC236}">
                    <a16:creationId xmlns:a16="http://schemas.microsoft.com/office/drawing/2014/main" id="{E106E063-1492-929D-0D64-F93335B28A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9" name="Oval 135">
                <a:extLst>
                  <a:ext uri="{FF2B5EF4-FFF2-40B4-BE49-F238E27FC236}">
                    <a16:creationId xmlns:a16="http://schemas.microsoft.com/office/drawing/2014/main" id="{A2FD6837-73C4-6351-099E-9E3DCF3B1E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0" name="Oval 136">
                <a:extLst>
                  <a:ext uri="{FF2B5EF4-FFF2-40B4-BE49-F238E27FC236}">
                    <a16:creationId xmlns:a16="http://schemas.microsoft.com/office/drawing/2014/main" id="{7B7358FB-9C77-D2FA-A795-E6403AA433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1" name="Oval 137">
                <a:extLst>
                  <a:ext uri="{FF2B5EF4-FFF2-40B4-BE49-F238E27FC236}">
                    <a16:creationId xmlns:a16="http://schemas.microsoft.com/office/drawing/2014/main" id="{8AC930C1-569A-EE6C-D99A-FC478535D1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2" name="Oval 138">
                <a:extLst>
                  <a:ext uri="{FF2B5EF4-FFF2-40B4-BE49-F238E27FC236}">
                    <a16:creationId xmlns:a16="http://schemas.microsoft.com/office/drawing/2014/main" id="{B59678CA-9B58-0CEE-9642-50B0E1E3E7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3" name="Oval 139">
                <a:extLst>
                  <a:ext uri="{FF2B5EF4-FFF2-40B4-BE49-F238E27FC236}">
                    <a16:creationId xmlns:a16="http://schemas.microsoft.com/office/drawing/2014/main" id="{643DA569-0FBA-7E9E-553F-3828CD18B7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4" name="Oval 140">
                <a:extLst>
                  <a:ext uri="{FF2B5EF4-FFF2-40B4-BE49-F238E27FC236}">
                    <a16:creationId xmlns:a16="http://schemas.microsoft.com/office/drawing/2014/main" id="{06ADEBBC-5BA1-5511-A399-E651370582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5" name="Oval 141">
                <a:extLst>
                  <a:ext uri="{FF2B5EF4-FFF2-40B4-BE49-F238E27FC236}">
                    <a16:creationId xmlns:a16="http://schemas.microsoft.com/office/drawing/2014/main" id="{EC5DCC19-DD58-C445-382C-B1FAABFAC6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6" name="Oval 142">
                <a:extLst>
                  <a:ext uri="{FF2B5EF4-FFF2-40B4-BE49-F238E27FC236}">
                    <a16:creationId xmlns:a16="http://schemas.microsoft.com/office/drawing/2014/main" id="{9D12E95F-5F2B-A97B-1BA7-9C1E9913BC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7" name="Oval 143">
                <a:extLst>
                  <a:ext uri="{FF2B5EF4-FFF2-40B4-BE49-F238E27FC236}">
                    <a16:creationId xmlns:a16="http://schemas.microsoft.com/office/drawing/2014/main" id="{4EBA55F1-7531-A53D-44B7-86B5ADBB2E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8" name="Oval 144">
                <a:extLst>
                  <a:ext uri="{FF2B5EF4-FFF2-40B4-BE49-F238E27FC236}">
                    <a16:creationId xmlns:a16="http://schemas.microsoft.com/office/drawing/2014/main" id="{ABB15655-CEB2-58BA-9281-1DE4283603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9" name="Oval 145">
                <a:extLst>
                  <a:ext uri="{FF2B5EF4-FFF2-40B4-BE49-F238E27FC236}">
                    <a16:creationId xmlns:a16="http://schemas.microsoft.com/office/drawing/2014/main" id="{C68DD3A0-7459-9EC5-9E7E-147C37F22B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0" name="Oval 146">
                <a:extLst>
                  <a:ext uri="{FF2B5EF4-FFF2-40B4-BE49-F238E27FC236}">
                    <a16:creationId xmlns:a16="http://schemas.microsoft.com/office/drawing/2014/main" id="{1015E426-5850-ECC2-903D-C5E806C941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1" name="Oval 147">
                <a:extLst>
                  <a:ext uri="{FF2B5EF4-FFF2-40B4-BE49-F238E27FC236}">
                    <a16:creationId xmlns:a16="http://schemas.microsoft.com/office/drawing/2014/main" id="{42E9BE9C-6C1B-6D33-2BDE-50690606FC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2" name="Oval 148">
                <a:extLst>
                  <a:ext uri="{FF2B5EF4-FFF2-40B4-BE49-F238E27FC236}">
                    <a16:creationId xmlns:a16="http://schemas.microsoft.com/office/drawing/2014/main" id="{A02F1047-8ED2-EFF1-9D3B-9EDBF347A8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3" name="Oval 149">
                <a:extLst>
                  <a:ext uri="{FF2B5EF4-FFF2-40B4-BE49-F238E27FC236}">
                    <a16:creationId xmlns:a16="http://schemas.microsoft.com/office/drawing/2014/main" id="{AC231802-0908-E29E-8A37-EA933609CB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4" name="Oval 150">
                <a:extLst>
                  <a:ext uri="{FF2B5EF4-FFF2-40B4-BE49-F238E27FC236}">
                    <a16:creationId xmlns:a16="http://schemas.microsoft.com/office/drawing/2014/main" id="{0CDF1C45-D629-4E06-4815-9C8F188196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5" name="Oval 151">
                <a:extLst>
                  <a:ext uri="{FF2B5EF4-FFF2-40B4-BE49-F238E27FC236}">
                    <a16:creationId xmlns:a16="http://schemas.microsoft.com/office/drawing/2014/main" id="{5DC02C45-B8A1-7266-4720-74F417C4BC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6" name="Oval 152">
                <a:extLst>
                  <a:ext uri="{FF2B5EF4-FFF2-40B4-BE49-F238E27FC236}">
                    <a16:creationId xmlns:a16="http://schemas.microsoft.com/office/drawing/2014/main" id="{CB002A77-06B9-942F-3F72-0FCFFA2526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7" name="Oval 153">
                <a:extLst>
                  <a:ext uri="{FF2B5EF4-FFF2-40B4-BE49-F238E27FC236}">
                    <a16:creationId xmlns:a16="http://schemas.microsoft.com/office/drawing/2014/main" id="{A2F6085E-40D3-AA88-B59E-9E9E49D377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8" name="Oval 154">
                <a:extLst>
                  <a:ext uri="{FF2B5EF4-FFF2-40B4-BE49-F238E27FC236}">
                    <a16:creationId xmlns:a16="http://schemas.microsoft.com/office/drawing/2014/main" id="{8DE1DEE2-C8DA-28A6-4841-4347684AA7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9" name="Oval 155">
                <a:extLst>
                  <a:ext uri="{FF2B5EF4-FFF2-40B4-BE49-F238E27FC236}">
                    <a16:creationId xmlns:a16="http://schemas.microsoft.com/office/drawing/2014/main" id="{44B514E8-FECB-16C7-1DAC-210568266F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0" name="Oval 156">
                <a:extLst>
                  <a:ext uri="{FF2B5EF4-FFF2-40B4-BE49-F238E27FC236}">
                    <a16:creationId xmlns:a16="http://schemas.microsoft.com/office/drawing/2014/main" id="{B0D4F1CC-8388-06CA-56F2-9FDE84B62D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1" name="Oval 157">
                <a:extLst>
                  <a:ext uri="{FF2B5EF4-FFF2-40B4-BE49-F238E27FC236}">
                    <a16:creationId xmlns:a16="http://schemas.microsoft.com/office/drawing/2014/main" id="{862FB22E-0945-95A3-9BE9-0E05881135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2" name="Oval 158">
                <a:extLst>
                  <a:ext uri="{FF2B5EF4-FFF2-40B4-BE49-F238E27FC236}">
                    <a16:creationId xmlns:a16="http://schemas.microsoft.com/office/drawing/2014/main" id="{0A1EE959-1E7A-67E8-0535-4668F09B77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3" name="Oval 159">
                <a:extLst>
                  <a:ext uri="{FF2B5EF4-FFF2-40B4-BE49-F238E27FC236}">
                    <a16:creationId xmlns:a16="http://schemas.microsoft.com/office/drawing/2014/main" id="{BB1C739F-C760-8E61-FFFF-C3739BCEA5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4" name="Oval 160">
                <a:extLst>
                  <a:ext uri="{FF2B5EF4-FFF2-40B4-BE49-F238E27FC236}">
                    <a16:creationId xmlns:a16="http://schemas.microsoft.com/office/drawing/2014/main" id="{5DFA75F9-2505-ADB7-0E86-ADCBA34CDC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5" name="Oval 161">
                <a:extLst>
                  <a:ext uri="{FF2B5EF4-FFF2-40B4-BE49-F238E27FC236}">
                    <a16:creationId xmlns:a16="http://schemas.microsoft.com/office/drawing/2014/main" id="{89A153FB-1B34-71FF-5775-9D828D3794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6" name="Oval 162">
                <a:extLst>
                  <a:ext uri="{FF2B5EF4-FFF2-40B4-BE49-F238E27FC236}">
                    <a16:creationId xmlns:a16="http://schemas.microsoft.com/office/drawing/2014/main" id="{36F05905-4687-EFF4-682B-229B0EBA3F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7" name="Oval 163">
                <a:extLst>
                  <a:ext uri="{FF2B5EF4-FFF2-40B4-BE49-F238E27FC236}">
                    <a16:creationId xmlns:a16="http://schemas.microsoft.com/office/drawing/2014/main" id="{5E4571B8-1CE0-F625-585F-8E9AE7D57F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8" name="Oval 164">
                <a:extLst>
                  <a:ext uri="{FF2B5EF4-FFF2-40B4-BE49-F238E27FC236}">
                    <a16:creationId xmlns:a16="http://schemas.microsoft.com/office/drawing/2014/main" id="{92BA7B9F-02D1-1273-8E52-ABEBA7EEEC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9" name="Oval 165">
                <a:extLst>
                  <a:ext uri="{FF2B5EF4-FFF2-40B4-BE49-F238E27FC236}">
                    <a16:creationId xmlns:a16="http://schemas.microsoft.com/office/drawing/2014/main" id="{E6204C77-6E6F-5907-EDD1-ED52791307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0" name="Oval 166">
                <a:extLst>
                  <a:ext uri="{FF2B5EF4-FFF2-40B4-BE49-F238E27FC236}">
                    <a16:creationId xmlns:a16="http://schemas.microsoft.com/office/drawing/2014/main" id="{A187432F-BEF4-577C-D56A-1BA3DEDD8F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1" name="Oval 167">
                <a:extLst>
                  <a:ext uri="{FF2B5EF4-FFF2-40B4-BE49-F238E27FC236}">
                    <a16:creationId xmlns:a16="http://schemas.microsoft.com/office/drawing/2014/main" id="{A293FBF6-8838-4317-7BBA-46D44E8F92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2" name="Oval 168">
                <a:extLst>
                  <a:ext uri="{FF2B5EF4-FFF2-40B4-BE49-F238E27FC236}">
                    <a16:creationId xmlns:a16="http://schemas.microsoft.com/office/drawing/2014/main" id="{3C0B0FFA-5421-0E93-98BA-7CE00AECDD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3" name="Oval 169">
                <a:extLst>
                  <a:ext uri="{FF2B5EF4-FFF2-40B4-BE49-F238E27FC236}">
                    <a16:creationId xmlns:a16="http://schemas.microsoft.com/office/drawing/2014/main" id="{28790C65-8F49-8434-F5C6-61E1746822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4" name="Oval 170">
                <a:extLst>
                  <a:ext uri="{FF2B5EF4-FFF2-40B4-BE49-F238E27FC236}">
                    <a16:creationId xmlns:a16="http://schemas.microsoft.com/office/drawing/2014/main" id="{7FDC14D1-14A1-3D61-2DD7-A2C30BD64F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5" name="Oval 171">
                <a:extLst>
                  <a:ext uri="{FF2B5EF4-FFF2-40B4-BE49-F238E27FC236}">
                    <a16:creationId xmlns:a16="http://schemas.microsoft.com/office/drawing/2014/main" id="{EA84E9F5-CC38-F30C-9438-8E79BE2AF9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6" name="Oval 172">
                <a:extLst>
                  <a:ext uri="{FF2B5EF4-FFF2-40B4-BE49-F238E27FC236}">
                    <a16:creationId xmlns:a16="http://schemas.microsoft.com/office/drawing/2014/main" id="{3E018580-4F52-9A42-2A74-2C8C8B4D03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7" name="Oval 173">
                <a:extLst>
                  <a:ext uri="{FF2B5EF4-FFF2-40B4-BE49-F238E27FC236}">
                    <a16:creationId xmlns:a16="http://schemas.microsoft.com/office/drawing/2014/main" id="{EF1B4ECB-76F2-16A3-7897-B9B89EC85C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8" name="Oval 174">
                <a:extLst>
                  <a:ext uri="{FF2B5EF4-FFF2-40B4-BE49-F238E27FC236}">
                    <a16:creationId xmlns:a16="http://schemas.microsoft.com/office/drawing/2014/main" id="{94F22A8C-34F9-EE4E-9872-C9A28CCA74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9" name="Oval 175">
                <a:extLst>
                  <a:ext uri="{FF2B5EF4-FFF2-40B4-BE49-F238E27FC236}">
                    <a16:creationId xmlns:a16="http://schemas.microsoft.com/office/drawing/2014/main" id="{782EFD0A-485A-269B-EB29-1F46E35E10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0" name="Oval 176">
                <a:extLst>
                  <a:ext uri="{FF2B5EF4-FFF2-40B4-BE49-F238E27FC236}">
                    <a16:creationId xmlns:a16="http://schemas.microsoft.com/office/drawing/2014/main" id="{1E7CD0C3-4F6C-A9D3-F550-D94073F4FF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1" name="Oval 177">
                <a:extLst>
                  <a:ext uri="{FF2B5EF4-FFF2-40B4-BE49-F238E27FC236}">
                    <a16:creationId xmlns:a16="http://schemas.microsoft.com/office/drawing/2014/main" id="{D221D8C9-1F12-FB8B-1958-36F35F2B84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2" name="Oval 178">
                <a:extLst>
                  <a:ext uri="{FF2B5EF4-FFF2-40B4-BE49-F238E27FC236}">
                    <a16:creationId xmlns:a16="http://schemas.microsoft.com/office/drawing/2014/main" id="{38DED00A-054B-B66D-5A0A-E1E553AB9F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3" name="Oval 179">
                <a:extLst>
                  <a:ext uri="{FF2B5EF4-FFF2-40B4-BE49-F238E27FC236}">
                    <a16:creationId xmlns:a16="http://schemas.microsoft.com/office/drawing/2014/main" id="{8FD91543-9A08-0869-C759-115CC4CCF5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4" name="Oval 180">
                <a:extLst>
                  <a:ext uri="{FF2B5EF4-FFF2-40B4-BE49-F238E27FC236}">
                    <a16:creationId xmlns:a16="http://schemas.microsoft.com/office/drawing/2014/main" id="{C8F0942D-AF6E-71CD-85F1-6ED0462E09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5" name="Oval 181">
                <a:extLst>
                  <a:ext uri="{FF2B5EF4-FFF2-40B4-BE49-F238E27FC236}">
                    <a16:creationId xmlns:a16="http://schemas.microsoft.com/office/drawing/2014/main" id="{FC511AD5-CF58-F5EC-7141-1F6CF7F0FD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6" name="Oval 182">
                <a:extLst>
                  <a:ext uri="{FF2B5EF4-FFF2-40B4-BE49-F238E27FC236}">
                    <a16:creationId xmlns:a16="http://schemas.microsoft.com/office/drawing/2014/main" id="{4E9E93D8-0B77-E5A3-3B10-D894A78C57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7" name="Oval 183">
                <a:extLst>
                  <a:ext uri="{FF2B5EF4-FFF2-40B4-BE49-F238E27FC236}">
                    <a16:creationId xmlns:a16="http://schemas.microsoft.com/office/drawing/2014/main" id="{41E150FA-3C21-7ECD-0AC8-43E902A886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8" name="Oval 184">
                <a:extLst>
                  <a:ext uri="{FF2B5EF4-FFF2-40B4-BE49-F238E27FC236}">
                    <a16:creationId xmlns:a16="http://schemas.microsoft.com/office/drawing/2014/main" id="{A383D8F9-5E55-E19F-1DF2-D17538CE28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9" name="Oval 185">
                <a:extLst>
                  <a:ext uri="{FF2B5EF4-FFF2-40B4-BE49-F238E27FC236}">
                    <a16:creationId xmlns:a16="http://schemas.microsoft.com/office/drawing/2014/main" id="{8D0CB4B6-5090-747F-997A-421BA7477B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0" name="Oval 186">
                <a:extLst>
                  <a:ext uri="{FF2B5EF4-FFF2-40B4-BE49-F238E27FC236}">
                    <a16:creationId xmlns:a16="http://schemas.microsoft.com/office/drawing/2014/main" id="{C95CCDA4-1222-EBB7-AA58-9BA43AE405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1" name="Oval 187">
                <a:extLst>
                  <a:ext uri="{FF2B5EF4-FFF2-40B4-BE49-F238E27FC236}">
                    <a16:creationId xmlns:a16="http://schemas.microsoft.com/office/drawing/2014/main" id="{3FDBAB08-DA0B-AFC7-17F3-4E1EC9C792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2" name="Oval 188">
                <a:extLst>
                  <a:ext uri="{FF2B5EF4-FFF2-40B4-BE49-F238E27FC236}">
                    <a16:creationId xmlns:a16="http://schemas.microsoft.com/office/drawing/2014/main" id="{86ADF89A-F6AF-466F-8563-8CC433CD21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3" name="Oval 189">
                <a:extLst>
                  <a:ext uri="{FF2B5EF4-FFF2-40B4-BE49-F238E27FC236}">
                    <a16:creationId xmlns:a16="http://schemas.microsoft.com/office/drawing/2014/main" id="{84F22902-D5E4-047B-B715-F5C0DE5BE9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4" name="Oval 190">
                <a:extLst>
                  <a:ext uri="{FF2B5EF4-FFF2-40B4-BE49-F238E27FC236}">
                    <a16:creationId xmlns:a16="http://schemas.microsoft.com/office/drawing/2014/main" id="{05736551-B4B8-E87E-ACD8-683A63C2E1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5" name="Oval 191">
                <a:extLst>
                  <a:ext uri="{FF2B5EF4-FFF2-40B4-BE49-F238E27FC236}">
                    <a16:creationId xmlns:a16="http://schemas.microsoft.com/office/drawing/2014/main" id="{BE43526D-0CF8-3AD2-0757-D41976D8C2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6" name="Oval 192">
                <a:extLst>
                  <a:ext uri="{FF2B5EF4-FFF2-40B4-BE49-F238E27FC236}">
                    <a16:creationId xmlns:a16="http://schemas.microsoft.com/office/drawing/2014/main" id="{C587801D-951A-F307-C8EE-DD3790F7A2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7" name="Freeform 193">
                <a:extLst>
                  <a:ext uri="{FF2B5EF4-FFF2-40B4-BE49-F238E27FC236}">
                    <a16:creationId xmlns:a16="http://schemas.microsoft.com/office/drawing/2014/main" id="{D16B7CBE-3376-0EC0-0373-AEAC026E915B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8" name="Freeform 194">
                <a:extLst>
                  <a:ext uri="{FF2B5EF4-FFF2-40B4-BE49-F238E27FC236}">
                    <a16:creationId xmlns:a16="http://schemas.microsoft.com/office/drawing/2014/main" id="{3AFF0010-A755-BC09-BBCC-1B2BF9B1A70B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9" name="Freeform 195">
                <a:extLst>
                  <a:ext uri="{FF2B5EF4-FFF2-40B4-BE49-F238E27FC236}">
                    <a16:creationId xmlns:a16="http://schemas.microsoft.com/office/drawing/2014/main" id="{3BB02920-94D6-3309-A6A9-A0E9260982DC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0" name="Freeform 196">
                <a:extLst>
                  <a:ext uri="{FF2B5EF4-FFF2-40B4-BE49-F238E27FC236}">
                    <a16:creationId xmlns:a16="http://schemas.microsoft.com/office/drawing/2014/main" id="{0D8442DE-151C-05EC-F076-77447861E731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1" name="Freeform 197">
                <a:extLst>
                  <a:ext uri="{FF2B5EF4-FFF2-40B4-BE49-F238E27FC236}">
                    <a16:creationId xmlns:a16="http://schemas.microsoft.com/office/drawing/2014/main" id="{1AC840EB-BB5D-DBD9-7584-8E566C015804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2" name="Freeform 198">
                <a:extLst>
                  <a:ext uri="{FF2B5EF4-FFF2-40B4-BE49-F238E27FC236}">
                    <a16:creationId xmlns:a16="http://schemas.microsoft.com/office/drawing/2014/main" id="{A6CD5801-0F1E-E960-4A29-E53A581E270D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3" name="Oval 199">
                <a:extLst>
                  <a:ext uri="{FF2B5EF4-FFF2-40B4-BE49-F238E27FC236}">
                    <a16:creationId xmlns:a16="http://schemas.microsoft.com/office/drawing/2014/main" id="{2485CEB0-D5E2-EE30-D396-72B5CF9770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4" name="Oval 200">
                <a:extLst>
                  <a:ext uri="{FF2B5EF4-FFF2-40B4-BE49-F238E27FC236}">
                    <a16:creationId xmlns:a16="http://schemas.microsoft.com/office/drawing/2014/main" id="{658B1D2B-466A-0CB4-2F6B-C02D0BE6E0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5" name="Oval 201">
                <a:extLst>
                  <a:ext uri="{FF2B5EF4-FFF2-40B4-BE49-F238E27FC236}">
                    <a16:creationId xmlns:a16="http://schemas.microsoft.com/office/drawing/2014/main" id="{DAC4D9E6-36FA-A0E0-C557-D230F3F26D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6" name="Oval 202">
                <a:extLst>
                  <a:ext uri="{FF2B5EF4-FFF2-40B4-BE49-F238E27FC236}">
                    <a16:creationId xmlns:a16="http://schemas.microsoft.com/office/drawing/2014/main" id="{4994D364-1EEB-1001-E791-6396D4B2D0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7" name="Oval 203">
                <a:extLst>
                  <a:ext uri="{FF2B5EF4-FFF2-40B4-BE49-F238E27FC236}">
                    <a16:creationId xmlns:a16="http://schemas.microsoft.com/office/drawing/2014/main" id="{215207A4-5ADB-07C3-F95B-3B62D28980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8" name="Oval 204">
                <a:extLst>
                  <a:ext uri="{FF2B5EF4-FFF2-40B4-BE49-F238E27FC236}">
                    <a16:creationId xmlns:a16="http://schemas.microsoft.com/office/drawing/2014/main" id="{B7D5A5BC-4589-B384-3B49-E55A3EDFE6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9" name="Oval 205">
                <a:extLst>
                  <a:ext uri="{FF2B5EF4-FFF2-40B4-BE49-F238E27FC236}">
                    <a16:creationId xmlns:a16="http://schemas.microsoft.com/office/drawing/2014/main" id="{388D9E08-7BFC-09FD-E404-B50E47A609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0" name="Oval 206">
                <a:extLst>
                  <a:ext uri="{FF2B5EF4-FFF2-40B4-BE49-F238E27FC236}">
                    <a16:creationId xmlns:a16="http://schemas.microsoft.com/office/drawing/2014/main" id="{D0B458B5-ABC9-761C-A3E6-97B8D51256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1" name="Oval 207">
                <a:extLst>
                  <a:ext uri="{FF2B5EF4-FFF2-40B4-BE49-F238E27FC236}">
                    <a16:creationId xmlns:a16="http://schemas.microsoft.com/office/drawing/2014/main" id="{F24A803A-D111-D747-56CF-673F4393FF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2" name="Oval 208">
                <a:extLst>
                  <a:ext uri="{FF2B5EF4-FFF2-40B4-BE49-F238E27FC236}">
                    <a16:creationId xmlns:a16="http://schemas.microsoft.com/office/drawing/2014/main" id="{6712A934-B5AE-51CD-2766-5704FBE70E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3" name="Oval 209">
                <a:extLst>
                  <a:ext uri="{FF2B5EF4-FFF2-40B4-BE49-F238E27FC236}">
                    <a16:creationId xmlns:a16="http://schemas.microsoft.com/office/drawing/2014/main" id="{85EE01D6-9220-7629-322B-2EE2595575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4" name="Oval 210">
                <a:extLst>
                  <a:ext uri="{FF2B5EF4-FFF2-40B4-BE49-F238E27FC236}">
                    <a16:creationId xmlns:a16="http://schemas.microsoft.com/office/drawing/2014/main" id="{6CFF5345-9CFF-324F-BBF9-1F85E55D9D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5" name="Oval 211">
                <a:extLst>
                  <a:ext uri="{FF2B5EF4-FFF2-40B4-BE49-F238E27FC236}">
                    <a16:creationId xmlns:a16="http://schemas.microsoft.com/office/drawing/2014/main" id="{CF15D79A-2E72-0FC0-A39B-65DAAEA134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6" name="Oval 212">
                <a:extLst>
                  <a:ext uri="{FF2B5EF4-FFF2-40B4-BE49-F238E27FC236}">
                    <a16:creationId xmlns:a16="http://schemas.microsoft.com/office/drawing/2014/main" id="{DDB8415D-61D0-BFEE-16B4-AC68429E31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7" name="Oval 213">
                <a:extLst>
                  <a:ext uri="{FF2B5EF4-FFF2-40B4-BE49-F238E27FC236}">
                    <a16:creationId xmlns:a16="http://schemas.microsoft.com/office/drawing/2014/main" id="{0CAD9285-C477-7A6D-16B3-78E3705037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8" name="Oval 214">
                <a:extLst>
                  <a:ext uri="{FF2B5EF4-FFF2-40B4-BE49-F238E27FC236}">
                    <a16:creationId xmlns:a16="http://schemas.microsoft.com/office/drawing/2014/main" id="{F8ED1598-2EB4-0BBE-A64A-F3744A8BFA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9" name="Oval 215">
                <a:extLst>
                  <a:ext uri="{FF2B5EF4-FFF2-40B4-BE49-F238E27FC236}">
                    <a16:creationId xmlns:a16="http://schemas.microsoft.com/office/drawing/2014/main" id="{823A5FA9-D3A4-C8EB-7707-DFD1E1BD7E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0" name="Oval 216">
                <a:extLst>
                  <a:ext uri="{FF2B5EF4-FFF2-40B4-BE49-F238E27FC236}">
                    <a16:creationId xmlns:a16="http://schemas.microsoft.com/office/drawing/2014/main" id="{5DF737A3-2C45-83B2-CB5E-C258591849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1" name="Oval 217">
                <a:extLst>
                  <a:ext uri="{FF2B5EF4-FFF2-40B4-BE49-F238E27FC236}">
                    <a16:creationId xmlns:a16="http://schemas.microsoft.com/office/drawing/2014/main" id="{ED8587FE-13E6-2047-F5D4-EF525E02F0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2" name="Oval 218">
                <a:extLst>
                  <a:ext uri="{FF2B5EF4-FFF2-40B4-BE49-F238E27FC236}">
                    <a16:creationId xmlns:a16="http://schemas.microsoft.com/office/drawing/2014/main" id="{04801BE3-558D-6797-4C28-3300E0BE71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3" name="Oval 219">
                <a:extLst>
                  <a:ext uri="{FF2B5EF4-FFF2-40B4-BE49-F238E27FC236}">
                    <a16:creationId xmlns:a16="http://schemas.microsoft.com/office/drawing/2014/main" id="{7AD37C01-6C4D-8CFC-D474-37F8C4C702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4" name="Oval 220">
                <a:extLst>
                  <a:ext uri="{FF2B5EF4-FFF2-40B4-BE49-F238E27FC236}">
                    <a16:creationId xmlns:a16="http://schemas.microsoft.com/office/drawing/2014/main" id="{6E8443BA-6593-4D5C-AD59-C61ADDB139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5" name="Oval 221">
                <a:extLst>
                  <a:ext uri="{FF2B5EF4-FFF2-40B4-BE49-F238E27FC236}">
                    <a16:creationId xmlns:a16="http://schemas.microsoft.com/office/drawing/2014/main" id="{D45F790D-6FD9-A2B5-48E4-3869AAB8CC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6" name="Oval 222">
                <a:extLst>
                  <a:ext uri="{FF2B5EF4-FFF2-40B4-BE49-F238E27FC236}">
                    <a16:creationId xmlns:a16="http://schemas.microsoft.com/office/drawing/2014/main" id="{49671222-8536-F3A8-DBD7-9235E2F8A0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7" name="Oval 223">
                <a:extLst>
                  <a:ext uri="{FF2B5EF4-FFF2-40B4-BE49-F238E27FC236}">
                    <a16:creationId xmlns:a16="http://schemas.microsoft.com/office/drawing/2014/main" id="{8259CAA8-894C-809C-9E32-1C4BBF3C59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8" name="Oval 224">
                <a:extLst>
                  <a:ext uri="{FF2B5EF4-FFF2-40B4-BE49-F238E27FC236}">
                    <a16:creationId xmlns:a16="http://schemas.microsoft.com/office/drawing/2014/main" id="{171299A0-032E-0D98-93A7-ACE19E4824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9" name="Oval 225">
                <a:extLst>
                  <a:ext uri="{FF2B5EF4-FFF2-40B4-BE49-F238E27FC236}">
                    <a16:creationId xmlns:a16="http://schemas.microsoft.com/office/drawing/2014/main" id="{46A77167-90E5-B5F0-F65D-DDB486C681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0" name="Oval 226">
                <a:extLst>
                  <a:ext uri="{FF2B5EF4-FFF2-40B4-BE49-F238E27FC236}">
                    <a16:creationId xmlns:a16="http://schemas.microsoft.com/office/drawing/2014/main" id="{9AC89792-6F80-63D8-84AA-B530AF7B01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1" name="Oval 227">
                <a:extLst>
                  <a:ext uri="{FF2B5EF4-FFF2-40B4-BE49-F238E27FC236}">
                    <a16:creationId xmlns:a16="http://schemas.microsoft.com/office/drawing/2014/main" id="{0016D83C-E2A5-27E8-BBF0-AECA282E5F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2" name="Oval 228">
                <a:extLst>
                  <a:ext uri="{FF2B5EF4-FFF2-40B4-BE49-F238E27FC236}">
                    <a16:creationId xmlns:a16="http://schemas.microsoft.com/office/drawing/2014/main" id="{69AE8385-F888-0D40-D5A5-97164D2C7D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3" name="Freeform 229">
                <a:extLst>
                  <a:ext uri="{FF2B5EF4-FFF2-40B4-BE49-F238E27FC236}">
                    <a16:creationId xmlns:a16="http://schemas.microsoft.com/office/drawing/2014/main" id="{D9D43254-94D1-7891-008A-DEF404889D7B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4" name="Freeform 230">
                <a:extLst>
                  <a:ext uri="{FF2B5EF4-FFF2-40B4-BE49-F238E27FC236}">
                    <a16:creationId xmlns:a16="http://schemas.microsoft.com/office/drawing/2014/main" id="{4B29A63D-12F7-A714-68DC-CB9933C48F72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5" name="Freeform 231">
                <a:extLst>
                  <a:ext uri="{FF2B5EF4-FFF2-40B4-BE49-F238E27FC236}">
                    <a16:creationId xmlns:a16="http://schemas.microsoft.com/office/drawing/2014/main" id="{4F199ED6-3910-02D8-1ECF-1414846B47DD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6" name="Freeform 232">
                <a:extLst>
                  <a:ext uri="{FF2B5EF4-FFF2-40B4-BE49-F238E27FC236}">
                    <a16:creationId xmlns:a16="http://schemas.microsoft.com/office/drawing/2014/main" id="{C55E4E52-96CC-DE84-4C3F-41310FF12538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7" name="Freeform 233">
                <a:extLst>
                  <a:ext uri="{FF2B5EF4-FFF2-40B4-BE49-F238E27FC236}">
                    <a16:creationId xmlns:a16="http://schemas.microsoft.com/office/drawing/2014/main" id="{89C86CE3-2D69-C07D-2943-72E165DACB97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8" name="Freeform 234">
                <a:extLst>
                  <a:ext uri="{FF2B5EF4-FFF2-40B4-BE49-F238E27FC236}">
                    <a16:creationId xmlns:a16="http://schemas.microsoft.com/office/drawing/2014/main" id="{E2FF83FB-313C-1A7B-1D53-9C0D265CC9C8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9" name="Oval 235">
                <a:extLst>
                  <a:ext uri="{FF2B5EF4-FFF2-40B4-BE49-F238E27FC236}">
                    <a16:creationId xmlns:a16="http://schemas.microsoft.com/office/drawing/2014/main" id="{D414CB2C-0BD6-6BB1-8F0B-E0AA470CD6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0" name="Oval 236">
                <a:extLst>
                  <a:ext uri="{FF2B5EF4-FFF2-40B4-BE49-F238E27FC236}">
                    <a16:creationId xmlns:a16="http://schemas.microsoft.com/office/drawing/2014/main" id="{BE00CA22-0502-9D01-4261-ED9989FEB0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1" name="Oval 237">
                <a:extLst>
                  <a:ext uri="{FF2B5EF4-FFF2-40B4-BE49-F238E27FC236}">
                    <a16:creationId xmlns:a16="http://schemas.microsoft.com/office/drawing/2014/main" id="{840EE721-65BC-0513-45F2-7E44BDA9A2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2" name="Oval 238">
                <a:extLst>
                  <a:ext uri="{FF2B5EF4-FFF2-40B4-BE49-F238E27FC236}">
                    <a16:creationId xmlns:a16="http://schemas.microsoft.com/office/drawing/2014/main" id="{8DA643E7-1BE5-CB79-5AD2-2015B917D5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3" name="Oval 239">
                <a:extLst>
                  <a:ext uri="{FF2B5EF4-FFF2-40B4-BE49-F238E27FC236}">
                    <a16:creationId xmlns:a16="http://schemas.microsoft.com/office/drawing/2014/main" id="{72CE0C67-1834-AFB5-C6C1-1BB4FB3D47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4" name="Oval 240">
                <a:extLst>
                  <a:ext uri="{FF2B5EF4-FFF2-40B4-BE49-F238E27FC236}">
                    <a16:creationId xmlns:a16="http://schemas.microsoft.com/office/drawing/2014/main" id="{F6AFF13B-594D-8742-BC72-D3B127041A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5" name="Oval 241">
                <a:extLst>
                  <a:ext uri="{FF2B5EF4-FFF2-40B4-BE49-F238E27FC236}">
                    <a16:creationId xmlns:a16="http://schemas.microsoft.com/office/drawing/2014/main" id="{5827B5B3-D55B-047E-B044-C8DE949667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6" name="Oval 242">
                <a:extLst>
                  <a:ext uri="{FF2B5EF4-FFF2-40B4-BE49-F238E27FC236}">
                    <a16:creationId xmlns:a16="http://schemas.microsoft.com/office/drawing/2014/main" id="{4D9F5C05-6941-646A-8DDE-F1BB8A5BB0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7" name="Oval 243">
                <a:extLst>
                  <a:ext uri="{FF2B5EF4-FFF2-40B4-BE49-F238E27FC236}">
                    <a16:creationId xmlns:a16="http://schemas.microsoft.com/office/drawing/2014/main" id="{8781A7F9-BA10-5814-48D1-797DC24396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8" name="Oval 244">
                <a:extLst>
                  <a:ext uri="{FF2B5EF4-FFF2-40B4-BE49-F238E27FC236}">
                    <a16:creationId xmlns:a16="http://schemas.microsoft.com/office/drawing/2014/main" id="{62313320-23C6-6B1B-5270-E92632D028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9" name="Oval 245">
                <a:extLst>
                  <a:ext uri="{FF2B5EF4-FFF2-40B4-BE49-F238E27FC236}">
                    <a16:creationId xmlns:a16="http://schemas.microsoft.com/office/drawing/2014/main" id="{C6D8C734-BD40-6AA1-A1F4-1BE497C57A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0" name="Oval 246">
                <a:extLst>
                  <a:ext uri="{FF2B5EF4-FFF2-40B4-BE49-F238E27FC236}">
                    <a16:creationId xmlns:a16="http://schemas.microsoft.com/office/drawing/2014/main" id="{93DF28A1-22AA-C49F-231C-A0E4F41FE6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1" name="Oval 247">
                <a:extLst>
                  <a:ext uri="{FF2B5EF4-FFF2-40B4-BE49-F238E27FC236}">
                    <a16:creationId xmlns:a16="http://schemas.microsoft.com/office/drawing/2014/main" id="{D0D11F77-B495-4B23-5F9C-50A301632B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2" name="Oval 248">
                <a:extLst>
                  <a:ext uri="{FF2B5EF4-FFF2-40B4-BE49-F238E27FC236}">
                    <a16:creationId xmlns:a16="http://schemas.microsoft.com/office/drawing/2014/main" id="{343EBB2B-E131-6768-B91F-D32F36FED0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3" name="Oval 249">
                <a:extLst>
                  <a:ext uri="{FF2B5EF4-FFF2-40B4-BE49-F238E27FC236}">
                    <a16:creationId xmlns:a16="http://schemas.microsoft.com/office/drawing/2014/main" id="{F888402D-25AC-BE6C-4728-5EE138DEC3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4" name="Oval 250">
                <a:extLst>
                  <a:ext uri="{FF2B5EF4-FFF2-40B4-BE49-F238E27FC236}">
                    <a16:creationId xmlns:a16="http://schemas.microsoft.com/office/drawing/2014/main" id="{F7CBD0FD-D6DD-D4A7-CDC4-579436876D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5" name="Oval 251">
                <a:extLst>
                  <a:ext uri="{FF2B5EF4-FFF2-40B4-BE49-F238E27FC236}">
                    <a16:creationId xmlns:a16="http://schemas.microsoft.com/office/drawing/2014/main" id="{567C32F1-B5CC-D51A-366C-B7ED5CF1ED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6" name="Oval 252">
                <a:extLst>
                  <a:ext uri="{FF2B5EF4-FFF2-40B4-BE49-F238E27FC236}">
                    <a16:creationId xmlns:a16="http://schemas.microsoft.com/office/drawing/2014/main" id="{632C6DAE-C035-83B1-54BC-4B82A881E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7" name="Oval 253">
                <a:extLst>
                  <a:ext uri="{FF2B5EF4-FFF2-40B4-BE49-F238E27FC236}">
                    <a16:creationId xmlns:a16="http://schemas.microsoft.com/office/drawing/2014/main" id="{6BD47AC8-BBCB-09F4-531B-315D6B1038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8" name="Oval 254">
                <a:extLst>
                  <a:ext uri="{FF2B5EF4-FFF2-40B4-BE49-F238E27FC236}">
                    <a16:creationId xmlns:a16="http://schemas.microsoft.com/office/drawing/2014/main" id="{3427786C-0C48-255B-66A7-DB6921A5AC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9" name="Oval 255">
                <a:extLst>
                  <a:ext uri="{FF2B5EF4-FFF2-40B4-BE49-F238E27FC236}">
                    <a16:creationId xmlns:a16="http://schemas.microsoft.com/office/drawing/2014/main" id="{8BE5D829-FD32-B41B-ABE7-F0255B0A4F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0" name="Oval 256">
                <a:extLst>
                  <a:ext uri="{FF2B5EF4-FFF2-40B4-BE49-F238E27FC236}">
                    <a16:creationId xmlns:a16="http://schemas.microsoft.com/office/drawing/2014/main" id="{7B1CF8A2-3770-006E-DE4E-1EDF788B79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1" name="Oval 257">
                <a:extLst>
                  <a:ext uri="{FF2B5EF4-FFF2-40B4-BE49-F238E27FC236}">
                    <a16:creationId xmlns:a16="http://schemas.microsoft.com/office/drawing/2014/main" id="{DA5E8A5C-F63F-69B1-7B06-ED13117A2F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2" name="Oval 258">
                <a:extLst>
                  <a:ext uri="{FF2B5EF4-FFF2-40B4-BE49-F238E27FC236}">
                    <a16:creationId xmlns:a16="http://schemas.microsoft.com/office/drawing/2014/main" id="{1EAF19AB-6129-497C-72EE-936A3B8E55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3" name="Oval 259">
                <a:extLst>
                  <a:ext uri="{FF2B5EF4-FFF2-40B4-BE49-F238E27FC236}">
                    <a16:creationId xmlns:a16="http://schemas.microsoft.com/office/drawing/2014/main" id="{6608926F-61AD-2A70-B1B9-7C99565BE2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4" name="Oval 260">
                <a:extLst>
                  <a:ext uri="{FF2B5EF4-FFF2-40B4-BE49-F238E27FC236}">
                    <a16:creationId xmlns:a16="http://schemas.microsoft.com/office/drawing/2014/main" id="{AA04A62F-7856-1A13-0912-33019B8875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5" name="Oval 261">
                <a:extLst>
                  <a:ext uri="{FF2B5EF4-FFF2-40B4-BE49-F238E27FC236}">
                    <a16:creationId xmlns:a16="http://schemas.microsoft.com/office/drawing/2014/main" id="{CD826E7B-9AD2-709B-B352-8442138287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6" name="Oval 262">
                <a:extLst>
                  <a:ext uri="{FF2B5EF4-FFF2-40B4-BE49-F238E27FC236}">
                    <a16:creationId xmlns:a16="http://schemas.microsoft.com/office/drawing/2014/main" id="{D6C40396-3F63-5B24-0610-13B4868F94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7" name="Oval 263">
                <a:extLst>
                  <a:ext uri="{FF2B5EF4-FFF2-40B4-BE49-F238E27FC236}">
                    <a16:creationId xmlns:a16="http://schemas.microsoft.com/office/drawing/2014/main" id="{988E30E0-9F03-E5DF-AB22-E25A4668AA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8" name="Oval 264">
                <a:extLst>
                  <a:ext uri="{FF2B5EF4-FFF2-40B4-BE49-F238E27FC236}">
                    <a16:creationId xmlns:a16="http://schemas.microsoft.com/office/drawing/2014/main" id="{FB525676-F7E6-1842-5089-11FC663854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9" name="Oval 265">
                <a:extLst>
                  <a:ext uri="{FF2B5EF4-FFF2-40B4-BE49-F238E27FC236}">
                    <a16:creationId xmlns:a16="http://schemas.microsoft.com/office/drawing/2014/main" id="{21850417-BA64-4009-EF03-94C5D1015E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0" name="Oval 266">
                <a:extLst>
                  <a:ext uri="{FF2B5EF4-FFF2-40B4-BE49-F238E27FC236}">
                    <a16:creationId xmlns:a16="http://schemas.microsoft.com/office/drawing/2014/main" id="{D657608C-D50C-4FF3-7C58-729F034D94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1" name="Oval 267">
                <a:extLst>
                  <a:ext uri="{FF2B5EF4-FFF2-40B4-BE49-F238E27FC236}">
                    <a16:creationId xmlns:a16="http://schemas.microsoft.com/office/drawing/2014/main" id="{D1D51FB3-FCBC-F2AE-70D1-1A09403FA6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2" name="Oval 268">
                <a:extLst>
                  <a:ext uri="{FF2B5EF4-FFF2-40B4-BE49-F238E27FC236}">
                    <a16:creationId xmlns:a16="http://schemas.microsoft.com/office/drawing/2014/main" id="{CCF8BE72-07BB-7D39-448E-E17B945794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3" name="Oval 269">
                <a:extLst>
                  <a:ext uri="{FF2B5EF4-FFF2-40B4-BE49-F238E27FC236}">
                    <a16:creationId xmlns:a16="http://schemas.microsoft.com/office/drawing/2014/main" id="{9C521E42-1DCD-78B6-967E-C33992367E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4" name="Oval 270">
                <a:extLst>
                  <a:ext uri="{FF2B5EF4-FFF2-40B4-BE49-F238E27FC236}">
                    <a16:creationId xmlns:a16="http://schemas.microsoft.com/office/drawing/2014/main" id="{B70C82AE-92BD-F088-7A5A-6F3D5DAD6D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5" name="Oval 271">
                <a:extLst>
                  <a:ext uri="{FF2B5EF4-FFF2-40B4-BE49-F238E27FC236}">
                    <a16:creationId xmlns:a16="http://schemas.microsoft.com/office/drawing/2014/main" id="{B0567B03-0BEA-3E3D-7B56-CF814CA830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6" name="Oval 272">
                <a:extLst>
                  <a:ext uri="{FF2B5EF4-FFF2-40B4-BE49-F238E27FC236}">
                    <a16:creationId xmlns:a16="http://schemas.microsoft.com/office/drawing/2014/main" id="{DA7C91D5-28FF-53A7-66B4-11BC2F61AC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7" name="Oval 273">
                <a:extLst>
                  <a:ext uri="{FF2B5EF4-FFF2-40B4-BE49-F238E27FC236}">
                    <a16:creationId xmlns:a16="http://schemas.microsoft.com/office/drawing/2014/main" id="{0B684041-A1AD-2D3D-430D-B6AED81141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8" name="Oval 274">
                <a:extLst>
                  <a:ext uri="{FF2B5EF4-FFF2-40B4-BE49-F238E27FC236}">
                    <a16:creationId xmlns:a16="http://schemas.microsoft.com/office/drawing/2014/main" id="{3D22A5EA-82E1-F77B-89EF-4D02646D1F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9" name="Oval 275">
                <a:extLst>
                  <a:ext uri="{FF2B5EF4-FFF2-40B4-BE49-F238E27FC236}">
                    <a16:creationId xmlns:a16="http://schemas.microsoft.com/office/drawing/2014/main" id="{EAB9CC90-EDE0-3579-E4B4-FA9645C1A1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0" name="Oval 276">
                <a:extLst>
                  <a:ext uri="{FF2B5EF4-FFF2-40B4-BE49-F238E27FC236}">
                    <a16:creationId xmlns:a16="http://schemas.microsoft.com/office/drawing/2014/main" id="{4FEB3DD9-43DD-0238-9EE0-5D1DEE2579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1" name="Oval 277">
                <a:extLst>
                  <a:ext uri="{FF2B5EF4-FFF2-40B4-BE49-F238E27FC236}">
                    <a16:creationId xmlns:a16="http://schemas.microsoft.com/office/drawing/2014/main" id="{DBE17858-9585-1192-7DB2-77895370EE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2" name="Oval 278">
                <a:extLst>
                  <a:ext uri="{FF2B5EF4-FFF2-40B4-BE49-F238E27FC236}">
                    <a16:creationId xmlns:a16="http://schemas.microsoft.com/office/drawing/2014/main" id="{D0A88579-EEA0-5E9D-4A23-F57B9321BD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3" name="Oval 279">
                <a:extLst>
                  <a:ext uri="{FF2B5EF4-FFF2-40B4-BE49-F238E27FC236}">
                    <a16:creationId xmlns:a16="http://schemas.microsoft.com/office/drawing/2014/main" id="{5C373BFD-C76F-ECA3-853D-55F28B02D5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4" name="Oval 280">
                <a:extLst>
                  <a:ext uri="{FF2B5EF4-FFF2-40B4-BE49-F238E27FC236}">
                    <a16:creationId xmlns:a16="http://schemas.microsoft.com/office/drawing/2014/main" id="{D6DF30AD-393B-31AD-FB9F-83C5077222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5" name="Oval 281">
                <a:extLst>
                  <a:ext uri="{FF2B5EF4-FFF2-40B4-BE49-F238E27FC236}">
                    <a16:creationId xmlns:a16="http://schemas.microsoft.com/office/drawing/2014/main" id="{E54C6BAA-C9D6-8B02-A19C-124BA26282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6" name="Oval 282">
                <a:extLst>
                  <a:ext uri="{FF2B5EF4-FFF2-40B4-BE49-F238E27FC236}">
                    <a16:creationId xmlns:a16="http://schemas.microsoft.com/office/drawing/2014/main" id="{1B6B0986-180F-FC20-B391-34C55B7943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7" name="Oval 283">
                <a:extLst>
                  <a:ext uri="{FF2B5EF4-FFF2-40B4-BE49-F238E27FC236}">
                    <a16:creationId xmlns:a16="http://schemas.microsoft.com/office/drawing/2014/main" id="{7476CC4A-4B17-9D5B-85B4-0BBB81B17D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8" name="Oval 284">
                <a:extLst>
                  <a:ext uri="{FF2B5EF4-FFF2-40B4-BE49-F238E27FC236}">
                    <a16:creationId xmlns:a16="http://schemas.microsoft.com/office/drawing/2014/main" id="{CA0CDFF0-B4B2-789C-7E86-0BF7873D45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9" name="Oval 285">
                <a:extLst>
                  <a:ext uri="{FF2B5EF4-FFF2-40B4-BE49-F238E27FC236}">
                    <a16:creationId xmlns:a16="http://schemas.microsoft.com/office/drawing/2014/main" id="{EA16C8DC-9DE2-D625-64B5-390246BAA4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0" name="Oval 286">
                <a:extLst>
                  <a:ext uri="{FF2B5EF4-FFF2-40B4-BE49-F238E27FC236}">
                    <a16:creationId xmlns:a16="http://schemas.microsoft.com/office/drawing/2014/main" id="{A56C9DFF-0B87-F234-2B89-56AB4E336D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1" name="Oval 287">
                <a:extLst>
                  <a:ext uri="{FF2B5EF4-FFF2-40B4-BE49-F238E27FC236}">
                    <a16:creationId xmlns:a16="http://schemas.microsoft.com/office/drawing/2014/main" id="{78FDC0F9-8DB5-54F9-DA38-F13D27F01C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2" name="Oval 288">
                <a:extLst>
                  <a:ext uri="{FF2B5EF4-FFF2-40B4-BE49-F238E27FC236}">
                    <a16:creationId xmlns:a16="http://schemas.microsoft.com/office/drawing/2014/main" id="{5A73F9B3-33CF-8446-8782-A0AB225DA5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3" name="Oval 289">
                <a:extLst>
                  <a:ext uri="{FF2B5EF4-FFF2-40B4-BE49-F238E27FC236}">
                    <a16:creationId xmlns:a16="http://schemas.microsoft.com/office/drawing/2014/main" id="{6BC1E5AA-285C-CB7E-76A3-CB44FC4E74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4" name="Oval 290">
                <a:extLst>
                  <a:ext uri="{FF2B5EF4-FFF2-40B4-BE49-F238E27FC236}">
                    <a16:creationId xmlns:a16="http://schemas.microsoft.com/office/drawing/2014/main" id="{6EB38C70-D87D-B2D7-EA0E-8F47E26E9A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5" name="Oval 291">
                <a:extLst>
                  <a:ext uri="{FF2B5EF4-FFF2-40B4-BE49-F238E27FC236}">
                    <a16:creationId xmlns:a16="http://schemas.microsoft.com/office/drawing/2014/main" id="{CA169E1C-C8CB-000C-693D-C733C6736D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6" name="Oval 292">
                <a:extLst>
                  <a:ext uri="{FF2B5EF4-FFF2-40B4-BE49-F238E27FC236}">
                    <a16:creationId xmlns:a16="http://schemas.microsoft.com/office/drawing/2014/main" id="{110F1902-44BA-DF15-910A-017FB40227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7" name="Oval 293">
                <a:extLst>
                  <a:ext uri="{FF2B5EF4-FFF2-40B4-BE49-F238E27FC236}">
                    <a16:creationId xmlns:a16="http://schemas.microsoft.com/office/drawing/2014/main" id="{0575CDD5-8708-FC3F-0CCE-A4BCAA89FA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8" name="Oval 294">
                <a:extLst>
                  <a:ext uri="{FF2B5EF4-FFF2-40B4-BE49-F238E27FC236}">
                    <a16:creationId xmlns:a16="http://schemas.microsoft.com/office/drawing/2014/main" id="{17C5EBC9-AC72-F435-DC9D-9E2FE27132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9" name="Oval 295">
                <a:extLst>
                  <a:ext uri="{FF2B5EF4-FFF2-40B4-BE49-F238E27FC236}">
                    <a16:creationId xmlns:a16="http://schemas.microsoft.com/office/drawing/2014/main" id="{01314A1F-EF0F-A25D-93F4-C557422678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0" name="Oval 296">
                <a:extLst>
                  <a:ext uri="{FF2B5EF4-FFF2-40B4-BE49-F238E27FC236}">
                    <a16:creationId xmlns:a16="http://schemas.microsoft.com/office/drawing/2014/main" id="{1D869F6A-A439-E4F7-0263-3AED69A400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1" name="Oval 297">
                <a:extLst>
                  <a:ext uri="{FF2B5EF4-FFF2-40B4-BE49-F238E27FC236}">
                    <a16:creationId xmlns:a16="http://schemas.microsoft.com/office/drawing/2014/main" id="{A155D24A-3E9D-FCEB-3A34-FD670E096C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2" name="Oval 298">
                <a:extLst>
                  <a:ext uri="{FF2B5EF4-FFF2-40B4-BE49-F238E27FC236}">
                    <a16:creationId xmlns:a16="http://schemas.microsoft.com/office/drawing/2014/main" id="{0FBA8DFF-C617-41EF-C421-59E5A81511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3" name="Oval 299">
                <a:extLst>
                  <a:ext uri="{FF2B5EF4-FFF2-40B4-BE49-F238E27FC236}">
                    <a16:creationId xmlns:a16="http://schemas.microsoft.com/office/drawing/2014/main" id="{81C28BC2-FD59-84BC-ED62-E765CE975B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4" name="Oval 300">
                <a:extLst>
                  <a:ext uri="{FF2B5EF4-FFF2-40B4-BE49-F238E27FC236}">
                    <a16:creationId xmlns:a16="http://schemas.microsoft.com/office/drawing/2014/main" id="{2F8DAB19-04D0-7CC6-3976-4919E38ADF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5" name="Oval 301">
                <a:extLst>
                  <a:ext uri="{FF2B5EF4-FFF2-40B4-BE49-F238E27FC236}">
                    <a16:creationId xmlns:a16="http://schemas.microsoft.com/office/drawing/2014/main" id="{3AEAC6F0-FACD-24B2-EB42-74F2CB2BD5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6" name="Oval 302">
                <a:extLst>
                  <a:ext uri="{FF2B5EF4-FFF2-40B4-BE49-F238E27FC236}">
                    <a16:creationId xmlns:a16="http://schemas.microsoft.com/office/drawing/2014/main" id="{84B9F31A-8B7D-7E4E-1682-425E86E163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7" name="Oval 303">
                <a:extLst>
                  <a:ext uri="{FF2B5EF4-FFF2-40B4-BE49-F238E27FC236}">
                    <a16:creationId xmlns:a16="http://schemas.microsoft.com/office/drawing/2014/main" id="{B88A9B64-9006-2AAC-5274-6EEA6A2957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8" name="Oval 304">
                <a:extLst>
                  <a:ext uri="{FF2B5EF4-FFF2-40B4-BE49-F238E27FC236}">
                    <a16:creationId xmlns:a16="http://schemas.microsoft.com/office/drawing/2014/main" id="{FA48A2F0-6D4F-0338-26FE-F146792748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9" name="Oval 305">
                <a:extLst>
                  <a:ext uri="{FF2B5EF4-FFF2-40B4-BE49-F238E27FC236}">
                    <a16:creationId xmlns:a16="http://schemas.microsoft.com/office/drawing/2014/main" id="{14E665D1-62AC-5D27-2EA4-3F79952847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0" name="Oval 306">
                <a:extLst>
                  <a:ext uri="{FF2B5EF4-FFF2-40B4-BE49-F238E27FC236}">
                    <a16:creationId xmlns:a16="http://schemas.microsoft.com/office/drawing/2014/main" id="{5B25C4E7-14BD-5157-A460-9F4579CCE2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5" name="Oval 308">
                <a:extLst>
                  <a:ext uri="{FF2B5EF4-FFF2-40B4-BE49-F238E27FC236}">
                    <a16:creationId xmlns:a16="http://schemas.microsoft.com/office/drawing/2014/main" id="{A140D50C-5974-F806-FC5F-3F5700056D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6" name="Oval 309">
                <a:extLst>
                  <a:ext uri="{FF2B5EF4-FFF2-40B4-BE49-F238E27FC236}">
                    <a16:creationId xmlns:a16="http://schemas.microsoft.com/office/drawing/2014/main" id="{EC86351A-D993-DAE7-1FCD-B3976741E8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7" name="Oval 310">
                <a:extLst>
                  <a:ext uri="{FF2B5EF4-FFF2-40B4-BE49-F238E27FC236}">
                    <a16:creationId xmlns:a16="http://schemas.microsoft.com/office/drawing/2014/main" id="{F005FF20-EC8C-E3F0-6791-6CE66802C5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8" name="Oval 311">
                <a:extLst>
                  <a:ext uri="{FF2B5EF4-FFF2-40B4-BE49-F238E27FC236}">
                    <a16:creationId xmlns:a16="http://schemas.microsoft.com/office/drawing/2014/main" id="{56BE08BF-2BFB-A0D3-DD2A-BD3801B9E7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9" name="Oval 312">
                <a:extLst>
                  <a:ext uri="{FF2B5EF4-FFF2-40B4-BE49-F238E27FC236}">
                    <a16:creationId xmlns:a16="http://schemas.microsoft.com/office/drawing/2014/main" id="{ABABEB63-E83A-5A3E-1444-61AAEEAF78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0" name="Oval 313">
                <a:extLst>
                  <a:ext uri="{FF2B5EF4-FFF2-40B4-BE49-F238E27FC236}">
                    <a16:creationId xmlns:a16="http://schemas.microsoft.com/office/drawing/2014/main" id="{0B06869D-256B-957E-0D1D-6DA8F30CE8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1" name="Oval 314">
                <a:extLst>
                  <a:ext uri="{FF2B5EF4-FFF2-40B4-BE49-F238E27FC236}">
                    <a16:creationId xmlns:a16="http://schemas.microsoft.com/office/drawing/2014/main" id="{098EC1E3-DFF9-2FCF-097C-C6BF472BCD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2" name="Oval 315">
                <a:extLst>
                  <a:ext uri="{FF2B5EF4-FFF2-40B4-BE49-F238E27FC236}">
                    <a16:creationId xmlns:a16="http://schemas.microsoft.com/office/drawing/2014/main" id="{40998A0C-F17B-3485-2F0A-1C657885C8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3" name="Oval 316">
                <a:extLst>
                  <a:ext uri="{FF2B5EF4-FFF2-40B4-BE49-F238E27FC236}">
                    <a16:creationId xmlns:a16="http://schemas.microsoft.com/office/drawing/2014/main" id="{311637FC-DECD-18C4-2E01-16FAE94FC2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4" name="Oval 317">
                <a:extLst>
                  <a:ext uri="{FF2B5EF4-FFF2-40B4-BE49-F238E27FC236}">
                    <a16:creationId xmlns:a16="http://schemas.microsoft.com/office/drawing/2014/main" id="{69BBB73F-C738-03CB-90EC-D8950B734A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5" name="Oval 318">
                <a:extLst>
                  <a:ext uri="{FF2B5EF4-FFF2-40B4-BE49-F238E27FC236}">
                    <a16:creationId xmlns:a16="http://schemas.microsoft.com/office/drawing/2014/main" id="{3D86CE3A-B615-7AF2-0F25-BCCCD28E52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6" name="Oval 319">
                <a:extLst>
                  <a:ext uri="{FF2B5EF4-FFF2-40B4-BE49-F238E27FC236}">
                    <a16:creationId xmlns:a16="http://schemas.microsoft.com/office/drawing/2014/main" id="{F090D8B5-5B7C-9F10-B3B4-85568AD550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7" name="Oval 320">
                <a:extLst>
                  <a:ext uri="{FF2B5EF4-FFF2-40B4-BE49-F238E27FC236}">
                    <a16:creationId xmlns:a16="http://schemas.microsoft.com/office/drawing/2014/main" id="{3FFF76AC-4B42-1678-1AF8-C4C1ADDE00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8" name="Oval 321">
                <a:extLst>
                  <a:ext uri="{FF2B5EF4-FFF2-40B4-BE49-F238E27FC236}">
                    <a16:creationId xmlns:a16="http://schemas.microsoft.com/office/drawing/2014/main" id="{DFE215C5-ABC3-8624-E9C1-082334F4AD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9" name="Oval 322">
                <a:extLst>
                  <a:ext uri="{FF2B5EF4-FFF2-40B4-BE49-F238E27FC236}">
                    <a16:creationId xmlns:a16="http://schemas.microsoft.com/office/drawing/2014/main" id="{F97A4AD3-6471-E506-F472-E13B1075F0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0" name="Oval 323">
                <a:extLst>
                  <a:ext uri="{FF2B5EF4-FFF2-40B4-BE49-F238E27FC236}">
                    <a16:creationId xmlns:a16="http://schemas.microsoft.com/office/drawing/2014/main" id="{98B2F5B9-47CA-3453-3529-B68E7F961B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1" name="Oval 324">
                <a:extLst>
                  <a:ext uri="{FF2B5EF4-FFF2-40B4-BE49-F238E27FC236}">
                    <a16:creationId xmlns:a16="http://schemas.microsoft.com/office/drawing/2014/main" id="{9129483B-642F-E08D-BC4D-9F81FEA27F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2" name="Oval 325">
                <a:extLst>
                  <a:ext uri="{FF2B5EF4-FFF2-40B4-BE49-F238E27FC236}">
                    <a16:creationId xmlns:a16="http://schemas.microsoft.com/office/drawing/2014/main" id="{6F3F4187-9D6D-9865-49D4-CA2CA9F663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3" name="Freeform 326">
                <a:extLst>
                  <a:ext uri="{FF2B5EF4-FFF2-40B4-BE49-F238E27FC236}">
                    <a16:creationId xmlns:a16="http://schemas.microsoft.com/office/drawing/2014/main" id="{85CE960A-1AA8-613A-E1D1-7F6993F3C554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4" name="Freeform 327">
                <a:extLst>
                  <a:ext uri="{FF2B5EF4-FFF2-40B4-BE49-F238E27FC236}">
                    <a16:creationId xmlns:a16="http://schemas.microsoft.com/office/drawing/2014/main" id="{533B27B8-4A19-1B82-8C9F-F04BB5AA297C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5" name="Freeform 328">
                <a:extLst>
                  <a:ext uri="{FF2B5EF4-FFF2-40B4-BE49-F238E27FC236}">
                    <a16:creationId xmlns:a16="http://schemas.microsoft.com/office/drawing/2014/main" id="{A457A3FC-9A7A-2C39-EDD4-A24AD56496A9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6" name="Freeform 329">
                <a:extLst>
                  <a:ext uri="{FF2B5EF4-FFF2-40B4-BE49-F238E27FC236}">
                    <a16:creationId xmlns:a16="http://schemas.microsoft.com/office/drawing/2014/main" id="{9C081334-12CE-3630-A52C-65245C7F0A56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7" name="Freeform 330">
                <a:extLst>
                  <a:ext uri="{FF2B5EF4-FFF2-40B4-BE49-F238E27FC236}">
                    <a16:creationId xmlns:a16="http://schemas.microsoft.com/office/drawing/2014/main" id="{CF18ED86-521C-49A9-66A6-C396AEF63B41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8" name="Oval 331">
                <a:extLst>
                  <a:ext uri="{FF2B5EF4-FFF2-40B4-BE49-F238E27FC236}">
                    <a16:creationId xmlns:a16="http://schemas.microsoft.com/office/drawing/2014/main" id="{B8705062-BA78-C667-4E9B-5511100835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9" name="Oval 332">
                <a:extLst>
                  <a:ext uri="{FF2B5EF4-FFF2-40B4-BE49-F238E27FC236}">
                    <a16:creationId xmlns:a16="http://schemas.microsoft.com/office/drawing/2014/main" id="{08485E17-A500-97D2-D8B9-887ACD21A3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0" name="Oval 333">
                <a:extLst>
                  <a:ext uri="{FF2B5EF4-FFF2-40B4-BE49-F238E27FC236}">
                    <a16:creationId xmlns:a16="http://schemas.microsoft.com/office/drawing/2014/main" id="{2AEF7842-664B-CA2C-0A6D-E5EAD37D47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1" name="Oval 334">
                <a:extLst>
                  <a:ext uri="{FF2B5EF4-FFF2-40B4-BE49-F238E27FC236}">
                    <a16:creationId xmlns:a16="http://schemas.microsoft.com/office/drawing/2014/main" id="{90AF92C9-28C4-A294-17A9-D9D09873DE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2" name="Oval 335">
                <a:extLst>
                  <a:ext uri="{FF2B5EF4-FFF2-40B4-BE49-F238E27FC236}">
                    <a16:creationId xmlns:a16="http://schemas.microsoft.com/office/drawing/2014/main" id="{62DB44CD-E57E-FB25-45AA-CD0BD363A3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3" name="Oval 336">
                <a:extLst>
                  <a:ext uri="{FF2B5EF4-FFF2-40B4-BE49-F238E27FC236}">
                    <a16:creationId xmlns:a16="http://schemas.microsoft.com/office/drawing/2014/main" id="{58C2C27D-1080-E2AA-661A-B129F38D94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4" name="Oval 337">
                <a:extLst>
                  <a:ext uri="{FF2B5EF4-FFF2-40B4-BE49-F238E27FC236}">
                    <a16:creationId xmlns:a16="http://schemas.microsoft.com/office/drawing/2014/main" id="{DB7DDF4D-D835-CCD2-B367-477B6E922F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5" name="Oval 338">
                <a:extLst>
                  <a:ext uri="{FF2B5EF4-FFF2-40B4-BE49-F238E27FC236}">
                    <a16:creationId xmlns:a16="http://schemas.microsoft.com/office/drawing/2014/main" id="{E3D707E2-279E-7F6B-182F-E702C341A3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6" name="Oval 339">
                <a:extLst>
                  <a:ext uri="{FF2B5EF4-FFF2-40B4-BE49-F238E27FC236}">
                    <a16:creationId xmlns:a16="http://schemas.microsoft.com/office/drawing/2014/main" id="{33D0DB5B-4751-8867-35D7-AD71A884B5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7" name="Oval 340">
                <a:extLst>
                  <a:ext uri="{FF2B5EF4-FFF2-40B4-BE49-F238E27FC236}">
                    <a16:creationId xmlns:a16="http://schemas.microsoft.com/office/drawing/2014/main" id="{7E291418-6EE1-E9D1-A6E7-8AA851CFDC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8" name="Oval 341">
                <a:extLst>
                  <a:ext uri="{FF2B5EF4-FFF2-40B4-BE49-F238E27FC236}">
                    <a16:creationId xmlns:a16="http://schemas.microsoft.com/office/drawing/2014/main" id="{2FCF99B8-A32E-11B9-FEC5-9EBA7E4A96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9" name="Oval 342">
                <a:extLst>
                  <a:ext uri="{FF2B5EF4-FFF2-40B4-BE49-F238E27FC236}">
                    <a16:creationId xmlns:a16="http://schemas.microsoft.com/office/drawing/2014/main" id="{E0E053F8-AA05-9EAC-BBAE-51DC5725F9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0" name="Oval 343">
                <a:extLst>
                  <a:ext uri="{FF2B5EF4-FFF2-40B4-BE49-F238E27FC236}">
                    <a16:creationId xmlns:a16="http://schemas.microsoft.com/office/drawing/2014/main" id="{DBBEEDCD-DF49-26C2-FD7F-4CD761A551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1" name="Oval 344">
                <a:extLst>
                  <a:ext uri="{FF2B5EF4-FFF2-40B4-BE49-F238E27FC236}">
                    <a16:creationId xmlns:a16="http://schemas.microsoft.com/office/drawing/2014/main" id="{9E6CBBB4-D2DE-0F27-6CBA-9BB162F21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2" name="Oval 345">
                <a:extLst>
                  <a:ext uri="{FF2B5EF4-FFF2-40B4-BE49-F238E27FC236}">
                    <a16:creationId xmlns:a16="http://schemas.microsoft.com/office/drawing/2014/main" id="{44A9A806-48D8-D8AD-B642-4FDEF2F67C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3" name="Oval 346">
                <a:extLst>
                  <a:ext uri="{FF2B5EF4-FFF2-40B4-BE49-F238E27FC236}">
                    <a16:creationId xmlns:a16="http://schemas.microsoft.com/office/drawing/2014/main" id="{8DBE7F50-5020-DA73-05EC-FDA1171ED4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4" name="Oval 347">
                <a:extLst>
                  <a:ext uri="{FF2B5EF4-FFF2-40B4-BE49-F238E27FC236}">
                    <a16:creationId xmlns:a16="http://schemas.microsoft.com/office/drawing/2014/main" id="{A2A6C596-8183-561D-DCA9-DD3D183D73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5" name="Oval 348">
                <a:extLst>
                  <a:ext uri="{FF2B5EF4-FFF2-40B4-BE49-F238E27FC236}">
                    <a16:creationId xmlns:a16="http://schemas.microsoft.com/office/drawing/2014/main" id="{5250063B-5A43-180F-5679-F243CA391D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6" name="Oval 349">
                <a:extLst>
                  <a:ext uri="{FF2B5EF4-FFF2-40B4-BE49-F238E27FC236}">
                    <a16:creationId xmlns:a16="http://schemas.microsoft.com/office/drawing/2014/main" id="{DCC82DD8-7211-DF7A-A03C-4A200089BB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7" name="Oval 350">
                <a:extLst>
                  <a:ext uri="{FF2B5EF4-FFF2-40B4-BE49-F238E27FC236}">
                    <a16:creationId xmlns:a16="http://schemas.microsoft.com/office/drawing/2014/main" id="{30016454-6408-9CE3-815E-E83D760705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8" name="Oval 351">
                <a:extLst>
                  <a:ext uri="{FF2B5EF4-FFF2-40B4-BE49-F238E27FC236}">
                    <a16:creationId xmlns:a16="http://schemas.microsoft.com/office/drawing/2014/main" id="{CD1BD7A9-704D-9D56-CD34-90D3E975E4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9" name="Oval 352">
                <a:extLst>
                  <a:ext uri="{FF2B5EF4-FFF2-40B4-BE49-F238E27FC236}">
                    <a16:creationId xmlns:a16="http://schemas.microsoft.com/office/drawing/2014/main" id="{7F05E574-322F-59B3-56C4-C447894F4F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0" name="Oval 353">
                <a:extLst>
                  <a:ext uri="{FF2B5EF4-FFF2-40B4-BE49-F238E27FC236}">
                    <a16:creationId xmlns:a16="http://schemas.microsoft.com/office/drawing/2014/main" id="{B2BCD88B-CAB3-AF31-C88C-8D3350409E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1" name="Oval 354">
                <a:extLst>
                  <a:ext uri="{FF2B5EF4-FFF2-40B4-BE49-F238E27FC236}">
                    <a16:creationId xmlns:a16="http://schemas.microsoft.com/office/drawing/2014/main" id="{81396BDD-E1E9-391F-2325-E10D3F9686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2" name="Oval 355">
                <a:extLst>
                  <a:ext uri="{FF2B5EF4-FFF2-40B4-BE49-F238E27FC236}">
                    <a16:creationId xmlns:a16="http://schemas.microsoft.com/office/drawing/2014/main" id="{315B5F47-5DF6-DCF6-BE29-4EB458A888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3" name="Oval 356">
                <a:extLst>
                  <a:ext uri="{FF2B5EF4-FFF2-40B4-BE49-F238E27FC236}">
                    <a16:creationId xmlns:a16="http://schemas.microsoft.com/office/drawing/2014/main" id="{3E648ABE-0D2A-A93D-48D8-1C4E4AFE9A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4" name="Oval 357">
                <a:extLst>
                  <a:ext uri="{FF2B5EF4-FFF2-40B4-BE49-F238E27FC236}">
                    <a16:creationId xmlns:a16="http://schemas.microsoft.com/office/drawing/2014/main" id="{0A0F8ACF-FD76-747D-6536-0004504D1C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5" name="Oval 358">
                <a:extLst>
                  <a:ext uri="{FF2B5EF4-FFF2-40B4-BE49-F238E27FC236}">
                    <a16:creationId xmlns:a16="http://schemas.microsoft.com/office/drawing/2014/main" id="{F4DF208E-C4DD-2B81-C0D4-E6FAFB8974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6" name="Oval 359">
                <a:extLst>
                  <a:ext uri="{FF2B5EF4-FFF2-40B4-BE49-F238E27FC236}">
                    <a16:creationId xmlns:a16="http://schemas.microsoft.com/office/drawing/2014/main" id="{187F71EE-3812-E8BC-D027-9EF58F847E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7" name="Oval 360">
                <a:extLst>
                  <a:ext uri="{FF2B5EF4-FFF2-40B4-BE49-F238E27FC236}">
                    <a16:creationId xmlns:a16="http://schemas.microsoft.com/office/drawing/2014/main" id="{2804263A-267C-5DC2-4039-B92B3B780D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8" name="Oval 361">
                <a:extLst>
                  <a:ext uri="{FF2B5EF4-FFF2-40B4-BE49-F238E27FC236}">
                    <a16:creationId xmlns:a16="http://schemas.microsoft.com/office/drawing/2014/main" id="{1A98064B-5958-AEC2-48BF-91A77AFBE7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9" name="Freeform 362">
                <a:extLst>
                  <a:ext uri="{FF2B5EF4-FFF2-40B4-BE49-F238E27FC236}">
                    <a16:creationId xmlns:a16="http://schemas.microsoft.com/office/drawing/2014/main" id="{627434D3-51D7-5A13-EEA4-2140EA8377CF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0" name="Freeform 363">
                <a:extLst>
                  <a:ext uri="{FF2B5EF4-FFF2-40B4-BE49-F238E27FC236}">
                    <a16:creationId xmlns:a16="http://schemas.microsoft.com/office/drawing/2014/main" id="{3D15F1ED-B096-9BD8-B02C-F58C2947EFAC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1" name="Freeform 364">
                <a:extLst>
                  <a:ext uri="{FF2B5EF4-FFF2-40B4-BE49-F238E27FC236}">
                    <a16:creationId xmlns:a16="http://schemas.microsoft.com/office/drawing/2014/main" id="{F09AFEF2-2F10-5A3D-B8BF-661C49BBDA5A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2" name="Freeform 365">
                <a:extLst>
                  <a:ext uri="{FF2B5EF4-FFF2-40B4-BE49-F238E27FC236}">
                    <a16:creationId xmlns:a16="http://schemas.microsoft.com/office/drawing/2014/main" id="{413AF3B6-86BA-C582-6A65-D55BA2955EE8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3" name="Freeform 366">
                <a:extLst>
                  <a:ext uri="{FF2B5EF4-FFF2-40B4-BE49-F238E27FC236}">
                    <a16:creationId xmlns:a16="http://schemas.microsoft.com/office/drawing/2014/main" id="{FF88A391-3481-6779-D059-2F9FA83E97C0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4" name="Freeform 367">
                <a:extLst>
                  <a:ext uri="{FF2B5EF4-FFF2-40B4-BE49-F238E27FC236}">
                    <a16:creationId xmlns:a16="http://schemas.microsoft.com/office/drawing/2014/main" id="{A3EEF6D2-5D49-7543-F6D2-FE902DE69734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5" name="Oval 368">
                <a:extLst>
                  <a:ext uri="{FF2B5EF4-FFF2-40B4-BE49-F238E27FC236}">
                    <a16:creationId xmlns:a16="http://schemas.microsoft.com/office/drawing/2014/main" id="{DABFFE57-6EDA-8ECA-C27C-0AFE4982D3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6" name="Oval 369">
                <a:extLst>
                  <a:ext uri="{FF2B5EF4-FFF2-40B4-BE49-F238E27FC236}">
                    <a16:creationId xmlns:a16="http://schemas.microsoft.com/office/drawing/2014/main" id="{557F97A7-39D3-7B96-F375-361E52541B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7" name="Rectangle 370">
                <a:extLst>
                  <a:ext uri="{FF2B5EF4-FFF2-40B4-BE49-F238E27FC236}">
                    <a16:creationId xmlns:a16="http://schemas.microsoft.com/office/drawing/2014/main" id="{631C0114-CD3E-DA8D-17A6-6384BEE4F2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8" name="Rectangle 371">
                <a:extLst>
                  <a:ext uri="{FF2B5EF4-FFF2-40B4-BE49-F238E27FC236}">
                    <a16:creationId xmlns:a16="http://schemas.microsoft.com/office/drawing/2014/main" id="{A7B36AC1-4FDE-B290-03F3-EB8C14248B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9" name="Rectangle 372">
                <a:extLst>
                  <a:ext uri="{FF2B5EF4-FFF2-40B4-BE49-F238E27FC236}">
                    <a16:creationId xmlns:a16="http://schemas.microsoft.com/office/drawing/2014/main" id="{7C40DAB0-CB62-48DF-E753-3855CB4E71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" name="Freeform 373">
                <a:extLst>
                  <a:ext uri="{FF2B5EF4-FFF2-40B4-BE49-F238E27FC236}">
                    <a16:creationId xmlns:a16="http://schemas.microsoft.com/office/drawing/2014/main" id="{B35D8B8F-9C11-172A-C4F8-0D875486660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8E03FC9A-A685-94F0-C971-2D6361C4EEA8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为什么相似度下降？</a:t>
              </a:r>
            </a:p>
          </p:txBody>
        </p:sp>
      </p:grpSp>
      <p:pic>
        <p:nvPicPr>
          <p:cNvPr id="29" name="图片 28">
            <a:extLst>
              <a:ext uri="{FF2B5EF4-FFF2-40B4-BE49-F238E27FC236}">
                <a16:creationId xmlns:a16="http://schemas.microsoft.com/office/drawing/2014/main" id="{ADFBBE35-CFD8-FB12-84E5-FDD0DEEC3C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9760944" y="3365197"/>
            <a:ext cx="2060135" cy="2879881"/>
          </a:xfrm>
          <a:prstGeom prst="rect">
            <a:avLst/>
          </a:prstGeom>
        </p:spPr>
      </p:pic>
      <p:grpSp>
        <p:nvGrpSpPr>
          <p:cNvPr id="32" name="组合 31" descr="7b0a202020202274657874626f78223a2022220a7d0a">
            <a:extLst>
              <a:ext uri="{FF2B5EF4-FFF2-40B4-BE49-F238E27FC236}">
                <a16:creationId xmlns:a16="http://schemas.microsoft.com/office/drawing/2014/main" id="{43D2B0AA-6557-92B8-180B-ED3879547322}"/>
              </a:ext>
            </a:extLst>
          </p:cNvPr>
          <p:cNvGrpSpPr/>
          <p:nvPr/>
        </p:nvGrpSpPr>
        <p:grpSpPr>
          <a:xfrm>
            <a:off x="9074951" y="2379993"/>
            <a:ext cx="2702586" cy="1126819"/>
            <a:chOff x="5402" y="3594"/>
            <a:chExt cx="8398" cy="3612"/>
          </a:xfrm>
        </p:grpSpPr>
        <p:grpSp>
          <p:nvGrpSpPr>
            <p:cNvPr id="33" name="组合 32">
              <a:extLst>
                <a:ext uri="{FF2B5EF4-FFF2-40B4-BE49-F238E27FC236}">
                  <a16:creationId xmlns:a16="http://schemas.microsoft.com/office/drawing/2014/main" id="{79D8B4D5-50AA-4F67-A293-39255AE6545F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38" name="Freeform 107">
                <a:extLst>
                  <a:ext uri="{FF2B5EF4-FFF2-40B4-BE49-F238E27FC236}">
                    <a16:creationId xmlns:a16="http://schemas.microsoft.com/office/drawing/2014/main" id="{777A1A9A-DD70-E6DE-3B3F-B9B582F11F7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" name="Freeform 108">
                <a:extLst>
                  <a:ext uri="{FF2B5EF4-FFF2-40B4-BE49-F238E27FC236}">
                    <a16:creationId xmlns:a16="http://schemas.microsoft.com/office/drawing/2014/main" id="{95E94F3C-DE1B-CF9A-B092-F170E746A20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" name="Freeform 109">
                <a:extLst>
                  <a:ext uri="{FF2B5EF4-FFF2-40B4-BE49-F238E27FC236}">
                    <a16:creationId xmlns:a16="http://schemas.microsoft.com/office/drawing/2014/main" id="{883F2B88-106A-44B5-D79E-D01C3E7AA80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" name="Line 110">
                <a:extLst>
                  <a:ext uri="{FF2B5EF4-FFF2-40B4-BE49-F238E27FC236}">
                    <a16:creationId xmlns:a16="http://schemas.microsoft.com/office/drawing/2014/main" id="{7FA73B65-E6EE-61CB-BB56-14EF0C12727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" name="Freeform 111">
                <a:extLst>
                  <a:ext uri="{FF2B5EF4-FFF2-40B4-BE49-F238E27FC236}">
                    <a16:creationId xmlns:a16="http://schemas.microsoft.com/office/drawing/2014/main" id="{671765D0-B558-F309-CCE5-5DCA87987D26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" name="Oval 112">
                <a:extLst>
                  <a:ext uri="{FF2B5EF4-FFF2-40B4-BE49-F238E27FC236}">
                    <a16:creationId xmlns:a16="http://schemas.microsoft.com/office/drawing/2014/main" id="{2DE595DB-4AEC-C937-01C4-C44AD66B65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" name="Oval 113">
                <a:extLst>
                  <a:ext uri="{FF2B5EF4-FFF2-40B4-BE49-F238E27FC236}">
                    <a16:creationId xmlns:a16="http://schemas.microsoft.com/office/drawing/2014/main" id="{A3840192-5CF2-4805-EFCA-00FDE1138B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" name="Oval 114">
                <a:extLst>
                  <a:ext uri="{FF2B5EF4-FFF2-40B4-BE49-F238E27FC236}">
                    <a16:creationId xmlns:a16="http://schemas.microsoft.com/office/drawing/2014/main" id="{44F534A8-4B0D-BC24-58B3-C566E76CBD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" name="Oval 115">
                <a:extLst>
                  <a:ext uri="{FF2B5EF4-FFF2-40B4-BE49-F238E27FC236}">
                    <a16:creationId xmlns:a16="http://schemas.microsoft.com/office/drawing/2014/main" id="{42E5D549-E9F4-A415-2714-0A6B0B4089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" name="Oval 116">
                <a:extLst>
                  <a:ext uri="{FF2B5EF4-FFF2-40B4-BE49-F238E27FC236}">
                    <a16:creationId xmlns:a16="http://schemas.microsoft.com/office/drawing/2014/main" id="{8E7E53E3-F134-7EB9-E4FC-DF9AF0769B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" name="Oval 117">
                <a:extLst>
                  <a:ext uri="{FF2B5EF4-FFF2-40B4-BE49-F238E27FC236}">
                    <a16:creationId xmlns:a16="http://schemas.microsoft.com/office/drawing/2014/main" id="{EC8D8B66-4124-638D-D415-5BA03F0E0C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" name="Oval 118">
                <a:extLst>
                  <a:ext uri="{FF2B5EF4-FFF2-40B4-BE49-F238E27FC236}">
                    <a16:creationId xmlns:a16="http://schemas.microsoft.com/office/drawing/2014/main" id="{0E20BD7A-64A3-AF34-9255-4994F3B9A8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" name="Oval 119">
                <a:extLst>
                  <a:ext uri="{FF2B5EF4-FFF2-40B4-BE49-F238E27FC236}">
                    <a16:creationId xmlns:a16="http://schemas.microsoft.com/office/drawing/2014/main" id="{B4610324-ED3E-4220-C156-323EC907AE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" name="Oval 120">
                <a:extLst>
                  <a:ext uri="{FF2B5EF4-FFF2-40B4-BE49-F238E27FC236}">
                    <a16:creationId xmlns:a16="http://schemas.microsoft.com/office/drawing/2014/main" id="{10C781D5-6ED6-C6A2-1A19-AF6ED69437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" name="Oval 121">
                <a:extLst>
                  <a:ext uri="{FF2B5EF4-FFF2-40B4-BE49-F238E27FC236}">
                    <a16:creationId xmlns:a16="http://schemas.microsoft.com/office/drawing/2014/main" id="{4DE1F285-163E-9D2D-A27F-8FB71FCFF2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" name="Oval 122">
                <a:extLst>
                  <a:ext uri="{FF2B5EF4-FFF2-40B4-BE49-F238E27FC236}">
                    <a16:creationId xmlns:a16="http://schemas.microsoft.com/office/drawing/2014/main" id="{E19C8D21-1FE2-B575-C244-C83AC25E0B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" name="Oval 123">
                <a:extLst>
                  <a:ext uri="{FF2B5EF4-FFF2-40B4-BE49-F238E27FC236}">
                    <a16:creationId xmlns:a16="http://schemas.microsoft.com/office/drawing/2014/main" id="{5D60067E-901A-CAA0-4354-CA9D930EC7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" name="Oval 124">
                <a:extLst>
                  <a:ext uri="{FF2B5EF4-FFF2-40B4-BE49-F238E27FC236}">
                    <a16:creationId xmlns:a16="http://schemas.microsoft.com/office/drawing/2014/main" id="{B2F0BE8D-E01A-023D-14A3-E35EB1C42C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" name="Oval 125">
                <a:extLst>
                  <a:ext uri="{FF2B5EF4-FFF2-40B4-BE49-F238E27FC236}">
                    <a16:creationId xmlns:a16="http://schemas.microsoft.com/office/drawing/2014/main" id="{ED112A14-47B9-529D-F3F2-85EF4B3725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" name="Oval 126">
                <a:extLst>
                  <a:ext uri="{FF2B5EF4-FFF2-40B4-BE49-F238E27FC236}">
                    <a16:creationId xmlns:a16="http://schemas.microsoft.com/office/drawing/2014/main" id="{C2B6B444-33D6-23DD-DE8E-11B7CDDAE8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" name="Oval 127">
                <a:extLst>
                  <a:ext uri="{FF2B5EF4-FFF2-40B4-BE49-F238E27FC236}">
                    <a16:creationId xmlns:a16="http://schemas.microsoft.com/office/drawing/2014/main" id="{D6E1B051-0C47-721F-C72B-7FCEB3F7C7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" name="Oval 128">
                <a:extLst>
                  <a:ext uri="{FF2B5EF4-FFF2-40B4-BE49-F238E27FC236}">
                    <a16:creationId xmlns:a16="http://schemas.microsoft.com/office/drawing/2014/main" id="{5CF509ED-58A9-1B26-7D16-4A12F349A0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" name="Oval 129">
                <a:extLst>
                  <a:ext uri="{FF2B5EF4-FFF2-40B4-BE49-F238E27FC236}">
                    <a16:creationId xmlns:a16="http://schemas.microsoft.com/office/drawing/2014/main" id="{056F8284-1E3E-97F7-8FF0-6ADC9EB52E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" name="Oval 130">
                <a:extLst>
                  <a:ext uri="{FF2B5EF4-FFF2-40B4-BE49-F238E27FC236}">
                    <a16:creationId xmlns:a16="http://schemas.microsoft.com/office/drawing/2014/main" id="{28754B7C-AD9C-8E07-8D0B-9C32ED6F96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" name="Oval 131">
                <a:extLst>
                  <a:ext uri="{FF2B5EF4-FFF2-40B4-BE49-F238E27FC236}">
                    <a16:creationId xmlns:a16="http://schemas.microsoft.com/office/drawing/2014/main" id="{78A4DB5C-5156-D106-FDFB-ED1BD74D2C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" name="Oval 132">
                <a:extLst>
                  <a:ext uri="{FF2B5EF4-FFF2-40B4-BE49-F238E27FC236}">
                    <a16:creationId xmlns:a16="http://schemas.microsoft.com/office/drawing/2014/main" id="{0A9ED4B4-1AAF-97D7-3915-B57CA2920C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" name="Oval 133">
                <a:extLst>
                  <a:ext uri="{FF2B5EF4-FFF2-40B4-BE49-F238E27FC236}">
                    <a16:creationId xmlns:a16="http://schemas.microsoft.com/office/drawing/2014/main" id="{BC901BEA-41F6-7B61-2397-35597CB728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" name="Oval 134">
                <a:extLst>
                  <a:ext uri="{FF2B5EF4-FFF2-40B4-BE49-F238E27FC236}">
                    <a16:creationId xmlns:a16="http://schemas.microsoft.com/office/drawing/2014/main" id="{9232B1FA-C934-C102-8F66-ABEE48A9A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" name="Oval 135">
                <a:extLst>
                  <a:ext uri="{FF2B5EF4-FFF2-40B4-BE49-F238E27FC236}">
                    <a16:creationId xmlns:a16="http://schemas.microsoft.com/office/drawing/2014/main" id="{5BF95D0A-4806-8B54-9290-C61162674E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" name="Oval 136">
                <a:extLst>
                  <a:ext uri="{FF2B5EF4-FFF2-40B4-BE49-F238E27FC236}">
                    <a16:creationId xmlns:a16="http://schemas.microsoft.com/office/drawing/2014/main" id="{4CAE5C50-B0D3-28F2-8DB1-2D3318259A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" name="Oval 137">
                <a:extLst>
                  <a:ext uri="{FF2B5EF4-FFF2-40B4-BE49-F238E27FC236}">
                    <a16:creationId xmlns:a16="http://schemas.microsoft.com/office/drawing/2014/main" id="{8B7B09BA-FCB4-1854-A320-33912B1F4A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" name="Oval 138">
                <a:extLst>
                  <a:ext uri="{FF2B5EF4-FFF2-40B4-BE49-F238E27FC236}">
                    <a16:creationId xmlns:a16="http://schemas.microsoft.com/office/drawing/2014/main" id="{F38DE503-7B03-E6C3-CB97-C8C1CC8205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" name="Oval 139">
                <a:extLst>
                  <a:ext uri="{FF2B5EF4-FFF2-40B4-BE49-F238E27FC236}">
                    <a16:creationId xmlns:a16="http://schemas.microsoft.com/office/drawing/2014/main" id="{DA70CF0E-964B-6E38-65C6-29E372ABCA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" name="Oval 140">
                <a:extLst>
                  <a:ext uri="{FF2B5EF4-FFF2-40B4-BE49-F238E27FC236}">
                    <a16:creationId xmlns:a16="http://schemas.microsoft.com/office/drawing/2014/main" id="{AE1D27E5-0664-A461-166B-6E45F4CCC4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" name="Oval 141">
                <a:extLst>
                  <a:ext uri="{FF2B5EF4-FFF2-40B4-BE49-F238E27FC236}">
                    <a16:creationId xmlns:a16="http://schemas.microsoft.com/office/drawing/2014/main" id="{12EE759B-4C56-26AB-B109-7A92888EDB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" name="Oval 142">
                <a:extLst>
                  <a:ext uri="{FF2B5EF4-FFF2-40B4-BE49-F238E27FC236}">
                    <a16:creationId xmlns:a16="http://schemas.microsoft.com/office/drawing/2014/main" id="{A1ACD755-9B34-407B-F1AB-B4EFF941EB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" name="Oval 143">
                <a:extLst>
                  <a:ext uri="{FF2B5EF4-FFF2-40B4-BE49-F238E27FC236}">
                    <a16:creationId xmlns:a16="http://schemas.microsoft.com/office/drawing/2014/main" id="{A27AAFE9-4825-AFA5-762F-83A5B6E24A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" name="Oval 144">
                <a:extLst>
                  <a:ext uri="{FF2B5EF4-FFF2-40B4-BE49-F238E27FC236}">
                    <a16:creationId xmlns:a16="http://schemas.microsoft.com/office/drawing/2014/main" id="{470F103B-6858-882B-43C9-20E2665C03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" name="Oval 145">
                <a:extLst>
                  <a:ext uri="{FF2B5EF4-FFF2-40B4-BE49-F238E27FC236}">
                    <a16:creationId xmlns:a16="http://schemas.microsoft.com/office/drawing/2014/main" id="{16FA5519-9C4A-AED6-AE5B-4D92E73D3A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" name="Oval 146">
                <a:extLst>
                  <a:ext uri="{FF2B5EF4-FFF2-40B4-BE49-F238E27FC236}">
                    <a16:creationId xmlns:a16="http://schemas.microsoft.com/office/drawing/2014/main" id="{B2C5D91E-1B24-2A73-D0E2-5F72F55DDC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" name="Oval 147">
                <a:extLst>
                  <a:ext uri="{FF2B5EF4-FFF2-40B4-BE49-F238E27FC236}">
                    <a16:creationId xmlns:a16="http://schemas.microsoft.com/office/drawing/2014/main" id="{85351355-B90A-706E-A648-ACC0D02523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" name="Oval 148">
                <a:extLst>
                  <a:ext uri="{FF2B5EF4-FFF2-40B4-BE49-F238E27FC236}">
                    <a16:creationId xmlns:a16="http://schemas.microsoft.com/office/drawing/2014/main" id="{8FC5614E-B2D4-C282-8B33-9A32C0B351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" name="Oval 149">
                <a:extLst>
                  <a:ext uri="{FF2B5EF4-FFF2-40B4-BE49-F238E27FC236}">
                    <a16:creationId xmlns:a16="http://schemas.microsoft.com/office/drawing/2014/main" id="{01CEFB18-263E-8294-4B71-7583A8703F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" name="Oval 150">
                <a:extLst>
                  <a:ext uri="{FF2B5EF4-FFF2-40B4-BE49-F238E27FC236}">
                    <a16:creationId xmlns:a16="http://schemas.microsoft.com/office/drawing/2014/main" id="{9F0667F2-2227-20A8-D9C3-B60D22F1FC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" name="Oval 151">
                <a:extLst>
                  <a:ext uri="{FF2B5EF4-FFF2-40B4-BE49-F238E27FC236}">
                    <a16:creationId xmlns:a16="http://schemas.microsoft.com/office/drawing/2014/main" id="{66780016-A9CD-13CC-C03A-636D90776D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" name="Oval 152">
                <a:extLst>
                  <a:ext uri="{FF2B5EF4-FFF2-40B4-BE49-F238E27FC236}">
                    <a16:creationId xmlns:a16="http://schemas.microsoft.com/office/drawing/2014/main" id="{40785FD3-E733-932F-2FF7-56FC8B1250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" name="Oval 153">
                <a:extLst>
                  <a:ext uri="{FF2B5EF4-FFF2-40B4-BE49-F238E27FC236}">
                    <a16:creationId xmlns:a16="http://schemas.microsoft.com/office/drawing/2014/main" id="{077DC6FE-0D84-EAF9-472C-05AD644FFC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" name="Oval 154">
                <a:extLst>
                  <a:ext uri="{FF2B5EF4-FFF2-40B4-BE49-F238E27FC236}">
                    <a16:creationId xmlns:a16="http://schemas.microsoft.com/office/drawing/2014/main" id="{B37A9CAC-BBA2-58FD-4571-4B4F4C981D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" name="Oval 155">
                <a:extLst>
                  <a:ext uri="{FF2B5EF4-FFF2-40B4-BE49-F238E27FC236}">
                    <a16:creationId xmlns:a16="http://schemas.microsoft.com/office/drawing/2014/main" id="{C68D8D7F-6C96-EBA5-5241-0AE7AE1CD0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" name="Oval 156">
                <a:extLst>
                  <a:ext uri="{FF2B5EF4-FFF2-40B4-BE49-F238E27FC236}">
                    <a16:creationId xmlns:a16="http://schemas.microsoft.com/office/drawing/2014/main" id="{FFDB6FF7-AF45-F223-A852-D2AEC396CA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0" name="Oval 157">
                <a:extLst>
                  <a:ext uri="{FF2B5EF4-FFF2-40B4-BE49-F238E27FC236}">
                    <a16:creationId xmlns:a16="http://schemas.microsoft.com/office/drawing/2014/main" id="{FB537F7A-71D9-A227-8400-8BDD8BC66F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1" name="Oval 158">
                <a:extLst>
                  <a:ext uri="{FF2B5EF4-FFF2-40B4-BE49-F238E27FC236}">
                    <a16:creationId xmlns:a16="http://schemas.microsoft.com/office/drawing/2014/main" id="{F2E7DE79-B683-34B3-B4B9-2CD1D23ECD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2" name="Oval 159">
                <a:extLst>
                  <a:ext uri="{FF2B5EF4-FFF2-40B4-BE49-F238E27FC236}">
                    <a16:creationId xmlns:a16="http://schemas.microsoft.com/office/drawing/2014/main" id="{CFD181EF-8E0E-0D0D-05D8-EEAB3AD7CF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3" name="Oval 160">
                <a:extLst>
                  <a:ext uri="{FF2B5EF4-FFF2-40B4-BE49-F238E27FC236}">
                    <a16:creationId xmlns:a16="http://schemas.microsoft.com/office/drawing/2014/main" id="{ACCF8C92-9B25-99E8-1E67-FA8DCA5722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4" name="Oval 161">
                <a:extLst>
                  <a:ext uri="{FF2B5EF4-FFF2-40B4-BE49-F238E27FC236}">
                    <a16:creationId xmlns:a16="http://schemas.microsoft.com/office/drawing/2014/main" id="{05D46B4B-7C69-03FC-5F4D-EB53889504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5" name="Oval 162">
                <a:extLst>
                  <a:ext uri="{FF2B5EF4-FFF2-40B4-BE49-F238E27FC236}">
                    <a16:creationId xmlns:a16="http://schemas.microsoft.com/office/drawing/2014/main" id="{BAA4BAEB-AE3B-578C-2B8A-4A1C4F146F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6" name="Oval 163">
                <a:extLst>
                  <a:ext uri="{FF2B5EF4-FFF2-40B4-BE49-F238E27FC236}">
                    <a16:creationId xmlns:a16="http://schemas.microsoft.com/office/drawing/2014/main" id="{2DC7268F-0164-1268-E513-6E6F9B1100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7" name="Oval 164">
                <a:extLst>
                  <a:ext uri="{FF2B5EF4-FFF2-40B4-BE49-F238E27FC236}">
                    <a16:creationId xmlns:a16="http://schemas.microsoft.com/office/drawing/2014/main" id="{1506BA2B-9A19-95CE-6A34-057084E3F2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8" name="Oval 165">
                <a:extLst>
                  <a:ext uri="{FF2B5EF4-FFF2-40B4-BE49-F238E27FC236}">
                    <a16:creationId xmlns:a16="http://schemas.microsoft.com/office/drawing/2014/main" id="{25D737EC-746B-A0F9-E294-9383696802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9" name="Oval 166">
                <a:extLst>
                  <a:ext uri="{FF2B5EF4-FFF2-40B4-BE49-F238E27FC236}">
                    <a16:creationId xmlns:a16="http://schemas.microsoft.com/office/drawing/2014/main" id="{8B7030CC-010D-FD8F-D2A3-9F0FF878FE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0" name="Oval 167">
                <a:extLst>
                  <a:ext uri="{FF2B5EF4-FFF2-40B4-BE49-F238E27FC236}">
                    <a16:creationId xmlns:a16="http://schemas.microsoft.com/office/drawing/2014/main" id="{F6FB784E-9ABA-8932-ED9A-97B593BE41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1" name="Oval 168">
                <a:extLst>
                  <a:ext uri="{FF2B5EF4-FFF2-40B4-BE49-F238E27FC236}">
                    <a16:creationId xmlns:a16="http://schemas.microsoft.com/office/drawing/2014/main" id="{ED418BDF-5F6C-34E6-23E2-66C798A021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2" name="Oval 169">
                <a:extLst>
                  <a:ext uri="{FF2B5EF4-FFF2-40B4-BE49-F238E27FC236}">
                    <a16:creationId xmlns:a16="http://schemas.microsoft.com/office/drawing/2014/main" id="{777DFB08-01AD-6462-A2D8-16F85FC909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3" name="Oval 170">
                <a:extLst>
                  <a:ext uri="{FF2B5EF4-FFF2-40B4-BE49-F238E27FC236}">
                    <a16:creationId xmlns:a16="http://schemas.microsoft.com/office/drawing/2014/main" id="{6AC72166-73A9-BDF9-E907-F720CFAC77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4" name="Oval 171">
                <a:extLst>
                  <a:ext uri="{FF2B5EF4-FFF2-40B4-BE49-F238E27FC236}">
                    <a16:creationId xmlns:a16="http://schemas.microsoft.com/office/drawing/2014/main" id="{3DA2769C-2740-B918-1432-7946A210E6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5" name="Oval 172">
                <a:extLst>
                  <a:ext uri="{FF2B5EF4-FFF2-40B4-BE49-F238E27FC236}">
                    <a16:creationId xmlns:a16="http://schemas.microsoft.com/office/drawing/2014/main" id="{8619A39C-FB17-A33A-876B-72D4914988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6" name="Oval 173">
                <a:extLst>
                  <a:ext uri="{FF2B5EF4-FFF2-40B4-BE49-F238E27FC236}">
                    <a16:creationId xmlns:a16="http://schemas.microsoft.com/office/drawing/2014/main" id="{985958FF-F8E8-BCC6-FFFA-50CE94E170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7" name="Oval 174">
                <a:extLst>
                  <a:ext uri="{FF2B5EF4-FFF2-40B4-BE49-F238E27FC236}">
                    <a16:creationId xmlns:a16="http://schemas.microsoft.com/office/drawing/2014/main" id="{4B51D4FA-D6D5-208E-84D7-96D2DA0A7F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8" name="Oval 175">
                <a:extLst>
                  <a:ext uri="{FF2B5EF4-FFF2-40B4-BE49-F238E27FC236}">
                    <a16:creationId xmlns:a16="http://schemas.microsoft.com/office/drawing/2014/main" id="{9BC034D3-4FC6-BAB0-955C-D2AF77FB68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9" name="Oval 176">
                <a:extLst>
                  <a:ext uri="{FF2B5EF4-FFF2-40B4-BE49-F238E27FC236}">
                    <a16:creationId xmlns:a16="http://schemas.microsoft.com/office/drawing/2014/main" id="{C5920541-748E-02EE-0569-A8A52C81A1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0" name="Oval 177">
                <a:extLst>
                  <a:ext uri="{FF2B5EF4-FFF2-40B4-BE49-F238E27FC236}">
                    <a16:creationId xmlns:a16="http://schemas.microsoft.com/office/drawing/2014/main" id="{ED52B135-58D0-1308-6AEB-01B2F292EB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1" name="Oval 178">
                <a:extLst>
                  <a:ext uri="{FF2B5EF4-FFF2-40B4-BE49-F238E27FC236}">
                    <a16:creationId xmlns:a16="http://schemas.microsoft.com/office/drawing/2014/main" id="{447D3E59-381A-A396-9AC0-A30E55522E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2" name="Oval 179">
                <a:extLst>
                  <a:ext uri="{FF2B5EF4-FFF2-40B4-BE49-F238E27FC236}">
                    <a16:creationId xmlns:a16="http://schemas.microsoft.com/office/drawing/2014/main" id="{9830A6E7-1C50-40EA-B48D-9D6E5E1D3A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3" name="Oval 180">
                <a:extLst>
                  <a:ext uri="{FF2B5EF4-FFF2-40B4-BE49-F238E27FC236}">
                    <a16:creationId xmlns:a16="http://schemas.microsoft.com/office/drawing/2014/main" id="{4D390FFE-881B-7313-7E9F-2FC29D3385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4" name="Oval 181">
                <a:extLst>
                  <a:ext uri="{FF2B5EF4-FFF2-40B4-BE49-F238E27FC236}">
                    <a16:creationId xmlns:a16="http://schemas.microsoft.com/office/drawing/2014/main" id="{6F2A8948-4773-0CA6-94AD-DDDAD30082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1" name="Oval 182">
                <a:extLst>
                  <a:ext uri="{FF2B5EF4-FFF2-40B4-BE49-F238E27FC236}">
                    <a16:creationId xmlns:a16="http://schemas.microsoft.com/office/drawing/2014/main" id="{E1D5EBA8-6535-F6AE-7867-D4FAA3286F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2" name="Oval 183">
                <a:extLst>
                  <a:ext uri="{FF2B5EF4-FFF2-40B4-BE49-F238E27FC236}">
                    <a16:creationId xmlns:a16="http://schemas.microsoft.com/office/drawing/2014/main" id="{665F95FC-3441-9A97-319D-B2BACD7460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3" name="Oval 184">
                <a:extLst>
                  <a:ext uri="{FF2B5EF4-FFF2-40B4-BE49-F238E27FC236}">
                    <a16:creationId xmlns:a16="http://schemas.microsoft.com/office/drawing/2014/main" id="{8D77595A-352F-0492-CBF4-74F5AB92A6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4" name="Oval 185">
                <a:extLst>
                  <a:ext uri="{FF2B5EF4-FFF2-40B4-BE49-F238E27FC236}">
                    <a16:creationId xmlns:a16="http://schemas.microsoft.com/office/drawing/2014/main" id="{40A2C000-390F-A341-C25E-566927D43E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5" name="Oval 186">
                <a:extLst>
                  <a:ext uri="{FF2B5EF4-FFF2-40B4-BE49-F238E27FC236}">
                    <a16:creationId xmlns:a16="http://schemas.microsoft.com/office/drawing/2014/main" id="{69106ACF-6BA1-3F38-438E-346EF19754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6" name="Oval 187">
                <a:extLst>
                  <a:ext uri="{FF2B5EF4-FFF2-40B4-BE49-F238E27FC236}">
                    <a16:creationId xmlns:a16="http://schemas.microsoft.com/office/drawing/2014/main" id="{00622F1B-2C3F-D85E-8031-28A79901DE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7" name="Oval 188">
                <a:extLst>
                  <a:ext uri="{FF2B5EF4-FFF2-40B4-BE49-F238E27FC236}">
                    <a16:creationId xmlns:a16="http://schemas.microsoft.com/office/drawing/2014/main" id="{5771D83C-04B4-7545-F885-1F847FF8FA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8" name="Oval 189">
                <a:extLst>
                  <a:ext uri="{FF2B5EF4-FFF2-40B4-BE49-F238E27FC236}">
                    <a16:creationId xmlns:a16="http://schemas.microsoft.com/office/drawing/2014/main" id="{F27CCE12-0923-27CF-C334-1EDFED0A57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9" name="Oval 190">
                <a:extLst>
                  <a:ext uri="{FF2B5EF4-FFF2-40B4-BE49-F238E27FC236}">
                    <a16:creationId xmlns:a16="http://schemas.microsoft.com/office/drawing/2014/main" id="{4583DED6-269C-D23C-5E76-DA0E8B9C66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0" name="Oval 191">
                <a:extLst>
                  <a:ext uri="{FF2B5EF4-FFF2-40B4-BE49-F238E27FC236}">
                    <a16:creationId xmlns:a16="http://schemas.microsoft.com/office/drawing/2014/main" id="{15DBDDD7-9818-8C6E-CA26-CAC3CA7719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1" name="Oval 192">
                <a:extLst>
                  <a:ext uri="{FF2B5EF4-FFF2-40B4-BE49-F238E27FC236}">
                    <a16:creationId xmlns:a16="http://schemas.microsoft.com/office/drawing/2014/main" id="{41963C7E-E26C-211A-4339-614F9287E2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2" name="Freeform 193">
                <a:extLst>
                  <a:ext uri="{FF2B5EF4-FFF2-40B4-BE49-F238E27FC236}">
                    <a16:creationId xmlns:a16="http://schemas.microsoft.com/office/drawing/2014/main" id="{32BEA0F8-C8BD-BE78-93E3-29529903CEA7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3" name="Freeform 194">
                <a:extLst>
                  <a:ext uri="{FF2B5EF4-FFF2-40B4-BE49-F238E27FC236}">
                    <a16:creationId xmlns:a16="http://schemas.microsoft.com/office/drawing/2014/main" id="{C1E32E63-E497-1CA3-19F6-387DF735C618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4" name="Freeform 195">
                <a:extLst>
                  <a:ext uri="{FF2B5EF4-FFF2-40B4-BE49-F238E27FC236}">
                    <a16:creationId xmlns:a16="http://schemas.microsoft.com/office/drawing/2014/main" id="{4441C684-A133-D7A6-D22A-0C143892ED88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5" name="Freeform 196">
                <a:extLst>
                  <a:ext uri="{FF2B5EF4-FFF2-40B4-BE49-F238E27FC236}">
                    <a16:creationId xmlns:a16="http://schemas.microsoft.com/office/drawing/2014/main" id="{FE1225FF-A8E8-8464-3AAA-A050BC3204D9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6" name="Freeform 197">
                <a:extLst>
                  <a:ext uri="{FF2B5EF4-FFF2-40B4-BE49-F238E27FC236}">
                    <a16:creationId xmlns:a16="http://schemas.microsoft.com/office/drawing/2014/main" id="{8C9E6849-6892-AA74-4E5F-28331857543D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7" name="Freeform 198">
                <a:extLst>
                  <a:ext uri="{FF2B5EF4-FFF2-40B4-BE49-F238E27FC236}">
                    <a16:creationId xmlns:a16="http://schemas.microsoft.com/office/drawing/2014/main" id="{72D9ECF8-D948-3BD6-7A12-7037B7032483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8" name="Oval 199">
                <a:extLst>
                  <a:ext uri="{FF2B5EF4-FFF2-40B4-BE49-F238E27FC236}">
                    <a16:creationId xmlns:a16="http://schemas.microsoft.com/office/drawing/2014/main" id="{9EBAE16D-AF6B-AD9A-8C26-7350BD3636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9" name="Oval 200">
                <a:extLst>
                  <a:ext uri="{FF2B5EF4-FFF2-40B4-BE49-F238E27FC236}">
                    <a16:creationId xmlns:a16="http://schemas.microsoft.com/office/drawing/2014/main" id="{76DDB731-3413-EF8F-95B1-EAE0F2EA04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0" name="Oval 201">
                <a:extLst>
                  <a:ext uri="{FF2B5EF4-FFF2-40B4-BE49-F238E27FC236}">
                    <a16:creationId xmlns:a16="http://schemas.microsoft.com/office/drawing/2014/main" id="{92005BD3-77BD-7706-C248-2CC69B78F9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1" name="Oval 202">
                <a:extLst>
                  <a:ext uri="{FF2B5EF4-FFF2-40B4-BE49-F238E27FC236}">
                    <a16:creationId xmlns:a16="http://schemas.microsoft.com/office/drawing/2014/main" id="{F743986C-D57B-4291-E1CD-729BEB6B66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2" name="Oval 203">
                <a:extLst>
                  <a:ext uri="{FF2B5EF4-FFF2-40B4-BE49-F238E27FC236}">
                    <a16:creationId xmlns:a16="http://schemas.microsoft.com/office/drawing/2014/main" id="{05ACC737-7679-58A8-7CA1-EE4627D32D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3" name="Oval 204">
                <a:extLst>
                  <a:ext uri="{FF2B5EF4-FFF2-40B4-BE49-F238E27FC236}">
                    <a16:creationId xmlns:a16="http://schemas.microsoft.com/office/drawing/2014/main" id="{014CDA3B-8800-882B-7D52-1E99A8F5E0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4" name="Oval 205">
                <a:extLst>
                  <a:ext uri="{FF2B5EF4-FFF2-40B4-BE49-F238E27FC236}">
                    <a16:creationId xmlns:a16="http://schemas.microsoft.com/office/drawing/2014/main" id="{D0069073-2B86-1A36-54EC-1EC28A7E4F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5" name="Oval 206">
                <a:extLst>
                  <a:ext uri="{FF2B5EF4-FFF2-40B4-BE49-F238E27FC236}">
                    <a16:creationId xmlns:a16="http://schemas.microsoft.com/office/drawing/2014/main" id="{6A6F242F-0C0A-3F57-A152-65C679C138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6" name="Oval 207">
                <a:extLst>
                  <a:ext uri="{FF2B5EF4-FFF2-40B4-BE49-F238E27FC236}">
                    <a16:creationId xmlns:a16="http://schemas.microsoft.com/office/drawing/2014/main" id="{D650DCC6-5DC1-CE8B-797E-9DE71D317E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7" name="Oval 208">
                <a:extLst>
                  <a:ext uri="{FF2B5EF4-FFF2-40B4-BE49-F238E27FC236}">
                    <a16:creationId xmlns:a16="http://schemas.microsoft.com/office/drawing/2014/main" id="{BEAE69E0-8D9A-F65C-8F5C-438A757AA1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8" name="Oval 209">
                <a:extLst>
                  <a:ext uri="{FF2B5EF4-FFF2-40B4-BE49-F238E27FC236}">
                    <a16:creationId xmlns:a16="http://schemas.microsoft.com/office/drawing/2014/main" id="{1271A0B3-CC3D-28C1-56C3-E2B5127B2B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9" name="Oval 210">
                <a:extLst>
                  <a:ext uri="{FF2B5EF4-FFF2-40B4-BE49-F238E27FC236}">
                    <a16:creationId xmlns:a16="http://schemas.microsoft.com/office/drawing/2014/main" id="{72DC247B-9C02-236D-DFCA-BDE64BDE53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0" name="Oval 211">
                <a:extLst>
                  <a:ext uri="{FF2B5EF4-FFF2-40B4-BE49-F238E27FC236}">
                    <a16:creationId xmlns:a16="http://schemas.microsoft.com/office/drawing/2014/main" id="{7E1BC593-1D76-388A-E8D6-8800A905E3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1" name="Oval 212">
                <a:extLst>
                  <a:ext uri="{FF2B5EF4-FFF2-40B4-BE49-F238E27FC236}">
                    <a16:creationId xmlns:a16="http://schemas.microsoft.com/office/drawing/2014/main" id="{43768DEE-118F-93B7-9F63-870B7FBB07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2" name="Oval 213">
                <a:extLst>
                  <a:ext uri="{FF2B5EF4-FFF2-40B4-BE49-F238E27FC236}">
                    <a16:creationId xmlns:a16="http://schemas.microsoft.com/office/drawing/2014/main" id="{C6619DB6-274F-F719-4CA5-9A8B4819BA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3" name="Oval 214">
                <a:extLst>
                  <a:ext uri="{FF2B5EF4-FFF2-40B4-BE49-F238E27FC236}">
                    <a16:creationId xmlns:a16="http://schemas.microsoft.com/office/drawing/2014/main" id="{FDE6CF2D-9E82-18EE-CC9C-0FFE44210A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4" name="Oval 215">
                <a:extLst>
                  <a:ext uri="{FF2B5EF4-FFF2-40B4-BE49-F238E27FC236}">
                    <a16:creationId xmlns:a16="http://schemas.microsoft.com/office/drawing/2014/main" id="{D675DC2F-D991-2083-673C-89BC9E9EE6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5" name="Oval 216">
                <a:extLst>
                  <a:ext uri="{FF2B5EF4-FFF2-40B4-BE49-F238E27FC236}">
                    <a16:creationId xmlns:a16="http://schemas.microsoft.com/office/drawing/2014/main" id="{F9513972-5833-DB1F-E574-831F9B27E2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6" name="Oval 217">
                <a:extLst>
                  <a:ext uri="{FF2B5EF4-FFF2-40B4-BE49-F238E27FC236}">
                    <a16:creationId xmlns:a16="http://schemas.microsoft.com/office/drawing/2014/main" id="{4890AE27-64D9-ADE5-4D16-DDF075BE92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7" name="Oval 218">
                <a:extLst>
                  <a:ext uri="{FF2B5EF4-FFF2-40B4-BE49-F238E27FC236}">
                    <a16:creationId xmlns:a16="http://schemas.microsoft.com/office/drawing/2014/main" id="{A4040335-88EE-2010-0B1E-42C3A01B6A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8" name="Oval 219">
                <a:extLst>
                  <a:ext uri="{FF2B5EF4-FFF2-40B4-BE49-F238E27FC236}">
                    <a16:creationId xmlns:a16="http://schemas.microsoft.com/office/drawing/2014/main" id="{66EBC260-5690-6801-52BD-B4E2BC1E25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9" name="Oval 220">
                <a:extLst>
                  <a:ext uri="{FF2B5EF4-FFF2-40B4-BE49-F238E27FC236}">
                    <a16:creationId xmlns:a16="http://schemas.microsoft.com/office/drawing/2014/main" id="{7A5F68A4-EFC1-E9A9-0AC3-27BDB88C86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0" name="Oval 221">
                <a:extLst>
                  <a:ext uri="{FF2B5EF4-FFF2-40B4-BE49-F238E27FC236}">
                    <a16:creationId xmlns:a16="http://schemas.microsoft.com/office/drawing/2014/main" id="{DBCBEDE4-F90D-A638-EB9F-1979DC6C4B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1" name="Oval 222">
                <a:extLst>
                  <a:ext uri="{FF2B5EF4-FFF2-40B4-BE49-F238E27FC236}">
                    <a16:creationId xmlns:a16="http://schemas.microsoft.com/office/drawing/2014/main" id="{11AEBCA0-4D9F-54C9-5FD1-BF7E224716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2" name="Oval 223">
                <a:extLst>
                  <a:ext uri="{FF2B5EF4-FFF2-40B4-BE49-F238E27FC236}">
                    <a16:creationId xmlns:a16="http://schemas.microsoft.com/office/drawing/2014/main" id="{2104D402-0D4B-B6D8-4ACF-57509A859F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3" name="Oval 224">
                <a:extLst>
                  <a:ext uri="{FF2B5EF4-FFF2-40B4-BE49-F238E27FC236}">
                    <a16:creationId xmlns:a16="http://schemas.microsoft.com/office/drawing/2014/main" id="{3B5D208A-2703-C2E7-1588-2DE98F0612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4" name="Oval 225">
                <a:extLst>
                  <a:ext uri="{FF2B5EF4-FFF2-40B4-BE49-F238E27FC236}">
                    <a16:creationId xmlns:a16="http://schemas.microsoft.com/office/drawing/2014/main" id="{0E4E3C3E-9D3C-B536-ECFC-F039892B96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5" name="Oval 226">
                <a:extLst>
                  <a:ext uri="{FF2B5EF4-FFF2-40B4-BE49-F238E27FC236}">
                    <a16:creationId xmlns:a16="http://schemas.microsoft.com/office/drawing/2014/main" id="{16A40A72-A3AD-46CA-6490-6BB1FDAC81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6" name="Oval 227">
                <a:extLst>
                  <a:ext uri="{FF2B5EF4-FFF2-40B4-BE49-F238E27FC236}">
                    <a16:creationId xmlns:a16="http://schemas.microsoft.com/office/drawing/2014/main" id="{E6736427-DBD5-2845-E8E1-E5E084CE08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7" name="Oval 228">
                <a:extLst>
                  <a:ext uri="{FF2B5EF4-FFF2-40B4-BE49-F238E27FC236}">
                    <a16:creationId xmlns:a16="http://schemas.microsoft.com/office/drawing/2014/main" id="{822927BC-FC35-953F-456D-D637E8E60D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8" name="Freeform 229">
                <a:extLst>
                  <a:ext uri="{FF2B5EF4-FFF2-40B4-BE49-F238E27FC236}">
                    <a16:creationId xmlns:a16="http://schemas.microsoft.com/office/drawing/2014/main" id="{94E05F43-572F-D1FB-6177-21700789451A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9" name="Freeform 230">
                <a:extLst>
                  <a:ext uri="{FF2B5EF4-FFF2-40B4-BE49-F238E27FC236}">
                    <a16:creationId xmlns:a16="http://schemas.microsoft.com/office/drawing/2014/main" id="{10E4F85D-BC8E-7A29-CA58-DF44A16440D0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0" name="Freeform 231">
                <a:extLst>
                  <a:ext uri="{FF2B5EF4-FFF2-40B4-BE49-F238E27FC236}">
                    <a16:creationId xmlns:a16="http://schemas.microsoft.com/office/drawing/2014/main" id="{D9158C9A-A8A4-2011-4172-1A0CA9E8848A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1" name="Freeform 232">
                <a:extLst>
                  <a:ext uri="{FF2B5EF4-FFF2-40B4-BE49-F238E27FC236}">
                    <a16:creationId xmlns:a16="http://schemas.microsoft.com/office/drawing/2014/main" id="{B9105C06-3DDE-540E-D006-7BB7BAFF4B9B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2" name="Freeform 233">
                <a:extLst>
                  <a:ext uri="{FF2B5EF4-FFF2-40B4-BE49-F238E27FC236}">
                    <a16:creationId xmlns:a16="http://schemas.microsoft.com/office/drawing/2014/main" id="{64E9F2B7-9E0D-CA93-A48E-2247DA91FEA2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3" name="Freeform 234">
                <a:extLst>
                  <a:ext uri="{FF2B5EF4-FFF2-40B4-BE49-F238E27FC236}">
                    <a16:creationId xmlns:a16="http://schemas.microsoft.com/office/drawing/2014/main" id="{11EC49D3-9DB8-4466-5489-F8487A4397E1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4" name="Oval 235">
                <a:extLst>
                  <a:ext uri="{FF2B5EF4-FFF2-40B4-BE49-F238E27FC236}">
                    <a16:creationId xmlns:a16="http://schemas.microsoft.com/office/drawing/2014/main" id="{ABC3BF94-1DF2-43E2-8F88-3430240D65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5" name="Oval 236">
                <a:extLst>
                  <a:ext uri="{FF2B5EF4-FFF2-40B4-BE49-F238E27FC236}">
                    <a16:creationId xmlns:a16="http://schemas.microsoft.com/office/drawing/2014/main" id="{6917A817-8CFA-1A9C-0D4A-51964B1B2D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6" name="Oval 237">
                <a:extLst>
                  <a:ext uri="{FF2B5EF4-FFF2-40B4-BE49-F238E27FC236}">
                    <a16:creationId xmlns:a16="http://schemas.microsoft.com/office/drawing/2014/main" id="{BC498C72-01BD-4E72-CCE0-63BB7F92C3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7" name="Oval 238">
                <a:extLst>
                  <a:ext uri="{FF2B5EF4-FFF2-40B4-BE49-F238E27FC236}">
                    <a16:creationId xmlns:a16="http://schemas.microsoft.com/office/drawing/2014/main" id="{F14B5C96-0257-5385-F33C-51128D060F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8" name="Oval 239">
                <a:extLst>
                  <a:ext uri="{FF2B5EF4-FFF2-40B4-BE49-F238E27FC236}">
                    <a16:creationId xmlns:a16="http://schemas.microsoft.com/office/drawing/2014/main" id="{540F2B85-D9B6-DBB0-511C-59DAD036CD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9" name="Oval 240">
                <a:extLst>
                  <a:ext uri="{FF2B5EF4-FFF2-40B4-BE49-F238E27FC236}">
                    <a16:creationId xmlns:a16="http://schemas.microsoft.com/office/drawing/2014/main" id="{BA73D3A4-0963-AE2E-45BC-EBC5920843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0" name="Oval 241">
                <a:extLst>
                  <a:ext uri="{FF2B5EF4-FFF2-40B4-BE49-F238E27FC236}">
                    <a16:creationId xmlns:a16="http://schemas.microsoft.com/office/drawing/2014/main" id="{6491B37C-7887-5615-0CD9-380CE3C88A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1" name="Oval 242">
                <a:extLst>
                  <a:ext uri="{FF2B5EF4-FFF2-40B4-BE49-F238E27FC236}">
                    <a16:creationId xmlns:a16="http://schemas.microsoft.com/office/drawing/2014/main" id="{56512990-71BE-167B-29D4-47BD2AB314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2" name="Oval 243">
                <a:extLst>
                  <a:ext uri="{FF2B5EF4-FFF2-40B4-BE49-F238E27FC236}">
                    <a16:creationId xmlns:a16="http://schemas.microsoft.com/office/drawing/2014/main" id="{31F0BB71-3396-34A5-356D-EBF22E739E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3" name="Oval 244">
                <a:extLst>
                  <a:ext uri="{FF2B5EF4-FFF2-40B4-BE49-F238E27FC236}">
                    <a16:creationId xmlns:a16="http://schemas.microsoft.com/office/drawing/2014/main" id="{073DB291-E670-48D3-60F5-F059B46A62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4" name="Oval 245">
                <a:extLst>
                  <a:ext uri="{FF2B5EF4-FFF2-40B4-BE49-F238E27FC236}">
                    <a16:creationId xmlns:a16="http://schemas.microsoft.com/office/drawing/2014/main" id="{FF8C8C8A-2C3A-83CE-F30B-362F6ACD5E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5" name="Oval 246">
                <a:extLst>
                  <a:ext uri="{FF2B5EF4-FFF2-40B4-BE49-F238E27FC236}">
                    <a16:creationId xmlns:a16="http://schemas.microsoft.com/office/drawing/2014/main" id="{26EBBDF8-EE0F-5FC4-2ABC-B86F655F3E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6" name="Oval 247">
                <a:extLst>
                  <a:ext uri="{FF2B5EF4-FFF2-40B4-BE49-F238E27FC236}">
                    <a16:creationId xmlns:a16="http://schemas.microsoft.com/office/drawing/2014/main" id="{06F06FE9-AE8D-6F5A-7DB9-A9C0CAADDD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7" name="Oval 248">
                <a:extLst>
                  <a:ext uri="{FF2B5EF4-FFF2-40B4-BE49-F238E27FC236}">
                    <a16:creationId xmlns:a16="http://schemas.microsoft.com/office/drawing/2014/main" id="{2182FFA4-970B-C273-0D07-C9E7376E5E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8" name="Oval 249">
                <a:extLst>
                  <a:ext uri="{FF2B5EF4-FFF2-40B4-BE49-F238E27FC236}">
                    <a16:creationId xmlns:a16="http://schemas.microsoft.com/office/drawing/2014/main" id="{EA8A2C2D-0DFB-B764-B8A0-8A7A00C811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9" name="Oval 250">
                <a:extLst>
                  <a:ext uri="{FF2B5EF4-FFF2-40B4-BE49-F238E27FC236}">
                    <a16:creationId xmlns:a16="http://schemas.microsoft.com/office/drawing/2014/main" id="{CDAAE5C7-54B5-ECE8-D030-71D8BB35C0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0" name="Oval 251">
                <a:extLst>
                  <a:ext uri="{FF2B5EF4-FFF2-40B4-BE49-F238E27FC236}">
                    <a16:creationId xmlns:a16="http://schemas.microsoft.com/office/drawing/2014/main" id="{4FCD6F7D-CB15-4957-0028-5069592035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1" name="Oval 252">
                <a:extLst>
                  <a:ext uri="{FF2B5EF4-FFF2-40B4-BE49-F238E27FC236}">
                    <a16:creationId xmlns:a16="http://schemas.microsoft.com/office/drawing/2014/main" id="{B269B15C-0B79-C0E1-013E-A4D9D465D1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2" name="Oval 253">
                <a:extLst>
                  <a:ext uri="{FF2B5EF4-FFF2-40B4-BE49-F238E27FC236}">
                    <a16:creationId xmlns:a16="http://schemas.microsoft.com/office/drawing/2014/main" id="{CAC50104-6C0A-FFE0-AF0B-0DBAC54262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3" name="Oval 254">
                <a:extLst>
                  <a:ext uri="{FF2B5EF4-FFF2-40B4-BE49-F238E27FC236}">
                    <a16:creationId xmlns:a16="http://schemas.microsoft.com/office/drawing/2014/main" id="{40015031-9C9A-A623-1F3A-8251C2D0A6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4" name="Oval 255">
                <a:extLst>
                  <a:ext uri="{FF2B5EF4-FFF2-40B4-BE49-F238E27FC236}">
                    <a16:creationId xmlns:a16="http://schemas.microsoft.com/office/drawing/2014/main" id="{24A5BFE0-19F5-FD08-95FE-E948644FD1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5" name="Oval 256">
                <a:extLst>
                  <a:ext uri="{FF2B5EF4-FFF2-40B4-BE49-F238E27FC236}">
                    <a16:creationId xmlns:a16="http://schemas.microsoft.com/office/drawing/2014/main" id="{95BF7726-E2B5-5F95-23F5-BDEDBFBEE0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6" name="Oval 257">
                <a:extLst>
                  <a:ext uri="{FF2B5EF4-FFF2-40B4-BE49-F238E27FC236}">
                    <a16:creationId xmlns:a16="http://schemas.microsoft.com/office/drawing/2014/main" id="{44C7404E-2CE5-B96C-CD1D-0118F39A42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7" name="Oval 258">
                <a:extLst>
                  <a:ext uri="{FF2B5EF4-FFF2-40B4-BE49-F238E27FC236}">
                    <a16:creationId xmlns:a16="http://schemas.microsoft.com/office/drawing/2014/main" id="{B74DDAEE-3BCD-3BE9-4D8C-60F2571EA8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8" name="Oval 259">
                <a:extLst>
                  <a:ext uri="{FF2B5EF4-FFF2-40B4-BE49-F238E27FC236}">
                    <a16:creationId xmlns:a16="http://schemas.microsoft.com/office/drawing/2014/main" id="{479C8DDA-9CB5-84FE-BF96-F8C781FC74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9" name="Oval 260">
                <a:extLst>
                  <a:ext uri="{FF2B5EF4-FFF2-40B4-BE49-F238E27FC236}">
                    <a16:creationId xmlns:a16="http://schemas.microsoft.com/office/drawing/2014/main" id="{17DA1926-0F66-930B-5F38-337A9351AA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0" name="Oval 261">
                <a:extLst>
                  <a:ext uri="{FF2B5EF4-FFF2-40B4-BE49-F238E27FC236}">
                    <a16:creationId xmlns:a16="http://schemas.microsoft.com/office/drawing/2014/main" id="{521BBBB5-86C1-57CF-FEC3-3422F235BD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1" name="Oval 262">
                <a:extLst>
                  <a:ext uri="{FF2B5EF4-FFF2-40B4-BE49-F238E27FC236}">
                    <a16:creationId xmlns:a16="http://schemas.microsoft.com/office/drawing/2014/main" id="{790D9B61-531D-5611-ADCD-42D194FDDC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2" name="Oval 263">
                <a:extLst>
                  <a:ext uri="{FF2B5EF4-FFF2-40B4-BE49-F238E27FC236}">
                    <a16:creationId xmlns:a16="http://schemas.microsoft.com/office/drawing/2014/main" id="{B8C2A534-E664-A142-6FE7-434AF26E27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3" name="Oval 264">
                <a:extLst>
                  <a:ext uri="{FF2B5EF4-FFF2-40B4-BE49-F238E27FC236}">
                    <a16:creationId xmlns:a16="http://schemas.microsoft.com/office/drawing/2014/main" id="{2FC37F6F-42CA-AEDC-DA0A-845D30E2F3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4" name="Oval 265">
                <a:extLst>
                  <a:ext uri="{FF2B5EF4-FFF2-40B4-BE49-F238E27FC236}">
                    <a16:creationId xmlns:a16="http://schemas.microsoft.com/office/drawing/2014/main" id="{9F8AC49B-8131-D060-5D1E-FC216A2DD9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5" name="Oval 266">
                <a:extLst>
                  <a:ext uri="{FF2B5EF4-FFF2-40B4-BE49-F238E27FC236}">
                    <a16:creationId xmlns:a16="http://schemas.microsoft.com/office/drawing/2014/main" id="{8A47A8DE-7867-AF2A-EFAE-E88C1E4491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6" name="Oval 267">
                <a:extLst>
                  <a:ext uri="{FF2B5EF4-FFF2-40B4-BE49-F238E27FC236}">
                    <a16:creationId xmlns:a16="http://schemas.microsoft.com/office/drawing/2014/main" id="{08AC5B07-62E2-E293-C986-3797FE4B58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7" name="Oval 268">
                <a:extLst>
                  <a:ext uri="{FF2B5EF4-FFF2-40B4-BE49-F238E27FC236}">
                    <a16:creationId xmlns:a16="http://schemas.microsoft.com/office/drawing/2014/main" id="{1D9CF943-733C-3F2B-FB8F-89A2A8F0EB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8" name="Oval 269">
                <a:extLst>
                  <a:ext uri="{FF2B5EF4-FFF2-40B4-BE49-F238E27FC236}">
                    <a16:creationId xmlns:a16="http://schemas.microsoft.com/office/drawing/2014/main" id="{A7CE7EC0-B8D7-B80F-192B-E1E8AE982B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9" name="Oval 270">
                <a:extLst>
                  <a:ext uri="{FF2B5EF4-FFF2-40B4-BE49-F238E27FC236}">
                    <a16:creationId xmlns:a16="http://schemas.microsoft.com/office/drawing/2014/main" id="{BE05A02A-AF42-79B7-C38D-BDF93F97C6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0" name="Oval 271">
                <a:extLst>
                  <a:ext uri="{FF2B5EF4-FFF2-40B4-BE49-F238E27FC236}">
                    <a16:creationId xmlns:a16="http://schemas.microsoft.com/office/drawing/2014/main" id="{6DEE84CC-3E23-4FEE-9059-971C39258C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1" name="Oval 272">
                <a:extLst>
                  <a:ext uri="{FF2B5EF4-FFF2-40B4-BE49-F238E27FC236}">
                    <a16:creationId xmlns:a16="http://schemas.microsoft.com/office/drawing/2014/main" id="{E4E04BA8-ADE6-785D-D1A8-E7A1920D44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2" name="Oval 273">
                <a:extLst>
                  <a:ext uri="{FF2B5EF4-FFF2-40B4-BE49-F238E27FC236}">
                    <a16:creationId xmlns:a16="http://schemas.microsoft.com/office/drawing/2014/main" id="{A6387064-F849-9ACE-D931-3923332A74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3" name="Oval 274">
                <a:extLst>
                  <a:ext uri="{FF2B5EF4-FFF2-40B4-BE49-F238E27FC236}">
                    <a16:creationId xmlns:a16="http://schemas.microsoft.com/office/drawing/2014/main" id="{5FEFFAF7-1875-916D-47DA-D15F945E0D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4" name="Oval 275">
                <a:extLst>
                  <a:ext uri="{FF2B5EF4-FFF2-40B4-BE49-F238E27FC236}">
                    <a16:creationId xmlns:a16="http://schemas.microsoft.com/office/drawing/2014/main" id="{D35A8184-6ABB-5FF6-6CE4-0B24CD5454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5" name="Oval 276">
                <a:extLst>
                  <a:ext uri="{FF2B5EF4-FFF2-40B4-BE49-F238E27FC236}">
                    <a16:creationId xmlns:a16="http://schemas.microsoft.com/office/drawing/2014/main" id="{B0EFF3A0-13D1-4270-686F-676D1C9456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6" name="Oval 277">
                <a:extLst>
                  <a:ext uri="{FF2B5EF4-FFF2-40B4-BE49-F238E27FC236}">
                    <a16:creationId xmlns:a16="http://schemas.microsoft.com/office/drawing/2014/main" id="{10F3A994-0B1F-A700-C018-11993E2600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7" name="Oval 278">
                <a:extLst>
                  <a:ext uri="{FF2B5EF4-FFF2-40B4-BE49-F238E27FC236}">
                    <a16:creationId xmlns:a16="http://schemas.microsoft.com/office/drawing/2014/main" id="{1DF11EFC-AC4C-1C75-24A0-FE227833B2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8" name="Oval 279">
                <a:extLst>
                  <a:ext uri="{FF2B5EF4-FFF2-40B4-BE49-F238E27FC236}">
                    <a16:creationId xmlns:a16="http://schemas.microsoft.com/office/drawing/2014/main" id="{308DB4A2-BB64-DA4F-6A64-085C86DA88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9" name="Oval 280">
                <a:extLst>
                  <a:ext uri="{FF2B5EF4-FFF2-40B4-BE49-F238E27FC236}">
                    <a16:creationId xmlns:a16="http://schemas.microsoft.com/office/drawing/2014/main" id="{11D9365F-3049-5ED8-65B1-F0A2A20A41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0" name="Oval 281">
                <a:extLst>
                  <a:ext uri="{FF2B5EF4-FFF2-40B4-BE49-F238E27FC236}">
                    <a16:creationId xmlns:a16="http://schemas.microsoft.com/office/drawing/2014/main" id="{C7A3D114-0C20-9A06-200F-69B23C0B13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1" name="Oval 282">
                <a:extLst>
                  <a:ext uri="{FF2B5EF4-FFF2-40B4-BE49-F238E27FC236}">
                    <a16:creationId xmlns:a16="http://schemas.microsoft.com/office/drawing/2014/main" id="{3953A981-3A4C-4090-6988-959BC303A3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2" name="Oval 283">
                <a:extLst>
                  <a:ext uri="{FF2B5EF4-FFF2-40B4-BE49-F238E27FC236}">
                    <a16:creationId xmlns:a16="http://schemas.microsoft.com/office/drawing/2014/main" id="{E1762168-E00F-5C5B-D9A3-E4CAC60A29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3" name="Oval 284">
                <a:extLst>
                  <a:ext uri="{FF2B5EF4-FFF2-40B4-BE49-F238E27FC236}">
                    <a16:creationId xmlns:a16="http://schemas.microsoft.com/office/drawing/2014/main" id="{3E04C621-F563-44E6-03C9-A61A39BDC4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4" name="Oval 285">
                <a:extLst>
                  <a:ext uri="{FF2B5EF4-FFF2-40B4-BE49-F238E27FC236}">
                    <a16:creationId xmlns:a16="http://schemas.microsoft.com/office/drawing/2014/main" id="{4D300261-AF20-0055-0842-252C168DA7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5" name="Oval 286">
                <a:extLst>
                  <a:ext uri="{FF2B5EF4-FFF2-40B4-BE49-F238E27FC236}">
                    <a16:creationId xmlns:a16="http://schemas.microsoft.com/office/drawing/2014/main" id="{77482F54-5E63-2577-393D-2CB3B0F917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6" name="Oval 287">
                <a:extLst>
                  <a:ext uri="{FF2B5EF4-FFF2-40B4-BE49-F238E27FC236}">
                    <a16:creationId xmlns:a16="http://schemas.microsoft.com/office/drawing/2014/main" id="{56CF068A-4BED-F124-567A-DAB45483D7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7" name="Oval 288">
                <a:extLst>
                  <a:ext uri="{FF2B5EF4-FFF2-40B4-BE49-F238E27FC236}">
                    <a16:creationId xmlns:a16="http://schemas.microsoft.com/office/drawing/2014/main" id="{A9C4B4A6-87DF-8070-F373-6920532452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8" name="Oval 289">
                <a:extLst>
                  <a:ext uri="{FF2B5EF4-FFF2-40B4-BE49-F238E27FC236}">
                    <a16:creationId xmlns:a16="http://schemas.microsoft.com/office/drawing/2014/main" id="{A2023CDF-FA62-E92D-F1CC-6FA70E2C61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9" name="Oval 290">
                <a:extLst>
                  <a:ext uri="{FF2B5EF4-FFF2-40B4-BE49-F238E27FC236}">
                    <a16:creationId xmlns:a16="http://schemas.microsoft.com/office/drawing/2014/main" id="{7ED537EE-67B4-F8BB-C425-AD770FB056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0" name="Oval 291">
                <a:extLst>
                  <a:ext uri="{FF2B5EF4-FFF2-40B4-BE49-F238E27FC236}">
                    <a16:creationId xmlns:a16="http://schemas.microsoft.com/office/drawing/2014/main" id="{F3372C56-4ADC-5213-CBC7-31C82AD8E1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1" name="Oval 292">
                <a:extLst>
                  <a:ext uri="{FF2B5EF4-FFF2-40B4-BE49-F238E27FC236}">
                    <a16:creationId xmlns:a16="http://schemas.microsoft.com/office/drawing/2014/main" id="{A852A686-2AC2-4715-880B-90A73679AF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2" name="Oval 293">
                <a:extLst>
                  <a:ext uri="{FF2B5EF4-FFF2-40B4-BE49-F238E27FC236}">
                    <a16:creationId xmlns:a16="http://schemas.microsoft.com/office/drawing/2014/main" id="{B8F5502E-D8B2-DC15-51B1-D3E917DFD5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3" name="Oval 294">
                <a:extLst>
                  <a:ext uri="{FF2B5EF4-FFF2-40B4-BE49-F238E27FC236}">
                    <a16:creationId xmlns:a16="http://schemas.microsoft.com/office/drawing/2014/main" id="{5FEFCBE0-3EC9-E6CE-9B78-DEEFAABC72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4" name="Oval 295">
                <a:extLst>
                  <a:ext uri="{FF2B5EF4-FFF2-40B4-BE49-F238E27FC236}">
                    <a16:creationId xmlns:a16="http://schemas.microsoft.com/office/drawing/2014/main" id="{891330AF-F6E3-6CAE-8E86-8BF9E42C09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5" name="Oval 296">
                <a:extLst>
                  <a:ext uri="{FF2B5EF4-FFF2-40B4-BE49-F238E27FC236}">
                    <a16:creationId xmlns:a16="http://schemas.microsoft.com/office/drawing/2014/main" id="{65B52134-F2FF-19D9-FBF8-B76C472785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6" name="Oval 297">
                <a:extLst>
                  <a:ext uri="{FF2B5EF4-FFF2-40B4-BE49-F238E27FC236}">
                    <a16:creationId xmlns:a16="http://schemas.microsoft.com/office/drawing/2014/main" id="{CA8F7568-F667-B477-7AD3-7FA5C923E7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7" name="Oval 298">
                <a:extLst>
                  <a:ext uri="{FF2B5EF4-FFF2-40B4-BE49-F238E27FC236}">
                    <a16:creationId xmlns:a16="http://schemas.microsoft.com/office/drawing/2014/main" id="{CE3A22E3-3CA0-6E20-50A0-9F30FA17E9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8" name="Oval 299">
                <a:extLst>
                  <a:ext uri="{FF2B5EF4-FFF2-40B4-BE49-F238E27FC236}">
                    <a16:creationId xmlns:a16="http://schemas.microsoft.com/office/drawing/2014/main" id="{69A08EF2-1C5D-84CB-19D1-06A3DB2349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9" name="Oval 300">
                <a:extLst>
                  <a:ext uri="{FF2B5EF4-FFF2-40B4-BE49-F238E27FC236}">
                    <a16:creationId xmlns:a16="http://schemas.microsoft.com/office/drawing/2014/main" id="{79E1E459-D420-A0DB-BA0E-512CEF43AD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0" name="Oval 301">
                <a:extLst>
                  <a:ext uri="{FF2B5EF4-FFF2-40B4-BE49-F238E27FC236}">
                    <a16:creationId xmlns:a16="http://schemas.microsoft.com/office/drawing/2014/main" id="{878DCA19-0BC5-220E-5021-8A4EE52154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1" name="Oval 302">
                <a:extLst>
                  <a:ext uri="{FF2B5EF4-FFF2-40B4-BE49-F238E27FC236}">
                    <a16:creationId xmlns:a16="http://schemas.microsoft.com/office/drawing/2014/main" id="{4F038DF3-8241-ED92-7650-7D53DBDCD4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2" name="Oval 303">
                <a:extLst>
                  <a:ext uri="{FF2B5EF4-FFF2-40B4-BE49-F238E27FC236}">
                    <a16:creationId xmlns:a16="http://schemas.microsoft.com/office/drawing/2014/main" id="{17D0F8C3-7DF3-E7DF-5899-AD39A8E580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3" name="Oval 304">
                <a:extLst>
                  <a:ext uri="{FF2B5EF4-FFF2-40B4-BE49-F238E27FC236}">
                    <a16:creationId xmlns:a16="http://schemas.microsoft.com/office/drawing/2014/main" id="{347199DB-9CBA-53E2-E59C-376364B0EC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4" name="Oval 305">
                <a:extLst>
                  <a:ext uri="{FF2B5EF4-FFF2-40B4-BE49-F238E27FC236}">
                    <a16:creationId xmlns:a16="http://schemas.microsoft.com/office/drawing/2014/main" id="{BD94BBB6-4187-A3BE-C239-F783AEC527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5" name="Oval 306">
                <a:extLst>
                  <a:ext uri="{FF2B5EF4-FFF2-40B4-BE49-F238E27FC236}">
                    <a16:creationId xmlns:a16="http://schemas.microsoft.com/office/drawing/2014/main" id="{1F1B6CFC-7025-4F54-5502-6A9E1AE98A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6" name="Oval 308">
                <a:extLst>
                  <a:ext uri="{FF2B5EF4-FFF2-40B4-BE49-F238E27FC236}">
                    <a16:creationId xmlns:a16="http://schemas.microsoft.com/office/drawing/2014/main" id="{2AE4E208-89B1-1644-5797-D6FA8EFB43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7" name="Oval 309">
                <a:extLst>
                  <a:ext uri="{FF2B5EF4-FFF2-40B4-BE49-F238E27FC236}">
                    <a16:creationId xmlns:a16="http://schemas.microsoft.com/office/drawing/2014/main" id="{B98AD1D2-6E10-FC24-C690-7CC663E11A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8" name="Oval 310">
                <a:extLst>
                  <a:ext uri="{FF2B5EF4-FFF2-40B4-BE49-F238E27FC236}">
                    <a16:creationId xmlns:a16="http://schemas.microsoft.com/office/drawing/2014/main" id="{3D6F9EFF-1DDE-7EA5-95CE-39F9DB005E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9" name="Oval 311">
                <a:extLst>
                  <a:ext uri="{FF2B5EF4-FFF2-40B4-BE49-F238E27FC236}">
                    <a16:creationId xmlns:a16="http://schemas.microsoft.com/office/drawing/2014/main" id="{50C8B335-82B0-245A-25AE-769D3ECC8B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0" name="Oval 312">
                <a:extLst>
                  <a:ext uri="{FF2B5EF4-FFF2-40B4-BE49-F238E27FC236}">
                    <a16:creationId xmlns:a16="http://schemas.microsoft.com/office/drawing/2014/main" id="{FF7F03C4-0908-B606-A135-BC51388BE2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1" name="Oval 313">
                <a:extLst>
                  <a:ext uri="{FF2B5EF4-FFF2-40B4-BE49-F238E27FC236}">
                    <a16:creationId xmlns:a16="http://schemas.microsoft.com/office/drawing/2014/main" id="{1344B4AA-841A-AABA-58B4-B440CDE468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2" name="Oval 314">
                <a:extLst>
                  <a:ext uri="{FF2B5EF4-FFF2-40B4-BE49-F238E27FC236}">
                    <a16:creationId xmlns:a16="http://schemas.microsoft.com/office/drawing/2014/main" id="{123D15AD-6033-7678-1270-21A9039423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3" name="Oval 315">
                <a:extLst>
                  <a:ext uri="{FF2B5EF4-FFF2-40B4-BE49-F238E27FC236}">
                    <a16:creationId xmlns:a16="http://schemas.microsoft.com/office/drawing/2014/main" id="{B81DF410-0D59-5558-7FA8-EA9FC9501F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4" name="Oval 316">
                <a:extLst>
                  <a:ext uri="{FF2B5EF4-FFF2-40B4-BE49-F238E27FC236}">
                    <a16:creationId xmlns:a16="http://schemas.microsoft.com/office/drawing/2014/main" id="{E4AB94A0-213F-E29E-BC1D-FDDB00FDA3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5" name="Oval 317">
                <a:extLst>
                  <a:ext uri="{FF2B5EF4-FFF2-40B4-BE49-F238E27FC236}">
                    <a16:creationId xmlns:a16="http://schemas.microsoft.com/office/drawing/2014/main" id="{04DD0425-40ED-BF3A-5BCD-6720CBEFB1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6" name="Oval 318">
                <a:extLst>
                  <a:ext uri="{FF2B5EF4-FFF2-40B4-BE49-F238E27FC236}">
                    <a16:creationId xmlns:a16="http://schemas.microsoft.com/office/drawing/2014/main" id="{67B375EE-510F-1C2B-255A-F3AFA33FC0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7" name="Oval 319">
                <a:extLst>
                  <a:ext uri="{FF2B5EF4-FFF2-40B4-BE49-F238E27FC236}">
                    <a16:creationId xmlns:a16="http://schemas.microsoft.com/office/drawing/2014/main" id="{3A7BCB3E-A2CB-2BC6-503E-74EDE7078F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8" name="Oval 320">
                <a:extLst>
                  <a:ext uri="{FF2B5EF4-FFF2-40B4-BE49-F238E27FC236}">
                    <a16:creationId xmlns:a16="http://schemas.microsoft.com/office/drawing/2014/main" id="{E4787652-67DF-F02F-0964-8F61C77D60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9" name="Oval 321">
                <a:extLst>
                  <a:ext uri="{FF2B5EF4-FFF2-40B4-BE49-F238E27FC236}">
                    <a16:creationId xmlns:a16="http://schemas.microsoft.com/office/drawing/2014/main" id="{FBC60549-A6A7-F481-FBE3-659E93EFDD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0" name="Oval 322">
                <a:extLst>
                  <a:ext uri="{FF2B5EF4-FFF2-40B4-BE49-F238E27FC236}">
                    <a16:creationId xmlns:a16="http://schemas.microsoft.com/office/drawing/2014/main" id="{5EEF9203-A4A0-B452-A7A2-84A02D3E3A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1" name="Oval 323">
                <a:extLst>
                  <a:ext uri="{FF2B5EF4-FFF2-40B4-BE49-F238E27FC236}">
                    <a16:creationId xmlns:a16="http://schemas.microsoft.com/office/drawing/2014/main" id="{9F7D8699-A046-9BD5-707F-14C9BB4DBF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2" name="Oval 324">
                <a:extLst>
                  <a:ext uri="{FF2B5EF4-FFF2-40B4-BE49-F238E27FC236}">
                    <a16:creationId xmlns:a16="http://schemas.microsoft.com/office/drawing/2014/main" id="{BE8341EA-9276-DD8E-AE6E-7275AFB761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3" name="Oval 325">
                <a:extLst>
                  <a:ext uri="{FF2B5EF4-FFF2-40B4-BE49-F238E27FC236}">
                    <a16:creationId xmlns:a16="http://schemas.microsoft.com/office/drawing/2014/main" id="{688D02E0-23CF-3A70-02BD-2DABBF3333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4" name="Freeform 326">
                <a:extLst>
                  <a:ext uri="{FF2B5EF4-FFF2-40B4-BE49-F238E27FC236}">
                    <a16:creationId xmlns:a16="http://schemas.microsoft.com/office/drawing/2014/main" id="{3325FB6E-134D-EA5E-BC61-5706ADB50B47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5" name="Freeform 327">
                <a:extLst>
                  <a:ext uri="{FF2B5EF4-FFF2-40B4-BE49-F238E27FC236}">
                    <a16:creationId xmlns:a16="http://schemas.microsoft.com/office/drawing/2014/main" id="{FFAE8D8C-B698-F851-DB49-37DBD34DB1B9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6" name="Freeform 328">
                <a:extLst>
                  <a:ext uri="{FF2B5EF4-FFF2-40B4-BE49-F238E27FC236}">
                    <a16:creationId xmlns:a16="http://schemas.microsoft.com/office/drawing/2014/main" id="{EEE6C23E-BFDA-C13E-4B33-C61588B39C95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7" name="Freeform 329">
                <a:extLst>
                  <a:ext uri="{FF2B5EF4-FFF2-40B4-BE49-F238E27FC236}">
                    <a16:creationId xmlns:a16="http://schemas.microsoft.com/office/drawing/2014/main" id="{52C969B3-2854-FBB2-0F3A-E1EA66397B30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8" name="Freeform 330">
                <a:extLst>
                  <a:ext uri="{FF2B5EF4-FFF2-40B4-BE49-F238E27FC236}">
                    <a16:creationId xmlns:a16="http://schemas.microsoft.com/office/drawing/2014/main" id="{BBAF7E57-F081-CF5D-09DE-AC99A2872007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9" name="Oval 331">
                <a:extLst>
                  <a:ext uri="{FF2B5EF4-FFF2-40B4-BE49-F238E27FC236}">
                    <a16:creationId xmlns:a16="http://schemas.microsoft.com/office/drawing/2014/main" id="{4352D6E0-401C-3D0B-9115-406750606A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0" name="Oval 332">
                <a:extLst>
                  <a:ext uri="{FF2B5EF4-FFF2-40B4-BE49-F238E27FC236}">
                    <a16:creationId xmlns:a16="http://schemas.microsoft.com/office/drawing/2014/main" id="{514B803A-EDCB-8416-E974-4C7CE27E71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1" name="Oval 333">
                <a:extLst>
                  <a:ext uri="{FF2B5EF4-FFF2-40B4-BE49-F238E27FC236}">
                    <a16:creationId xmlns:a16="http://schemas.microsoft.com/office/drawing/2014/main" id="{67A0B06A-D541-6AAF-BB0E-899B5F60AA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2" name="Oval 334">
                <a:extLst>
                  <a:ext uri="{FF2B5EF4-FFF2-40B4-BE49-F238E27FC236}">
                    <a16:creationId xmlns:a16="http://schemas.microsoft.com/office/drawing/2014/main" id="{B1A4BDB6-8BBF-3B4D-BD4E-B79AF64FA1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3" name="Oval 335">
                <a:extLst>
                  <a:ext uri="{FF2B5EF4-FFF2-40B4-BE49-F238E27FC236}">
                    <a16:creationId xmlns:a16="http://schemas.microsoft.com/office/drawing/2014/main" id="{29C7DABE-3604-91B9-97A3-539A066E0F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4" name="Oval 336">
                <a:extLst>
                  <a:ext uri="{FF2B5EF4-FFF2-40B4-BE49-F238E27FC236}">
                    <a16:creationId xmlns:a16="http://schemas.microsoft.com/office/drawing/2014/main" id="{5644FDBB-6375-88D7-91D9-CC75F61006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5" name="Oval 337">
                <a:extLst>
                  <a:ext uri="{FF2B5EF4-FFF2-40B4-BE49-F238E27FC236}">
                    <a16:creationId xmlns:a16="http://schemas.microsoft.com/office/drawing/2014/main" id="{1A5F219A-3A56-C959-AE05-EB151A9A2E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6" name="Oval 338">
                <a:extLst>
                  <a:ext uri="{FF2B5EF4-FFF2-40B4-BE49-F238E27FC236}">
                    <a16:creationId xmlns:a16="http://schemas.microsoft.com/office/drawing/2014/main" id="{52C9D2CC-4459-632F-F027-9782ACA186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7" name="Oval 339">
                <a:extLst>
                  <a:ext uri="{FF2B5EF4-FFF2-40B4-BE49-F238E27FC236}">
                    <a16:creationId xmlns:a16="http://schemas.microsoft.com/office/drawing/2014/main" id="{B01AA315-F2C5-4A2E-A2EF-9C5A2D8A3E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8" name="Oval 340">
                <a:extLst>
                  <a:ext uri="{FF2B5EF4-FFF2-40B4-BE49-F238E27FC236}">
                    <a16:creationId xmlns:a16="http://schemas.microsoft.com/office/drawing/2014/main" id="{CAA84124-B35A-4A59-F02D-D95469F675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9" name="Oval 341">
                <a:extLst>
                  <a:ext uri="{FF2B5EF4-FFF2-40B4-BE49-F238E27FC236}">
                    <a16:creationId xmlns:a16="http://schemas.microsoft.com/office/drawing/2014/main" id="{04BE708F-8097-0412-FB09-C90CE746CD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0" name="Oval 342">
                <a:extLst>
                  <a:ext uri="{FF2B5EF4-FFF2-40B4-BE49-F238E27FC236}">
                    <a16:creationId xmlns:a16="http://schemas.microsoft.com/office/drawing/2014/main" id="{844B49AF-A979-3A6C-6620-C0295CDA5A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1" name="Oval 343">
                <a:extLst>
                  <a:ext uri="{FF2B5EF4-FFF2-40B4-BE49-F238E27FC236}">
                    <a16:creationId xmlns:a16="http://schemas.microsoft.com/office/drawing/2014/main" id="{153602B4-4EB9-2289-265E-D3A9D0F246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2" name="Oval 344">
                <a:extLst>
                  <a:ext uri="{FF2B5EF4-FFF2-40B4-BE49-F238E27FC236}">
                    <a16:creationId xmlns:a16="http://schemas.microsoft.com/office/drawing/2014/main" id="{62C67498-E897-95A4-D13A-EF6667908B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3" name="Oval 345">
                <a:extLst>
                  <a:ext uri="{FF2B5EF4-FFF2-40B4-BE49-F238E27FC236}">
                    <a16:creationId xmlns:a16="http://schemas.microsoft.com/office/drawing/2014/main" id="{40B22E59-7A74-9E14-9867-02A0A7ECAB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4" name="Oval 346">
                <a:extLst>
                  <a:ext uri="{FF2B5EF4-FFF2-40B4-BE49-F238E27FC236}">
                    <a16:creationId xmlns:a16="http://schemas.microsoft.com/office/drawing/2014/main" id="{1CF0074B-7E1A-B410-5662-40265581E6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5" name="Oval 347">
                <a:extLst>
                  <a:ext uri="{FF2B5EF4-FFF2-40B4-BE49-F238E27FC236}">
                    <a16:creationId xmlns:a16="http://schemas.microsoft.com/office/drawing/2014/main" id="{6DBFC375-7BC8-A072-8F07-5A394403C7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6" name="Oval 348">
                <a:extLst>
                  <a:ext uri="{FF2B5EF4-FFF2-40B4-BE49-F238E27FC236}">
                    <a16:creationId xmlns:a16="http://schemas.microsoft.com/office/drawing/2014/main" id="{0BF95B45-518C-5DEB-7EFD-D78EF0E081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7" name="Oval 349">
                <a:extLst>
                  <a:ext uri="{FF2B5EF4-FFF2-40B4-BE49-F238E27FC236}">
                    <a16:creationId xmlns:a16="http://schemas.microsoft.com/office/drawing/2014/main" id="{29DEE4E7-42A9-6C23-00B5-30AA3DED39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8" name="Oval 350">
                <a:extLst>
                  <a:ext uri="{FF2B5EF4-FFF2-40B4-BE49-F238E27FC236}">
                    <a16:creationId xmlns:a16="http://schemas.microsoft.com/office/drawing/2014/main" id="{D974846E-77A9-D1AB-7DF8-24D82DB698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9" name="Oval 351">
                <a:extLst>
                  <a:ext uri="{FF2B5EF4-FFF2-40B4-BE49-F238E27FC236}">
                    <a16:creationId xmlns:a16="http://schemas.microsoft.com/office/drawing/2014/main" id="{B569360D-E10C-9A12-8253-88E78EA80D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0" name="Oval 352">
                <a:extLst>
                  <a:ext uri="{FF2B5EF4-FFF2-40B4-BE49-F238E27FC236}">
                    <a16:creationId xmlns:a16="http://schemas.microsoft.com/office/drawing/2014/main" id="{538430B1-22E8-3D75-474F-CA4D84F884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1" name="Oval 353">
                <a:extLst>
                  <a:ext uri="{FF2B5EF4-FFF2-40B4-BE49-F238E27FC236}">
                    <a16:creationId xmlns:a16="http://schemas.microsoft.com/office/drawing/2014/main" id="{7C91C07A-687A-8453-9E00-D41E1F35B9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2" name="Oval 354">
                <a:extLst>
                  <a:ext uri="{FF2B5EF4-FFF2-40B4-BE49-F238E27FC236}">
                    <a16:creationId xmlns:a16="http://schemas.microsoft.com/office/drawing/2014/main" id="{3179C714-96C4-26BB-9624-7DC0D74FC4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3" name="Oval 355">
                <a:extLst>
                  <a:ext uri="{FF2B5EF4-FFF2-40B4-BE49-F238E27FC236}">
                    <a16:creationId xmlns:a16="http://schemas.microsoft.com/office/drawing/2014/main" id="{EEAD7802-C342-1F09-0389-4878A179A4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4" name="Oval 356">
                <a:extLst>
                  <a:ext uri="{FF2B5EF4-FFF2-40B4-BE49-F238E27FC236}">
                    <a16:creationId xmlns:a16="http://schemas.microsoft.com/office/drawing/2014/main" id="{2085AAFD-9CC6-52DE-9FB2-A7E92F573C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5" name="Oval 357">
                <a:extLst>
                  <a:ext uri="{FF2B5EF4-FFF2-40B4-BE49-F238E27FC236}">
                    <a16:creationId xmlns:a16="http://schemas.microsoft.com/office/drawing/2014/main" id="{BDA6E73E-D41A-873E-05FC-E3E9E2505A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6" name="Oval 358">
                <a:extLst>
                  <a:ext uri="{FF2B5EF4-FFF2-40B4-BE49-F238E27FC236}">
                    <a16:creationId xmlns:a16="http://schemas.microsoft.com/office/drawing/2014/main" id="{4DCDC383-74C7-9B62-44C6-6041E45989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7" name="Oval 359">
                <a:extLst>
                  <a:ext uri="{FF2B5EF4-FFF2-40B4-BE49-F238E27FC236}">
                    <a16:creationId xmlns:a16="http://schemas.microsoft.com/office/drawing/2014/main" id="{A44F31DE-4C22-651D-1376-3C6DE29BDF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8" name="Oval 360">
                <a:extLst>
                  <a:ext uri="{FF2B5EF4-FFF2-40B4-BE49-F238E27FC236}">
                    <a16:creationId xmlns:a16="http://schemas.microsoft.com/office/drawing/2014/main" id="{191AA8B5-B5B5-F756-3669-FB81A094FD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9" name="Oval 361">
                <a:extLst>
                  <a:ext uri="{FF2B5EF4-FFF2-40B4-BE49-F238E27FC236}">
                    <a16:creationId xmlns:a16="http://schemas.microsoft.com/office/drawing/2014/main" id="{4F8BE770-CC02-EA82-6906-26E44C5CD2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0" name="Freeform 362">
                <a:extLst>
                  <a:ext uri="{FF2B5EF4-FFF2-40B4-BE49-F238E27FC236}">
                    <a16:creationId xmlns:a16="http://schemas.microsoft.com/office/drawing/2014/main" id="{6B0CC4FC-B482-B422-7FAD-2A9C9768AAD6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1" name="Freeform 363">
                <a:extLst>
                  <a:ext uri="{FF2B5EF4-FFF2-40B4-BE49-F238E27FC236}">
                    <a16:creationId xmlns:a16="http://schemas.microsoft.com/office/drawing/2014/main" id="{0B684EB6-4884-CCF1-C1E2-E7E7263FEBB6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2" name="Freeform 364">
                <a:extLst>
                  <a:ext uri="{FF2B5EF4-FFF2-40B4-BE49-F238E27FC236}">
                    <a16:creationId xmlns:a16="http://schemas.microsoft.com/office/drawing/2014/main" id="{8CD98CDF-6456-8BF5-87C5-8C474B8FBFBA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3" name="Freeform 365">
                <a:extLst>
                  <a:ext uri="{FF2B5EF4-FFF2-40B4-BE49-F238E27FC236}">
                    <a16:creationId xmlns:a16="http://schemas.microsoft.com/office/drawing/2014/main" id="{76304147-A4EB-DBF5-D5D2-FED16DE06D74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4" name="Freeform 366">
                <a:extLst>
                  <a:ext uri="{FF2B5EF4-FFF2-40B4-BE49-F238E27FC236}">
                    <a16:creationId xmlns:a16="http://schemas.microsoft.com/office/drawing/2014/main" id="{00988D58-FC8E-04CF-1A9F-3708DA6BDFF2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5" name="Freeform 367">
                <a:extLst>
                  <a:ext uri="{FF2B5EF4-FFF2-40B4-BE49-F238E27FC236}">
                    <a16:creationId xmlns:a16="http://schemas.microsoft.com/office/drawing/2014/main" id="{FD7B81D8-A94E-6B9D-B988-345919BA99B3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6" name="Oval 368">
                <a:extLst>
                  <a:ext uri="{FF2B5EF4-FFF2-40B4-BE49-F238E27FC236}">
                    <a16:creationId xmlns:a16="http://schemas.microsoft.com/office/drawing/2014/main" id="{D4C4AB25-91AD-CEB4-30AA-A57DEDE6D4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7" name="Oval 369">
                <a:extLst>
                  <a:ext uri="{FF2B5EF4-FFF2-40B4-BE49-F238E27FC236}">
                    <a16:creationId xmlns:a16="http://schemas.microsoft.com/office/drawing/2014/main" id="{FF7D1FE7-1EA1-28A8-FEA4-EC90123439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8" name="Rectangle 370">
                <a:extLst>
                  <a:ext uri="{FF2B5EF4-FFF2-40B4-BE49-F238E27FC236}">
                    <a16:creationId xmlns:a16="http://schemas.microsoft.com/office/drawing/2014/main" id="{1C8305A0-B973-BA79-1F15-2F0E5BB98C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9" name="Rectangle 371">
                <a:extLst>
                  <a:ext uri="{FF2B5EF4-FFF2-40B4-BE49-F238E27FC236}">
                    <a16:creationId xmlns:a16="http://schemas.microsoft.com/office/drawing/2014/main" id="{8B05EE42-07F9-A6E3-FFD7-299F7DB057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0" name="Rectangle 372">
                <a:extLst>
                  <a:ext uri="{FF2B5EF4-FFF2-40B4-BE49-F238E27FC236}">
                    <a16:creationId xmlns:a16="http://schemas.microsoft.com/office/drawing/2014/main" id="{8B0724F7-5830-3585-9362-F887AEB665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1" name="Freeform 373">
                <a:extLst>
                  <a:ext uri="{FF2B5EF4-FFF2-40B4-BE49-F238E27FC236}">
                    <a16:creationId xmlns:a16="http://schemas.microsoft.com/office/drawing/2014/main" id="{6189020B-1E67-BA3D-C26A-0BBD0F2B76D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572" name="文本框 571">
              <a:extLst>
                <a:ext uri="{FF2B5EF4-FFF2-40B4-BE49-F238E27FC236}">
                  <a16:creationId xmlns:a16="http://schemas.microsoft.com/office/drawing/2014/main" id="{91C06A7F-024B-6E34-F7D7-3561CEDF3C21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与录入状态不同</a:t>
              </a:r>
              <a:endPara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/>
                <a:ea typeface="微软雅黑"/>
                <a:cs typeface="汉仪中黑简" panose="02010600000101010101" charset="-122"/>
                <a:sym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特征发生变化</a:t>
              </a:r>
              <a:endPara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/>
                <a:ea typeface="微软雅黑"/>
                <a:cs typeface="汉仪中黑简" panose="02010600000101010101" charset="-122"/>
                <a:sym typeface="+mn-ea"/>
              </a:endParaRPr>
            </a:p>
          </p:txBody>
        </p:sp>
      </p:grpSp>
      <p:pic>
        <p:nvPicPr>
          <p:cNvPr id="5" name="图片 4">
            <a:extLst>
              <a:ext uri="{FF2B5EF4-FFF2-40B4-BE49-F238E27FC236}">
                <a16:creationId xmlns:a16="http://schemas.microsoft.com/office/drawing/2014/main" id="{936ECBC8-73EF-F74E-A25D-309E195F5C8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60" t="4444" r="18959" b="19679"/>
          <a:stretch>
            <a:fillRect/>
          </a:stretch>
        </p:blipFill>
        <p:spPr>
          <a:xfrm>
            <a:off x="3749861" y="2019358"/>
            <a:ext cx="4856495" cy="35614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F25D60B5-2B04-90F4-4393-7E48E2AEEE3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58" t="6105" r="22895" b="13575"/>
          <a:stretch>
            <a:fillRect/>
          </a:stretch>
        </p:blipFill>
        <p:spPr>
          <a:xfrm>
            <a:off x="4285464" y="1748877"/>
            <a:ext cx="4290648" cy="38616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pSp>
        <p:nvGrpSpPr>
          <p:cNvPr id="16" name="组合 15">
            <a:extLst>
              <a:ext uri="{FF2B5EF4-FFF2-40B4-BE49-F238E27FC236}">
                <a16:creationId xmlns:a16="http://schemas.microsoft.com/office/drawing/2014/main" id="{10E89360-7AB1-3007-C94B-E37D757442C9}"/>
              </a:ext>
            </a:extLst>
          </p:cNvPr>
          <p:cNvGrpSpPr/>
          <p:nvPr/>
        </p:nvGrpSpPr>
        <p:grpSpPr>
          <a:xfrm>
            <a:off x="8891340" y="775111"/>
            <a:ext cx="2451100" cy="570750"/>
            <a:chOff x="8724512" y="612922"/>
            <a:chExt cx="2593213" cy="576900"/>
          </a:xfrm>
        </p:grpSpPr>
        <p:sp>
          <p:nvSpPr>
            <p:cNvPr id="6" name="任意多边形 15">
              <a:extLst>
                <a:ext uri="{FF2B5EF4-FFF2-40B4-BE49-F238E27FC236}">
                  <a16:creationId xmlns:a16="http://schemas.microsoft.com/office/drawing/2014/main" id="{D5FE011C-4242-FE3E-0358-ECA4FB14AD38}"/>
                </a:ext>
              </a:extLst>
            </p:cNvPr>
            <p:cNvSpPr/>
            <p:nvPr/>
          </p:nvSpPr>
          <p:spPr>
            <a:xfrm>
              <a:off x="8724512" y="612922"/>
              <a:ext cx="2593213" cy="576900"/>
            </a:xfrm>
            <a:custGeom>
              <a:avLst/>
              <a:gdLst>
                <a:gd name="connsiteX0" fmla="*/ 209245 w 1255447"/>
                <a:gd name="connsiteY0" fmla="*/ 0 h 6775979"/>
                <a:gd name="connsiteX1" fmla="*/ 1046202 w 1255447"/>
                <a:gd name="connsiteY1" fmla="*/ 0 h 6775979"/>
                <a:gd name="connsiteX2" fmla="*/ 1255447 w 1255447"/>
                <a:gd name="connsiteY2" fmla="*/ 209245 h 6775979"/>
                <a:gd name="connsiteX3" fmla="*/ 1255447 w 1255447"/>
                <a:gd name="connsiteY3" fmla="*/ 6775979 h 6775979"/>
                <a:gd name="connsiteX4" fmla="*/ 1255447 w 1255447"/>
                <a:gd name="connsiteY4" fmla="*/ 6775979 h 6775979"/>
                <a:gd name="connsiteX5" fmla="*/ 0 w 1255447"/>
                <a:gd name="connsiteY5" fmla="*/ 6775979 h 6775979"/>
                <a:gd name="connsiteX6" fmla="*/ 0 w 1255447"/>
                <a:gd name="connsiteY6" fmla="*/ 6775979 h 6775979"/>
                <a:gd name="connsiteX7" fmla="*/ 0 w 1255447"/>
                <a:gd name="connsiteY7" fmla="*/ 209245 h 6775979"/>
                <a:gd name="connsiteX8" fmla="*/ 209245 w 1255447"/>
                <a:gd name="connsiteY8" fmla="*/ 0 h 677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5447" h="6775979">
                  <a:moveTo>
                    <a:pt x="1255447" y="1129352"/>
                  </a:moveTo>
                  <a:lnTo>
                    <a:pt x="1255447" y="5646627"/>
                  </a:lnTo>
                  <a:cubicBezTo>
                    <a:pt x="1255447" y="6270350"/>
                    <a:pt x="1238090" y="6775976"/>
                    <a:pt x="1216678" y="6775976"/>
                  </a:cubicBezTo>
                  <a:lnTo>
                    <a:pt x="0" y="6775976"/>
                  </a:lnTo>
                  <a:lnTo>
                    <a:pt x="0" y="6775976"/>
                  </a:lnTo>
                  <a:lnTo>
                    <a:pt x="0" y="3"/>
                  </a:lnTo>
                  <a:lnTo>
                    <a:pt x="0" y="3"/>
                  </a:lnTo>
                  <a:lnTo>
                    <a:pt x="1216678" y="3"/>
                  </a:lnTo>
                  <a:cubicBezTo>
                    <a:pt x="1238090" y="3"/>
                    <a:pt x="1255447" y="505629"/>
                    <a:pt x="1255447" y="1129352"/>
                  </a:cubicBezTo>
                  <a:close/>
                </a:path>
              </a:pathLst>
            </a:custGeom>
            <a:noFill/>
            <a:ln w="28575">
              <a:solidFill>
                <a:srgbClr val="ED7609"/>
              </a:solidFill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234696" tIns="82241" rIns="82241" bIns="82241" spcCol="1270" anchor="ctr"/>
            <a:lstStyle/>
            <a:p>
              <a:pPr marL="285750" lvl="1" indent="-285750" defTabSz="1466850">
                <a:lnSpc>
                  <a:spcPct val="90000"/>
                </a:lnSpc>
                <a:spcAft>
                  <a:spcPct val="15000"/>
                </a:spcAft>
                <a:buFontTx/>
                <a:buChar char="••"/>
                <a:defRPr/>
              </a:pPr>
              <a:endParaRPr lang="zh-CN" altLang="en-US" sz="3300" dirty="0">
                <a:cs typeface="+mn-ea"/>
              </a:endParaRPr>
            </a:p>
            <a:p>
              <a:pPr marL="285750" lvl="1" indent="-285750" defTabSz="1466850">
                <a:lnSpc>
                  <a:spcPct val="90000"/>
                </a:lnSpc>
                <a:spcAft>
                  <a:spcPct val="15000"/>
                </a:spcAft>
                <a:buFontTx/>
                <a:buChar char="••"/>
                <a:defRPr/>
              </a:pPr>
              <a:endParaRPr lang="zh-CN" altLang="en-US" sz="3300" dirty="0">
                <a:cs typeface="+mn-ea"/>
              </a:endParaRPr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143323E7-10F9-DD49-B584-1401C4F02064}"/>
                </a:ext>
              </a:extLst>
            </p:cNvPr>
            <p:cNvSpPr txBox="1"/>
            <p:nvPr/>
          </p:nvSpPr>
          <p:spPr>
            <a:xfrm>
              <a:off x="8862944" y="649042"/>
              <a:ext cx="2454780" cy="46358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just">
                <a:lnSpc>
                  <a:spcPct val="150000"/>
                </a:lnSpc>
                <a:defRPr/>
              </a:pPr>
              <a:r>
                <a:rPr lang="zh-CN" altLang="en-US" b="1" dirty="0">
                  <a:solidFill>
                    <a:srgbClr val="0070C0"/>
                  </a:solidFill>
                </a:rPr>
                <a:t>特征点被遮挡或变形</a:t>
              </a:r>
              <a:endParaRPr lang="en-US" altLang="zh-CN" sz="1600" b="1" dirty="0">
                <a:solidFill>
                  <a:srgbClr val="0070C0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8" name="Group 5">
            <a:extLst>
              <a:ext uri="{FF2B5EF4-FFF2-40B4-BE49-F238E27FC236}">
                <a16:creationId xmlns:a16="http://schemas.microsoft.com/office/drawing/2014/main" id="{2A75DB95-42FE-2A00-F7DE-6B6B72551293}"/>
              </a:ext>
            </a:extLst>
          </p:cNvPr>
          <p:cNvGrpSpPr/>
          <p:nvPr/>
        </p:nvGrpSpPr>
        <p:grpSpPr>
          <a:xfrm rot="3113161">
            <a:off x="8824208" y="1236134"/>
            <a:ext cx="378901" cy="1025485"/>
            <a:chOff x="5657277" y="2120164"/>
            <a:chExt cx="907590" cy="2456370"/>
          </a:xfrm>
          <a:solidFill>
            <a:srgbClr val="EC6770"/>
          </a:solidFill>
        </p:grpSpPr>
        <p:sp>
          <p:nvSpPr>
            <p:cNvPr id="20" name="Teardrop 20">
              <a:extLst>
                <a:ext uri="{FF2B5EF4-FFF2-40B4-BE49-F238E27FC236}">
                  <a16:creationId xmlns:a16="http://schemas.microsoft.com/office/drawing/2014/main" id="{D68FD1F4-5E35-FE94-C6F7-84A96AA86272}"/>
                </a:ext>
              </a:extLst>
            </p:cNvPr>
            <p:cNvSpPr/>
            <p:nvPr/>
          </p:nvSpPr>
          <p:spPr>
            <a:xfrm rot="8180741">
              <a:off x="5657277" y="2120164"/>
              <a:ext cx="907590" cy="907590"/>
            </a:xfrm>
            <a:prstGeom prst="teardrop">
              <a:avLst/>
            </a:prstGeom>
            <a:grpFill/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dirty="0">
                <a:cs typeface="+mn-ea"/>
                <a:sym typeface="+mn-lt"/>
              </a:endParaRPr>
            </a:p>
          </p:txBody>
        </p:sp>
        <p:cxnSp>
          <p:nvCxnSpPr>
            <p:cNvPr id="21" name="Straight Connector 22">
              <a:extLst>
                <a:ext uri="{FF2B5EF4-FFF2-40B4-BE49-F238E27FC236}">
                  <a16:creationId xmlns:a16="http://schemas.microsoft.com/office/drawing/2014/main" id="{B2D7826D-D26B-FEB0-053A-377A3801D370}"/>
                </a:ext>
              </a:extLst>
            </p:cNvPr>
            <p:cNvCxnSpPr/>
            <p:nvPr/>
          </p:nvCxnSpPr>
          <p:spPr>
            <a:xfrm>
              <a:off x="6096000" y="3162300"/>
              <a:ext cx="0" cy="1414234"/>
            </a:xfrm>
            <a:prstGeom prst="line">
              <a:avLst/>
            </a:prstGeom>
            <a:grpFill/>
            <a:ln w="28575">
              <a:solidFill>
                <a:srgbClr val="EC677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Isosceles Triangle 25">
              <a:extLst>
                <a:ext uri="{FF2B5EF4-FFF2-40B4-BE49-F238E27FC236}">
                  <a16:creationId xmlns:a16="http://schemas.microsoft.com/office/drawing/2014/main" id="{B1A2BE99-56B1-61F7-2955-258D025A1774}"/>
                </a:ext>
              </a:extLst>
            </p:cNvPr>
            <p:cNvSpPr/>
            <p:nvPr/>
          </p:nvSpPr>
          <p:spPr>
            <a:xfrm>
              <a:off x="5955506" y="4355388"/>
              <a:ext cx="280988" cy="221146"/>
            </a:xfrm>
            <a:prstGeom prst="triangle">
              <a:avLst/>
            </a:prstGeom>
            <a:grpFill/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dirty="0">
                <a:cs typeface="+mn-ea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7778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80CC8-6A01-754A-AAAC-F2EC39131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C7CA5E94-1E35-7C8C-7864-1A2993AEB87F}"/>
              </a:ext>
            </a:extLst>
          </p:cNvPr>
          <p:cNvSpPr txBox="1"/>
          <p:nvPr/>
        </p:nvSpPr>
        <p:spPr bwMode="auto">
          <a:xfrm>
            <a:off x="1053947" y="328013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实验总结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A2230F78-CDF9-1402-DA6E-C5CAC940239F}"/>
              </a:ext>
            </a:extLst>
          </p:cNvPr>
          <p:cNvSpPr txBox="1"/>
          <p:nvPr/>
        </p:nvSpPr>
        <p:spPr>
          <a:xfrm>
            <a:off x="6810183" y="4711341"/>
            <a:ext cx="4683714" cy="392992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2000">
                <a:solidFill>
                  <a:srgbClr val="05577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55771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学生总结人脸识别的工作流程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824517D-E085-237A-628A-91B03A22CD8A}"/>
              </a:ext>
            </a:extLst>
          </p:cNvPr>
          <p:cNvSpPr txBox="1"/>
          <p:nvPr/>
        </p:nvSpPr>
        <p:spPr>
          <a:xfrm>
            <a:off x="1573416" y="4519558"/>
            <a:ext cx="3388360" cy="584775"/>
          </a:xfrm>
          <a:prstGeom prst="rect">
            <a:avLst/>
          </a:prstGeom>
          <a:noFill/>
          <a:ln>
            <a:noFill/>
          </a:ln>
          <a:effectLst>
            <a:outerShdw blurRad="50800" dist="50800" dir="3600000" algn="ctr" rotWithShape="0">
              <a:srgbClr val="000000">
                <a:alpha val="43000"/>
              </a:srgb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2000" b="1">
                <a:solidFill>
                  <a:schemeClr val="bg1"/>
                </a:solidFill>
                <a:latin typeface="思源黑体" panose="020B0500000000090000" pitchFamily="34" charset="-122"/>
                <a:ea typeface="思源黑体" panose="020B0500000000090000" pitchFamily="34" charset="-122"/>
                <a:cs typeface="阿里巴巴普惠体 M" panose="00020600040101010101" charset="-122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课堂实录</a:t>
            </a:r>
            <a:endParaRPr kumimoji="0" lang="en-US" altLang="zh-CN" sz="32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4" name="TextBox 28">
            <a:extLst>
              <a:ext uri="{FF2B5EF4-FFF2-40B4-BE49-F238E27FC236}">
                <a16:creationId xmlns:a16="http://schemas.microsoft.com/office/drawing/2014/main" id="{5E8E3D79-5177-E9EF-C28E-34298E5FDA3D}"/>
              </a:ext>
            </a:extLst>
          </p:cNvPr>
          <p:cNvSpPr txBox="1"/>
          <p:nvPr/>
        </p:nvSpPr>
        <p:spPr bwMode="auto">
          <a:xfrm>
            <a:off x="3395804" y="304743"/>
            <a:ext cx="1275950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000" b="1" kern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latin typeface="Arial Unicode MS" panose="020B0604020202020204" charset="-122"/>
                <a:ea typeface="Arial Unicode MS" panose="020B0604020202020204" charset="-122"/>
              </a:rPr>
              <a:t>目标达成</a:t>
            </a:r>
            <a:endParaRPr kumimoji="0" lang="zh-CN" altLang="en-US" sz="2000" b="1" i="0" u="none" strike="noStrike" kern="0" cap="none" spc="0" normalizeH="0" baseline="0" noProof="0" dirty="0">
              <a:ln w="18415" cmpd="sng">
                <a:noFill/>
                <a:prstDash val="solid"/>
              </a:ln>
              <a:solidFill>
                <a:prstClr val="white"/>
              </a:solidFill>
              <a:effectLst/>
              <a:uLnTx/>
              <a:uFillTx/>
              <a:latin typeface="Arial Unicode MS" panose="020B0604020202020204" charset="-122"/>
              <a:ea typeface="Arial Unicode MS" panose="020B0604020202020204" charset="-122"/>
              <a:cs typeface="+mn-cs"/>
            </a:endParaRPr>
          </a:p>
        </p:txBody>
      </p:sp>
      <p:pic>
        <p:nvPicPr>
          <p:cNvPr id="15" name="图片 14">
            <a:extLst>
              <a:ext uri="{FF2B5EF4-FFF2-40B4-BE49-F238E27FC236}">
                <a16:creationId xmlns:a16="http://schemas.microsoft.com/office/drawing/2014/main" id="{8A835B6D-D3B9-9488-D2A7-4A8AA0EFC5E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8292" r="4365" b="3679"/>
          <a:stretch>
            <a:fillRect/>
          </a:stretch>
        </p:blipFill>
        <p:spPr>
          <a:xfrm>
            <a:off x="6810183" y="1128254"/>
            <a:ext cx="4683714" cy="3532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D1615966-3E5C-C45C-B1A8-6B5528722EEC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2224274" y="5748294"/>
            <a:ext cx="8709660" cy="53022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  <a:sym typeface="+mn-lt"/>
              </a:rPr>
              <a:t>将人脸识别流程迁移至图像识别场景，完成从具体到抽象的认知建构。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E7755529-37D3-CA59-048C-7321F1A6DEB2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2773174" y="5646270"/>
            <a:ext cx="7481729" cy="479425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dash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B1D6BCBA-DE5E-E577-B367-A7AF75977EAC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258066" y="5646270"/>
            <a:ext cx="1515110" cy="514985"/>
          </a:xfrm>
          <a:prstGeom prst="rect">
            <a:avLst/>
          </a:prstGeom>
          <a:solidFill>
            <a:srgbClr val="2E75B6"/>
          </a:solidFill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设计意图：</a:t>
            </a:r>
          </a:p>
        </p:txBody>
      </p:sp>
      <p:pic>
        <p:nvPicPr>
          <p:cNvPr id="3" name="梳理">
            <a:hlinkClick r:id="" action="ppaction://media"/>
            <a:extLst>
              <a:ext uri="{FF2B5EF4-FFF2-40B4-BE49-F238E27FC236}">
                <a16:creationId xmlns:a16="http://schemas.microsoft.com/office/drawing/2014/main" id="{60871AC0-D4EC-CB1F-8860-936A48571D30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8585" y="1407544"/>
            <a:ext cx="5379106" cy="3013140"/>
          </a:xfrm>
          <a:prstGeom prst="roundRect">
            <a:avLst>
              <a:gd name="adj" fmla="val 5439"/>
            </a:avLst>
          </a:prstGeom>
          <a:ln>
            <a:noFill/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8194015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54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A7256-B164-8C62-6B7D-9A50AAA4AC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F90BC371-69D8-128E-CDA5-7C023D003F1B}"/>
              </a:ext>
            </a:extLst>
          </p:cNvPr>
          <p:cNvSpPr txBox="1"/>
          <p:nvPr/>
        </p:nvSpPr>
        <p:spPr bwMode="auto">
          <a:xfrm>
            <a:off x="1001328" y="335690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auto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迁移应用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7FAB971D-838C-E357-090C-34AEDA3AA04B}"/>
              </a:ext>
            </a:extLst>
          </p:cNvPr>
          <p:cNvGrpSpPr/>
          <p:nvPr/>
        </p:nvGrpSpPr>
        <p:grpSpPr>
          <a:xfrm>
            <a:off x="1511806" y="5591025"/>
            <a:ext cx="9275705" cy="530225"/>
            <a:chOff x="467360" y="5971540"/>
            <a:chExt cx="9527623" cy="530225"/>
          </a:xfrm>
        </p:grpSpPr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9B7E7324-59A8-4051-A5AE-137737B185C3}"/>
                </a:ext>
              </a:extLst>
            </p:cNvPr>
            <p:cNvSpPr txBox="1"/>
            <p:nvPr>
              <p:custDataLst>
                <p:tags r:id="rId1"/>
              </p:custDataLst>
            </p:nvPr>
          </p:nvSpPr>
          <p:spPr>
            <a:xfrm>
              <a:off x="467360" y="5971540"/>
              <a:ext cx="1515110" cy="514985"/>
            </a:xfrm>
            <a:prstGeom prst="rect">
              <a:avLst/>
            </a:prstGeom>
            <a:solidFill>
              <a:srgbClr val="2E75B6"/>
            </a:solidFill>
          </p:spPr>
          <p:style>
            <a:lnRef idx="0">
              <a:srgbClr val="FFFFFF"/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设计意图：</a:t>
              </a: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B8E044ED-1DBA-027E-DD9D-589C5320B7E4}"/>
                </a:ext>
              </a:extLst>
            </p:cNvPr>
            <p:cNvSpPr txBox="1"/>
            <p:nvPr>
              <p:custDataLst>
                <p:tags r:id="rId2"/>
              </p:custDataLst>
            </p:nvPr>
          </p:nvSpPr>
          <p:spPr>
            <a:xfrm>
              <a:off x="1224914" y="5971540"/>
              <a:ext cx="8770069" cy="530225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rPr>
                <a:t>验证流程普适性，实现认知迁移，培养举一反三的类比思维能力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。</a:t>
              </a:r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01B29D0C-9032-8230-79D6-F776FAD43376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1982470" y="5996940"/>
              <a:ext cx="7148953" cy="479425"/>
            </a:xfrm>
            <a:prstGeom prst="rect">
              <a:avLst/>
            </a:prstGeom>
            <a:noFill/>
            <a:ln w="127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11" name="TextBox 28">
            <a:extLst>
              <a:ext uri="{FF2B5EF4-FFF2-40B4-BE49-F238E27FC236}">
                <a16:creationId xmlns:a16="http://schemas.microsoft.com/office/drawing/2014/main" id="{36AA6C5C-826F-C676-6402-47E446723B75}"/>
              </a:ext>
            </a:extLst>
          </p:cNvPr>
          <p:cNvSpPr txBox="1"/>
          <p:nvPr/>
        </p:nvSpPr>
        <p:spPr bwMode="auto">
          <a:xfrm>
            <a:off x="3395804" y="304743"/>
            <a:ext cx="1275950" cy="3392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 w="18415" cmpd="sng">
                  <a:noFill/>
                  <a:prstDash val="solid"/>
                </a:ln>
                <a:solidFill>
                  <a:prstClr val="white"/>
                </a:solidFill>
                <a:effectLst/>
                <a:uLnTx/>
                <a:uFillTx/>
                <a:latin typeface="Arial Unicode MS" panose="020B0604020202020204" charset="-122"/>
                <a:ea typeface="Arial Unicode MS" panose="020B0604020202020204" charset="-122"/>
                <a:cs typeface="+mn-cs"/>
              </a:rPr>
              <a:t>举一反三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19010B89-61FA-5091-CFDB-9D8B5ACE25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0541" y="1803806"/>
            <a:ext cx="1923415" cy="3338830"/>
          </a:xfrm>
          <a:prstGeom prst="rect">
            <a:avLst/>
          </a:prstGeom>
        </p:spPr>
      </p:pic>
      <p:grpSp>
        <p:nvGrpSpPr>
          <p:cNvPr id="23" name="组合 22" descr="7b0a202020202274657874626f78223a2022220a7d0a">
            <a:extLst>
              <a:ext uri="{FF2B5EF4-FFF2-40B4-BE49-F238E27FC236}">
                <a16:creationId xmlns:a16="http://schemas.microsoft.com/office/drawing/2014/main" id="{EBDD9EA7-FA0D-063F-9366-C603DA40AD1D}"/>
              </a:ext>
            </a:extLst>
          </p:cNvPr>
          <p:cNvGrpSpPr/>
          <p:nvPr/>
        </p:nvGrpSpPr>
        <p:grpSpPr>
          <a:xfrm>
            <a:off x="721995" y="918845"/>
            <a:ext cx="3199765" cy="1102995"/>
            <a:chOff x="5402" y="3594"/>
            <a:chExt cx="8398" cy="3612"/>
          </a:xfrm>
        </p:grpSpPr>
        <p:grpSp>
          <p:nvGrpSpPr>
            <p:cNvPr id="24" name="组合 23">
              <a:extLst>
                <a:ext uri="{FF2B5EF4-FFF2-40B4-BE49-F238E27FC236}">
                  <a16:creationId xmlns:a16="http://schemas.microsoft.com/office/drawing/2014/main" id="{02EED1C8-43BF-CCE9-316F-3D63230CC191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181" name="Freeform 107">
                <a:extLst>
                  <a:ext uri="{FF2B5EF4-FFF2-40B4-BE49-F238E27FC236}">
                    <a16:creationId xmlns:a16="http://schemas.microsoft.com/office/drawing/2014/main" id="{5BF79FFB-D1FA-F9FA-2A15-4AA31FD5CE9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2" name="Freeform 108">
                <a:extLst>
                  <a:ext uri="{FF2B5EF4-FFF2-40B4-BE49-F238E27FC236}">
                    <a16:creationId xmlns:a16="http://schemas.microsoft.com/office/drawing/2014/main" id="{2BA5BA62-21E8-A5AA-FF20-D010465D835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3" name="Freeform 109">
                <a:extLst>
                  <a:ext uri="{FF2B5EF4-FFF2-40B4-BE49-F238E27FC236}">
                    <a16:creationId xmlns:a16="http://schemas.microsoft.com/office/drawing/2014/main" id="{5CC7CAB1-42DF-5896-E78E-E550C45BD2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4" name="Line 110">
                <a:extLst>
                  <a:ext uri="{FF2B5EF4-FFF2-40B4-BE49-F238E27FC236}">
                    <a16:creationId xmlns:a16="http://schemas.microsoft.com/office/drawing/2014/main" id="{DAA643AD-E595-0174-2730-458C2EB2550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" name="Freeform 111">
                <a:extLst>
                  <a:ext uri="{FF2B5EF4-FFF2-40B4-BE49-F238E27FC236}">
                    <a16:creationId xmlns:a16="http://schemas.microsoft.com/office/drawing/2014/main" id="{5CDD36A0-21B4-42B7-540A-0E140926A939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6" name="Oval 112">
                <a:extLst>
                  <a:ext uri="{FF2B5EF4-FFF2-40B4-BE49-F238E27FC236}">
                    <a16:creationId xmlns:a16="http://schemas.microsoft.com/office/drawing/2014/main" id="{72DCB983-5D5F-5AF5-0DC2-4D7D4C9A07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7" name="Oval 113">
                <a:extLst>
                  <a:ext uri="{FF2B5EF4-FFF2-40B4-BE49-F238E27FC236}">
                    <a16:creationId xmlns:a16="http://schemas.microsoft.com/office/drawing/2014/main" id="{D6C8935B-71B1-2502-06B2-F4F2E67B12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8" name="Oval 114">
                <a:extLst>
                  <a:ext uri="{FF2B5EF4-FFF2-40B4-BE49-F238E27FC236}">
                    <a16:creationId xmlns:a16="http://schemas.microsoft.com/office/drawing/2014/main" id="{8E3552A1-27A1-A4AA-3856-E84770C3C7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89" name="Oval 115">
                <a:extLst>
                  <a:ext uri="{FF2B5EF4-FFF2-40B4-BE49-F238E27FC236}">
                    <a16:creationId xmlns:a16="http://schemas.microsoft.com/office/drawing/2014/main" id="{D5370839-156F-9BD4-BFD2-D94D2B45ED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0" name="Oval 116">
                <a:extLst>
                  <a:ext uri="{FF2B5EF4-FFF2-40B4-BE49-F238E27FC236}">
                    <a16:creationId xmlns:a16="http://schemas.microsoft.com/office/drawing/2014/main" id="{F4C0B4CF-A0EF-26CF-3440-81DDE39EAF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1" name="Oval 117">
                <a:extLst>
                  <a:ext uri="{FF2B5EF4-FFF2-40B4-BE49-F238E27FC236}">
                    <a16:creationId xmlns:a16="http://schemas.microsoft.com/office/drawing/2014/main" id="{A070290A-581D-05DC-F0BC-98D39FAE1B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2" name="Oval 118">
                <a:extLst>
                  <a:ext uri="{FF2B5EF4-FFF2-40B4-BE49-F238E27FC236}">
                    <a16:creationId xmlns:a16="http://schemas.microsoft.com/office/drawing/2014/main" id="{327B942D-BD78-0C55-2987-E359CEB354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3" name="Oval 119">
                <a:extLst>
                  <a:ext uri="{FF2B5EF4-FFF2-40B4-BE49-F238E27FC236}">
                    <a16:creationId xmlns:a16="http://schemas.microsoft.com/office/drawing/2014/main" id="{3B97E294-D30A-5791-E7C8-4DD45003F7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4" name="Oval 120">
                <a:extLst>
                  <a:ext uri="{FF2B5EF4-FFF2-40B4-BE49-F238E27FC236}">
                    <a16:creationId xmlns:a16="http://schemas.microsoft.com/office/drawing/2014/main" id="{80678F6A-5D28-5B66-FC02-1D94EDBCFE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5" name="Oval 121">
                <a:extLst>
                  <a:ext uri="{FF2B5EF4-FFF2-40B4-BE49-F238E27FC236}">
                    <a16:creationId xmlns:a16="http://schemas.microsoft.com/office/drawing/2014/main" id="{37970C97-FDCC-56AE-77D7-23D8AB5627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6" name="Oval 122">
                <a:extLst>
                  <a:ext uri="{FF2B5EF4-FFF2-40B4-BE49-F238E27FC236}">
                    <a16:creationId xmlns:a16="http://schemas.microsoft.com/office/drawing/2014/main" id="{804DDCD9-6A47-6A66-9B55-A396F8073F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7" name="Oval 123">
                <a:extLst>
                  <a:ext uri="{FF2B5EF4-FFF2-40B4-BE49-F238E27FC236}">
                    <a16:creationId xmlns:a16="http://schemas.microsoft.com/office/drawing/2014/main" id="{20CB5DEC-1634-3D9F-0A86-556CB1DCC4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8" name="Oval 124">
                <a:extLst>
                  <a:ext uri="{FF2B5EF4-FFF2-40B4-BE49-F238E27FC236}">
                    <a16:creationId xmlns:a16="http://schemas.microsoft.com/office/drawing/2014/main" id="{DEA8FBED-14D0-EF1F-1342-F834C5001D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99" name="Oval 125">
                <a:extLst>
                  <a:ext uri="{FF2B5EF4-FFF2-40B4-BE49-F238E27FC236}">
                    <a16:creationId xmlns:a16="http://schemas.microsoft.com/office/drawing/2014/main" id="{4A91D722-92EF-7BA1-B41C-0F380DB1E7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0" name="Oval 126">
                <a:extLst>
                  <a:ext uri="{FF2B5EF4-FFF2-40B4-BE49-F238E27FC236}">
                    <a16:creationId xmlns:a16="http://schemas.microsoft.com/office/drawing/2014/main" id="{2E4FFF02-9729-BC32-1184-58A1D432E5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1" name="Oval 127">
                <a:extLst>
                  <a:ext uri="{FF2B5EF4-FFF2-40B4-BE49-F238E27FC236}">
                    <a16:creationId xmlns:a16="http://schemas.microsoft.com/office/drawing/2014/main" id="{A1DB8144-3463-D0D6-9FBE-0E5EE1332C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2" name="Oval 128">
                <a:extLst>
                  <a:ext uri="{FF2B5EF4-FFF2-40B4-BE49-F238E27FC236}">
                    <a16:creationId xmlns:a16="http://schemas.microsoft.com/office/drawing/2014/main" id="{444ED689-7A1B-3202-0F6B-D8AE5FB92E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3" name="Oval 129">
                <a:extLst>
                  <a:ext uri="{FF2B5EF4-FFF2-40B4-BE49-F238E27FC236}">
                    <a16:creationId xmlns:a16="http://schemas.microsoft.com/office/drawing/2014/main" id="{3A5C905D-2334-6F77-CD43-44A9259ABF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4" name="Oval 130">
                <a:extLst>
                  <a:ext uri="{FF2B5EF4-FFF2-40B4-BE49-F238E27FC236}">
                    <a16:creationId xmlns:a16="http://schemas.microsoft.com/office/drawing/2014/main" id="{7306C96B-A3BC-F038-970A-097013874C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5" name="Oval 131">
                <a:extLst>
                  <a:ext uri="{FF2B5EF4-FFF2-40B4-BE49-F238E27FC236}">
                    <a16:creationId xmlns:a16="http://schemas.microsoft.com/office/drawing/2014/main" id="{65599607-0735-6DE9-A72B-C017B8D454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6" name="Oval 132">
                <a:extLst>
                  <a:ext uri="{FF2B5EF4-FFF2-40B4-BE49-F238E27FC236}">
                    <a16:creationId xmlns:a16="http://schemas.microsoft.com/office/drawing/2014/main" id="{91956033-6AE8-3A8E-8E7E-2AA6843A69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7" name="Oval 133">
                <a:extLst>
                  <a:ext uri="{FF2B5EF4-FFF2-40B4-BE49-F238E27FC236}">
                    <a16:creationId xmlns:a16="http://schemas.microsoft.com/office/drawing/2014/main" id="{3F54B1E5-878C-D836-2F45-0E7DFD1E03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8" name="Oval 134">
                <a:extLst>
                  <a:ext uri="{FF2B5EF4-FFF2-40B4-BE49-F238E27FC236}">
                    <a16:creationId xmlns:a16="http://schemas.microsoft.com/office/drawing/2014/main" id="{8C21663F-FD28-FE85-C3B3-21953249D8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09" name="Oval 135">
                <a:extLst>
                  <a:ext uri="{FF2B5EF4-FFF2-40B4-BE49-F238E27FC236}">
                    <a16:creationId xmlns:a16="http://schemas.microsoft.com/office/drawing/2014/main" id="{27FA7F2F-AA86-71D4-8B8D-1C1750C04C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0" name="Oval 136">
                <a:extLst>
                  <a:ext uri="{FF2B5EF4-FFF2-40B4-BE49-F238E27FC236}">
                    <a16:creationId xmlns:a16="http://schemas.microsoft.com/office/drawing/2014/main" id="{367BB87A-C35F-D955-A5E6-FBEE51B310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1" name="Oval 137">
                <a:extLst>
                  <a:ext uri="{FF2B5EF4-FFF2-40B4-BE49-F238E27FC236}">
                    <a16:creationId xmlns:a16="http://schemas.microsoft.com/office/drawing/2014/main" id="{670279AE-4562-2938-2DAC-1B0A86CFC4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2" name="Oval 138">
                <a:extLst>
                  <a:ext uri="{FF2B5EF4-FFF2-40B4-BE49-F238E27FC236}">
                    <a16:creationId xmlns:a16="http://schemas.microsoft.com/office/drawing/2014/main" id="{895D6150-0378-99C3-433D-2ED632BDA5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3" name="Oval 139">
                <a:extLst>
                  <a:ext uri="{FF2B5EF4-FFF2-40B4-BE49-F238E27FC236}">
                    <a16:creationId xmlns:a16="http://schemas.microsoft.com/office/drawing/2014/main" id="{E1CFE6AF-A7E7-98CA-80A6-946170A027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4" name="Oval 140">
                <a:extLst>
                  <a:ext uri="{FF2B5EF4-FFF2-40B4-BE49-F238E27FC236}">
                    <a16:creationId xmlns:a16="http://schemas.microsoft.com/office/drawing/2014/main" id="{DB422CEF-FDFF-4314-020C-496961AB97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5" name="Oval 141">
                <a:extLst>
                  <a:ext uri="{FF2B5EF4-FFF2-40B4-BE49-F238E27FC236}">
                    <a16:creationId xmlns:a16="http://schemas.microsoft.com/office/drawing/2014/main" id="{4514F737-58D4-060F-9DB8-E56ED2E11C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6" name="Oval 142">
                <a:extLst>
                  <a:ext uri="{FF2B5EF4-FFF2-40B4-BE49-F238E27FC236}">
                    <a16:creationId xmlns:a16="http://schemas.microsoft.com/office/drawing/2014/main" id="{040BF3DC-A8A9-16A2-7B42-45CE176A1D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7" name="Oval 143">
                <a:extLst>
                  <a:ext uri="{FF2B5EF4-FFF2-40B4-BE49-F238E27FC236}">
                    <a16:creationId xmlns:a16="http://schemas.microsoft.com/office/drawing/2014/main" id="{C1D19DBC-0971-6A90-20A3-2D123E6892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8" name="Oval 144">
                <a:extLst>
                  <a:ext uri="{FF2B5EF4-FFF2-40B4-BE49-F238E27FC236}">
                    <a16:creationId xmlns:a16="http://schemas.microsoft.com/office/drawing/2014/main" id="{8B75C388-F4ED-5F1A-6417-B630F106EF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19" name="Oval 145">
                <a:extLst>
                  <a:ext uri="{FF2B5EF4-FFF2-40B4-BE49-F238E27FC236}">
                    <a16:creationId xmlns:a16="http://schemas.microsoft.com/office/drawing/2014/main" id="{B32D68FA-E7D2-9717-9582-012926F6AC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0" name="Oval 146">
                <a:extLst>
                  <a:ext uri="{FF2B5EF4-FFF2-40B4-BE49-F238E27FC236}">
                    <a16:creationId xmlns:a16="http://schemas.microsoft.com/office/drawing/2014/main" id="{2CA924DB-1A01-7688-CFCB-240D9597CF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1" name="Oval 147">
                <a:extLst>
                  <a:ext uri="{FF2B5EF4-FFF2-40B4-BE49-F238E27FC236}">
                    <a16:creationId xmlns:a16="http://schemas.microsoft.com/office/drawing/2014/main" id="{10F4417B-2F9E-64EB-ABD5-6A2EEF7DB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2" name="Oval 148">
                <a:extLst>
                  <a:ext uri="{FF2B5EF4-FFF2-40B4-BE49-F238E27FC236}">
                    <a16:creationId xmlns:a16="http://schemas.microsoft.com/office/drawing/2014/main" id="{C0A6A5A0-6977-FB83-0927-BA6D3818A3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3" name="Oval 149">
                <a:extLst>
                  <a:ext uri="{FF2B5EF4-FFF2-40B4-BE49-F238E27FC236}">
                    <a16:creationId xmlns:a16="http://schemas.microsoft.com/office/drawing/2014/main" id="{4B758013-F776-1564-927E-77E87DCA78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4" name="Oval 150">
                <a:extLst>
                  <a:ext uri="{FF2B5EF4-FFF2-40B4-BE49-F238E27FC236}">
                    <a16:creationId xmlns:a16="http://schemas.microsoft.com/office/drawing/2014/main" id="{2F1693D3-3456-CD43-F171-ECB5C78254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5" name="Oval 151">
                <a:extLst>
                  <a:ext uri="{FF2B5EF4-FFF2-40B4-BE49-F238E27FC236}">
                    <a16:creationId xmlns:a16="http://schemas.microsoft.com/office/drawing/2014/main" id="{2841D5DB-A88A-E8A8-168F-36994690F4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6" name="Oval 152">
                <a:extLst>
                  <a:ext uri="{FF2B5EF4-FFF2-40B4-BE49-F238E27FC236}">
                    <a16:creationId xmlns:a16="http://schemas.microsoft.com/office/drawing/2014/main" id="{0AC78809-E275-4792-7E63-60CAC3958B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7" name="Oval 153">
                <a:extLst>
                  <a:ext uri="{FF2B5EF4-FFF2-40B4-BE49-F238E27FC236}">
                    <a16:creationId xmlns:a16="http://schemas.microsoft.com/office/drawing/2014/main" id="{0C6B7155-AB7D-744E-CBDA-7D8803E5C7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8" name="Oval 154">
                <a:extLst>
                  <a:ext uri="{FF2B5EF4-FFF2-40B4-BE49-F238E27FC236}">
                    <a16:creationId xmlns:a16="http://schemas.microsoft.com/office/drawing/2014/main" id="{E3BBC9B9-0261-CEE3-102D-8EA391F9E6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29" name="Oval 155">
                <a:extLst>
                  <a:ext uri="{FF2B5EF4-FFF2-40B4-BE49-F238E27FC236}">
                    <a16:creationId xmlns:a16="http://schemas.microsoft.com/office/drawing/2014/main" id="{CEAD9D6B-1402-D72B-E4AA-70E48EBBB1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0" name="Oval 156">
                <a:extLst>
                  <a:ext uri="{FF2B5EF4-FFF2-40B4-BE49-F238E27FC236}">
                    <a16:creationId xmlns:a16="http://schemas.microsoft.com/office/drawing/2014/main" id="{B9C94A6D-F6AE-E07F-F390-78C4D4D8F1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1" name="Oval 157">
                <a:extLst>
                  <a:ext uri="{FF2B5EF4-FFF2-40B4-BE49-F238E27FC236}">
                    <a16:creationId xmlns:a16="http://schemas.microsoft.com/office/drawing/2014/main" id="{FDB4D45B-D820-A93F-00D7-F1F0A4ABCA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2" name="Oval 158">
                <a:extLst>
                  <a:ext uri="{FF2B5EF4-FFF2-40B4-BE49-F238E27FC236}">
                    <a16:creationId xmlns:a16="http://schemas.microsoft.com/office/drawing/2014/main" id="{E5EE266C-B368-D345-29DB-0D2C6944C1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3" name="Oval 159">
                <a:extLst>
                  <a:ext uri="{FF2B5EF4-FFF2-40B4-BE49-F238E27FC236}">
                    <a16:creationId xmlns:a16="http://schemas.microsoft.com/office/drawing/2014/main" id="{878FFEB4-5F47-1F43-3582-67FC1BE01C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4" name="Oval 160">
                <a:extLst>
                  <a:ext uri="{FF2B5EF4-FFF2-40B4-BE49-F238E27FC236}">
                    <a16:creationId xmlns:a16="http://schemas.microsoft.com/office/drawing/2014/main" id="{C5D27B8B-47E5-D311-D5E9-E96D3EAE58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5" name="Oval 161">
                <a:extLst>
                  <a:ext uri="{FF2B5EF4-FFF2-40B4-BE49-F238E27FC236}">
                    <a16:creationId xmlns:a16="http://schemas.microsoft.com/office/drawing/2014/main" id="{02758C27-78A4-BAF6-1172-C6B56E3E0C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6" name="Oval 162">
                <a:extLst>
                  <a:ext uri="{FF2B5EF4-FFF2-40B4-BE49-F238E27FC236}">
                    <a16:creationId xmlns:a16="http://schemas.microsoft.com/office/drawing/2014/main" id="{8EF6E6C5-7B40-2790-D678-A44EBCE77B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7" name="Oval 163">
                <a:extLst>
                  <a:ext uri="{FF2B5EF4-FFF2-40B4-BE49-F238E27FC236}">
                    <a16:creationId xmlns:a16="http://schemas.microsoft.com/office/drawing/2014/main" id="{FA2C4A05-2133-BDC3-B486-6C5DE80E35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8" name="Oval 164">
                <a:extLst>
                  <a:ext uri="{FF2B5EF4-FFF2-40B4-BE49-F238E27FC236}">
                    <a16:creationId xmlns:a16="http://schemas.microsoft.com/office/drawing/2014/main" id="{6A0C144F-25C1-9FCD-7DF8-8D36EC7BC5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39" name="Oval 165">
                <a:extLst>
                  <a:ext uri="{FF2B5EF4-FFF2-40B4-BE49-F238E27FC236}">
                    <a16:creationId xmlns:a16="http://schemas.microsoft.com/office/drawing/2014/main" id="{FC303912-53C7-22B3-B6B3-7E925C1712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0" name="Oval 166">
                <a:extLst>
                  <a:ext uri="{FF2B5EF4-FFF2-40B4-BE49-F238E27FC236}">
                    <a16:creationId xmlns:a16="http://schemas.microsoft.com/office/drawing/2014/main" id="{9509A853-E1D0-61E4-EE32-4C80A49D88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1" name="Oval 167">
                <a:extLst>
                  <a:ext uri="{FF2B5EF4-FFF2-40B4-BE49-F238E27FC236}">
                    <a16:creationId xmlns:a16="http://schemas.microsoft.com/office/drawing/2014/main" id="{E6A92C0F-08F6-60A6-619C-8F02DC6665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2" name="Oval 168">
                <a:extLst>
                  <a:ext uri="{FF2B5EF4-FFF2-40B4-BE49-F238E27FC236}">
                    <a16:creationId xmlns:a16="http://schemas.microsoft.com/office/drawing/2014/main" id="{EA314462-E047-21B7-5456-5627714FF4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3" name="Oval 169">
                <a:extLst>
                  <a:ext uri="{FF2B5EF4-FFF2-40B4-BE49-F238E27FC236}">
                    <a16:creationId xmlns:a16="http://schemas.microsoft.com/office/drawing/2014/main" id="{E143A231-214C-20DC-0461-52AF46A14C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4" name="Oval 170">
                <a:extLst>
                  <a:ext uri="{FF2B5EF4-FFF2-40B4-BE49-F238E27FC236}">
                    <a16:creationId xmlns:a16="http://schemas.microsoft.com/office/drawing/2014/main" id="{097F93D8-6A1E-75EB-A730-4B51BDB048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5" name="Oval 171">
                <a:extLst>
                  <a:ext uri="{FF2B5EF4-FFF2-40B4-BE49-F238E27FC236}">
                    <a16:creationId xmlns:a16="http://schemas.microsoft.com/office/drawing/2014/main" id="{CDDC540B-09CD-4F8D-6F25-2F9B52BCF5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6" name="Oval 172">
                <a:extLst>
                  <a:ext uri="{FF2B5EF4-FFF2-40B4-BE49-F238E27FC236}">
                    <a16:creationId xmlns:a16="http://schemas.microsoft.com/office/drawing/2014/main" id="{DC384F20-BB24-E2FB-5B37-F7A0F67C0C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7" name="Oval 173">
                <a:extLst>
                  <a:ext uri="{FF2B5EF4-FFF2-40B4-BE49-F238E27FC236}">
                    <a16:creationId xmlns:a16="http://schemas.microsoft.com/office/drawing/2014/main" id="{EE7C9820-79BE-30B7-389F-78F7694D03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8" name="Oval 174">
                <a:extLst>
                  <a:ext uri="{FF2B5EF4-FFF2-40B4-BE49-F238E27FC236}">
                    <a16:creationId xmlns:a16="http://schemas.microsoft.com/office/drawing/2014/main" id="{A5CD0C45-E958-3F58-1A2E-F41E91C2B5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49" name="Oval 175">
                <a:extLst>
                  <a:ext uri="{FF2B5EF4-FFF2-40B4-BE49-F238E27FC236}">
                    <a16:creationId xmlns:a16="http://schemas.microsoft.com/office/drawing/2014/main" id="{4A0749F5-4EE6-E240-6A15-1F6AD1AA50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0" name="Oval 176">
                <a:extLst>
                  <a:ext uri="{FF2B5EF4-FFF2-40B4-BE49-F238E27FC236}">
                    <a16:creationId xmlns:a16="http://schemas.microsoft.com/office/drawing/2014/main" id="{BE2D1398-EE85-E868-5716-D72A8364B9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1" name="Oval 177">
                <a:extLst>
                  <a:ext uri="{FF2B5EF4-FFF2-40B4-BE49-F238E27FC236}">
                    <a16:creationId xmlns:a16="http://schemas.microsoft.com/office/drawing/2014/main" id="{9C8093DC-F700-D1DE-094E-3B20AC1B4A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2" name="Oval 178">
                <a:extLst>
                  <a:ext uri="{FF2B5EF4-FFF2-40B4-BE49-F238E27FC236}">
                    <a16:creationId xmlns:a16="http://schemas.microsoft.com/office/drawing/2014/main" id="{CDFF73D4-1EE8-61D8-B17F-132B7E6052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3" name="Oval 179">
                <a:extLst>
                  <a:ext uri="{FF2B5EF4-FFF2-40B4-BE49-F238E27FC236}">
                    <a16:creationId xmlns:a16="http://schemas.microsoft.com/office/drawing/2014/main" id="{94F9A68E-393D-DD9E-FFF0-50BF811D16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4" name="Oval 180">
                <a:extLst>
                  <a:ext uri="{FF2B5EF4-FFF2-40B4-BE49-F238E27FC236}">
                    <a16:creationId xmlns:a16="http://schemas.microsoft.com/office/drawing/2014/main" id="{CCE21E22-CF33-3350-7722-B06EA7D2D8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5" name="Oval 181">
                <a:extLst>
                  <a:ext uri="{FF2B5EF4-FFF2-40B4-BE49-F238E27FC236}">
                    <a16:creationId xmlns:a16="http://schemas.microsoft.com/office/drawing/2014/main" id="{F2450C4F-B86E-20E2-1644-E43F2043F4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6" name="Oval 182">
                <a:extLst>
                  <a:ext uri="{FF2B5EF4-FFF2-40B4-BE49-F238E27FC236}">
                    <a16:creationId xmlns:a16="http://schemas.microsoft.com/office/drawing/2014/main" id="{48B93E3F-06BB-6CBE-C303-32867C354E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7" name="Oval 183">
                <a:extLst>
                  <a:ext uri="{FF2B5EF4-FFF2-40B4-BE49-F238E27FC236}">
                    <a16:creationId xmlns:a16="http://schemas.microsoft.com/office/drawing/2014/main" id="{E8EC2710-4617-C913-4338-7FB1D9BF7C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8" name="Oval 184">
                <a:extLst>
                  <a:ext uri="{FF2B5EF4-FFF2-40B4-BE49-F238E27FC236}">
                    <a16:creationId xmlns:a16="http://schemas.microsoft.com/office/drawing/2014/main" id="{0F0AA4A4-9EE1-57D6-6E24-F0407CB60F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59" name="Oval 185">
                <a:extLst>
                  <a:ext uri="{FF2B5EF4-FFF2-40B4-BE49-F238E27FC236}">
                    <a16:creationId xmlns:a16="http://schemas.microsoft.com/office/drawing/2014/main" id="{E109E8AB-2AC3-01FB-E54D-4E5A0CA064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0" name="Oval 186">
                <a:extLst>
                  <a:ext uri="{FF2B5EF4-FFF2-40B4-BE49-F238E27FC236}">
                    <a16:creationId xmlns:a16="http://schemas.microsoft.com/office/drawing/2014/main" id="{B7F21FB8-119F-13D0-C250-22D9A8B215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1" name="Oval 187">
                <a:extLst>
                  <a:ext uri="{FF2B5EF4-FFF2-40B4-BE49-F238E27FC236}">
                    <a16:creationId xmlns:a16="http://schemas.microsoft.com/office/drawing/2014/main" id="{1FF1C56F-05B5-6B41-89C7-88BD9AB07C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2" name="Oval 188">
                <a:extLst>
                  <a:ext uri="{FF2B5EF4-FFF2-40B4-BE49-F238E27FC236}">
                    <a16:creationId xmlns:a16="http://schemas.microsoft.com/office/drawing/2014/main" id="{5C71CE7C-FB69-D596-4EE9-B4EF3FEF4F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3" name="Oval 189">
                <a:extLst>
                  <a:ext uri="{FF2B5EF4-FFF2-40B4-BE49-F238E27FC236}">
                    <a16:creationId xmlns:a16="http://schemas.microsoft.com/office/drawing/2014/main" id="{CCF401AA-CE24-7D16-C935-A99264FFA5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4" name="Oval 190">
                <a:extLst>
                  <a:ext uri="{FF2B5EF4-FFF2-40B4-BE49-F238E27FC236}">
                    <a16:creationId xmlns:a16="http://schemas.microsoft.com/office/drawing/2014/main" id="{E01204BA-F896-2A1C-E325-1F15AB3767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5" name="Oval 191">
                <a:extLst>
                  <a:ext uri="{FF2B5EF4-FFF2-40B4-BE49-F238E27FC236}">
                    <a16:creationId xmlns:a16="http://schemas.microsoft.com/office/drawing/2014/main" id="{373E1F0D-08FD-924D-0107-608FF316CB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6" name="Oval 192">
                <a:extLst>
                  <a:ext uri="{FF2B5EF4-FFF2-40B4-BE49-F238E27FC236}">
                    <a16:creationId xmlns:a16="http://schemas.microsoft.com/office/drawing/2014/main" id="{F150BBC7-0133-487E-7E1A-4D9FCAF34E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7" name="Freeform 193">
                <a:extLst>
                  <a:ext uri="{FF2B5EF4-FFF2-40B4-BE49-F238E27FC236}">
                    <a16:creationId xmlns:a16="http://schemas.microsoft.com/office/drawing/2014/main" id="{6838897B-B9EA-F286-A6CD-58657C928552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8" name="Freeform 194">
                <a:extLst>
                  <a:ext uri="{FF2B5EF4-FFF2-40B4-BE49-F238E27FC236}">
                    <a16:creationId xmlns:a16="http://schemas.microsoft.com/office/drawing/2014/main" id="{7A0B03CE-720C-CB65-7E4B-2051D85ACE0B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9" name="Freeform 195">
                <a:extLst>
                  <a:ext uri="{FF2B5EF4-FFF2-40B4-BE49-F238E27FC236}">
                    <a16:creationId xmlns:a16="http://schemas.microsoft.com/office/drawing/2014/main" id="{3D6F64E4-C3BD-B051-79F8-3676677170DE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0" name="Freeform 196">
                <a:extLst>
                  <a:ext uri="{FF2B5EF4-FFF2-40B4-BE49-F238E27FC236}">
                    <a16:creationId xmlns:a16="http://schemas.microsoft.com/office/drawing/2014/main" id="{35E72832-C84A-D1EE-F551-99BE918327CA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1" name="Freeform 197">
                <a:extLst>
                  <a:ext uri="{FF2B5EF4-FFF2-40B4-BE49-F238E27FC236}">
                    <a16:creationId xmlns:a16="http://schemas.microsoft.com/office/drawing/2014/main" id="{CBADD141-1BA6-5AF8-EDDF-731F84EC1AB9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2" name="Freeform 198">
                <a:extLst>
                  <a:ext uri="{FF2B5EF4-FFF2-40B4-BE49-F238E27FC236}">
                    <a16:creationId xmlns:a16="http://schemas.microsoft.com/office/drawing/2014/main" id="{EAE2CF6E-8649-A855-896D-5804433988F8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3" name="Oval 199">
                <a:extLst>
                  <a:ext uri="{FF2B5EF4-FFF2-40B4-BE49-F238E27FC236}">
                    <a16:creationId xmlns:a16="http://schemas.microsoft.com/office/drawing/2014/main" id="{0478FE49-8F9A-438E-5803-840EAA70C2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4" name="Oval 200">
                <a:extLst>
                  <a:ext uri="{FF2B5EF4-FFF2-40B4-BE49-F238E27FC236}">
                    <a16:creationId xmlns:a16="http://schemas.microsoft.com/office/drawing/2014/main" id="{F50F642D-2877-E602-6B19-D934A84B0E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5" name="Oval 201">
                <a:extLst>
                  <a:ext uri="{FF2B5EF4-FFF2-40B4-BE49-F238E27FC236}">
                    <a16:creationId xmlns:a16="http://schemas.microsoft.com/office/drawing/2014/main" id="{EDB3A0E3-1FFE-F1A6-ACD0-5949E821BE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6" name="Oval 202">
                <a:extLst>
                  <a:ext uri="{FF2B5EF4-FFF2-40B4-BE49-F238E27FC236}">
                    <a16:creationId xmlns:a16="http://schemas.microsoft.com/office/drawing/2014/main" id="{4C4413BF-41D1-E080-7C5A-CF2F9FC11E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7" name="Oval 203">
                <a:extLst>
                  <a:ext uri="{FF2B5EF4-FFF2-40B4-BE49-F238E27FC236}">
                    <a16:creationId xmlns:a16="http://schemas.microsoft.com/office/drawing/2014/main" id="{4202A812-E751-0953-68BB-FE85EC9D41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8" name="Oval 204">
                <a:extLst>
                  <a:ext uri="{FF2B5EF4-FFF2-40B4-BE49-F238E27FC236}">
                    <a16:creationId xmlns:a16="http://schemas.microsoft.com/office/drawing/2014/main" id="{2CEFB8B5-7D5A-E17B-41D9-B5E8A5F0F8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79" name="Oval 205">
                <a:extLst>
                  <a:ext uri="{FF2B5EF4-FFF2-40B4-BE49-F238E27FC236}">
                    <a16:creationId xmlns:a16="http://schemas.microsoft.com/office/drawing/2014/main" id="{C4ACAF48-1F9F-F2A1-2AB4-905E609918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0" name="Oval 206">
                <a:extLst>
                  <a:ext uri="{FF2B5EF4-FFF2-40B4-BE49-F238E27FC236}">
                    <a16:creationId xmlns:a16="http://schemas.microsoft.com/office/drawing/2014/main" id="{816B3C39-51A0-0B17-ED8B-020530CDF5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1" name="Oval 207">
                <a:extLst>
                  <a:ext uri="{FF2B5EF4-FFF2-40B4-BE49-F238E27FC236}">
                    <a16:creationId xmlns:a16="http://schemas.microsoft.com/office/drawing/2014/main" id="{8EE99BF1-4417-679F-1334-C9BB88C2F4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2" name="Oval 208">
                <a:extLst>
                  <a:ext uri="{FF2B5EF4-FFF2-40B4-BE49-F238E27FC236}">
                    <a16:creationId xmlns:a16="http://schemas.microsoft.com/office/drawing/2014/main" id="{9E6614A3-A1AE-4CAD-22AF-972C068571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3" name="Oval 209">
                <a:extLst>
                  <a:ext uri="{FF2B5EF4-FFF2-40B4-BE49-F238E27FC236}">
                    <a16:creationId xmlns:a16="http://schemas.microsoft.com/office/drawing/2014/main" id="{056886FC-45E1-B4AD-C3E1-115B3788B1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4" name="Oval 210">
                <a:extLst>
                  <a:ext uri="{FF2B5EF4-FFF2-40B4-BE49-F238E27FC236}">
                    <a16:creationId xmlns:a16="http://schemas.microsoft.com/office/drawing/2014/main" id="{32B26F41-28EB-B379-DA2E-FA328E50ED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5" name="Oval 211">
                <a:extLst>
                  <a:ext uri="{FF2B5EF4-FFF2-40B4-BE49-F238E27FC236}">
                    <a16:creationId xmlns:a16="http://schemas.microsoft.com/office/drawing/2014/main" id="{F3EF983C-12E6-E0C5-8CBE-65B1E3AC15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6" name="Oval 212">
                <a:extLst>
                  <a:ext uri="{FF2B5EF4-FFF2-40B4-BE49-F238E27FC236}">
                    <a16:creationId xmlns:a16="http://schemas.microsoft.com/office/drawing/2014/main" id="{25E807DC-85A7-20E2-A082-23A188825D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7" name="Oval 213">
                <a:extLst>
                  <a:ext uri="{FF2B5EF4-FFF2-40B4-BE49-F238E27FC236}">
                    <a16:creationId xmlns:a16="http://schemas.microsoft.com/office/drawing/2014/main" id="{D860AB69-4C67-881D-24B4-5B9A875DAD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8" name="Oval 214">
                <a:extLst>
                  <a:ext uri="{FF2B5EF4-FFF2-40B4-BE49-F238E27FC236}">
                    <a16:creationId xmlns:a16="http://schemas.microsoft.com/office/drawing/2014/main" id="{1025F8DF-FE6D-7958-569F-F9BEEB9E06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89" name="Oval 215">
                <a:extLst>
                  <a:ext uri="{FF2B5EF4-FFF2-40B4-BE49-F238E27FC236}">
                    <a16:creationId xmlns:a16="http://schemas.microsoft.com/office/drawing/2014/main" id="{54FABA53-9D02-EFCE-EC45-E4279E655B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0" name="Oval 216">
                <a:extLst>
                  <a:ext uri="{FF2B5EF4-FFF2-40B4-BE49-F238E27FC236}">
                    <a16:creationId xmlns:a16="http://schemas.microsoft.com/office/drawing/2014/main" id="{4B026FDA-91E9-D9CC-55C6-CD228540DC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1" name="Oval 217">
                <a:extLst>
                  <a:ext uri="{FF2B5EF4-FFF2-40B4-BE49-F238E27FC236}">
                    <a16:creationId xmlns:a16="http://schemas.microsoft.com/office/drawing/2014/main" id="{98CE6115-7750-5237-BA3E-579F486489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2" name="Oval 218">
                <a:extLst>
                  <a:ext uri="{FF2B5EF4-FFF2-40B4-BE49-F238E27FC236}">
                    <a16:creationId xmlns:a16="http://schemas.microsoft.com/office/drawing/2014/main" id="{1F5751AA-1959-8F10-D1B8-DB4904309E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3" name="Oval 219">
                <a:extLst>
                  <a:ext uri="{FF2B5EF4-FFF2-40B4-BE49-F238E27FC236}">
                    <a16:creationId xmlns:a16="http://schemas.microsoft.com/office/drawing/2014/main" id="{4C63504C-AB26-14BB-BABB-6CA19B390C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4" name="Oval 220">
                <a:extLst>
                  <a:ext uri="{FF2B5EF4-FFF2-40B4-BE49-F238E27FC236}">
                    <a16:creationId xmlns:a16="http://schemas.microsoft.com/office/drawing/2014/main" id="{2A9461AA-8D91-5309-A55C-509BBD9995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5" name="Oval 221">
                <a:extLst>
                  <a:ext uri="{FF2B5EF4-FFF2-40B4-BE49-F238E27FC236}">
                    <a16:creationId xmlns:a16="http://schemas.microsoft.com/office/drawing/2014/main" id="{482BAA77-D925-1AA2-5C63-A00074C036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6" name="Oval 222">
                <a:extLst>
                  <a:ext uri="{FF2B5EF4-FFF2-40B4-BE49-F238E27FC236}">
                    <a16:creationId xmlns:a16="http://schemas.microsoft.com/office/drawing/2014/main" id="{2DAE0B08-12C5-0536-A2E9-BBFC9D40BA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7" name="Oval 223">
                <a:extLst>
                  <a:ext uri="{FF2B5EF4-FFF2-40B4-BE49-F238E27FC236}">
                    <a16:creationId xmlns:a16="http://schemas.microsoft.com/office/drawing/2014/main" id="{2C16DE35-2381-A9A3-8CBA-6E0AB33C04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8" name="Oval 224">
                <a:extLst>
                  <a:ext uri="{FF2B5EF4-FFF2-40B4-BE49-F238E27FC236}">
                    <a16:creationId xmlns:a16="http://schemas.microsoft.com/office/drawing/2014/main" id="{256EF4B4-E9F6-3F93-B09F-FFE9051589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99" name="Oval 225">
                <a:extLst>
                  <a:ext uri="{FF2B5EF4-FFF2-40B4-BE49-F238E27FC236}">
                    <a16:creationId xmlns:a16="http://schemas.microsoft.com/office/drawing/2014/main" id="{318F1A07-B96A-456B-70CD-0041448F26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0" name="Oval 226">
                <a:extLst>
                  <a:ext uri="{FF2B5EF4-FFF2-40B4-BE49-F238E27FC236}">
                    <a16:creationId xmlns:a16="http://schemas.microsoft.com/office/drawing/2014/main" id="{7648C73F-D2B1-B2FC-49B8-DDA9DBB233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1" name="Oval 227">
                <a:extLst>
                  <a:ext uri="{FF2B5EF4-FFF2-40B4-BE49-F238E27FC236}">
                    <a16:creationId xmlns:a16="http://schemas.microsoft.com/office/drawing/2014/main" id="{FE86FECB-86FD-37FC-9746-E3B5123B4A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2" name="Oval 228">
                <a:extLst>
                  <a:ext uri="{FF2B5EF4-FFF2-40B4-BE49-F238E27FC236}">
                    <a16:creationId xmlns:a16="http://schemas.microsoft.com/office/drawing/2014/main" id="{FD5BD219-0ED6-8CCF-9967-B71DC065F7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3" name="Freeform 229">
                <a:extLst>
                  <a:ext uri="{FF2B5EF4-FFF2-40B4-BE49-F238E27FC236}">
                    <a16:creationId xmlns:a16="http://schemas.microsoft.com/office/drawing/2014/main" id="{793FAFC6-8209-E95E-6BFA-CEA7C8EFF97A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4" name="Freeform 230">
                <a:extLst>
                  <a:ext uri="{FF2B5EF4-FFF2-40B4-BE49-F238E27FC236}">
                    <a16:creationId xmlns:a16="http://schemas.microsoft.com/office/drawing/2014/main" id="{4C068A49-2BD5-7B40-0DF5-826E26589696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5" name="Freeform 231">
                <a:extLst>
                  <a:ext uri="{FF2B5EF4-FFF2-40B4-BE49-F238E27FC236}">
                    <a16:creationId xmlns:a16="http://schemas.microsoft.com/office/drawing/2014/main" id="{1CD682D3-1033-B5CF-B3A8-78EB3EB340B7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6" name="Freeform 232">
                <a:extLst>
                  <a:ext uri="{FF2B5EF4-FFF2-40B4-BE49-F238E27FC236}">
                    <a16:creationId xmlns:a16="http://schemas.microsoft.com/office/drawing/2014/main" id="{CDD47281-15E6-A019-1324-EC267F1A8B97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7" name="Freeform 233">
                <a:extLst>
                  <a:ext uri="{FF2B5EF4-FFF2-40B4-BE49-F238E27FC236}">
                    <a16:creationId xmlns:a16="http://schemas.microsoft.com/office/drawing/2014/main" id="{476D5021-A728-20FE-BA4C-51D74D508EAC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8" name="Freeform 234">
                <a:extLst>
                  <a:ext uri="{FF2B5EF4-FFF2-40B4-BE49-F238E27FC236}">
                    <a16:creationId xmlns:a16="http://schemas.microsoft.com/office/drawing/2014/main" id="{C74730E1-9FC6-C473-6A25-5880D8FB73DC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09" name="Oval 235">
                <a:extLst>
                  <a:ext uri="{FF2B5EF4-FFF2-40B4-BE49-F238E27FC236}">
                    <a16:creationId xmlns:a16="http://schemas.microsoft.com/office/drawing/2014/main" id="{0E214252-9628-7438-BD33-6A3B36CB01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0" name="Oval 236">
                <a:extLst>
                  <a:ext uri="{FF2B5EF4-FFF2-40B4-BE49-F238E27FC236}">
                    <a16:creationId xmlns:a16="http://schemas.microsoft.com/office/drawing/2014/main" id="{A65CE8E9-19F2-27BE-B37F-3117524C19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1" name="Oval 237">
                <a:extLst>
                  <a:ext uri="{FF2B5EF4-FFF2-40B4-BE49-F238E27FC236}">
                    <a16:creationId xmlns:a16="http://schemas.microsoft.com/office/drawing/2014/main" id="{70DEF328-651C-05E7-ECE6-0CF65D39F4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2" name="Oval 238">
                <a:extLst>
                  <a:ext uri="{FF2B5EF4-FFF2-40B4-BE49-F238E27FC236}">
                    <a16:creationId xmlns:a16="http://schemas.microsoft.com/office/drawing/2014/main" id="{AA05811E-6EB7-B947-0AD8-AB50A04E97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3" name="Oval 239">
                <a:extLst>
                  <a:ext uri="{FF2B5EF4-FFF2-40B4-BE49-F238E27FC236}">
                    <a16:creationId xmlns:a16="http://schemas.microsoft.com/office/drawing/2014/main" id="{B9E838AF-ADF4-1B17-039F-BBDA426476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4" name="Oval 240">
                <a:extLst>
                  <a:ext uri="{FF2B5EF4-FFF2-40B4-BE49-F238E27FC236}">
                    <a16:creationId xmlns:a16="http://schemas.microsoft.com/office/drawing/2014/main" id="{53B27154-7122-6E7D-49B0-BCC0662A70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5" name="Oval 241">
                <a:extLst>
                  <a:ext uri="{FF2B5EF4-FFF2-40B4-BE49-F238E27FC236}">
                    <a16:creationId xmlns:a16="http://schemas.microsoft.com/office/drawing/2014/main" id="{8CDF2AE8-4141-F524-7423-BE398EDDF0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6" name="Oval 242">
                <a:extLst>
                  <a:ext uri="{FF2B5EF4-FFF2-40B4-BE49-F238E27FC236}">
                    <a16:creationId xmlns:a16="http://schemas.microsoft.com/office/drawing/2014/main" id="{DCB4CDB4-DB5C-21FE-1530-EE2F47240E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7" name="Oval 243">
                <a:extLst>
                  <a:ext uri="{FF2B5EF4-FFF2-40B4-BE49-F238E27FC236}">
                    <a16:creationId xmlns:a16="http://schemas.microsoft.com/office/drawing/2014/main" id="{48C91FD1-901F-DFCC-F76C-327D655AA6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8" name="Oval 244">
                <a:extLst>
                  <a:ext uri="{FF2B5EF4-FFF2-40B4-BE49-F238E27FC236}">
                    <a16:creationId xmlns:a16="http://schemas.microsoft.com/office/drawing/2014/main" id="{A6EC0834-17A2-B298-C8C8-4749B01540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19" name="Oval 245">
                <a:extLst>
                  <a:ext uri="{FF2B5EF4-FFF2-40B4-BE49-F238E27FC236}">
                    <a16:creationId xmlns:a16="http://schemas.microsoft.com/office/drawing/2014/main" id="{3B406858-3BAB-25DC-E916-7B8D0D5C88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0" name="Oval 246">
                <a:extLst>
                  <a:ext uri="{FF2B5EF4-FFF2-40B4-BE49-F238E27FC236}">
                    <a16:creationId xmlns:a16="http://schemas.microsoft.com/office/drawing/2014/main" id="{24572642-C412-4898-4CBC-D620BC3654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1" name="Oval 247">
                <a:extLst>
                  <a:ext uri="{FF2B5EF4-FFF2-40B4-BE49-F238E27FC236}">
                    <a16:creationId xmlns:a16="http://schemas.microsoft.com/office/drawing/2014/main" id="{93DE80D9-CFD6-2B23-214D-AEA8DF24D0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2" name="Oval 248">
                <a:extLst>
                  <a:ext uri="{FF2B5EF4-FFF2-40B4-BE49-F238E27FC236}">
                    <a16:creationId xmlns:a16="http://schemas.microsoft.com/office/drawing/2014/main" id="{96B4AEA2-E048-5F47-B76B-B058D37346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3" name="Oval 249">
                <a:extLst>
                  <a:ext uri="{FF2B5EF4-FFF2-40B4-BE49-F238E27FC236}">
                    <a16:creationId xmlns:a16="http://schemas.microsoft.com/office/drawing/2014/main" id="{492F8384-AA33-F672-60C1-0FB49BB687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4" name="Oval 250">
                <a:extLst>
                  <a:ext uri="{FF2B5EF4-FFF2-40B4-BE49-F238E27FC236}">
                    <a16:creationId xmlns:a16="http://schemas.microsoft.com/office/drawing/2014/main" id="{EC4F42ED-E82D-B4FE-E6B0-763715D683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5" name="Oval 251">
                <a:extLst>
                  <a:ext uri="{FF2B5EF4-FFF2-40B4-BE49-F238E27FC236}">
                    <a16:creationId xmlns:a16="http://schemas.microsoft.com/office/drawing/2014/main" id="{420E62B1-CF82-B31F-9BAE-B01F11EB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6" name="Oval 252">
                <a:extLst>
                  <a:ext uri="{FF2B5EF4-FFF2-40B4-BE49-F238E27FC236}">
                    <a16:creationId xmlns:a16="http://schemas.microsoft.com/office/drawing/2014/main" id="{C050C1BB-19B9-39F9-BAAD-04B1B043B5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7" name="Oval 253">
                <a:extLst>
                  <a:ext uri="{FF2B5EF4-FFF2-40B4-BE49-F238E27FC236}">
                    <a16:creationId xmlns:a16="http://schemas.microsoft.com/office/drawing/2014/main" id="{697E755C-92A9-2709-103D-1AD33CE288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8" name="Oval 254">
                <a:extLst>
                  <a:ext uri="{FF2B5EF4-FFF2-40B4-BE49-F238E27FC236}">
                    <a16:creationId xmlns:a16="http://schemas.microsoft.com/office/drawing/2014/main" id="{6A631AFB-F7DC-F102-6747-80123FB2B8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29" name="Oval 255">
                <a:extLst>
                  <a:ext uri="{FF2B5EF4-FFF2-40B4-BE49-F238E27FC236}">
                    <a16:creationId xmlns:a16="http://schemas.microsoft.com/office/drawing/2014/main" id="{425FD27E-1BA4-3D16-FC89-4976D6B24B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0" name="Oval 256">
                <a:extLst>
                  <a:ext uri="{FF2B5EF4-FFF2-40B4-BE49-F238E27FC236}">
                    <a16:creationId xmlns:a16="http://schemas.microsoft.com/office/drawing/2014/main" id="{AB711FC9-2F7E-2A01-FAB7-87D066ACCE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1" name="Oval 257">
                <a:extLst>
                  <a:ext uri="{FF2B5EF4-FFF2-40B4-BE49-F238E27FC236}">
                    <a16:creationId xmlns:a16="http://schemas.microsoft.com/office/drawing/2014/main" id="{1AB32DF1-08C4-860B-4C94-2030B718DF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2" name="Oval 258">
                <a:extLst>
                  <a:ext uri="{FF2B5EF4-FFF2-40B4-BE49-F238E27FC236}">
                    <a16:creationId xmlns:a16="http://schemas.microsoft.com/office/drawing/2014/main" id="{2D44EB71-E7A0-0986-2F17-66F1F4D866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3" name="Oval 259">
                <a:extLst>
                  <a:ext uri="{FF2B5EF4-FFF2-40B4-BE49-F238E27FC236}">
                    <a16:creationId xmlns:a16="http://schemas.microsoft.com/office/drawing/2014/main" id="{384928B2-590E-31F9-83D9-3BD672C91E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4" name="Oval 260">
                <a:extLst>
                  <a:ext uri="{FF2B5EF4-FFF2-40B4-BE49-F238E27FC236}">
                    <a16:creationId xmlns:a16="http://schemas.microsoft.com/office/drawing/2014/main" id="{8863D927-E527-20A6-6244-370286853A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5" name="Oval 261">
                <a:extLst>
                  <a:ext uri="{FF2B5EF4-FFF2-40B4-BE49-F238E27FC236}">
                    <a16:creationId xmlns:a16="http://schemas.microsoft.com/office/drawing/2014/main" id="{578C9501-965A-39CF-D5FE-38410CD221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6" name="Oval 262">
                <a:extLst>
                  <a:ext uri="{FF2B5EF4-FFF2-40B4-BE49-F238E27FC236}">
                    <a16:creationId xmlns:a16="http://schemas.microsoft.com/office/drawing/2014/main" id="{3DA1C314-283B-006C-BE40-7CD5D6BF64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7" name="Oval 263">
                <a:extLst>
                  <a:ext uri="{FF2B5EF4-FFF2-40B4-BE49-F238E27FC236}">
                    <a16:creationId xmlns:a16="http://schemas.microsoft.com/office/drawing/2014/main" id="{FA4C9EA2-978B-15A7-51A2-7499EF37F0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8" name="Oval 264">
                <a:extLst>
                  <a:ext uri="{FF2B5EF4-FFF2-40B4-BE49-F238E27FC236}">
                    <a16:creationId xmlns:a16="http://schemas.microsoft.com/office/drawing/2014/main" id="{3645758C-9275-1FBB-AB85-7A80275293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39" name="Oval 265">
                <a:extLst>
                  <a:ext uri="{FF2B5EF4-FFF2-40B4-BE49-F238E27FC236}">
                    <a16:creationId xmlns:a16="http://schemas.microsoft.com/office/drawing/2014/main" id="{462E2FEA-4A5F-3F24-9F59-135EEB1076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0" name="Oval 266">
                <a:extLst>
                  <a:ext uri="{FF2B5EF4-FFF2-40B4-BE49-F238E27FC236}">
                    <a16:creationId xmlns:a16="http://schemas.microsoft.com/office/drawing/2014/main" id="{C47DA723-A41D-8B91-0DF7-8907F82289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1" name="Oval 267">
                <a:extLst>
                  <a:ext uri="{FF2B5EF4-FFF2-40B4-BE49-F238E27FC236}">
                    <a16:creationId xmlns:a16="http://schemas.microsoft.com/office/drawing/2014/main" id="{D148A453-EDD3-B4B7-9E1D-D31F25FAC8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2" name="Oval 268">
                <a:extLst>
                  <a:ext uri="{FF2B5EF4-FFF2-40B4-BE49-F238E27FC236}">
                    <a16:creationId xmlns:a16="http://schemas.microsoft.com/office/drawing/2014/main" id="{CBF37F08-0596-BDFB-298F-BB2773F13D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3" name="Oval 269">
                <a:extLst>
                  <a:ext uri="{FF2B5EF4-FFF2-40B4-BE49-F238E27FC236}">
                    <a16:creationId xmlns:a16="http://schemas.microsoft.com/office/drawing/2014/main" id="{6B6CC0E6-45C7-A417-6BF3-030553D933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4" name="Oval 270">
                <a:extLst>
                  <a:ext uri="{FF2B5EF4-FFF2-40B4-BE49-F238E27FC236}">
                    <a16:creationId xmlns:a16="http://schemas.microsoft.com/office/drawing/2014/main" id="{7E3770CF-9612-2176-CD37-14D96716D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5" name="Oval 271">
                <a:extLst>
                  <a:ext uri="{FF2B5EF4-FFF2-40B4-BE49-F238E27FC236}">
                    <a16:creationId xmlns:a16="http://schemas.microsoft.com/office/drawing/2014/main" id="{8386D2E3-11BE-06F4-1CBF-7472D0545C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6" name="Oval 272">
                <a:extLst>
                  <a:ext uri="{FF2B5EF4-FFF2-40B4-BE49-F238E27FC236}">
                    <a16:creationId xmlns:a16="http://schemas.microsoft.com/office/drawing/2014/main" id="{3A0B59DB-2BBD-E852-6474-F031C78AA5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7" name="Oval 273">
                <a:extLst>
                  <a:ext uri="{FF2B5EF4-FFF2-40B4-BE49-F238E27FC236}">
                    <a16:creationId xmlns:a16="http://schemas.microsoft.com/office/drawing/2014/main" id="{EBCD7E9C-1E7B-DCB2-516A-192CF04B46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8" name="Oval 274">
                <a:extLst>
                  <a:ext uri="{FF2B5EF4-FFF2-40B4-BE49-F238E27FC236}">
                    <a16:creationId xmlns:a16="http://schemas.microsoft.com/office/drawing/2014/main" id="{2D02B040-021E-6464-607B-E18E09E292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49" name="Oval 275">
                <a:extLst>
                  <a:ext uri="{FF2B5EF4-FFF2-40B4-BE49-F238E27FC236}">
                    <a16:creationId xmlns:a16="http://schemas.microsoft.com/office/drawing/2014/main" id="{4381C7EC-E783-EB88-2E33-B58692A083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0" name="Oval 276">
                <a:extLst>
                  <a:ext uri="{FF2B5EF4-FFF2-40B4-BE49-F238E27FC236}">
                    <a16:creationId xmlns:a16="http://schemas.microsoft.com/office/drawing/2014/main" id="{4B8C65A4-666E-1DBC-C43A-C9677D1AAA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1" name="Oval 277">
                <a:extLst>
                  <a:ext uri="{FF2B5EF4-FFF2-40B4-BE49-F238E27FC236}">
                    <a16:creationId xmlns:a16="http://schemas.microsoft.com/office/drawing/2014/main" id="{0CD55904-CB9D-81EF-562A-DF685FED40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2" name="Oval 278">
                <a:extLst>
                  <a:ext uri="{FF2B5EF4-FFF2-40B4-BE49-F238E27FC236}">
                    <a16:creationId xmlns:a16="http://schemas.microsoft.com/office/drawing/2014/main" id="{C2A246AB-EB98-09A0-B2DA-3C9F7DD776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3" name="Oval 279">
                <a:extLst>
                  <a:ext uri="{FF2B5EF4-FFF2-40B4-BE49-F238E27FC236}">
                    <a16:creationId xmlns:a16="http://schemas.microsoft.com/office/drawing/2014/main" id="{C1964C59-D942-5288-5D7C-178F7F13D4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4" name="Oval 280">
                <a:extLst>
                  <a:ext uri="{FF2B5EF4-FFF2-40B4-BE49-F238E27FC236}">
                    <a16:creationId xmlns:a16="http://schemas.microsoft.com/office/drawing/2014/main" id="{373AD4E2-6948-4C94-973B-AC9ED4BDDB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5" name="Oval 281">
                <a:extLst>
                  <a:ext uri="{FF2B5EF4-FFF2-40B4-BE49-F238E27FC236}">
                    <a16:creationId xmlns:a16="http://schemas.microsoft.com/office/drawing/2014/main" id="{B5E83700-9C2D-12FE-251F-776EB6DF04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6" name="Oval 282">
                <a:extLst>
                  <a:ext uri="{FF2B5EF4-FFF2-40B4-BE49-F238E27FC236}">
                    <a16:creationId xmlns:a16="http://schemas.microsoft.com/office/drawing/2014/main" id="{F00AFA86-A15C-0868-31A3-E24878395F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7" name="Oval 283">
                <a:extLst>
                  <a:ext uri="{FF2B5EF4-FFF2-40B4-BE49-F238E27FC236}">
                    <a16:creationId xmlns:a16="http://schemas.microsoft.com/office/drawing/2014/main" id="{051977C2-479C-388E-0CAA-3254139737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8" name="Oval 284">
                <a:extLst>
                  <a:ext uri="{FF2B5EF4-FFF2-40B4-BE49-F238E27FC236}">
                    <a16:creationId xmlns:a16="http://schemas.microsoft.com/office/drawing/2014/main" id="{E8E1B2EB-33B5-171E-23AA-FE270BFFBA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59" name="Oval 285">
                <a:extLst>
                  <a:ext uri="{FF2B5EF4-FFF2-40B4-BE49-F238E27FC236}">
                    <a16:creationId xmlns:a16="http://schemas.microsoft.com/office/drawing/2014/main" id="{C7D50D3A-2FC4-6A0A-C2A9-61B329DDB2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0" name="Oval 286">
                <a:extLst>
                  <a:ext uri="{FF2B5EF4-FFF2-40B4-BE49-F238E27FC236}">
                    <a16:creationId xmlns:a16="http://schemas.microsoft.com/office/drawing/2014/main" id="{4A53CA3D-0DFF-BC63-A677-F32A3C1B50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1" name="Oval 287">
                <a:extLst>
                  <a:ext uri="{FF2B5EF4-FFF2-40B4-BE49-F238E27FC236}">
                    <a16:creationId xmlns:a16="http://schemas.microsoft.com/office/drawing/2014/main" id="{F75205FC-1F75-3B17-329D-469FD38846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2" name="Oval 288">
                <a:extLst>
                  <a:ext uri="{FF2B5EF4-FFF2-40B4-BE49-F238E27FC236}">
                    <a16:creationId xmlns:a16="http://schemas.microsoft.com/office/drawing/2014/main" id="{3F71AB0F-B4BB-04EE-0705-EB3D43D0FA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3" name="Oval 289">
                <a:extLst>
                  <a:ext uri="{FF2B5EF4-FFF2-40B4-BE49-F238E27FC236}">
                    <a16:creationId xmlns:a16="http://schemas.microsoft.com/office/drawing/2014/main" id="{6C6C23BB-5F36-4CC3-C6E3-58B897D082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4" name="Oval 290">
                <a:extLst>
                  <a:ext uri="{FF2B5EF4-FFF2-40B4-BE49-F238E27FC236}">
                    <a16:creationId xmlns:a16="http://schemas.microsoft.com/office/drawing/2014/main" id="{02C686B7-B0BE-E782-CE45-CE452D3D5D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5" name="Oval 291">
                <a:extLst>
                  <a:ext uri="{FF2B5EF4-FFF2-40B4-BE49-F238E27FC236}">
                    <a16:creationId xmlns:a16="http://schemas.microsoft.com/office/drawing/2014/main" id="{BAFC36C1-9B15-F8FE-A568-F98111829D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6" name="Oval 292">
                <a:extLst>
                  <a:ext uri="{FF2B5EF4-FFF2-40B4-BE49-F238E27FC236}">
                    <a16:creationId xmlns:a16="http://schemas.microsoft.com/office/drawing/2014/main" id="{7E2793B9-BE37-4083-A2B8-5AE20BAD1A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7" name="Oval 293">
                <a:extLst>
                  <a:ext uri="{FF2B5EF4-FFF2-40B4-BE49-F238E27FC236}">
                    <a16:creationId xmlns:a16="http://schemas.microsoft.com/office/drawing/2014/main" id="{378C9BD2-ABB6-17E3-5D52-9DA9F99BA6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8" name="Oval 294">
                <a:extLst>
                  <a:ext uri="{FF2B5EF4-FFF2-40B4-BE49-F238E27FC236}">
                    <a16:creationId xmlns:a16="http://schemas.microsoft.com/office/drawing/2014/main" id="{5A3A2F79-184B-409D-4AA3-8F064E9F23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69" name="Oval 295">
                <a:extLst>
                  <a:ext uri="{FF2B5EF4-FFF2-40B4-BE49-F238E27FC236}">
                    <a16:creationId xmlns:a16="http://schemas.microsoft.com/office/drawing/2014/main" id="{32FD8FB7-808B-2E67-E951-6C0429F18E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0" name="Oval 296">
                <a:extLst>
                  <a:ext uri="{FF2B5EF4-FFF2-40B4-BE49-F238E27FC236}">
                    <a16:creationId xmlns:a16="http://schemas.microsoft.com/office/drawing/2014/main" id="{2AC3D153-59AE-1D8E-A201-8E87672B10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1" name="Oval 297">
                <a:extLst>
                  <a:ext uri="{FF2B5EF4-FFF2-40B4-BE49-F238E27FC236}">
                    <a16:creationId xmlns:a16="http://schemas.microsoft.com/office/drawing/2014/main" id="{86845BBF-1353-A697-5F86-8DD1F53E4A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2" name="Oval 298">
                <a:extLst>
                  <a:ext uri="{FF2B5EF4-FFF2-40B4-BE49-F238E27FC236}">
                    <a16:creationId xmlns:a16="http://schemas.microsoft.com/office/drawing/2014/main" id="{22B7183B-E30E-89A9-0305-980F0B6905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3" name="Oval 299">
                <a:extLst>
                  <a:ext uri="{FF2B5EF4-FFF2-40B4-BE49-F238E27FC236}">
                    <a16:creationId xmlns:a16="http://schemas.microsoft.com/office/drawing/2014/main" id="{8111E2D7-2B17-0A6B-F632-B61B1E9A6F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4" name="Oval 300">
                <a:extLst>
                  <a:ext uri="{FF2B5EF4-FFF2-40B4-BE49-F238E27FC236}">
                    <a16:creationId xmlns:a16="http://schemas.microsoft.com/office/drawing/2014/main" id="{1EA056A4-600C-FAC7-695D-F12FB5D32A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5" name="Oval 301">
                <a:extLst>
                  <a:ext uri="{FF2B5EF4-FFF2-40B4-BE49-F238E27FC236}">
                    <a16:creationId xmlns:a16="http://schemas.microsoft.com/office/drawing/2014/main" id="{A9A64E91-EDD8-0F7D-5294-86D2F44020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6" name="Oval 302">
                <a:extLst>
                  <a:ext uri="{FF2B5EF4-FFF2-40B4-BE49-F238E27FC236}">
                    <a16:creationId xmlns:a16="http://schemas.microsoft.com/office/drawing/2014/main" id="{AC50AE25-FDB9-8419-3F1F-6114C56A4D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7" name="Oval 303">
                <a:extLst>
                  <a:ext uri="{FF2B5EF4-FFF2-40B4-BE49-F238E27FC236}">
                    <a16:creationId xmlns:a16="http://schemas.microsoft.com/office/drawing/2014/main" id="{5A2D310B-FE67-085F-3D93-BC84324A5C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8" name="Oval 304">
                <a:extLst>
                  <a:ext uri="{FF2B5EF4-FFF2-40B4-BE49-F238E27FC236}">
                    <a16:creationId xmlns:a16="http://schemas.microsoft.com/office/drawing/2014/main" id="{6922DA18-08E5-E9DC-7EA4-927C28DEFD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79" name="Oval 305">
                <a:extLst>
                  <a:ext uri="{FF2B5EF4-FFF2-40B4-BE49-F238E27FC236}">
                    <a16:creationId xmlns:a16="http://schemas.microsoft.com/office/drawing/2014/main" id="{F934BD15-601F-1D4C-BB0D-34179DA0C4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0" name="Oval 306">
                <a:extLst>
                  <a:ext uri="{FF2B5EF4-FFF2-40B4-BE49-F238E27FC236}">
                    <a16:creationId xmlns:a16="http://schemas.microsoft.com/office/drawing/2014/main" id="{F8BB4AAF-455A-BD3E-F651-6E47B9FA2F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5" name="Oval 308">
                <a:extLst>
                  <a:ext uri="{FF2B5EF4-FFF2-40B4-BE49-F238E27FC236}">
                    <a16:creationId xmlns:a16="http://schemas.microsoft.com/office/drawing/2014/main" id="{EAFE00C8-FF9B-DE8F-5650-31FC14094C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6" name="Oval 309">
                <a:extLst>
                  <a:ext uri="{FF2B5EF4-FFF2-40B4-BE49-F238E27FC236}">
                    <a16:creationId xmlns:a16="http://schemas.microsoft.com/office/drawing/2014/main" id="{69274133-C8EB-7265-6596-EBC31818AB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7" name="Oval 310">
                <a:extLst>
                  <a:ext uri="{FF2B5EF4-FFF2-40B4-BE49-F238E27FC236}">
                    <a16:creationId xmlns:a16="http://schemas.microsoft.com/office/drawing/2014/main" id="{A5E16AEA-BECD-0129-3C93-51AA6766B7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8" name="Oval 311">
                <a:extLst>
                  <a:ext uri="{FF2B5EF4-FFF2-40B4-BE49-F238E27FC236}">
                    <a16:creationId xmlns:a16="http://schemas.microsoft.com/office/drawing/2014/main" id="{B6A6A6D9-B151-DF82-D6CB-28620919C6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9" name="Oval 312">
                <a:extLst>
                  <a:ext uri="{FF2B5EF4-FFF2-40B4-BE49-F238E27FC236}">
                    <a16:creationId xmlns:a16="http://schemas.microsoft.com/office/drawing/2014/main" id="{8447046D-3F30-AA45-4EF3-5CB69CA399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0" name="Oval 313">
                <a:extLst>
                  <a:ext uri="{FF2B5EF4-FFF2-40B4-BE49-F238E27FC236}">
                    <a16:creationId xmlns:a16="http://schemas.microsoft.com/office/drawing/2014/main" id="{C7CE73E5-2570-C41C-FC47-C1BC6C9080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1" name="Oval 314">
                <a:extLst>
                  <a:ext uri="{FF2B5EF4-FFF2-40B4-BE49-F238E27FC236}">
                    <a16:creationId xmlns:a16="http://schemas.microsoft.com/office/drawing/2014/main" id="{E16B50ED-D523-B22D-50DB-0E07594775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2" name="Oval 315">
                <a:extLst>
                  <a:ext uri="{FF2B5EF4-FFF2-40B4-BE49-F238E27FC236}">
                    <a16:creationId xmlns:a16="http://schemas.microsoft.com/office/drawing/2014/main" id="{18BB136C-7432-7F79-45EB-E40D55F1F8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3" name="Oval 316">
                <a:extLst>
                  <a:ext uri="{FF2B5EF4-FFF2-40B4-BE49-F238E27FC236}">
                    <a16:creationId xmlns:a16="http://schemas.microsoft.com/office/drawing/2014/main" id="{8071A233-4FDD-8A68-5799-FD3C27AAC7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4" name="Oval 317">
                <a:extLst>
                  <a:ext uri="{FF2B5EF4-FFF2-40B4-BE49-F238E27FC236}">
                    <a16:creationId xmlns:a16="http://schemas.microsoft.com/office/drawing/2014/main" id="{2825CA8D-D73A-A7FC-D954-36D987D257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5" name="Oval 318">
                <a:extLst>
                  <a:ext uri="{FF2B5EF4-FFF2-40B4-BE49-F238E27FC236}">
                    <a16:creationId xmlns:a16="http://schemas.microsoft.com/office/drawing/2014/main" id="{FD296A7A-CDD9-B1BD-0982-856158106B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6" name="Oval 319">
                <a:extLst>
                  <a:ext uri="{FF2B5EF4-FFF2-40B4-BE49-F238E27FC236}">
                    <a16:creationId xmlns:a16="http://schemas.microsoft.com/office/drawing/2014/main" id="{4DE9E811-6B4B-A3B1-80FC-5BA543A8A6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7" name="Oval 320">
                <a:extLst>
                  <a:ext uri="{FF2B5EF4-FFF2-40B4-BE49-F238E27FC236}">
                    <a16:creationId xmlns:a16="http://schemas.microsoft.com/office/drawing/2014/main" id="{E083FE70-BD31-D1F4-D45D-9210D39F2F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8" name="Oval 321">
                <a:extLst>
                  <a:ext uri="{FF2B5EF4-FFF2-40B4-BE49-F238E27FC236}">
                    <a16:creationId xmlns:a16="http://schemas.microsoft.com/office/drawing/2014/main" id="{80B6E2F9-81DC-3AA8-9436-9D215D31FC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29" name="Oval 322">
                <a:extLst>
                  <a:ext uri="{FF2B5EF4-FFF2-40B4-BE49-F238E27FC236}">
                    <a16:creationId xmlns:a16="http://schemas.microsoft.com/office/drawing/2014/main" id="{033CED18-8F85-9E01-1EF9-14AC297256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0" name="Oval 323">
                <a:extLst>
                  <a:ext uri="{FF2B5EF4-FFF2-40B4-BE49-F238E27FC236}">
                    <a16:creationId xmlns:a16="http://schemas.microsoft.com/office/drawing/2014/main" id="{C5EC163E-4B27-A2DE-98CB-397A39F3C5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1" name="Oval 324">
                <a:extLst>
                  <a:ext uri="{FF2B5EF4-FFF2-40B4-BE49-F238E27FC236}">
                    <a16:creationId xmlns:a16="http://schemas.microsoft.com/office/drawing/2014/main" id="{40B78E75-4813-DC2A-0FA2-6CF6EC9F74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2" name="Oval 325">
                <a:extLst>
                  <a:ext uri="{FF2B5EF4-FFF2-40B4-BE49-F238E27FC236}">
                    <a16:creationId xmlns:a16="http://schemas.microsoft.com/office/drawing/2014/main" id="{CF03C999-478B-B50B-3F17-9EF764A05E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3" name="Freeform 326">
                <a:extLst>
                  <a:ext uri="{FF2B5EF4-FFF2-40B4-BE49-F238E27FC236}">
                    <a16:creationId xmlns:a16="http://schemas.microsoft.com/office/drawing/2014/main" id="{5F793F2C-BAB6-7FD2-23BA-FAF52DF42FFA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4" name="Freeform 327">
                <a:extLst>
                  <a:ext uri="{FF2B5EF4-FFF2-40B4-BE49-F238E27FC236}">
                    <a16:creationId xmlns:a16="http://schemas.microsoft.com/office/drawing/2014/main" id="{F078E7C5-C55B-6BE0-37E4-830B9F83515F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5" name="Freeform 328">
                <a:extLst>
                  <a:ext uri="{FF2B5EF4-FFF2-40B4-BE49-F238E27FC236}">
                    <a16:creationId xmlns:a16="http://schemas.microsoft.com/office/drawing/2014/main" id="{906B2BC0-1052-9822-BBA5-E1992D50049A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6" name="Freeform 329">
                <a:extLst>
                  <a:ext uri="{FF2B5EF4-FFF2-40B4-BE49-F238E27FC236}">
                    <a16:creationId xmlns:a16="http://schemas.microsoft.com/office/drawing/2014/main" id="{B52CA5F5-E698-52DA-BE33-7F3351E5A052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7" name="Freeform 330">
                <a:extLst>
                  <a:ext uri="{FF2B5EF4-FFF2-40B4-BE49-F238E27FC236}">
                    <a16:creationId xmlns:a16="http://schemas.microsoft.com/office/drawing/2014/main" id="{4D97D481-8156-1E55-DF49-EB661B8D1281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8" name="Oval 331">
                <a:extLst>
                  <a:ext uri="{FF2B5EF4-FFF2-40B4-BE49-F238E27FC236}">
                    <a16:creationId xmlns:a16="http://schemas.microsoft.com/office/drawing/2014/main" id="{20F3DD6B-8447-C560-B9B4-8E84D17E1E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39" name="Oval 332">
                <a:extLst>
                  <a:ext uri="{FF2B5EF4-FFF2-40B4-BE49-F238E27FC236}">
                    <a16:creationId xmlns:a16="http://schemas.microsoft.com/office/drawing/2014/main" id="{EE7A0E82-96C5-B357-E0E4-0549FEDB4C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0" name="Oval 333">
                <a:extLst>
                  <a:ext uri="{FF2B5EF4-FFF2-40B4-BE49-F238E27FC236}">
                    <a16:creationId xmlns:a16="http://schemas.microsoft.com/office/drawing/2014/main" id="{A5362E6A-A090-33EC-6F49-6D70E9D943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1" name="Oval 334">
                <a:extLst>
                  <a:ext uri="{FF2B5EF4-FFF2-40B4-BE49-F238E27FC236}">
                    <a16:creationId xmlns:a16="http://schemas.microsoft.com/office/drawing/2014/main" id="{AB57F32F-EFFB-9D42-2332-BABCA6B740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2" name="Oval 335">
                <a:extLst>
                  <a:ext uri="{FF2B5EF4-FFF2-40B4-BE49-F238E27FC236}">
                    <a16:creationId xmlns:a16="http://schemas.microsoft.com/office/drawing/2014/main" id="{D565C043-84AF-A6DB-5214-2AB3398957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3" name="Oval 336">
                <a:extLst>
                  <a:ext uri="{FF2B5EF4-FFF2-40B4-BE49-F238E27FC236}">
                    <a16:creationId xmlns:a16="http://schemas.microsoft.com/office/drawing/2014/main" id="{A121970A-177C-6927-572A-AE34724232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4" name="Oval 337">
                <a:extLst>
                  <a:ext uri="{FF2B5EF4-FFF2-40B4-BE49-F238E27FC236}">
                    <a16:creationId xmlns:a16="http://schemas.microsoft.com/office/drawing/2014/main" id="{1F11C859-6466-5071-9FE9-4DEBC8729A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5" name="Oval 338">
                <a:extLst>
                  <a:ext uri="{FF2B5EF4-FFF2-40B4-BE49-F238E27FC236}">
                    <a16:creationId xmlns:a16="http://schemas.microsoft.com/office/drawing/2014/main" id="{022D42A5-35A7-6CD3-0C73-759092141E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6" name="Oval 339">
                <a:extLst>
                  <a:ext uri="{FF2B5EF4-FFF2-40B4-BE49-F238E27FC236}">
                    <a16:creationId xmlns:a16="http://schemas.microsoft.com/office/drawing/2014/main" id="{A1099F66-A9D5-B924-F7BB-E12665A438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7" name="Oval 340">
                <a:extLst>
                  <a:ext uri="{FF2B5EF4-FFF2-40B4-BE49-F238E27FC236}">
                    <a16:creationId xmlns:a16="http://schemas.microsoft.com/office/drawing/2014/main" id="{502E148E-0EEB-57AC-7E43-C8213346FD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8" name="Oval 341">
                <a:extLst>
                  <a:ext uri="{FF2B5EF4-FFF2-40B4-BE49-F238E27FC236}">
                    <a16:creationId xmlns:a16="http://schemas.microsoft.com/office/drawing/2014/main" id="{25CF8DAB-8AFA-D3BC-FF89-050A21C459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49" name="Oval 342">
                <a:extLst>
                  <a:ext uri="{FF2B5EF4-FFF2-40B4-BE49-F238E27FC236}">
                    <a16:creationId xmlns:a16="http://schemas.microsoft.com/office/drawing/2014/main" id="{00D777B0-8495-BED8-1D3A-1DE68FEEE2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0" name="Oval 343">
                <a:extLst>
                  <a:ext uri="{FF2B5EF4-FFF2-40B4-BE49-F238E27FC236}">
                    <a16:creationId xmlns:a16="http://schemas.microsoft.com/office/drawing/2014/main" id="{8A0C2693-E7D1-9990-F72E-B32A01EC73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1" name="Oval 344">
                <a:extLst>
                  <a:ext uri="{FF2B5EF4-FFF2-40B4-BE49-F238E27FC236}">
                    <a16:creationId xmlns:a16="http://schemas.microsoft.com/office/drawing/2014/main" id="{1A4C443F-8E52-FA6A-11CE-C222EBC78B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2" name="Oval 345">
                <a:extLst>
                  <a:ext uri="{FF2B5EF4-FFF2-40B4-BE49-F238E27FC236}">
                    <a16:creationId xmlns:a16="http://schemas.microsoft.com/office/drawing/2014/main" id="{E5734CD9-827F-4701-5AE0-A514531080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3" name="Oval 346">
                <a:extLst>
                  <a:ext uri="{FF2B5EF4-FFF2-40B4-BE49-F238E27FC236}">
                    <a16:creationId xmlns:a16="http://schemas.microsoft.com/office/drawing/2014/main" id="{6B7333E1-71B2-9A07-C6C7-E2A4A57A06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4" name="Oval 347">
                <a:extLst>
                  <a:ext uri="{FF2B5EF4-FFF2-40B4-BE49-F238E27FC236}">
                    <a16:creationId xmlns:a16="http://schemas.microsoft.com/office/drawing/2014/main" id="{CF07B25E-2EFB-64F8-0643-BECA2154F8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5" name="Oval 348">
                <a:extLst>
                  <a:ext uri="{FF2B5EF4-FFF2-40B4-BE49-F238E27FC236}">
                    <a16:creationId xmlns:a16="http://schemas.microsoft.com/office/drawing/2014/main" id="{270B8AA3-C400-9ADE-494B-745A574EA0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6" name="Oval 349">
                <a:extLst>
                  <a:ext uri="{FF2B5EF4-FFF2-40B4-BE49-F238E27FC236}">
                    <a16:creationId xmlns:a16="http://schemas.microsoft.com/office/drawing/2014/main" id="{84E9210B-85B3-1449-6B6B-F4DD49086A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7" name="Oval 350">
                <a:extLst>
                  <a:ext uri="{FF2B5EF4-FFF2-40B4-BE49-F238E27FC236}">
                    <a16:creationId xmlns:a16="http://schemas.microsoft.com/office/drawing/2014/main" id="{1567FEB9-6E4D-4CF1-A02A-6F3495CE99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8" name="Oval 351">
                <a:extLst>
                  <a:ext uri="{FF2B5EF4-FFF2-40B4-BE49-F238E27FC236}">
                    <a16:creationId xmlns:a16="http://schemas.microsoft.com/office/drawing/2014/main" id="{636D46DE-7BB6-A012-E006-20AD1F0D18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59" name="Oval 352">
                <a:extLst>
                  <a:ext uri="{FF2B5EF4-FFF2-40B4-BE49-F238E27FC236}">
                    <a16:creationId xmlns:a16="http://schemas.microsoft.com/office/drawing/2014/main" id="{0666E4BF-9ED8-7A99-4A5D-0624C99CC9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0" name="Oval 353">
                <a:extLst>
                  <a:ext uri="{FF2B5EF4-FFF2-40B4-BE49-F238E27FC236}">
                    <a16:creationId xmlns:a16="http://schemas.microsoft.com/office/drawing/2014/main" id="{000FBF3C-E5F0-00B7-5681-62A1E8C8DB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1" name="Oval 354">
                <a:extLst>
                  <a:ext uri="{FF2B5EF4-FFF2-40B4-BE49-F238E27FC236}">
                    <a16:creationId xmlns:a16="http://schemas.microsoft.com/office/drawing/2014/main" id="{C3016156-2B29-737B-5003-5E4BF10CB0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2" name="Oval 355">
                <a:extLst>
                  <a:ext uri="{FF2B5EF4-FFF2-40B4-BE49-F238E27FC236}">
                    <a16:creationId xmlns:a16="http://schemas.microsoft.com/office/drawing/2014/main" id="{2EC48D88-9B13-7CB3-C163-28CD00B8A2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3" name="Oval 356">
                <a:extLst>
                  <a:ext uri="{FF2B5EF4-FFF2-40B4-BE49-F238E27FC236}">
                    <a16:creationId xmlns:a16="http://schemas.microsoft.com/office/drawing/2014/main" id="{E6DAE91C-7DF2-801C-94D5-AEC04BE65F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4" name="Oval 357">
                <a:extLst>
                  <a:ext uri="{FF2B5EF4-FFF2-40B4-BE49-F238E27FC236}">
                    <a16:creationId xmlns:a16="http://schemas.microsoft.com/office/drawing/2014/main" id="{88A6CFBA-0231-E4DB-EE9E-B6FC7891E8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5" name="Oval 358">
                <a:extLst>
                  <a:ext uri="{FF2B5EF4-FFF2-40B4-BE49-F238E27FC236}">
                    <a16:creationId xmlns:a16="http://schemas.microsoft.com/office/drawing/2014/main" id="{B73198D9-15E3-2CD9-3B12-72C5286F64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6" name="Oval 359">
                <a:extLst>
                  <a:ext uri="{FF2B5EF4-FFF2-40B4-BE49-F238E27FC236}">
                    <a16:creationId xmlns:a16="http://schemas.microsoft.com/office/drawing/2014/main" id="{E89913F9-7A97-C5C8-D245-CFB5B3EAF8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7" name="Oval 360">
                <a:extLst>
                  <a:ext uri="{FF2B5EF4-FFF2-40B4-BE49-F238E27FC236}">
                    <a16:creationId xmlns:a16="http://schemas.microsoft.com/office/drawing/2014/main" id="{E61522DA-6EA1-411B-5B8D-8972EEAFDA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8" name="Oval 361">
                <a:extLst>
                  <a:ext uri="{FF2B5EF4-FFF2-40B4-BE49-F238E27FC236}">
                    <a16:creationId xmlns:a16="http://schemas.microsoft.com/office/drawing/2014/main" id="{3CE33F41-DA06-8BFB-D46F-4C60969FFB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69" name="Freeform 362">
                <a:extLst>
                  <a:ext uri="{FF2B5EF4-FFF2-40B4-BE49-F238E27FC236}">
                    <a16:creationId xmlns:a16="http://schemas.microsoft.com/office/drawing/2014/main" id="{70704F73-11B3-E9D4-A146-757BA19B5CD1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0" name="Freeform 363">
                <a:extLst>
                  <a:ext uri="{FF2B5EF4-FFF2-40B4-BE49-F238E27FC236}">
                    <a16:creationId xmlns:a16="http://schemas.microsoft.com/office/drawing/2014/main" id="{428FE53F-1D8A-8107-5C15-262AF735A00D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1" name="Freeform 364">
                <a:extLst>
                  <a:ext uri="{FF2B5EF4-FFF2-40B4-BE49-F238E27FC236}">
                    <a16:creationId xmlns:a16="http://schemas.microsoft.com/office/drawing/2014/main" id="{CDCCEEB9-363F-508A-0948-6BB6EAB937F8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2" name="Freeform 365">
                <a:extLst>
                  <a:ext uri="{FF2B5EF4-FFF2-40B4-BE49-F238E27FC236}">
                    <a16:creationId xmlns:a16="http://schemas.microsoft.com/office/drawing/2014/main" id="{54C274D1-55E7-1D8D-8D46-3C83296845DD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3" name="Freeform 366">
                <a:extLst>
                  <a:ext uri="{FF2B5EF4-FFF2-40B4-BE49-F238E27FC236}">
                    <a16:creationId xmlns:a16="http://schemas.microsoft.com/office/drawing/2014/main" id="{3E90A06D-D4AF-EEE7-832B-77C622E29EE8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4" name="Freeform 367">
                <a:extLst>
                  <a:ext uri="{FF2B5EF4-FFF2-40B4-BE49-F238E27FC236}">
                    <a16:creationId xmlns:a16="http://schemas.microsoft.com/office/drawing/2014/main" id="{451FC6DD-9B05-F725-60CF-77D1AD6CBDE9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5" name="Oval 368">
                <a:extLst>
                  <a:ext uri="{FF2B5EF4-FFF2-40B4-BE49-F238E27FC236}">
                    <a16:creationId xmlns:a16="http://schemas.microsoft.com/office/drawing/2014/main" id="{6C29E9B2-91E4-7DDE-2D98-7F68177D2F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6" name="Oval 369">
                <a:extLst>
                  <a:ext uri="{FF2B5EF4-FFF2-40B4-BE49-F238E27FC236}">
                    <a16:creationId xmlns:a16="http://schemas.microsoft.com/office/drawing/2014/main" id="{5A2AA010-B59E-6947-230F-C633C693F3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7" name="Rectangle 370">
                <a:extLst>
                  <a:ext uri="{FF2B5EF4-FFF2-40B4-BE49-F238E27FC236}">
                    <a16:creationId xmlns:a16="http://schemas.microsoft.com/office/drawing/2014/main" id="{67A5ABB7-F7E7-E02D-0CC0-0A0805BC2E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8" name="Rectangle 371">
                <a:extLst>
                  <a:ext uri="{FF2B5EF4-FFF2-40B4-BE49-F238E27FC236}">
                    <a16:creationId xmlns:a16="http://schemas.microsoft.com/office/drawing/2014/main" id="{2FF95467-536C-1A25-CC48-CE057F8A2C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79" name="Rectangle 372">
                <a:extLst>
                  <a:ext uri="{FF2B5EF4-FFF2-40B4-BE49-F238E27FC236}">
                    <a16:creationId xmlns:a16="http://schemas.microsoft.com/office/drawing/2014/main" id="{1261EC53-0C47-97D4-74BC-1535483C7C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26" name="Freeform 373">
                <a:extLst>
                  <a:ext uri="{FF2B5EF4-FFF2-40B4-BE49-F238E27FC236}">
                    <a16:creationId xmlns:a16="http://schemas.microsoft.com/office/drawing/2014/main" id="{A202C8F3-C493-7095-9051-16C3FB51670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B6565895-34AD-A195-4FFC-060DF8328AAE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工作过程是否一样？</a:t>
              </a:r>
            </a:p>
          </p:txBody>
        </p:sp>
      </p:grpSp>
      <p:pic>
        <p:nvPicPr>
          <p:cNvPr id="29" name="图片 28">
            <a:extLst>
              <a:ext uri="{FF2B5EF4-FFF2-40B4-BE49-F238E27FC236}">
                <a16:creationId xmlns:a16="http://schemas.microsoft.com/office/drawing/2014/main" id="{77F95544-09AB-B093-AAE4-21B6573E8C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9682480" y="2371725"/>
            <a:ext cx="2186305" cy="3056255"/>
          </a:xfrm>
          <a:prstGeom prst="rect">
            <a:avLst/>
          </a:prstGeom>
        </p:spPr>
      </p:pic>
      <p:grpSp>
        <p:nvGrpSpPr>
          <p:cNvPr id="32" name="组合 31" descr="7b0a202020202274657874626f78223a2022220a7d0a">
            <a:extLst>
              <a:ext uri="{FF2B5EF4-FFF2-40B4-BE49-F238E27FC236}">
                <a16:creationId xmlns:a16="http://schemas.microsoft.com/office/drawing/2014/main" id="{DB033898-6771-1528-A487-93E33B3B36D9}"/>
              </a:ext>
            </a:extLst>
          </p:cNvPr>
          <p:cNvGrpSpPr/>
          <p:nvPr/>
        </p:nvGrpSpPr>
        <p:grpSpPr>
          <a:xfrm>
            <a:off x="9042400" y="1872615"/>
            <a:ext cx="2464435" cy="849630"/>
            <a:chOff x="5402" y="3594"/>
            <a:chExt cx="8398" cy="3612"/>
          </a:xfrm>
        </p:grpSpPr>
        <p:grpSp>
          <p:nvGrpSpPr>
            <p:cNvPr id="33" name="组合 32">
              <a:extLst>
                <a:ext uri="{FF2B5EF4-FFF2-40B4-BE49-F238E27FC236}">
                  <a16:creationId xmlns:a16="http://schemas.microsoft.com/office/drawing/2014/main" id="{5DAD354E-6751-28BD-B5C9-190E4D0D98F5}"/>
                </a:ext>
              </a:extLst>
            </p:cNvPr>
            <p:cNvGrpSpPr/>
            <p:nvPr/>
          </p:nvGrpSpPr>
          <p:grpSpPr>
            <a:xfrm>
              <a:off x="5402" y="3594"/>
              <a:ext cx="8398" cy="3612"/>
              <a:chOff x="5402" y="3594"/>
              <a:chExt cx="8398" cy="3612"/>
            </a:xfrm>
          </p:grpSpPr>
          <p:sp>
            <p:nvSpPr>
              <p:cNvPr id="38" name="Freeform 107">
                <a:extLst>
                  <a:ext uri="{FF2B5EF4-FFF2-40B4-BE49-F238E27FC236}">
                    <a16:creationId xmlns:a16="http://schemas.microsoft.com/office/drawing/2014/main" id="{9CEF5234-DF7C-CC69-7565-E973BD00EFE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134" y="6734"/>
                <a:ext cx="124" cy="128"/>
              </a:xfrm>
              <a:custGeom>
                <a:avLst/>
                <a:gdLst>
                  <a:gd name="T0" fmla="*/ 18 w 19"/>
                  <a:gd name="T1" fmla="*/ 15 h 20"/>
                  <a:gd name="T2" fmla="*/ 19 w 19"/>
                  <a:gd name="T3" fmla="*/ 13 h 20"/>
                  <a:gd name="T4" fmla="*/ 17 w 19"/>
                  <a:gd name="T5" fmla="*/ 11 h 20"/>
                  <a:gd name="T6" fmla="*/ 17 w 19"/>
                  <a:gd name="T7" fmla="*/ 9 h 20"/>
                  <a:gd name="T8" fmla="*/ 19 w 19"/>
                  <a:gd name="T9" fmla="*/ 7 h 20"/>
                  <a:gd name="T10" fmla="*/ 18 w 19"/>
                  <a:gd name="T11" fmla="*/ 5 h 20"/>
                  <a:gd name="T12" fmla="*/ 15 w 19"/>
                  <a:gd name="T13" fmla="*/ 5 h 20"/>
                  <a:gd name="T14" fmla="*/ 14 w 19"/>
                  <a:gd name="T15" fmla="*/ 4 h 20"/>
                  <a:gd name="T16" fmla="*/ 14 w 19"/>
                  <a:gd name="T17" fmla="*/ 1 h 20"/>
                  <a:gd name="T18" fmla="*/ 12 w 19"/>
                  <a:gd name="T19" fmla="*/ 0 h 20"/>
                  <a:gd name="T20" fmla="*/ 10 w 19"/>
                  <a:gd name="T21" fmla="*/ 2 h 20"/>
                  <a:gd name="T22" fmla="*/ 8 w 19"/>
                  <a:gd name="T23" fmla="*/ 2 h 20"/>
                  <a:gd name="T24" fmla="*/ 7 w 19"/>
                  <a:gd name="T25" fmla="*/ 0 h 20"/>
                  <a:gd name="T26" fmla="*/ 4 w 19"/>
                  <a:gd name="T27" fmla="*/ 1 h 20"/>
                  <a:gd name="T28" fmla="*/ 5 w 19"/>
                  <a:gd name="T29" fmla="*/ 4 h 20"/>
                  <a:gd name="T30" fmla="*/ 3 w 19"/>
                  <a:gd name="T31" fmla="*/ 5 h 20"/>
                  <a:gd name="T32" fmla="*/ 0 w 19"/>
                  <a:gd name="T33" fmla="*/ 5 h 20"/>
                  <a:gd name="T34" fmla="*/ 0 w 19"/>
                  <a:gd name="T35" fmla="*/ 7 h 20"/>
                  <a:gd name="T36" fmla="*/ 2 w 19"/>
                  <a:gd name="T37" fmla="*/ 9 h 20"/>
                  <a:gd name="T38" fmla="*/ 2 w 19"/>
                  <a:gd name="T39" fmla="*/ 11 h 20"/>
                  <a:gd name="T40" fmla="*/ 0 w 19"/>
                  <a:gd name="T41" fmla="*/ 13 h 20"/>
                  <a:gd name="T42" fmla="*/ 1 w 19"/>
                  <a:gd name="T43" fmla="*/ 15 h 20"/>
                  <a:gd name="T44" fmla="*/ 3 w 19"/>
                  <a:gd name="T45" fmla="*/ 15 h 20"/>
                  <a:gd name="T46" fmla="*/ 5 w 19"/>
                  <a:gd name="T47" fmla="*/ 16 h 20"/>
                  <a:gd name="T48" fmla="*/ 4 w 19"/>
                  <a:gd name="T49" fmla="*/ 19 h 20"/>
                  <a:gd name="T50" fmla="*/ 7 w 19"/>
                  <a:gd name="T51" fmla="*/ 20 h 20"/>
                  <a:gd name="T52" fmla="*/ 9 w 19"/>
                  <a:gd name="T53" fmla="*/ 18 h 20"/>
                  <a:gd name="T54" fmla="*/ 10 w 19"/>
                  <a:gd name="T55" fmla="*/ 18 h 20"/>
                  <a:gd name="T56" fmla="*/ 12 w 19"/>
                  <a:gd name="T57" fmla="*/ 20 h 20"/>
                  <a:gd name="T58" fmla="*/ 14 w 19"/>
                  <a:gd name="T59" fmla="*/ 19 h 20"/>
                  <a:gd name="T60" fmla="*/ 14 w 19"/>
                  <a:gd name="T61" fmla="*/ 16 h 20"/>
                  <a:gd name="T62" fmla="*/ 15 w 19"/>
                  <a:gd name="T63" fmla="*/ 15 h 20"/>
                  <a:gd name="T64" fmla="*/ 18 w 19"/>
                  <a:gd name="T65" fmla="*/ 15 h 20"/>
                  <a:gd name="T66" fmla="*/ 8 w 19"/>
                  <a:gd name="T67" fmla="*/ 13 h 20"/>
                  <a:gd name="T68" fmla="*/ 6 w 19"/>
                  <a:gd name="T69" fmla="*/ 9 h 20"/>
                  <a:gd name="T70" fmla="*/ 11 w 19"/>
                  <a:gd name="T71" fmla="*/ 6 h 20"/>
                  <a:gd name="T72" fmla="*/ 13 w 19"/>
                  <a:gd name="T73" fmla="*/ 11 h 20"/>
                  <a:gd name="T74" fmla="*/ 8 w 19"/>
                  <a:gd name="T75" fmla="*/ 1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" h="20">
                    <a:moveTo>
                      <a:pt x="18" y="15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4"/>
                      <a:pt x="14" y="4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4" y="15"/>
                      <a:pt x="4" y="16"/>
                      <a:pt x="5" y="16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2" y="20"/>
                      <a:pt x="12" y="20"/>
                      <a:pt x="12" y="20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6"/>
                      <a:pt x="15" y="15"/>
                      <a:pt x="15" y="15"/>
                    </a:cubicBezTo>
                    <a:lnTo>
                      <a:pt x="18" y="15"/>
                    </a:lnTo>
                    <a:close/>
                    <a:moveTo>
                      <a:pt x="8" y="13"/>
                    </a:moveTo>
                    <a:cubicBezTo>
                      <a:pt x="6" y="13"/>
                      <a:pt x="5" y="10"/>
                      <a:pt x="6" y="9"/>
                    </a:cubicBezTo>
                    <a:cubicBezTo>
                      <a:pt x="7" y="7"/>
                      <a:pt x="9" y="6"/>
                      <a:pt x="11" y="6"/>
                    </a:cubicBezTo>
                    <a:cubicBezTo>
                      <a:pt x="13" y="7"/>
                      <a:pt x="14" y="9"/>
                      <a:pt x="13" y="11"/>
                    </a:cubicBezTo>
                    <a:cubicBezTo>
                      <a:pt x="12" y="13"/>
                      <a:pt x="10" y="14"/>
                      <a:pt x="8" y="13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" name="Freeform 108">
                <a:extLst>
                  <a:ext uri="{FF2B5EF4-FFF2-40B4-BE49-F238E27FC236}">
                    <a16:creationId xmlns:a16="http://schemas.microsoft.com/office/drawing/2014/main" id="{E778940E-3A59-DCAC-6E98-D52A61C3963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7" y="3807"/>
                <a:ext cx="186" cy="188"/>
              </a:xfrm>
              <a:custGeom>
                <a:avLst/>
                <a:gdLst>
                  <a:gd name="T0" fmla="*/ 23 w 29"/>
                  <a:gd name="T1" fmla="*/ 26 h 29"/>
                  <a:gd name="T2" fmla="*/ 26 w 29"/>
                  <a:gd name="T3" fmla="*/ 24 h 29"/>
                  <a:gd name="T4" fmla="*/ 24 w 29"/>
                  <a:gd name="T5" fmla="*/ 20 h 29"/>
                  <a:gd name="T6" fmla="*/ 25 w 29"/>
                  <a:gd name="T7" fmla="*/ 18 h 29"/>
                  <a:gd name="T8" fmla="*/ 29 w 29"/>
                  <a:gd name="T9" fmla="*/ 17 h 29"/>
                  <a:gd name="T10" fmla="*/ 29 w 29"/>
                  <a:gd name="T11" fmla="*/ 13 h 29"/>
                  <a:gd name="T12" fmla="*/ 25 w 29"/>
                  <a:gd name="T13" fmla="*/ 12 h 29"/>
                  <a:gd name="T14" fmla="*/ 24 w 29"/>
                  <a:gd name="T15" fmla="*/ 10 h 29"/>
                  <a:gd name="T16" fmla="*/ 26 w 29"/>
                  <a:gd name="T17" fmla="*/ 6 h 29"/>
                  <a:gd name="T18" fmla="*/ 24 w 29"/>
                  <a:gd name="T19" fmla="*/ 3 h 29"/>
                  <a:gd name="T20" fmla="*/ 20 w 29"/>
                  <a:gd name="T21" fmla="*/ 5 h 29"/>
                  <a:gd name="T22" fmla="*/ 18 w 29"/>
                  <a:gd name="T23" fmla="*/ 4 h 29"/>
                  <a:gd name="T24" fmla="*/ 17 w 29"/>
                  <a:gd name="T25" fmla="*/ 0 h 29"/>
                  <a:gd name="T26" fmla="*/ 13 w 29"/>
                  <a:gd name="T27" fmla="*/ 0 h 29"/>
                  <a:gd name="T28" fmla="*/ 12 w 29"/>
                  <a:gd name="T29" fmla="*/ 4 h 29"/>
                  <a:gd name="T30" fmla="*/ 10 w 29"/>
                  <a:gd name="T31" fmla="*/ 5 h 29"/>
                  <a:gd name="T32" fmla="*/ 6 w 29"/>
                  <a:gd name="T33" fmla="*/ 3 h 29"/>
                  <a:gd name="T34" fmla="*/ 4 w 29"/>
                  <a:gd name="T35" fmla="*/ 5 h 29"/>
                  <a:gd name="T36" fmla="*/ 5 w 29"/>
                  <a:gd name="T37" fmla="*/ 9 h 29"/>
                  <a:gd name="T38" fmla="*/ 4 w 29"/>
                  <a:gd name="T39" fmla="*/ 11 h 29"/>
                  <a:gd name="T40" fmla="*/ 0 w 29"/>
                  <a:gd name="T41" fmla="*/ 12 h 29"/>
                  <a:gd name="T42" fmla="*/ 0 w 29"/>
                  <a:gd name="T43" fmla="*/ 16 h 29"/>
                  <a:gd name="T44" fmla="*/ 4 w 29"/>
                  <a:gd name="T45" fmla="*/ 17 h 29"/>
                  <a:gd name="T46" fmla="*/ 5 w 29"/>
                  <a:gd name="T47" fmla="*/ 19 h 29"/>
                  <a:gd name="T48" fmla="*/ 3 w 29"/>
                  <a:gd name="T49" fmla="*/ 23 h 29"/>
                  <a:gd name="T50" fmla="*/ 5 w 29"/>
                  <a:gd name="T51" fmla="*/ 25 h 29"/>
                  <a:gd name="T52" fmla="*/ 9 w 29"/>
                  <a:gd name="T53" fmla="*/ 24 h 29"/>
                  <a:gd name="T54" fmla="*/ 11 w 29"/>
                  <a:gd name="T55" fmla="*/ 25 h 29"/>
                  <a:gd name="T56" fmla="*/ 12 w 29"/>
                  <a:gd name="T57" fmla="*/ 29 h 29"/>
                  <a:gd name="T58" fmla="*/ 16 w 29"/>
                  <a:gd name="T59" fmla="*/ 29 h 29"/>
                  <a:gd name="T60" fmla="*/ 17 w 29"/>
                  <a:gd name="T61" fmla="*/ 25 h 29"/>
                  <a:gd name="T62" fmla="*/ 20 w 29"/>
                  <a:gd name="T63" fmla="*/ 24 h 29"/>
                  <a:gd name="T64" fmla="*/ 23 w 29"/>
                  <a:gd name="T65" fmla="*/ 26 h 29"/>
                  <a:gd name="T66" fmla="*/ 11 w 29"/>
                  <a:gd name="T67" fmla="*/ 18 h 29"/>
                  <a:gd name="T68" fmla="*/ 11 w 29"/>
                  <a:gd name="T69" fmla="*/ 11 h 29"/>
                  <a:gd name="T70" fmla="*/ 19 w 29"/>
                  <a:gd name="T71" fmla="*/ 11 h 29"/>
                  <a:gd name="T72" fmla="*/ 18 w 29"/>
                  <a:gd name="T73" fmla="*/ 18 h 29"/>
                  <a:gd name="T74" fmla="*/ 11 w 29"/>
                  <a:gd name="T75" fmla="*/ 1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9" h="29">
                    <a:moveTo>
                      <a:pt x="23" y="26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19"/>
                      <a:pt x="25" y="19"/>
                      <a:pt x="25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5" y="11"/>
                      <a:pt x="25" y="10"/>
                      <a:pt x="24" y="10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4"/>
                      <a:pt x="18" y="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0" y="5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10"/>
                      <a:pt x="4" y="11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8"/>
                      <a:pt x="5" y="19"/>
                      <a:pt x="5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5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8" y="25"/>
                      <a:pt x="19" y="24"/>
                      <a:pt x="20" y="24"/>
                    </a:cubicBezTo>
                    <a:lnTo>
                      <a:pt x="23" y="26"/>
                    </a:lnTo>
                    <a:close/>
                    <a:moveTo>
                      <a:pt x="11" y="18"/>
                    </a:moveTo>
                    <a:cubicBezTo>
                      <a:pt x="9" y="16"/>
                      <a:pt x="9" y="12"/>
                      <a:pt x="11" y="11"/>
                    </a:cubicBezTo>
                    <a:cubicBezTo>
                      <a:pt x="13" y="9"/>
                      <a:pt x="17" y="9"/>
                      <a:pt x="19" y="11"/>
                    </a:cubicBezTo>
                    <a:cubicBezTo>
                      <a:pt x="21" y="13"/>
                      <a:pt x="20" y="16"/>
                      <a:pt x="18" y="18"/>
                    </a:cubicBezTo>
                    <a:cubicBezTo>
                      <a:pt x="16" y="20"/>
                      <a:pt x="13" y="20"/>
                      <a:pt x="11" y="18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" name="Freeform 109">
                <a:extLst>
                  <a:ext uri="{FF2B5EF4-FFF2-40B4-BE49-F238E27FC236}">
                    <a16:creationId xmlns:a16="http://schemas.microsoft.com/office/drawing/2014/main" id="{AC0025B1-E3F1-EAC4-F8F4-41E7D74D7DA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46" y="3969"/>
                <a:ext cx="97" cy="92"/>
              </a:xfrm>
              <a:custGeom>
                <a:avLst/>
                <a:gdLst>
                  <a:gd name="T0" fmla="*/ 12 w 15"/>
                  <a:gd name="T1" fmla="*/ 13 h 14"/>
                  <a:gd name="T2" fmla="*/ 13 w 15"/>
                  <a:gd name="T3" fmla="*/ 12 h 14"/>
                  <a:gd name="T4" fmla="*/ 12 w 15"/>
                  <a:gd name="T5" fmla="*/ 10 h 14"/>
                  <a:gd name="T6" fmla="*/ 13 w 15"/>
                  <a:gd name="T7" fmla="*/ 9 h 14"/>
                  <a:gd name="T8" fmla="*/ 15 w 15"/>
                  <a:gd name="T9" fmla="*/ 8 h 14"/>
                  <a:gd name="T10" fmla="*/ 15 w 15"/>
                  <a:gd name="T11" fmla="*/ 6 h 14"/>
                  <a:gd name="T12" fmla="*/ 13 w 15"/>
                  <a:gd name="T13" fmla="*/ 6 h 14"/>
                  <a:gd name="T14" fmla="*/ 12 w 15"/>
                  <a:gd name="T15" fmla="*/ 5 h 14"/>
                  <a:gd name="T16" fmla="*/ 14 w 15"/>
                  <a:gd name="T17" fmla="*/ 3 h 14"/>
                  <a:gd name="T18" fmla="*/ 12 w 15"/>
                  <a:gd name="T19" fmla="*/ 2 h 14"/>
                  <a:gd name="T20" fmla="*/ 10 w 15"/>
                  <a:gd name="T21" fmla="*/ 2 h 14"/>
                  <a:gd name="T22" fmla="*/ 9 w 15"/>
                  <a:gd name="T23" fmla="*/ 2 h 14"/>
                  <a:gd name="T24" fmla="*/ 9 w 15"/>
                  <a:gd name="T25" fmla="*/ 0 h 14"/>
                  <a:gd name="T26" fmla="*/ 7 w 15"/>
                  <a:gd name="T27" fmla="*/ 0 h 14"/>
                  <a:gd name="T28" fmla="*/ 6 w 15"/>
                  <a:gd name="T29" fmla="*/ 2 h 14"/>
                  <a:gd name="T30" fmla="*/ 5 w 15"/>
                  <a:gd name="T31" fmla="*/ 2 h 14"/>
                  <a:gd name="T32" fmla="*/ 3 w 15"/>
                  <a:gd name="T33" fmla="*/ 1 h 14"/>
                  <a:gd name="T34" fmla="*/ 2 w 15"/>
                  <a:gd name="T35" fmla="*/ 2 h 14"/>
                  <a:gd name="T36" fmla="*/ 3 w 15"/>
                  <a:gd name="T37" fmla="*/ 4 h 14"/>
                  <a:gd name="T38" fmla="*/ 2 w 15"/>
                  <a:gd name="T39" fmla="*/ 5 h 14"/>
                  <a:gd name="T40" fmla="*/ 0 w 15"/>
                  <a:gd name="T41" fmla="*/ 6 h 14"/>
                  <a:gd name="T42" fmla="*/ 0 w 15"/>
                  <a:gd name="T43" fmla="*/ 8 h 14"/>
                  <a:gd name="T44" fmla="*/ 2 w 15"/>
                  <a:gd name="T45" fmla="*/ 8 h 14"/>
                  <a:gd name="T46" fmla="*/ 3 w 15"/>
                  <a:gd name="T47" fmla="*/ 9 h 14"/>
                  <a:gd name="T48" fmla="*/ 2 w 15"/>
                  <a:gd name="T49" fmla="*/ 11 h 14"/>
                  <a:gd name="T50" fmla="*/ 3 w 15"/>
                  <a:gd name="T51" fmla="*/ 13 h 14"/>
                  <a:gd name="T52" fmla="*/ 5 w 15"/>
                  <a:gd name="T53" fmla="*/ 12 h 14"/>
                  <a:gd name="T54" fmla="*/ 6 w 15"/>
                  <a:gd name="T55" fmla="*/ 12 h 14"/>
                  <a:gd name="T56" fmla="*/ 6 w 15"/>
                  <a:gd name="T57" fmla="*/ 14 h 14"/>
                  <a:gd name="T58" fmla="*/ 8 w 15"/>
                  <a:gd name="T59" fmla="*/ 14 h 14"/>
                  <a:gd name="T60" fmla="*/ 9 w 15"/>
                  <a:gd name="T61" fmla="*/ 12 h 14"/>
                  <a:gd name="T62" fmla="*/ 10 w 15"/>
                  <a:gd name="T63" fmla="*/ 12 h 14"/>
                  <a:gd name="T64" fmla="*/ 12 w 15"/>
                  <a:gd name="T65" fmla="*/ 13 h 14"/>
                  <a:gd name="T66" fmla="*/ 6 w 15"/>
                  <a:gd name="T67" fmla="*/ 9 h 14"/>
                  <a:gd name="T68" fmla="*/ 6 w 15"/>
                  <a:gd name="T69" fmla="*/ 5 h 14"/>
                  <a:gd name="T70" fmla="*/ 10 w 15"/>
                  <a:gd name="T71" fmla="*/ 5 h 14"/>
                  <a:gd name="T72" fmla="*/ 9 w 15"/>
                  <a:gd name="T73" fmla="*/ 9 h 14"/>
                  <a:gd name="T74" fmla="*/ 6 w 15"/>
                  <a:gd name="T75" fmla="*/ 9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" h="14">
                    <a:moveTo>
                      <a:pt x="12" y="13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9"/>
                      <a:pt x="13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5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2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6" y="12"/>
                      <a:pt x="6" y="12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10" y="12"/>
                      <a:pt x="10" y="12"/>
                    </a:cubicBezTo>
                    <a:lnTo>
                      <a:pt x="12" y="13"/>
                    </a:lnTo>
                    <a:close/>
                    <a:moveTo>
                      <a:pt x="6" y="9"/>
                    </a:moveTo>
                    <a:cubicBezTo>
                      <a:pt x="5" y="8"/>
                      <a:pt x="5" y="6"/>
                      <a:pt x="6" y="5"/>
                    </a:cubicBezTo>
                    <a:cubicBezTo>
                      <a:pt x="7" y="4"/>
                      <a:pt x="9" y="4"/>
                      <a:pt x="10" y="5"/>
                    </a:cubicBezTo>
                    <a:cubicBezTo>
                      <a:pt x="11" y="6"/>
                      <a:pt x="10" y="8"/>
                      <a:pt x="9" y="9"/>
                    </a:cubicBezTo>
                    <a:cubicBezTo>
                      <a:pt x="8" y="10"/>
                      <a:pt x="7" y="10"/>
                      <a:pt x="6" y="9"/>
                    </a:cubicBezTo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" name="Line 110">
                <a:extLst>
                  <a:ext uri="{FF2B5EF4-FFF2-40B4-BE49-F238E27FC236}">
                    <a16:creationId xmlns:a16="http://schemas.microsoft.com/office/drawing/2014/main" id="{86D89E5E-77B3-9508-6C8E-60E0A4DE67C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1" y="7051"/>
                <a:ext cx="0" cy="0"/>
              </a:xfrm>
              <a:prstGeom prst="line">
                <a:avLst/>
              </a:prstGeom>
              <a:solidFill>
                <a:srgbClr val="4A7CC6"/>
              </a:solidFill>
              <a:ln w="34925" cap="flat">
                <a:solidFill>
                  <a:srgbClr val="172A88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" name="Freeform 111">
                <a:extLst>
                  <a:ext uri="{FF2B5EF4-FFF2-40B4-BE49-F238E27FC236}">
                    <a16:creationId xmlns:a16="http://schemas.microsoft.com/office/drawing/2014/main" id="{DF900FDB-0D88-239B-DF22-68608A87559D}"/>
                  </a:ext>
                </a:extLst>
              </p:cNvPr>
              <p:cNvSpPr/>
              <p:nvPr/>
            </p:nvSpPr>
            <p:spPr bwMode="auto">
              <a:xfrm>
                <a:off x="5402" y="3594"/>
                <a:ext cx="8398" cy="3483"/>
              </a:xfrm>
              <a:custGeom>
                <a:avLst/>
                <a:gdLst>
                  <a:gd name="T0" fmla="*/ 1236 w 1302"/>
                  <a:gd name="T1" fmla="*/ 538 h 538"/>
                  <a:gd name="T2" fmla="*/ 1201 w 1302"/>
                  <a:gd name="T3" fmla="*/ 538 h 538"/>
                  <a:gd name="T4" fmla="*/ 1201 w 1302"/>
                  <a:gd name="T5" fmla="*/ 530 h 538"/>
                  <a:gd name="T6" fmla="*/ 1236 w 1302"/>
                  <a:gd name="T7" fmla="*/ 530 h 538"/>
                  <a:gd name="T8" fmla="*/ 1294 w 1302"/>
                  <a:gd name="T9" fmla="*/ 472 h 538"/>
                  <a:gd name="T10" fmla="*/ 1294 w 1302"/>
                  <a:gd name="T11" fmla="*/ 67 h 538"/>
                  <a:gd name="T12" fmla="*/ 1236 w 1302"/>
                  <a:gd name="T13" fmla="*/ 8 h 538"/>
                  <a:gd name="T14" fmla="*/ 66 w 1302"/>
                  <a:gd name="T15" fmla="*/ 8 h 538"/>
                  <a:gd name="T16" fmla="*/ 8 w 1302"/>
                  <a:gd name="T17" fmla="*/ 67 h 538"/>
                  <a:gd name="T18" fmla="*/ 8 w 1302"/>
                  <a:gd name="T19" fmla="*/ 472 h 538"/>
                  <a:gd name="T20" fmla="*/ 66 w 1302"/>
                  <a:gd name="T21" fmla="*/ 530 h 538"/>
                  <a:gd name="T22" fmla="*/ 1124 w 1302"/>
                  <a:gd name="T23" fmla="*/ 530 h 538"/>
                  <a:gd name="T24" fmla="*/ 1124 w 1302"/>
                  <a:gd name="T25" fmla="*/ 538 h 538"/>
                  <a:gd name="T26" fmla="*/ 66 w 1302"/>
                  <a:gd name="T27" fmla="*/ 538 h 538"/>
                  <a:gd name="T28" fmla="*/ 0 w 1302"/>
                  <a:gd name="T29" fmla="*/ 472 h 538"/>
                  <a:gd name="T30" fmla="*/ 0 w 1302"/>
                  <a:gd name="T31" fmla="*/ 67 h 538"/>
                  <a:gd name="T32" fmla="*/ 66 w 1302"/>
                  <a:gd name="T33" fmla="*/ 0 h 538"/>
                  <a:gd name="T34" fmla="*/ 1236 w 1302"/>
                  <a:gd name="T35" fmla="*/ 0 h 538"/>
                  <a:gd name="T36" fmla="*/ 1302 w 1302"/>
                  <a:gd name="T37" fmla="*/ 67 h 538"/>
                  <a:gd name="T38" fmla="*/ 1302 w 1302"/>
                  <a:gd name="T39" fmla="*/ 472 h 538"/>
                  <a:gd name="T40" fmla="*/ 1236 w 1302"/>
                  <a:gd name="T41" fmla="*/ 538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02" h="538">
                    <a:moveTo>
                      <a:pt x="1236" y="538"/>
                    </a:moveTo>
                    <a:cubicBezTo>
                      <a:pt x="1201" y="538"/>
                      <a:pt x="1201" y="538"/>
                      <a:pt x="1201" y="538"/>
                    </a:cubicBezTo>
                    <a:cubicBezTo>
                      <a:pt x="1201" y="530"/>
                      <a:pt x="1201" y="530"/>
                      <a:pt x="1201" y="530"/>
                    </a:cubicBezTo>
                    <a:cubicBezTo>
                      <a:pt x="1236" y="530"/>
                      <a:pt x="1236" y="530"/>
                      <a:pt x="1236" y="530"/>
                    </a:cubicBezTo>
                    <a:cubicBezTo>
                      <a:pt x="1268" y="530"/>
                      <a:pt x="1294" y="504"/>
                      <a:pt x="1294" y="472"/>
                    </a:cubicBezTo>
                    <a:cubicBezTo>
                      <a:pt x="1294" y="67"/>
                      <a:pt x="1294" y="67"/>
                      <a:pt x="1294" y="67"/>
                    </a:cubicBezTo>
                    <a:cubicBezTo>
                      <a:pt x="1294" y="35"/>
                      <a:pt x="1268" y="8"/>
                      <a:pt x="123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34" y="8"/>
                      <a:pt x="8" y="35"/>
                      <a:pt x="8" y="67"/>
                    </a:cubicBezTo>
                    <a:cubicBezTo>
                      <a:pt x="8" y="472"/>
                      <a:pt x="8" y="472"/>
                      <a:pt x="8" y="472"/>
                    </a:cubicBezTo>
                    <a:cubicBezTo>
                      <a:pt x="8" y="504"/>
                      <a:pt x="34" y="530"/>
                      <a:pt x="66" y="530"/>
                    </a:cubicBezTo>
                    <a:cubicBezTo>
                      <a:pt x="1124" y="530"/>
                      <a:pt x="1124" y="530"/>
                      <a:pt x="1124" y="530"/>
                    </a:cubicBezTo>
                    <a:cubicBezTo>
                      <a:pt x="1124" y="538"/>
                      <a:pt x="1124" y="538"/>
                      <a:pt x="1124" y="538"/>
                    </a:cubicBezTo>
                    <a:cubicBezTo>
                      <a:pt x="66" y="538"/>
                      <a:pt x="66" y="538"/>
                      <a:pt x="66" y="538"/>
                    </a:cubicBezTo>
                    <a:cubicBezTo>
                      <a:pt x="30" y="538"/>
                      <a:pt x="0" y="508"/>
                      <a:pt x="0" y="47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30"/>
                      <a:pt x="30" y="0"/>
                      <a:pt x="66" y="0"/>
                    </a:cubicBezTo>
                    <a:cubicBezTo>
                      <a:pt x="1236" y="0"/>
                      <a:pt x="1236" y="0"/>
                      <a:pt x="1236" y="0"/>
                    </a:cubicBezTo>
                    <a:cubicBezTo>
                      <a:pt x="1272" y="0"/>
                      <a:pt x="1302" y="30"/>
                      <a:pt x="1302" y="67"/>
                    </a:cubicBezTo>
                    <a:cubicBezTo>
                      <a:pt x="1302" y="472"/>
                      <a:pt x="1302" y="472"/>
                      <a:pt x="1302" y="472"/>
                    </a:cubicBezTo>
                    <a:cubicBezTo>
                      <a:pt x="1302" y="508"/>
                      <a:pt x="1272" y="538"/>
                      <a:pt x="1236" y="538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" name="Oval 112">
                <a:extLst>
                  <a:ext uri="{FF2B5EF4-FFF2-40B4-BE49-F238E27FC236}">
                    <a16:creationId xmlns:a16="http://schemas.microsoft.com/office/drawing/2014/main" id="{F3F22D5E-DFD6-94A6-DBDE-F02A2CB832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6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" name="Oval 113">
                <a:extLst>
                  <a:ext uri="{FF2B5EF4-FFF2-40B4-BE49-F238E27FC236}">
                    <a16:creationId xmlns:a16="http://schemas.microsoft.com/office/drawing/2014/main" id="{45830A88-A31C-89DF-DE08-51CC744DE0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" name="Oval 114">
                <a:extLst>
                  <a:ext uri="{FF2B5EF4-FFF2-40B4-BE49-F238E27FC236}">
                    <a16:creationId xmlns:a16="http://schemas.microsoft.com/office/drawing/2014/main" id="{3A95AC15-41D7-2EAE-618D-4C1F2AA921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" name="Oval 115">
                <a:extLst>
                  <a:ext uri="{FF2B5EF4-FFF2-40B4-BE49-F238E27FC236}">
                    <a16:creationId xmlns:a16="http://schemas.microsoft.com/office/drawing/2014/main" id="{D9299D11-D4BD-D8B7-667D-BBA1AA673B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9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" name="Oval 116">
                <a:extLst>
                  <a:ext uri="{FF2B5EF4-FFF2-40B4-BE49-F238E27FC236}">
                    <a16:creationId xmlns:a16="http://schemas.microsoft.com/office/drawing/2014/main" id="{9F73A7A2-45F9-942F-95AA-7A4DB14D9B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" name="Oval 117">
                <a:extLst>
                  <a:ext uri="{FF2B5EF4-FFF2-40B4-BE49-F238E27FC236}">
                    <a16:creationId xmlns:a16="http://schemas.microsoft.com/office/drawing/2014/main" id="{1CD853E8-1924-4938-5301-FE85E257F5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2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" name="Oval 118">
                <a:extLst>
                  <a:ext uri="{FF2B5EF4-FFF2-40B4-BE49-F238E27FC236}">
                    <a16:creationId xmlns:a16="http://schemas.microsoft.com/office/drawing/2014/main" id="{1D58EAC8-8F83-250F-CB0F-83AD55BFB1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" name="Oval 119">
                <a:extLst>
                  <a:ext uri="{FF2B5EF4-FFF2-40B4-BE49-F238E27FC236}">
                    <a16:creationId xmlns:a16="http://schemas.microsoft.com/office/drawing/2014/main" id="{49378A4D-057E-C806-DE37-6E271C4D9C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6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" name="Oval 120">
                <a:extLst>
                  <a:ext uri="{FF2B5EF4-FFF2-40B4-BE49-F238E27FC236}">
                    <a16:creationId xmlns:a16="http://schemas.microsoft.com/office/drawing/2014/main" id="{7F659DEE-56C8-795D-A109-936E72968B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7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" name="Oval 121">
                <a:extLst>
                  <a:ext uri="{FF2B5EF4-FFF2-40B4-BE49-F238E27FC236}">
                    <a16:creationId xmlns:a16="http://schemas.microsoft.com/office/drawing/2014/main" id="{C08333BD-3ED7-2245-0176-3ADB7B4466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" name="Oval 122">
                <a:extLst>
                  <a:ext uri="{FF2B5EF4-FFF2-40B4-BE49-F238E27FC236}">
                    <a16:creationId xmlns:a16="http://schemas.microsoft.com/office/drawing/2014/main" id="{AA559FA3-18F0-9518-B0F5-007E2FF425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0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" name="Oval 123">
                <a:extLst>
                  <a:ext uri="{FF2B5EF4-FFF2-40B4-BE49-F238E27FC236}">
                    <a16:creationId xmlns:a16="http://schemas.microsoft.com/office/drawing/2014/main" id="{37BCE933-539F-5BBD-04ED-727F7FAB3C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" name="Oval 124">
                <a:extLst>
                  <a:ext uri="{FF2B5EF4-FFF2-40B4-BE49-F238E27FC236}">
                    <a16:creationId xmlns:a16="http://schemas.microsoft.com/office/drawing/2014/main" id="{27AD8FF8-D7BC-EED0-32C9-02122E0F5B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" name="Oval 125">
                <a:extLst>
                  <a:ext uri="{FF2B5EF4-FFF2-40B4-BE49-F238E27FC236}">
                    <a16:creationId xmlns:a16="http://schemas.microsoft.com/office/drawing/2014/main" id="{904E45D2-34B7-EB22-3856-7874BE646D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8" name="Oval 126">
                <a:extLst>
                  <a:ext uri="{FF2B5EF4-FFF2-40B4-BE49-F238E27FC236}">
                    <a16:creationId xmlns:a16="http://schemas.microsoft.com/office/drawing/2014/main" id="{6D28A75B-B9A6-802F-1817-0ED832A668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9" name="Oval 127">
                <a:extLst>
                  <a:ext uri="{FF2B5EF4-FFF2-40B4-BE49-F238E27FC236}">
                    <a16:creationId xmlns:a16="http://schemas.microsoft.com/office/drawing/2014/main" id="{3609B710-E199-BD87-85E7-B31808328A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8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0" name="Oval 128">
                <a:extLst>
                  <a:ext uri="{FF2B5EF4-FFF2-40B4-BE49-F238E27FC236}">
                    <a16:creationId xmlns:a16="http://schemas.microsoft.com/office/drawing/2014/main" id="{3DB6B90D-5467-D7EF-D63C-7E2F72171C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0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1" name="Oval 129">
                <a:extLst>
                  <a:ext uri="{FF2B5EF4-FFF2-40B4-BE49-F238E27FC236}">
                    <a16:creationId xmlns:a16="http://schemas.microsoft.com/office/drawing/2014/main" id="{FCA563AA-E8FF-758B-0261-9B904BE130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2" name="Oval 130">
                <a:extLst>
                  <a:ext uri="{FF2B5EF4-FFF2-40B4-BE49-F238E27FC236}">
                    <a16:creationId xmlns:a16="http://schemas.microsoft.com/office/drawing/2014/main" id="{E0ED56F3-2367-8069-73A6-66FA637FC3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3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3" name="Oval 131">
                <a:extLst>
                  <a:ext uri="{FF2B5EF4-FFF2-40B4-BE49-F238E27FC236}">
                    <a16:creationId xmlns:a16="http://schemas.microsoft.com/office/drawing/2014/main" id="{A09E8EB4-D587-46E9-C1BD-0F466126F9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5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4" name="Oval 132">
                <a:extLst>
                  <a:ext uri="{FF2B5EF4-FFF2-40B4-BE49-F238E27FC236}">
                    <a16:creationId xmlns:a16="http://schemas.microsoft.com/office/drawing/2014/main" id="{0E40A27F-DBEA-8DB0-6274-D72E169C5C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5" name="Oval 133">
                <a:extLst>
                  <a:ext uri="{FF2B5EF4-FFF2-40B4-BE49-F238E27FC236}">
                    <a16:creationId xmlns:a16="http://schemas.microsoft.com/office/drawing/2014/main" id="{C654576B-679A-E90A-D24B-0422F45459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8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6" name="Oval 134">
                <a:extLst>
                  <a:ext uri="{FF2B5EF4-FFF2-40B4-BE49-F238E27FC236}">
                    <a16:creationId xmlns:a16="http://schemas.microsoft.com/office/drawing/2014/main" id="{B76FF699-0B49-EB79-18F9-9FF90A05A2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7" name="Oval 135">
                <a:extLst>
                  <a:ext uri="{FF2B5EF4-FFF2-40B4-BE49-F238E27FC236}">
                    <a16:creationId xmlns:a16="http://schemas.microsoft.com/office/drawing/2014/main" id="{376815ED-08E1-FE75-96AC-26818C84AD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2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8" name="Oval 136">
                <a:extLst>
                  <a:ext uri="{FF2B5EF4-FFF2-40B4-BE49-F238E27FC236}">
                    <a16:creationId xmlns:a16="http://schemas.microsoft.com/office/drawing/2014/main" id="{AA89E9D3-063A-12C1-7611-1D1C6F24B0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3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69" name="Oval 137">
                <a:extLst>
                  <a:ext uri="{FF2B5EF4-FFF2-40B4-BE49-F238E27FC236}">
                    <a16:creationId xmlns:a16="http://schemas.microsoft.com/office/drawing/2014/main" id="{C86D0866-F6E6-BF91-C288-0F80C3462C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5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0" name="Oval 138">
                <a:extLst>
                  <a:ext uri="{FF2B5EF4-FFF2-40B4-BE49-F238E27FC236}">
                    <a16:creationId xmlns:a16="http://schemas.microsoft.com/office/drawing/2014/main" id="{538B3EB7-E0FC-8587-E757-C7F819B706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9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1" name="Oval 139">
                <a:extLst>
                  <a:ext uri="{FF2B5EF4-FFF2-40B4-BE49-F238E27FC236}">
                    <a16:creationId xmlns:a16="http://schemas.microsoft.com/office/drawing/2014/main" id="{1F4E8F82-7703-956D-7A91-651443EE99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84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2" name="Oval 140">
                <a:extLst>
                  <a:ext uri="{FF2B5EF4-FFF2-40B4-BE49-F238E27FC236}">
                    <a16:creationId xmlns:a16="http://schemas.microsoft.com/office/drawing/2014/main" id="{5A16D135-E4C5-2455-F26E-B5818251D5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0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3" name="Oval 141">
                <a:extLst>
                  <a:ext uri="{FF2B5EF4-FFF2-40B4-BE49-F238E27FC236}">
                    <a16:creationId xmlns:a16="http://schemas.microsoft.com/office/drawing/2014/main" id="{985A5A20-B0C5-DF14-3E1A-6B1F0758F2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1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4" name="Oval 142">
                <a:extLst>
                  <a:ext uri="{FF2B5EF4-FFF2-40B4-BE49-F238E27FC236}">
                    <a16:creationId xmlns:a16="http://schemas.microsoft.com/office/drawing/2014/main" id="{78950A9B-483F-E8F8-7F38-82D750E9F7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3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6" name="Oval 143">
                <a:extLst>
                  <a:ext uri="{FF2B5EF4-FFF2-40B4-BE49-F238E27FC236}">
                    <a16:creationId xmlns:a16="http://schemas.microsoft.com/office/drawing/2014/main" id="{08F82308-F174-1F3E-AFEA-5EA4B99FCC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7" name="Oval 144">
                <a:extLst>
                  <a:ext uri="{FF2B5EF4-FFF2-40B4-BE49-F238E27FC236}">
                    <a16:creationId xmlns:a16="http://schemas.microsoft.com/office/drawing/2014/main" id="{CB1E5512-0532-C566-D263-609801478A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6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8" name="Oval 145">
                <a:extLst>
                  <a:ext uri="{FF2B5EF4-FFF2-40B4-BE49-F238E27FC236}">
                    <a16:creationId xmlns:a16="http://schemas.microsoft.com/office/drawing/2014/main" id="{5B076CC5-1EE8-5078-C5C9-B05DBBA0E6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8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79" name="Oval 146">
                <a:extLst>
                  <a:ext uri="{FF2B5EF4-FFF2-40B4-BE49-F238E27FC236}">
                    <a16:creationId xmlns:a16="http://schemas.microsoft.com/office/drawing/2014/main" id="{978DA5B0-DCE2-C5B9-313B-BB7360D8C5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8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0" name="Oval 147">
                <a:extLst>
                  <a:ext uri="{FF2B5EF4-FFF2-40B4-BE49-F238E27FC236}">
                    <a16:creationId xmlns:a16="http://schemas.microsoft.com/office/drawing/2014/main" id="{EFD909F4-FF91-7DE2-B7B1-B7DE13635A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1" name="Oval 148">
                <a:extLst>
                  <a:ext uri="{FF2B5EF4-FFF2-40B4-BE49-F238E27FC236}">
                    <a16:creationId xmlns:a16="http://schemas.microsoft.com/office/drawing/2014/main" id="{09C4D821-3C22-C6AF-0159-2B73BC708A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2" name="Oval 149">
                <a:extLst>
                  <a:ext uri="{FF2B5EF4-FFF2-40B4-BE49-F238E27FC236}">
                    <a16:creationId xmlns:a16="http://schemas.microsoft.com/office/drawing/2014/main" id="{89B61EE5-ECEF-AEA3-F210-AE4E91554D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3" name="Oval 150">
                <a:extLst>
                  <a:ext uri="{FF2B5EF4-FFF2-40B4-BE49-F238E27FC236}">
                    <a16:creationId xmlns:a16="http://schemas.microsoft.com/office/drawing/2014/main" id="{22170603-F8F2-6640-F378-54968A1C90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4" name="Oval 151">
                <a:extLst>
                  <a:ext uri="{FF2B5EF4-FFF2-40B4-BE49-F238E27FC236}">
                    <a16:creationId xmlns:a16="http://schemas.microsoft.com/office/drawing/2014/main" id="{19B1CB25-47DB-7962-D2D5-A3936D9B18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7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5" name="Oval 152">
                <a:extLst>
                  <a:ext uri="{FF2B5EF4-FFF2-40B4-BE49-F238E27FC236}">
                    <a16:creationId xmlns:a16="http://schemas.microsoft.com/office/drawing/2014/main" id="{8A3C051C-42BA-69F9-47E9-18AB4CA761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9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6" name="Oval 153">
                <a:extLst>
                  <a:ext uri="{FF2B5EF4-FFF2-40B4-BE49-F238E27FC236}">
                    <a16:creationId xmlns:a16="http://schemas.microsoft.com/office/drawing/2014/main" id="{58EBBB45-C0A6-2EB8-004F-43E5F19635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7" name="Oval 154">
                <a:extLst>
                  <a:ext uri="{FF2B5EF4-FFF2-40B4-BE49-F238E27FC236}">
                    <a16:creationId xmlns:a16="http://schemas.microsoft.com/office/drawing/2014/main" id="{1EBEC635-AB2F-D9A2-A14C-7252D5764F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8" name="Oval 155">
                <a:extLst>
                  <a:ext uri="{FF2B5EF4-FFF2-40B4-BE49-F238E27FC236}">
                    <a16:creationId xmlns:a16="http://schemas.microsoft.com/office/drawing/2014/main" id="{BCB8CF78-F35E-462C-4212-AC9027848E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89" name="Oval 156">
                <a:extLst>
                  <a:ext uri="{FF2B5EF4-FFF2-40B4-BE49-F238E27FC236}">
                    <a16:creationId xmlns:a16="http://schemas.microsoft.com/office/drawing/2014/main" id="{9567BFC9-8E5D-3BF2-F4DD-B0A39A46C6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0" name="Oval 157">
                <a:extLst>
                  <a:ext uri="{FF2B5EF4-FFF2-40B4-BE49-F238E27FC236}">
                    <a16:creationId xmlns:a16="http://schemas.microsoft.com/office/drawing/2014/main" id="{B6863EB6-77B0-E7D0-A6B7-1AB3C82D52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76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1" name="Oval 158">
                <a:extLst>
                  <a:ext uri="{FF2B5EF4-FFF2-40B4-BE49-F238E27FC236}">
                    <a16:creationId xmlns:a16="http://schemas.microsoft.com/office/drawing/2014/main" id="{4CD13547-09F4-87CC-EFCC-0C1BEE34A5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9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2" name="Oval 159">
                <a:extLst>
                  <a:ext uri="{FF2B5EF4-FFF2-40B4-BE49-F238E27FC236}">
                    <a16:creationId xmlns:a16="http://schemas.microsoft.com/office/drawing/2014/main" id="{F225A2C7-B65C-0774-C483-344A711E72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7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3" name="Oval 160">
                <a:extLst>
                  <a:ext uri="{FF2B5EF4-FFF2-40B4-BE49-F238E27FC236}">
                    <a16:creationId xmlns:a16="http://schemas.microsoft.com/office/drawing/2014/main" id="{F735CC85-3A22-6A62-1D85-EBBA2C3254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25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4" name="Oval 161">
                <a:extLst>
                  <a:ext uri="{FF2B5EF4-FFF2-40B4-BE49-F238E27FC236}">
                    <a16:creationId xmlns:a16="http://schemas.microsoft.com/office/drawing/2014/main" id="{56F4EED0-9CB9-5A87-C963-3F5FA35891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40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5" name="Oval 162">
                <a:extLst>
                  <a:ext uri="{FF2B5EF4-FFF2-40B4-BE49-F238E27FC236}">
                    <a16:creationId xmlns:a16="http://schemas.microsoft.com/office/drawing/2014/main" id="{1627A69A-2CD4-A3FE-5C7F-E221CCD9B1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56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6" name="Oval 163">
                <a:extLst>
                  <a:ext uri="{FF2B5EF4-FFF2-40B4-BE49-F238E27FC236}">
                    <a16:creationId xmlns:a16="http://schemas.microsoft.com/office/drawing/2014/main" id="{DE8FBE1B-FC34-2345-FBE6-01B10E823C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71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7" name="Oval 164">
                <a:extLst>
                  <a:ext uri="{FF2B5EF4-FFF2-40B4-BE49-F238E27FC236}">
                    <a16:creationId xmlns:a16="http://schemas.microsoft.com/office/drawing/2014/main" id="{4343ACCD-7807-9790-2ADD-BF611CB785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8" name="Oval 165">
                <a:extLst>
                  <a:ext uri="{FF2B5EF4-FFF2-40B4-BE49-F238E27FC236}">
                    <a16:creationId xmlns:a16="http://schemas.microsoft.com/office/drawing/2014/main" id="{95D8BE36-1684-3F3D-0136-926B649308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0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99" name="Oval 166">
                <a:extLst>
                  <a:ext uri="{FF2B5EF4-FFF2-40B4-BE49-F238E27FC236}">
                    <a16:creationId xmlns:a16="http://schemas.microsoft.com/office/drawing/2014/main" id="{BC8AA2DE-E164-BAFF-A925-F4013E6B8A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19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0" name="Oval 167">
                <a:extLst>
                  <a:ext uri="{FF2B5EF4-FFF2-40B4-BE49-F238E27FC236}">
                    <a16:creationId xmlns:a16="http://schemas.microsoft.com/office/drawing/2014/main" id="{A4904254-69AE-ADF4-54F6-87538AEC69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5" y="6922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1" name="Oval 168">
                <a:extLst>
                  <a:ext uri="{FF2B5EF4-FFF2-40B4-BE49-F238E27FC236}">
                    <a16:creationId xmlns:a16="http://schemas.microsoft.com/office/drawing/2014/main" id="{C32DAF1F-984D-150C-FD23-B1EE7C2DD4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3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2" name="Oval 169">
                <a:extLst>
                  <a:ext uri="{FF2B5EF4-FFF2-40B4-BE49-F238E27FC236}">
                    <a16:creationId xmlns:a16="http://schemas.microsoft.com/office/drawing/2014/main" id="{F7D26D62-30A1-45C7-B150-A0169329AA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68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3" name="Oval 170">
                <a:extLst>
                  <a:ext uri="{FF2B5EF4-FFF2-40B4-BE49-F238E27FC236}">
                    <a16:creationId xmlns:a16="http://schemas.microsoft.com/office/drawing/2014/main" id="{97D30FC6-E307-463F-AC23-C734171EA9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84" y="6922"/>
                <a:ext cx="39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4" name="Oval 171">
                <a:extLst>
                  <a:ext uri="{FF2B5EF4-FFF2-40B4-BE49-F238E27FC236}">
                    <a16:creationId xmlns:a16="http://schemas.microsoft.com/office/drawing/2014/main" id="{E4B97C34-2608-8484-D754-21AEA6F0AE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9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5" name="Oval 172">
                <a:extLst>
                  <a:ext uri="{FF2B5EF4-FFF2-40B4-BE49-F238E27FC236}">
                    <a16:creationId xmlns:a16="http://schemas.microsoft.com/office/drawing/2014/main" id="{59331A52-D3E2-5C1B-E7F0-3B49886F46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10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6" name="Oval 173">
                <a:extLst>
                  <a:ext uri="{FF2B5EF4-FFF2-40B4-BE49-F238E27FC236}">
                    <a16:creationId xmlns:a16="http://schemas.microsoft.com/office/drawing/2014/main" id="{D0B71BE7-45AA-8E05-E137-88756E3694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25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7" name="Oval 174">
                <a:extLst>
                  <a:ext uri="{FF2B5EF4-FFF2-40B4-BE49-F238E27FC236}">
                    <a16:creationId xmlns:a16="http://schemas.microsoft.com/office/drawing/2014/main" id="{F844CA43-154D-9705-9BC2-1796F5AEB2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3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8" name="Oval 175">
                <a:extLst>
                  <a:ext uri="{FF2B5EF4-FFF2-40B4-BE49-F238E27FC236}">
                    <a16:creationId xmlns:a16="http://schemas.microsoft.com/office/drawing/2014/main" id="{B937C10B-9A13-C3D7-A80A-48C6217738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5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09" name="Oval 176">
                <a:extLst>
                  <a:ext uri="{FF2B5EF4-FFF2-40B4-BE49-F238E27FC236}">
                    <a16:creationId xmlns:a16="http://schemas.microsoft.com/office/drawing/2014/main" id="{8DEEC5F1-EA68-F7B3-F4A0-37808FC317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4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0" name="Oval 177">
                <a:extLst>
                  <a:ext uri="{FF2B5EF4-FFF2-40B4-BE49-F238E27FC236}">
                    <a16:creationId xmlns:a16="http://schemas.microsoft.com/office/drawing/2014/main" id="{C287BF27-EB4F-A3B3-2CDF-F21322A9A9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92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1" name="Oval 178">
                <a:extLst>
                  <a:ext uri="{FF2B5EF4-FFF2-40B4-BE49-F238E27FC236}">
                    <a16:creationId xmlns:a16="http://schemas.microsoft.com/office/drawing/2014/main" id="{82BC2D2C-1C26-5EF3-4997-EAC61A71A1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2" name="Oval 179">
                <a:extLst>
                  <a:ext uri="{FF2B5EF4-FFF2-40B4-BE49-F238E27FC236}">
                    <a16:creationId xmlns:a16="http://schemas.microsoft.com/office/drawing/2014/main" id="{C9F1B351-5648-6353-6D26-4D0E842EA6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2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3" name="Oval 180">
                <a:extLst>
                  <a:ext uri="{FF2B5EF4-FFF2-40B4-BE49-F238E27FC236}">
                    <a16:creationId xmlns:a16="http://schemas.microsoft.com/office/drawing/2014/main" id="{DCD8571C-F77A-B45F-C75F-3A443D68C3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39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114" name="Oval 181">
                <a:extLst>
                  <a:ext uri="{FF2B5EF4-FFF2-40B4-BE49-F238E27FC236}">
                    <a16:creationId xmlns:a16="http://schemas.microsoft.com/office/drawing/2014/main" id="{7E838E16-2E44-F0DD-0963-055812761A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7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1" name="Oval 182">
                <a:extLst>
                  <a:ext uri="{FF2B5EF4-FFF2-40B4-BE49-F238E27FC236}">
                    <a16:creationId xmlns:a16="http://schemas.microsoft.com/office/drawing/2014/main" id="{7E2AD859-2976-7044-DA48-7E6991D04C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2" name="Oval 183">
                <a:extLst>
                  <a:ext uri="{FF2B5EF4-FFF2-40B4-BE49-F238E27FC236}">
                    <a16:creationId xmlns:a16="http://schemas.microsoft.com/office/drawing/2014/main" id="{03ACDE90-24BE-BBCB-79DD-C1EA4DA2DE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88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3" name="Oval 184">
                <a:extLst>
                  <a:ext uri="{FF2B5EF4-FFF2-40B4-BE49-F238E27FC236}">
                    <a16:creationId xmlns:a16="http://schemas.microsoft.com/office/drawing/2014/main" id="{E8DD692E-D173-881E-474C-F60C154F69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03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4" name="Oval 185">
                <a:extLst>
                  <a:ext uri="{FF2B5EF4-FFF2-40B4-BE49-F238E27FC236}">
                    <a16:creationId xmlns:a16="http://schemas.microsoft.com/office/drawing/2014/main" id="{7E0388B1-E856-0E0D-B34A-EDB66E2B58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21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5" name="Oval 186">
                <a:extLst>
                  <a:ext uri="{FF2B5EF4-FFF2-40B4-BE49-F238E27FC236}">
                    <a16:creationId xmlns:a16="http://schemas.microsoft.com/office/drawing/2014/main" id="{3E42E1BE-431C-40F3-F025-DE9C47BF39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3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6" name="Oval 187">
                <a:extLst>
                  <a:ext uri="{FF2B5EF4-FFF2-40B4-BE49-F238E27FC236}">
                    <a16:creationId xmlns:a16="http://schemas.microsoft.com/office/drawing/2014/main" id="{5B2CEEDE-0F3B-B2F4-90EC-98639720E3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2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7" name="Oval 188">
                <a:extLst>
                  <a:ext uri="{FF2B5EF4-FFF2-40B4-BE49-F238E27FC236}">
                    <a16:creationId xmlns:a16="http://schemas.microsoft.com/office/drawing/2014/main" id="{FE1F2CD3-4AAE-2CB8-2AFF-1188BD1ED0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8" name="Oval 189">
                <a:extLst>
                  <a:ext uri="{FF2B5EF4-FFF2-40B4-BE49-F238E27FC236}">
                    <a16:creationId xmlns:a16="http://schemas.microsoft.com/office/drawing/2014/main" id="{D6C7728C-D137-D84E-13CC-284873A92C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89" name="Oval 190">
                <a:extLst>
                  <a:ext uri="{FF2B5EF4-FFF2-40B4-BE49-F238E27FC236}">
                    <a16:creationId xmlns:a16="http://schemas.microsoft.com/office/drawing/2014/main" id="{59884D36-3272-32FA-777B-372C78D60D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1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0" name="Oval 191">
                <a:extLst>
                  <a:ext uri="{FF2B5EF4-FFF2-40B4-BE49-F238E27FC236}">
                    <a16:creationId xmlns:a16="http://schemas.microsoft.com/office/drawing/2014/main" id="{15D33FCA-9DA8-0242-28CA-1142227EC7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7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1" name="Oval 192">
                <a:extLst>
                  <a:ext uri="{FF2B5EF4-FFF2-40B4-BE49-F238E27FC236}">
                    <a16:creationId xmlns:a16="http://schemas.microsoft.com/office/drawing/2014/main" id="{D402D0FB-BC10-3CCA-C416-D6481CE91C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5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2" name="Freeform 193">
                <a:extLst>
                  <a:ext uri="{FF2B5EF4-FFF2-40B4-BE49-F238E27FC236}">
                    <a16:creationId xmlns:a16="http://schemas.microsoft.com/office/drawing/2014/main" id="{94FDA1D5-8ECD-D208-5FA9-76DF571945EC}"/>
                  </a:ext>
                </a:extLst>
              </p:cNvPr>
              <p:cNvSpPr/>
              <p:nvPr/>
            </p:nvSpPr>
            <p:spPr bwMode="auto">
              <a:xfrm>
                <a:off x="5750" y="6915"/>
                <a:ext cx="46" cy="46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0 h 7"/>
                  <a:gd name="T4" fmla="*/ 7 w 7"/>
                  <a:gd name="T5" fmla="*/ 4 h 7"/>
                  <a:gd name="T6" fmla="*/ 3 w 7"/>
                  <a:gd name="T7" fmla="*/ 7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1" y="1"/>
                      <a:pt x="3" y="0"/>
                      <a:pt x="4" y="0"/>
                    </a:cubicBezTo>
                    <a:cubicBezTo>
                      <a:pt x="6" y="0"/>
                      <a:pt x="7" y="2"/>
                      <a:pt x="7" y="4"/>
                    </a:cubicBezTo>
                    <a:cubicBezTo>
                      <a:pt x="7" y="6"/>
                      <a:pt x="5" y="7"/>
                      <a:pt x="3" y="7"/>
                    </a:cubicBezTo>
                    <a:cubicBezTo>
                      <a:pt x="1" y="6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3" name="Freeform 194">
                <a:extLst>
                  <a:ext uri="{FF2B5EF4-FFF2-40B4-BE49-F238E27FC236}">
                    <a16:creationId xmlns:a16="http://schemas.microsoft.com/office/drawing/2014/main" id="{F5192AF9-2F1D-C53B-3A0B-329BB69AE5EA}"/>
                  </a:ext>
                </a:extLst>
              </p:cNvPr>
              <p:cNvSpPr/>
              <p:nvPr/>
            </p:nvSpPr>
            <p:spPr bwMode="auto">
              <a:xfrm>
                <a:off x="5666" y="6881"/>
                <a:ext cx="53" cy="53"/>
              </a:xfrm>
              <a:custGeom>
                <a:avLst/>
                <a:gdLst>
                  <a:gd name="T0" fmla="*/ 1 w 8"/>
                  <a:gd name="T1" fmla="*/ 2 h 8"/>
                  <a:gd name="T2" fmla="*/ 6 w 8"/>
                  <a:gd name="T3" fmla="*/ 1 h 8"/>
                  <a:gd name="T4" fmla="*/ 7 w 8"/>
                  <a:gd name="T5" fmla="*/ 5 h 8"/>
                  <a:gd name="T6" fmla="*/ 3 w 8"/>
                  <a:gd name="T7" fmla="*/ 7 h 8"/>
                  <a:gd name="T8" fmla="*/ 1 w 8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2"/>
                    </a:moveTo>
                    <a:cubicBezTo>
                      <a:pt x="2" y="1"/>
                      <a:pt x="4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1" y="6"/>
                      <a:pt x="0" y="4"/>
                      <a:pt x="1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4" name="Freeform 195">
                <a:extLst>
                  <a:ext uri="{FF2B5EF4-FFF2-40B4-BE49-F238E27FC236}">
                    <a16:creationId xmlns:a16="http://schemas.microsoft.com/office/drawing/2014/main" id="{579825A2-2DE6-A8CF-6C2D-98C3732329A8}"/>
                  </a:ext>
                </a:extLst>
              </p:cNvPr>
              <p:cNvSpPr/>
              <p:nvPr/>
            </p:nvSpPr>
            <p:spPr bwMode="auto">
              <a:xfrm>
                <a:off x="5603" y="6838"/>
                <a:ext cx="51" cy="43"/>
              </a:xfrm>
              <a:custGeom>
                <a:avLst/>
                <a:gdLst>
                  <a:gd name="T0" fmla="*/ 2 w 8"/>
                  <a:gd name="T1" fmla="*/ 1 h 7"/>
                  <a:gd name="T2" fmla="*/ 6 w 8"/>
                  <a:gd name="T3" fmla="*/ 1 h 7"/>
                  <a:gd name="T4" fmla="*/ 6 w 8"/>
                  <a:gd name="T5" fmla="*/ 6 h 7"/>
                  <a:gd name="T6" fmla="*/ 2 w 8"/>
                  <a:gd name="T7" fmla="*/ 6 h 7"/>
                  <a:gd name="T8" fmla="*/ 2 w 8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1"/>
                    </a:move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6" y="6"/>
                    </a:cubicBezTo>
                    <a:cubicBezTo>
                      <a:pt x="5" y="7"/>
                      <a:pt x="3" y="7"/>
                      <a:pt x="2" y="6"/>
                    </a:cubicBezTo>
                    <a:cubicBezTo>
                      <a:pt x="0" y="4"/>
                      <a:pt x="0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5" name="Freeform 196">
                <a:extLst>
                  <a:ext uri="{FF2B5EF4-FFF2-40B4-BE49-F238E27FC236}">
                    <a16:creationId xmlns:a16="http://schemas.microsoft.com/office/drawing/2014/main" id="{2CE5B6DF-42A5-5864-94A6-DFE3789F2555}"/>
                  </a:ext>
                </a:extLst>
              </p:cNvPr>
              <p:cNvSpPr/>
              <p:nvPr/>
            </p:nvSpPr>
            <p:spPr bwMode="auto">
              <a:xfrm>
                <a:off x="5550" y="6766"/>
                <a:ext cx="53" cy="53"/>
              </a:xfrm>
              <a:custGeom>
                <a:avLst/>
                <a:gdLst>
                  <a:gd name="T0" fmla="*/ 2 w 8"/>
                  <a:gd name="T1" fmla="*/ 1 h 8"/>
                  <a:gd name="T2" fmla="*/ 7 w 8"/>
                  <a:gd name="T3" fmla="*/ 2 h 8"/>
                  <a:gd name="T4" fmla="*/ 6 w 8"/>
                  <a:gd name="T5" fmla="*/ 7 h 8"/>
                  <a:gd name="T6" fmla="*/ 1 w 8"/>
                  <a:gd name="T7" fmla="*/ 6 h 8"/>
                  <a:gd name="T8" fmla="*/ 2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2" y="1"/>
                    </a:moveTo>
                    <a:cubicBezTo>
                      <a:pt x="4" y="0"/>
                      <a:pt x="6" y="1"/>
                      <a:pt x="7" y="2"/>
                    </a:cubicBezTo>
                    <a:cubicBezTo>
                      <a:pt x="8" y="4"/>
                      <a:pt x="7" y="6"/>
                      <a:pt x="6" y="7"/>
                    </a:cubicBezTo>
                    <a:cubicBezTo>
                      <a:pt x="4" y="8"/>
                      <a:pt x="2" y="8"/>
                      <a:pt x="1" y="6"/>
                    </a:cubicBezTo>
                    <a:cubicBezTo>
                      <a:pt x="0" y="4"/>
                      <a:pt x="1" y="2"/>
                      <a:pt x="2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6" name="Freeform 197">
                <a:extLst>
                  <a:ext uri="{FF2B5EF4-FFF2-40B4-BE49-F238E27FC236}">
                    <a16:creationId xmlns:a16="http://schemas.microsoft.com/office/drawing/2014/main" id="{5D515B19-D145-9CDB-9516-242F96C82695}"/>
                  </a:ext>
                </a:extLst>
              </p:cNvPr>
              <p:cNvSpPr/>
              <p:nvPr/>
            </p:nvSpPr>
            <p:spPr bwMode="auto">
              <a:xfrm>
                <a:off x="5518" y="6688"/>
                <a:ext cx="51" cy="53"/>
              </a:xfrm>
              <a:custGeom>
                <a:avLst/>
                <a:gdLst>
                  <a:gd name="T0" fmla="*/ 4 w 8"/>
                  <a:gd name="T1" fmla="*/ 1 h 8"/>
                  <a:gd name="T2" fmla="*/ 8 w 8"/>
                  <a:gd name="T3" fmla="*/ 3 h 8"/>
                  <a:gd name="T4" fmla="*/ 5 w 8"/>
                  <a:gd name="T5" fmla="*/ 7 h 8"/>
                  <a:gd name="T6" fmla="*/ 1 w 8"/>
                  <a:gd name="T7" fmla="*/ 5 h 8"/>
                  <a:gd name="T8" fmla="*/ 4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1"/>
                    </a:moveTo>
                    <a:cubicBezTo>
                      <a:pt x="6" y="0"/>
                      <a:pt x="7" y="2"/>
                      <a:pt x="8" y="3"/>
                    </a:cubicBezTo>
                    <a:cubicBezTo>
                      <a:pt x="8" y="5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ubicBezTo>
                      <a:pt x="0" y="3"/>
                      <a:pt x="2" y="1"/>
                      <a:pt x="4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7" name="Freeform 198">
                <a:extLst>
                  <a:ext uri="{FF2B5EF4-FFF2-40B4-BE49-F238E27FC236}">
                    <a16:creationId xmlns:a16="http://schemas.microsoft.com/office/drawing/2014/main" id="{4639074F-99CC-C7B0-42BB-FBFA7C32083F}"/>
                  </a:ext>
                </a:extLst>
              </p:cNvPr>
              <p:cNvSpPr/>
              <p:nvPr/>
            </p:nvSpPr>
            <p:spPr bwMode="auto">
              <a:xfrm>
                <a:off x="5518" y="6611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3 h 7"/>
                  <a:gd name="T4" fmla="*/ 3 w 7"/>
                  <a:gd name="T5" fmla="*/ 6 h 7"/>
                  <a:gd name="T6" fmla="*/ 0 w 7"/>
                  <a:gd name="T7" fmla="*/ 3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1"/>
                      <a:pt x="7" y="3"/>
                    </a:cubicBezTo>
                    <a:cubicBezTo>
                      <a:pt x="7" y="5"/>
                      <a:pt x="5" y="6"/>
                      <a:pt x="3" y="6"/>
                    </a:cubicBezTo>
                    <a:cubicBezTo>
                      <a:pt x="1" y="7"/>
                      <a:pt x="0" y="5"/>
                      <a:pt x="0" y="3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8" name="Oval 199">
                <a:extLst>
                  <a:ext uri="{FF2B5EF4-FFF2-40B4-BE49-F238E27FC236}">
                    <a16:creationId xmlns:a16="http://schemas.microsoft.com/office/drawing/2014/main" id="{1944F1C6-C637-C94D-AF98-D1DF093215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52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399" name="Oval 200">
                <a:extLst>
                  <a:ext uri="{FF2B5EF4-FFF2-40B4-BE49-F238E27FC236}">
                    <a16:creationId xmlns:a16="http://schemas.microsoft.com/office/drawing/2014/main" id="{21CA0C19-2DFB-2ED4-7658-59FE76ABC1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44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0" name="Oval 201">
                <a:extLst>
                  <a:ext uri="{FF2B5EF4-FFF2-40B4-BE49-F238E27FC236}">
                    <a16:creationId xmlns:a16="http://schemas.microsoft.com/office/drawing/2014/main" id="{3642047E-F43C-58D2-9150-1736FC39EC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35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1" name="Oval 202">
                <a:extLst>
                  <a:ext uri="{FF2B5EF4-FFF2-40B4-BE49-F238E27FC236}">
                    <a16:creationId xmlns:a16="http://schemas.microsoft.com/office/drawing/2014/main" id="{A7040449-A612-A356-CA31-75B6566E4C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275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2" name="Oval 203">
                <a:extLst>
                  <a:ext uri="{FF2B5EF4-FFF2-40B4-BE49-F238E27FC236}">
                    <a16:creationId xmlns:a16="http://schemas.microsoft.com/office/drawing/2014/main" id="{3C0E14ED-7291-4734-4824-CC365E202D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91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3" name="Oval 204">
                <a:extLst>
                  <a:ext uri="{FF2B5EF4-FFF2-40B4-BE49-F238E27FC236}">
                    <a16:creationId xmlns:a16="http://schemas.microsoft.com/office/drawing/2014/main" id="{493136CF-B3CD-5C1A-D9B6-F20CF63450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106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4" name="Oval 205">
                <a:extLst>
                  <a:ext uri="{FF2B5EF4-FFF2-40B4-BE49-F238E27FC236}">
                    <a16:creationId xmlns:a16="http://schemas.microsoft.com/office/drawing/2014/main" id="{C13E98A8-B3F3-046D-B783-5C8EEEE30D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6022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5" name="Oval 206">
                <a:extLst>
                  <a:ext uri="{FF2B5EF4-FFF2-40B4-BE49-F238E27FC236}">
                    <a16:creationId xmlns:a16="http://schemas.microsoft.com/office/drawing/2014/main" id="{E240D095-9A84-8733-5C8C-F7AEB6C1A4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937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6" name="Oval 207">
                <a:extLst>
                  <a:ext uri="{FF2B5EF4-FFF2-40B4-BE49-F238E27FC236}">
                    <a16:creationId xmlns:a16="http://schemas.microsoft.com/office/drawing/2014/main" id="{0CC2AB1C-C5FD-8C59-E862-DC44C2B291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853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7" name="Oval 208">
                <a:extLst>
                  <a:ext uri="{FF2B5EF4-FFF2-40B4-BE49-F238E27FC236}">
                    <a16:creationId xmlns:a16="http://schemas.microsoft.com/office/drawing/2014/main" id="{FE65CB64-BE9F-17E3-E967-45DB28C631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768"/>
                <a:ext cx="43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8" name="Oval 209">
                <a:extLst>
                  <a:ext uri="{FF2B5EF4-FFF2-40B4-BE49-F238E27FC236}">
                    <a16:creationId xmlns:a16="http://schemas.microsoft.com/office/drawing/2014/main" id="{A93318DD-215A-0FA3-C38A-3E7151CEAB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67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09" name="Oval 210">
                <a:extLst>
                  <a:ext uri="{FF2B5EF4-FFF2-40B4-BE49-F238E27FC236}">
                    <a16:creationId xmlns:a16="http://schemas.microsoft.com/office/drawing/2014/main" id="{50F86B94-3A3B-C30C-BD5B-7661F10251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9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0" name="Oval 211">
                <a:extLst>
                  <a:ext uri="{FF2B5EF4-FFF2-40B4-BE49-F238E27FC236}">
                    <a16:creationId xmlns:a16="http://schemas.microsoft.com/office/drawing/2014/main" id="{8B50270D-D02B-60E0-0913-916F67B027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5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1" name="Oval 212">
                <a:extLst>
                  <a:ext uri="{FF2B5EF4-FFF2-40B4-BE49-F238E27FC236}">
                    <a16:creationId xmlns:a16="http://schemas.microsoft.com/office/drawing/2014/main" id="{373BECD9-446E-795F-36E7-C47BA0B278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42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2" name="Oval 213">
                <a:extLst>
                  <a:ext uri="{FF2B5EF4-FFF2-40B4-BE49-F238E27FC236}">
                    <a16:creationId xmlns:a16="http://schemas.microsoft.com/office/drawing/2014/main" id="{1A95C363-B1B1-EDB2-4D40-A6DBC0322A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34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3" name="Oval 214">
                <a:extLst>
                  <a:ext uri="{FF2B5EF4-FFF2-40B4-BE49-F238E27FC236}">
                    <a16:creationId xmlns:a16="http://schemas.microsoft.com/office/drawing/2014/main" id="{0587BD0E-C72C-E91D-A40B-3AD9FE301B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258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4" name="Oval 215">
                <a:extLst>
                  <a:ext uri="{FF2B5EF4-FFF2-40B4-BE49-F238E27FC236}">
                    <a16:creationId xmlns:a16="http://schemas.microsoft.com/office/drawing/2014/main" id="{8D025FAD-2109-968C-62D2-A29A0558A0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173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5" name="Oval 216">
                <a:extLst>
                  <a:ext uri="{FF2B5EF4-FFF2-40B4-BE49-F238E27FC236}">
                    <a16:creationId xmlns:a16="http://schemas.microsoft.com/office/drawing/2014/main" id="{C64DD8B3-49FE-C6F9-DBAB-8C95AC9C34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89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6" name="Oval 217">
                <a:extLst>
                  <a:ext uri="{FF2B5EF4-FFF2-40B4-BE49-F238E27FC236}">
                    <a16:creationId xmlns:a16="http://schemas.microsoft.com/office/drawing/2014/main" id="{D34B617A-0E79-AE19-CFA9-DBE2B955D5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500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7" name="Oval 218">
                <a:extLst>
                  <a:ext uri="{FF2B5EF4-FFF2-40B4-BE49-F238E27FC236}">
                    <a16:creationId xmlns:a16="http://schemas.microsoft.com/office/drawing/2014/main" id="{B361FAB8-A394-2E43-2B64-B2A0E42364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92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8" name="Oval 219">
                <a:extLst>
                  <a:ext uri="{FF2B5EF4-FFF2-40B4-BE49-F238E27FC236}">
                    <a16:creationId xmlns:a16="http://schemas.microsoft.com/office/drawing/2014/main" id="{D950135B-4CC2-22CC-22CA-1510A55047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83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19" name="Oval 220">
                <a:extLst>
                  <a:ext uri="{FF2B5EF4-FFF2-40B4-BE49-F238E27FC236}">
                    <a16:creationId xmlns:a16="http://schemas.microsoft.com/office/drawing/2014/main" id="{9CF479CA-B073-4AEC-FAE8-B2ED78D3AF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753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0" name="Oval 221">
                <a:extLst>
                  <a:ext uri="{FF2B5EF4-FFF2-40B4-BE49-F238E27FC236}">
                    <a16:creationId xmlns:a16="http://schemas.microsoft.com/office/drawing/2014/main" id="{9FBD4CA8-950F-CA94-18D6-80CD083F43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669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1" name="Oval 222">
                <a:extLst>
                  <a:ext uri="{FF2B5EF4-FFF2-40B4-BE49-F238E27FC236}">
                    <a16:creationId xmlns:a16="http://schemas.microsoft.com/office/drawing/2014/main" id="{466C1B9D-F816-E585-C718-31F9B4E494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84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2" name="Oval 223">
                <a:extLst>
                  <a:ext uri="{FF2B5EF4-FFF2-40B4-BE49-F238E27FC236}">
                    <a16:creationId xmlns:a16="http://schemas.microsoft.com/office/drawing/2014/main" id="{D3106DA5-F617-646A-0D3E-6B5216DD5C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50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3" name="Oval 224">
                <a:extLst>
                  <a:ext uri="{FF2B5EF4-FFF2-40B4-BE49-F238E27FC236}">
                    <a16:creationId xmlns:a16="http://schemas.microsoft.com/office/drawing/2014/main" id="{DDF5ABB4-6DD1-32B0-EE76-9A4FA6C4DB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415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4" name="Oval 225">
                <a:extLst>
                  <a:ext uri="{FF2B5EF4-FFF2-40B4-BE49-F238E27FC236}">
                    <a16:creationId xmlns:a16="http://schemas.microsoft.com/office/drawing/2014/main" id="{58A0E865-23CB-4675-92D0-3E4EDD2E32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331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5" name="Oval 226">
                <a:extLst>
                  <a:ext uri="{FF2B5EF4-FFF2-40B4-BE49-F238E27FC236}">
                    <a16:creationId xmlns:a16="http://schemas.microsoft.com/office/drawing/2014/main" id="{442801D0-F3C7-C515-9BBA-BBB96A276F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246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6" name="Oval 227">
                <a:extLst>
                  <a:ext uri="{FF2B5EF4-FFF2-40B4-BE49-F238E27FC236}">
                    <a16:creationId xmlns:a16="http://schemas.microsoft.com/office/drawing/2014/main" id="{132F6EA3-A3ED-120C-DE98-6258D7AA20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164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7" name="Oval 228">
                <a:extLst>
                  <a:ext uri="{FF2B5EF4-FFF2-40B4-BE49-F238E27FC236}">
                    <a16:creationId xmlns:a16="http://schemas.microsoft.com/office/drawing/2014/main" id="{EE783695-D95D-F0E9-A0D2-45078150FD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8" y="4080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8" name="Freeform 229">
                <a:extLst>
                  <a:ext uri="{FF2B5EF4-FFF2-40B4-BE49-F238E27FC236}">
                    <a16:creationId xmlns:a16="http://schemas.microsoft.com/office/drawing/2014/main" id="{6C1B011C-62AA-D6D6-1982-3263E2725193}"/>
                  </a:ext>
                </a:extLst>
              </p:cNvPr>
              <p:cNvSpPr/>
              <p:nvPr/>
            </p:nvSpPr>
            <p:spPr bwMode="auto">
              <a:xfrm>
                <a:off x="5518" y="3995"/>
                <a:ext cx="43" cy="46"/>
              </a:xfrm>
              <a:custGeom>
                <a:avLst/>
                <a:gdLst>
                  <a:gd name="T0" fmla="*/ 3 w 7"/>
                  <a:gd name="T1" fmla="*/ 0 h 7"/>
                  <a:gd name="T2" fmla="*/ 7 w 7"/>
                  <a:gd name="T3" fmla="*/ 4 h 7"/>
                  <a:gd name="T4" fmla="*/ 3 w 7"/>
                  <a:gd name="T5" fmla="*/ 7 h 7"/>
                  <a:gd name="T6" fmla="*/ 0 w 7"/>
                  <a:gd name="T7" fmla="*/ 4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5" y="0"/>
                      <a:pt x="7" y="2"/>
                      <a:pt x="7" y="4"/>
                    </a:cubicBezTo>
                    <a:cubicBezTo>
                      <a:pt x="6" y="5"/>
                      <a:pt x="5" y="7"/>
                      <a:pt x="3" y="7"/>
                    </a:cubicBezTo>
                    <a:cubicBezTo>
                      <a:pt x="1" y="7"/>
                      <a:pt x="0" y="6"/>
                      <a:pt x="0" y="4"/>
                    </a:cubicBezTo>
                    <a:cubicBezTo>
                      <a:pt x="0" y="1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29" name="Freeform 230">
                <a:extLst>
                  <a:ext uri="{FF2B5EF4-FFF2-40B4-BE49-F238E27FC236}">
                    <a16:creationId xmlns:a16="http://schemas.microsoft.com/office/drawing/2014/main" id="{F733373D-4D54-70C4-7582-63456BBF3D60}"/>
                  </a:ext>
                </a:extLst>
              </p:cNvPr>
              <p:cNvSpPr/>
              <p:nvPr/>
            </p:nvSpPr>
            <p:spPr bwMode="auto">
              <a:xfrm>
                <a:off x="5523" y="3911"/>
                <a:ext cx="53" cy="51"/>
              </a:xfrm>
              <a:custGeom>
                <a:avLst/>
                <a:gdLst>
                  <a:gd name="T0" fmla="*/ 5 w 8"/>
                  <a:gd name="T1" fmla="*/ 1 h 8"/>
                  <a:gd name="T2" fmla="*/ 8 w 8"/>
                  <a:gd name="T3" fmla="*/ 5 h 8"/>
                  <a:gd name="T4" fmla="*/ 3 w 8"/>
                  <a:gd name="T5" fmla="*/ 7 h 8"/>
                  <a:gd name="T6" fmla="*/ 1 w 8"/>
                  <a:gd name="T7" fmla="*/ 3 h 8"/>
                  <a:gd name="T8" fmla="*/ 5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5" y="1"/>
                    </a:moveTo>
                    <a:cubicBezTo>
                      <a:pt x="7" y="1"/>
                      <a:pt x="8" y="3"/>
                      <a:pt x="8" y="5"/>
                    </a:cubicBezTo>
                    <a:cubicBezTo>
                      <a:pt x="7" y="7"/>
                      <a:pt x="5" y="8"/>
                      <a:pt x="3" y="7"/>
                    </a:cubicBezTo>
                    <a:cubicBezTo>
                      <a:pt x="2" y="7"/>
                      <a:pt x="0" y="5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0" name="Freeform 231">
                <a:extLst>
                  <a:ext uri="{FF2B5EF4-FFF2-40B4-BE49-F238E27FC236}">
                    <a16:creationId xmlns:a16="http://schemas.microsoft.com/office/drawing/2014/main" id="{0A02D7A8-9E24-DE6A-FED5-A4981CBF6F9E}"/>
                  </a:ext>
                </a:extLst>
              </p:cNvPr>
              <p:cNvSpPr/>
              <p:nvPr/>
            </p:nvSpPr>
            <p:spPr bwMode="auto">
              <a:xfrm>
                <a:off x="5561" y="3834"/>
                <a:ext cx="53" cy="51"/>
              </a:xfrm>
              <a:custGeom>
                <a:avLst/>
                <a:gdLst>
                  <a:gd name="T0" fmla="*/ 6 w 8"/>
                  <a:gd name="T1" fmla="*/ 1 h 8"/>
                  <a:gd name="T2" fmla="*/ 7 w 8"/>
                  <a:gd name="T3" fmla="*/ 6 h 8"/>
                  <a:gd name="T4" fmla="*/ 2 w 8"/>
                  <a:gd name="T5" fmla="*/ 7 h 8"/>
                  <a:gd name="T6" fmla="*/ 1 w 8"/>
                  <a:gd name="T7" fmla="*/ 2 h 8"/>
                  <a:gd name="T8" fmla="*/ 6 w 8"/>
                  <a:gd name="T9" fmla="*/ 1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1"/>
                    </a:moveTo>
                    <a:cubicBezTo>
                      <a:pt x="8" y="3"/>
                      <a:pt x="8" y="5"/>
                      <a:pt x="7" y="6"/>
                    </a:cubicBez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2"/>
                    </a:cubicBezTo>
                    <a:cubicBezTo>
                      <a:pt x="2" y="1"/>
                      <a:pt x="5" y="0"/>
                      <a:pt x="6" y="1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1" name="Freeform 232">
                <a:extLst>
                  <a:ext uri="{FF2B5EF4-FFF2-40B4-BE49-F238E27FC236}">
                    <a16:creationId xmlns:a16="http://schemas.microsoft.com/office/drawing/2014/main" id="{5F0E0FB2-388A-B5A1-48C5-5EF3440EF48A}"/>
                  </a:ext>
                </a:extLst>
              </p:cNvPr>
              <p:cNvSpPr/>
              <p:nvPr/>
            </p:nvSpPr>
            <p:spPr bwMode="auto">
              <a:xfrm>
                <a:off x="5622" y="3776"/>
                <a:ext cx="51" cy="43"/>
              </a:xfrm>
              <a:custGeom>
                <a:avLst/>
                <a:gdLst>
                  <a:gd name="T0" fmla="*/ 7 w 8"/>
                  <a:gd name="T1" fmla="*/ 2 h 7"/>
                  <a:gd name="T2" fmla="*/ 6 w 8"/>
                  <a:gd name="T3" fmla="*/ 6 h 7"/>
                  <a:gd name="T4" fmla="*/ 1 w 8"/>
                  <a:gd name="T5" fmla="*/ 6 h 7"/>
                  <a:gd name="T6" fmla="*/ 2 w 8"/>
                  <a:gd name="T7" fmla="*/ 1 h 7"/>
                  <a:gd name="T8" fmla="*/ 7 w 8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2"/>
                    </a:moveTo>
                    <a:cubicBezTo>
                      <a:pt x="8" y="3"/>
                      <a:pt x="7" y="5"/>
                      <a:pt x="6" y="6"/>
                    </a:cubicBezTo>
                    <a:cubicBezTo>
                      <a:pt x="5" y="7"/>
                      <a:pt x="3" y="7"/>
                      <a:pt x="1" y="6"/>
                    </a:cubicBezTo>
                    <a:cubicBezTo>
                      <a:pt x="0" y="5"/>
                      <a:pt x="0" y="2"/>
                      <a:pt x="2" y="1"/>
                    </a:cubicBezTo>
                    <a:cubicBezTo>
                      <a:pt x="3" y="0"/>
                      <a:pt x="5" y="0"/>
                      <a:pt x="7" y="2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2" name="Freeform 233">
                <a:extLst>
                  <a:ext uri="{FF2B5EF4-FFF2-40B4-BE49-F238E27FC236}">
                    <a16:creationId xmlns:a16="http://schemas.microsoft.com/office/drawing/2014/main" id="{E6AD7492-E04F-D523-C363-72C54D282807}"/>
                  </a:ext>
                </a:extLst>
              </p:cNvPr>
              <p:cNvSpPr/>
              <p:nvPr/>
            </p:nvSpPr>
            <p:spPr bwMode="auto">
              <a:xfrm>
                <a:off x="5692" y="3729"/>
                <a:ext cx="51" cy="51"/>
              </a:xfrm>
              <a:custGeom>
                <a:avLst/>
                <a:gdLst>
                  <a:gd name="T0" fmla="*/ 7 w 8"/>
                  <a:gd name="T1" fmla="*/ 3 h 8"/>
                  <a:gd name="T2" fmla="*/ 5 w 8"/>
                  <a:gd name="T3" fmla="*/ 7 h 8"/>
                  <a:gd name="T4" fmla="*/ 1 w 8"/>
                  <a:gd name="T5" fmla="*/ 5 h 8"/>
                  <a:gd name="T6" fmla="*/ 3 w 8"/>
                  <a:gd name="T7" fmla="*/ 1 h 8"/>
                  <a:gd name="T8" fmla="*/ 7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3"/>
                    </a:moveTo>
                    <a:cubicBezTo>
                      <a:pt x="8" y="5"/>
                      <a:pt x="7" y="7"/>
                      <a:pt x="5" y="7"/>
                    </a:cubicBezTo>
                    <a:cubicBezTo>
                      <a:pt x="4" y="8"/>
                      <a:pt x="2" y="7"/>
                      <a:pt x="1" y="5"/>
                    </a:cubicBezTo>
                    <a:cubicBezTo>
                      <a:pt x="0" y="4"/>
                      <a:pt x="1" y="2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3" name="Freeform 234">
                <a:extLst>
                  <a:ext uri="{FF2B5EF4-FFF2-40B4-BE49-F238E27FC236}">
                    <a16:creationId xmlns:a16="http://schemas.microsoft.com/office/drawing/2014/main" id="{850F7521-1ED0-3EC8-5083-92615AB16A5B}"/>
                  </a:ext>
                </a:extLst>
              </p:cNvPr>
              <p:cNvSpPr/>
              <p:nvPr/>
            </p:nvSpPr>
            <p:spPr bwMode="auto">
              <a:xfrm>
                <a:off x="5777" y="3710"/>
                <a:ext cx="43" cy="46"/>
              </a:xfrm>
              <a:custGeom>
                <a:avLst/>
                <a:gdLst>
                  <a:gd name="T0" fmla="*/ 7 w 7"/>
                  <a:gd name="T1" fmla="*/ 4 h 7"/>
                  <a:gd name="T2" fmla="*/ 4 w 7"/>
                  <a:gd name="T3" fmla="*/ 7 h 7"/>
                  <a:gd name="T4" fmla="*/ 0 w 7"/>
                  <a:gd name="T5" fmla="*/ 4 h 7"/>
                  <a:gd name="T6" fmla="*/ 3 w 7"/>
                  <a:gd name="T7" fmla="*/ 0 h 7"/>
                  <a:gd name="T8" fmla="*/ 7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cubicBezTo>
                      <a:pt x="7" y="5"/>
                      <a:pt x="6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2"/>
                      <a:pt x="1" y="1"/>
                      <a:pt x="3" y="0"/>
                    </a:cubicBezTo>
                    <a:cubicBezTo>
                      <a:pt x="5" y="0"/>
                      <a:pt x="7" y="2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4" name="Oval 235">
                <a:extLst>
                  <a:ext uri="{FF2B5EF4-FFF2-40B4-BE49-F238E27FC236}">
                    <a16:creationId xmlns:a16="http://schemas.microsoft.com/office/drawing/2014/main" id="{8244D508-7239-1ECC-4235-35EF0A2C00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5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5" name="Oval 236">
                <a:extLst>
                  <a:ext uri="{FF2B5EF4-FFF2-40B4-BE49-F238E27FC236}">
                    <a16:creationId xmlns:a16="http://schemas.microsoft.com/office/drawing/2014/main" id="{E522C020-7735-04EE-D7B2-4EEE0EC1B8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4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6" name="Oval 237">
                <a:extLst>
                  <a:ext uri="{FF2B5EF4-FFF2-40B4-BE49-F238E27FC236}">
                    <a16:creationId xmlns:a16="http://schemas.microsoft.com/office/drawing/2014/main" id="{06232A98-5F10-EF09-F474-E7AD5A64B2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2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7" name="Oval 238">
                <a:extLst>
                  <a:ext uri="{FF2B5EF4-FFF2-40B4-BE49-F238E27FC236}">
                    <a16:creationId xmlns:a16="http://schemas.microsoft.com/office/drawing/2014/main" id="{29A99D4E-6222-2413-9712-FE6BF97259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8" name="Oval 239">
                <a:extLst>
                  <a:ext uri="{FF2B5EF4-FFF2-40B4-BE49-F238E27FC236}">
                    <a16:creationId xmlns:a16="http://schemas.microsoft.com/office/drawing/2014/main" id="{40E2C593-9F74-DD4E-A97B-12CCA973A3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39" name="Oval 240">
                <a:extLst>
                  <a:ext uri="{FF2B5EF4-FFF2-40B4-BE49-F238E27FC236}">
                    <a16:creationId xmlns:a16="http://schemas.microsoft.com/office/drawing/2014/main" id="{E8C8D9AC-53F5-1C07-17E2-3AA40AFA15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0" name="Oval 241">
                <a:extLst>
                  <a:ext uri="{FF2B5EF4-FFF2-40B4-BE49-F238E27FC236}">
                    <a16:creationId xmlns:a16="http://schemas.microsoft.com/office/drawing/2014/main" id="{D48C33E3-4767-8E33-FA7E-4ACE3E37CA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6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1" name="Oval 242">
                <a:extLst>
                  <a:ext uri="{FF2B5EF4-FFF2-40B4-BE49-F238E27FC236}">
                    <a16:creationId xmlns:a16="http://schemas.microsoft.com/office/drawing/2014/main" id="{D3059C57-FBB0-EA0D-F4D2-00A1A89C4D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2" name="Oval 243">
                <a:extLst>
                  <a:ext uri="{FF2B5EF4-FFF2-40B4-BE49-F238E27FC236}">
                    <a16:creationId xmlns:a16="http://schemas.microsoft.com/office/drawing/2014/main" id="{DA1E1B69-F9F6-7CAC-AFC1-22C61B1241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3" name="Oval 244">
                <a:extLst>
                  <a:ext uri="{FF2B5EF4-FFF2-40B4-BE49-F238E27FC236}">
                    <a16:creationId xmlns:a16="http://schemas.microsoft.com/office/drawing/2014/main" id="{D7C2403A-D974-95AA-1C5F-2DB5C97E87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4" name="Oval 245">
                <a:extLst>
                  <a:ext uri="{FF2B5EF4-FFF2-40B4-BE49-F238E27FC236}">
                    <a16:creationId xmlns:a16="http://schemas.microsoft.com/office/drawing/2014/main" id="{78672D60-30E5-0CB3-E38A-407C4896B4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5" name="Oval 246">
                <a:extLst>
                  <a:ext uri="{FF2B5EF4-FFF2-40B4-BE49-F238E27FC236}">
                    <a16:creationId xmlns:a16="http://schemas.microsoft.com/office/drawing/2014/main" id="{1FA6F37F-1613-567B-1679-E9FD4BE14F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6" name="Oval 247">
                <a:extLst>
                  <a:ext uri="{FF2B5EF4-FFF2-40B4-BE49-F238E27FC236}">
                    <a16:creationId xmlns:a16="http://schemas.microsoft.com/office/drawing/2014/main" id="{29B03D90-1D4F-DC26-B2BF-50B01AEC5D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7" name="Oval 248">
                <a:extLst>
                  <a:ext uri="{FF2B5EF4-FFF2-40B4-BE49-F238E27FC236}">
                    <a16:creationId xmlns:a16="http://schemas.microsoft.com/office/drawing/2014/main" id="{035081E3-8A9F-6FE1-BBC6-DFCA302205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8" name="Oval 249">
                <a:extLst>
                  <a:ext uri="{FF2B5EF4-FFF2-40B4-BE49-F238E27FC236}">
                    <a16:creationId xmlns:a16="http://schemas.microsoft.com/office/drawing/2014/main" id="{F20CE6BB-45D5-ADBA-1C64-1CBD17BE15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34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49" name="Oval 250">
                <a:extLst>
                  <a:ext uri="{FF2B5EF4-FFF2-40B4-BE49-F238E27FC236}">
                    <a16:creationId xmlns:a16="http://schemas.microsoft.com/office/drawing/2014/main" id="{E162440B-D7C8-2859-9588-9D361A2DA6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0" name="Oval 251">
                <a:extLst>
                  <a:ext uri="{FF2B5EF4-FFF2-40B4-BE49-F238E27FC236}">
                    <a16:creationId xmlns:a16="http://schemas.microsoft.com/office/drawing/2014/main" id="{23FA5622-9B60-9C39-7C18-7E1F42AB12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1" name="Oval 252">
                <a:extLst>
                  <a:ext uri="{FF2B5EF4-FFF2-40B4-BE49-F238E27FC236}">
                    <a16:creationId xmlns:a16="http://schemas.microsoft.com/office/drawing/2014/main" id="{C6D6BB49-D958-DBDA-5051-AD1067794B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2" name="Oval 253">
                <a:extLst>
                  <a:ext uri="{FF2B5EF4-FFF2-40B4-BE49-F238E27FC236}">
                    <a16:creationId xmlns:a16="http://schemas.microsoft.com/office/drawing/2014/main" id="{9D0F1B82-EF48-9203-80FE-EDCCB79060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3" name="Oval 254">
                <a:extLst>
                  <a:ext uri="{FF2B5EF4-FFF2-40B4-BE49-F238E27FC236}">
                    <a16:creationId xmlns:a16="http://schemas.microsoft.com/office/drawing/2014/main" id="{271F753F-4EF1-A1FA-2C46-DAA4DC588C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4" name="Oval 255">
                <a:extLst>
                  <a:ext uri="{FF2B5EF4-FFF2-40B4-BE49-F238E27FC236}">
                    <a16:creationId xmlns:a16="http://schemas.microsoft.com/office/drawing/2014/main" id="{8BA11C4D-9F99-9ED3-2E2F-53AA457C6F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5" name="Oval 256">
                <a:extLst>
                  <a:ext uri="{FF2B5EF4-FFF2-40B4-BE49-F238E27FC236}">
                    <a16:creationId xmlns:a16="http://schemas.microsoft.com/office/drawing/2014/main" id="{707F3D12-0A84-0F28-0DF5-73382DF8C9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6" name="Oval 257">
                <a:extLst>
                  <a:ext uri="{FF2B5EF4-FFF2-40B4-BE49-F238E27FC236}">
                    <a16:creationId xmlns:a16="http://schemas.microsoft.com/office/drawing/2014/main" id="{EE35F2A5-D0EB-B998-8179-32345EB621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0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7" name="Oval 258">
                <a:extLst>
                  <a:ext uri="{FF2B5EF4-FFF2-40B4-BE49-F238E27FC236}">
                    <a16:creationId xmlns:a16="http://schemas.microsoft.com/office/drawing/2014/main" id="{8963AFBF-5FB6-188C-43F6-B393F0B388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8" name="Oval 259">
                <a:extLst>
                  <a:ext uri="{FF2B5EF4-FFF2-40B4-BE49-F238E27FC236}">
                    <a16:creationId xmlns:a16="http://schemas.microsoft.com/office/drawing/2014/main" id="{890205A8-65B9-B57D-A9AE-8B7C7F7D41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7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59" name="Oval 260">
                <a:extLst>
                  <a:ext uri="{FF2B5EF4-FFF2-40B4-BE49-F238E27FC236}">
                    <a16:creationId xmlns:a16="http://schemas.microsoft.com/office/drawing/2014/main" id="{D075ED2A-79E1-FAD0-0B3E-84EE37105F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0" name="Oval 261">
                <a:extLst>
                  <a:ext uri="{FF2B5EF4-FFF2-40B4-BE49-F238E27FC236}">
                    <a16:creationId xmlns:a16="http://schemas.microsoft.com/office/drawing/2014/main" id="{BE191228-2589-5E32-6157-0A986BA7F3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3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1" name="Oval 262">
                <a:extLst>
                  <a:ext uri="{FF2B5EF4-FFF2-40B4-BE49-F238E27FC236}">
                    <a16:creationId xmlns:a16="http://schemas.microsoft.com/office/drawing/2014/main" id="{91DF5F4C-CAF5-C7A6-3540-1D74C1B193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2" name="Oval 263">
                <a:extLst>
                  <a:ext uri="{FF2B5EF4-FFF2-40B4-BE49-F238E27FC236}">
                    <a16:creationId xmlns:a16="http://schemas.microsoft.com/office/drawing/2014/main" id="{3A51EECE-7520-95CF-0E1E-66392DC8D8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0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3" name="Oval 264">
                <a:extLst>
                  <a:ext uri="{FF2B5EF4-FFF2-40B4-BE49-F238E27FC236}">
                    <a16:creationId xmlns:a16="http://schemas.microsoft.com/office/drawing/2014/main" id="{3EDF2B31-A622-1EAB-8D4D-C1B8D3A0CA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9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4" name="Oval 265">
                <a:extLst>
                  <a:ext uri="{FF2B5EF4-FFF2-40B4-BE49-F238E27FC236}">
                    <a16:creationId xmlns:a16="http://schemas.microsoft.com/office/drawing/2014/main" id="{DF47DD30-C6B1-99BA-9298-AE805986C2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5" name="Oval 266">
                <a:extLst>
                  <a:ext uri="{FF2B5EF4-FFF2-40B4-BE49-F238E27FC236}">
                    <a16:creationId xmlns:a16="http://schemas.microsoft.com/office/drawing/2014/main" id="{0A660AF7-27DF-C1F3-3E24-B0D6015471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67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6" name="Oval 267">
                <a:extLst>
                  <a:ext uri="{FF2B5EF4-FFF2-40B4-BE49-F238E27FC236}">
                    <a16:creationId xmlns:a16="http://schemas.microsoft.com/office/drawing/2014/main" id="{39DD0302-B14E-5742-DD04-8B8F8157F7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4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7" name="Oval 268">
                <a:extLst>
                  <a:ext uri="{FF2B5EF4-FFF2-40B4-BE49-F238E27FC236}">
                    <a16:creationId xmlns:a16="http://schemas.microsoft.com/office/drawing/2014/main" id="{4D03FC5B-A6D0-5515-D89C-906B4D1EF7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3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8" name="Oval 269">
                <a:extLst>
                  <a:ext uri="{FF2B5EF4-FFF2-40B4-BE49-F238E27FC236}">
                    <a16:creationId xmlns:a16="http://schemas.microsoft.com/office/drawing/2014/main" id="{C254B428-87E7-2761-70E7-D0F5AFF150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8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69" name="Oval 270">
                <a:extLst>
                  <a:ext uri="{FF2B5EF4-FFF2-40B4-BE49-F238E27FC236}">
                    <a16:creationId xmlns:a16="http://schemas.microsoft.com/office/drawing/2014/main" id="{F37B3613-0683-3F22-A967-2B3B76B02A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0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0" name="Oval 271">
                <a:extLst>
                  <a:ext uri="{FF2B5EF4-FFF2-40B4-BE49-F238E27FC236}">
                    <a16:creationId xmlns:a16="http://schemas.microsoft.com/office/drawing/2014/main" id="{1CE1486E-80C6-4E58-139D-33008AA3E2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8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1" name="Oval 272">
                <a:extLst>
                  <a:ext uri="{FF2B5EF4-FFF2-40B4-BE49-F238E27FC236}">
                    <a16:creationId xmlns:a16="http://schemas.microsoft.com/office/drawing/2014/main" id="{F9F5FBF7-F058-E12F-2F2C-81BECB5FDE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69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2" name="Oval 273">
                <a:extLst>
                  <a:ext uri="{FF2B5EF4-FFF2-40B4-BE49-F238E27FC236}">
                    <a16:creationId xmlns:a16="http://schemas.microsoft.com/office/drawing/2014/main" id="{ABB2B718-3861-3712-DD67-FD4CAF2FF6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3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3" name="Oval 274">
                <a:extLst>
                  <a:ext uri="{FF2B5EF4-FFF2-40B4-BE49-F238E27FC236}">
                    <a16:creationId xmlns:a16="http://schemas.microsoft.com/office/drawing/2014/main" id="{FB19B3E1-6CE1-5EA0-2298-5849CFE7BD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35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4" name="Oval 275">
                <a:extLst>
                  <a:ext uri="{FF2B5EF4-FFF2-40B4-BE49-F238E27FC236}">
                    <a16:creationId xmlns:a16="http://schemas.microsoft.com/office/drawing/2014/main" id="{A6991C6F-EE68-27BB-BBFF-66B5583B9A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0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5" name="Oval 276">
                <a:extLst>
                  <a:ext uri="{FF2B5EF4-FFF2-40B4-BE49-F238E27FC236}">
                    <a16:creationId xmlns:a16="http://schemas.microsoft.com/office/drawing/2014/main" id="{86DA57DB-CB9E-F2AF-847B-CC9B2D5073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4" y="3710"/>
                <a:ext cx="39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6" name="Oval 277">
                <a:extLst>
                  <a:ext uri="{FF2B5EF4-FFF2-40B4-BE49-F238E27FC236}">
                    <a16:creationId xmlns:a16="http://schemas.microsoft.com/office/drawing/2014/main" id="{694502C0-B3CC-9AC2-3368-E4DBF00044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7" name="Oval 278">
                <a:extLst>
                  <a:ext uri="{FF2B5EF4-FFF2-40B4-BE49-F238E27FC236}">
                    <a16:creationId xmlns:a16="http://schemas.microsoft.com/office/drawing/2014/main" id="{E2B17928-186E-1248-2D16-F9F23287AB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8" name="Oval 279">
                <a:extLst>
                  <a:ext uri="{FF2B5EF4-FFF2-40B4-BE49-F238E27FC236}">
                    <a16:creationId xmlns:a16="http://schemas.microsoft.com/office/drawing/2014/main" id="{912E764D-7EA5-4076-49E7-A7C190452D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79" name="Oval 280">
                <a:extLst>
                  <a:ext uri="{FF2B5EF4-FFF2-40B4-BE49-F238E27FC236}">
                    <a16:creationId xmlns:a16="http://schemas.microsoft.com/office/drawing/2014/main" id="{D74D498F-71C1-A740-2A8B-454DC708B3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4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0" name="Oval 281">
                <a:extLst>
                  <a:ext uri="{FF2B5EF4-FFF2-40B4-BE49-F238E27FC236}">
                    <a16:creationId xmlns:a16="http://schemas.microsoft.com/office/drawing/2014/main" id="{FBB998C0-5AB4-7B37-AEFC-BFA1C30853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1" name="Oval 282">
                <a:extLst>
                  <a:ext uri="{FF2B5EF4-FFF2-40B4-BE49-F238E27FC236}">
                    <a16:creationId xmlns:a16="http://schemas.microsoft.com/office/drawing/2014/main" id="{0A82774E-C562-0566-FABE-C37B2C6414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2" name="Oval 283">
                <a:extLst>
                  <a:ext uri="{FF2B5EF4-FFF2-40B4-BE49-F238E27FC236}">
                    <a16:creationId xmlns:a16="http://schemas.microsoft.com/office/drawing/2014/main" id="{194F00F5-2F9F-A833-3A19-2574F3BC27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9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3" name="Oval 284">
                <a:extLst>
                  <a:ext uri="{FF2B5EF4-FFF2-40B4-BE49-F238E27FC236}">
                    <a16:creationId xmlns:a16="http://schemas.microsoft.com/office/drawing/2014/main" id="{4094C2E4-4304-AE40-840B-AECB9FE691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4" name="Oval 285">
                <a:extLst>
                  <a:ext uri="{FF2B5EF4-FFF2-40B4-BE49-F238E27FC236}">
                    <a16:creationId xmlns:a16="http://schemas.microsoft.com/office/drawing/2014/main" id="{A0627B97-40C5-9BCA-10A6-2962C083C0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5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5" name="Oval 286">
                <a:extLst>
                  <a:ext uri="{FF2B5EF4-FFF2-40B4-BE49-F238E27FC236}">
                    <a16:creationId xmlns:a16="http://schemas.microsoft.com/office/drawing/2014/main" id="{B8A43062-44AC-A3D6-134E-C8FB5FDC3F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4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6" name="Oval 287">
                <a:extLst>
                  <a:ext uri="{FF2B5EF4-FFF2-40B4-BE49-F238E27FC236}">
                    <a16:creationId xmlns:a16="http://schemas.microsoft.com/office/drawing/2014/main" id="{1AFB1A27-52DA-86B6-0F38-80FA177FB6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2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7" name="Oval 288">
                <a:extLst>
                  <a:ext uri="{FF2B5EF4-FFF2-40B4-BE49-F238E27FC236}">
                    <a16:creationId xmlns:a16="http://schemas.microsoft.com/office/drawing/2014/main" id="{977AEA43-2EF1-B587-5DD9-B5A606C6EC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8" name="Oval 289">
                <a:extLst>
                  <a:ext uri="{FF2B5EF4-FFF2-40B4-BE49-F238E27FC236}">
                    <a16:creationId xmlns:a16="http://schemas.microsoft.com/office/drawing/2014/main" id="{CD34AB49-5FE6-C52B-6261-321B4D3893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9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89" name="Oval 290">
                <a:extLst>
                  <a:ext uri="{FF2B5EF4-FFF2-40B4-BE49-F238E27FC236}">
                    <a16:creationId xmlns:a16="http://schemas.microsoft.com/office/drawing/2014/main" id="{5E921011-81B2-B4E9-61ED-94D141E1FD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47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0" name="Oval 291">
                <a:extLst>
                  <a:ext uri="{FF2B5EF4-FFF2-40B4-BE49-F238E27FC236}">
                    <a16:creationId xmlns:a16="http://schemas.microsoft.com/office/drawing/2014/main" id="{0B3EF564-CFB5-16FA-6AA6-30BB4207B5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1" name="Oval 292">
                <a:extLst>
                  <a:ext uri="{FF2B5EF4-FFF2-40B4-BE49-F238E27FC236}">
                    <a16:creationId xmlns:a16="http://schemas.microsoft.com/office/drawing/2014/main" id="{84D38F41-B85C-5033-8DA8-6B239754D5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6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2" name="Oval 293">
                <a:extLst>
                  <a:ext uri="{FF2B5EF4-FFF2-40B4-BE49-F238E27FC236}">
                    <a16:creationId xmlns:a16="http://schemas.microsoft.com/office/drawing/2014/main" id="{4310DD1A-9212-98F6-0B3C-E888E06FD2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29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3" name="Oval 294">
                <a:extLst>
                  <a:ext uri="{FF2B5EF4-FFF2-40B4-BE49-F238E27FC236}">
                    <a16:creationId xmlns:a16="http://schemas.microsoft.com/office/drawing/2014/main" id="{6D5F9C41-3FA8-8975-05DF-F65A7010CF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1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4" name="Oval 295">
                <a:extLst>
                  <a:ext uri="{FF2B5EF4-FFF2-40B4-BE49-F238E27FC236}">
                    <a16:creationId xmlns:a16="http://schemas.microsoft.com/office/drawing/2014/main" id="{85BCEC67-DADD-E140-94F8-1160E4275C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98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5" name="Oval 296">
                <a:extLst>
                  <a:ext uri="{FF2B5EF4-FFF2-40B4-BE49-F238E27FC236}">
                    <a16:creationId xmlns:a16="http://schemas.microsoft.com/office/drawing/2014/main" id="{053FB5CF-98B0-AEEA-C04B-2106F72300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98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6" name="Oval 297">
                <a:extLst>
                  <a:ext uri="{FF2B5EF4-FFF2-40B4-BE49-F238E27FC236}">
                    <a16:creationId xmlns:a16="http://schemas.microsoft.com/office/drawing/2014/main" id="{86247C84-2B29-C012-3DBF-A9CB2E4F0F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6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7" name="Oval 298">
                <a:extLst>
                  <a:ext uri="{FF2B5EF4-FFF2-40B4-BE49-F238E27FC236}">
                    <a16:creationId xmlns:a16="http://schemas.microsoft.com/office/drawing/2014/main" id="{5AE4AB92-974C-20CC-7E7D-14FCD22A64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14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8" name="Oval 299">
                <a:extLst>
                  <a:ext uri="{FF2B5EF4-FFF2-40B4-BE49-F238E27FC236}">
                    <a16:creationId xmlns:a16="http://schemas.microsoft.com/office/drawing/2014/main" id="{3EC33A09-6701-30B3-24BC-75B8D60854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3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499" name="Oval 300">
                <a:extLst>
                  <a:ext uri="{FF2B5EF4-FFF2-40B4-BE49-F238E27FC236}">
                    <a16:creationId xmlns:a16="http://schemas.microsoft.com/office/drawing/2014/main" id="{46634A83-A786-5971-8215-994CC40C54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1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0" name="Oval 301">
                <a:extLst>
                  <a:ext uri="{FF2B5EF4-FFF2-40B4-BE49-F238E27FC236}">
                    <a16:creationId xmlns:a16="http://schemas.microsoft.com/office/drawing/2014/main" id="{EFD59525-0DDD-8FE1-242C-FEFAE22915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0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1" name="Oval 302">
                <a:extLst>
                  <a:ext uri="{FF2B5EF4-FFF2-40B4-BE49-F238E27FC236}">
                    <a16:creationId xmlns:a16="http://schemas.microsoft.com/office/drawing/2014/main" id="{EAF0B2E1-4698-0CD2-7823-8AA5E9597A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485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2" name="Oval 303">
                <a:extLst>
                  <a:ext uri="{FF2B5EF4-FFF2-40B4-BE49-F238E27FC236}">
                    <a16:creationId xmlns:a16="http://schemas.microsoft.com/office/drawing/2014/main" id="{A498D51D-3098-3279-7DD8-C034151A71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6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3" name="Oval 304">
                <a:extLst>
                  <a:ext uri="{FF2B5EF4-FFF2-40B4-BE49-F238E27FC236}">
                    <a16:creationId xmlns:a16="http://schemas.microsoft.com/office/drawing/2014/main" id="{5193850B-0D95-99BA-1F05-3FE0E54E80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51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4" name="Oval 305">
                <a:extLst>
                  <a:ext uri="{FF2B5EF4-FFF2-40B4-BE49-F238E27FC236}">
                    <a16:creationId xmlns:a16="http://schemas.microsoft.com/office/drawing/2014/main" id="{2745A414-F7E2-15C0-C399-2B306797AC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73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5" name="Oval 306">
                <a:extLst>
                  <a:ext uri="{FF2B5EF4-FFF2-40B4-BE49-F238E27FC236}">
                    <a16:creationId xmlns:a16="http://schemas.microsoft.com/office/drawing/2014/main" id="{E832E5C5-3DFC-DCFE-6A90-325C62415D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20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6" name="Oval 308">
                <a:extLst>
                  <a:ext uri="{FF2B5EF4-FFF2-40B4-BE49-F238E27FC236}">
                    <a16:creationId xmlns:a16="http://schemas.microsoft.com/office/drawing/2014/main" id="{8EEFAD7B-5D8C-410A-2571-DF412B1DE0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0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7" name="Oval 309">
                <a:extLst>
                  <a:ext uri="{FF2B5EF4-FFF2-40B4-BE49-F238E27FC236}">
                    <a16:creationId xmlns:a16="http://schemas.microsoft.com/office/drawing/2014/main" id="{C9E6A108-4F4E-9874-F19E-3AFF9AC472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98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8" name="Oval 310">
                <a:extLst>
                  <a:ext uri="{FF2B5EF4-FFF2-40B4-BE49-F238E27FC236}">
                    <a16:creationId xmlns:a16="http://schemas.microsoft.com/office/drawing/2014/main" id="{B001116D-B855-8B5F-5885-99E0ADD30B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71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09" name="Oval 311">
                <a:extLst>
                  <a:ext uri="{FF2B5EF4-FFF2-40B4-BE49-F238E27FC236}">
                    <a16:creationId xmlns:a16="http://schemas.microsoft.com/office/drawing/2014/main" id="{34EEB7CF-A445-7C83-DE04-C957C92402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5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0" name="Oval 312">
                <a:extLst>
                  <a:ext uri="{FF2B5EF4-FFF2-40B4-BE49-F238E27FC236}">
                    <a16:creationId xmlns:a16="http://schemas.microsoft.com/office/drawing/2014/main" id="{2E4F00F7-D418-DBC1-D126-D783B2188A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37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1" name="Oval 313">
                <a:extLst>
                  <a:ext uri="{FF2B5EF4-FFF2-40B4-BE49-F238E27FC236}">
                    <a16:creationId xmlns:a16="http://schemas.microsoft.com/office/drawing/2014/main" id="{A9BE1096-1A05-8570-4335-DCFB0897CF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322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2" name="Oval 314">
                <a:extLst>
                  <a:ext uri="{FF2B5EF4-FFF2-40B4-BE49-F238E27FC236}">
                    <a16:creationId xmlns:a16="http://schemas.microsoft.com/office/drawing/2014/main" id="{D9323748-B055-9802-BD5D-5880C8E06B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06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3" name="Oval 315">
                <a:extLst>
                  <a:ext uri="{FF2B5EF4-FFF2-40B4-BE49-F238E27FC236}">
                    <a16:creationId xmlns:a16="http://schemas.microsoft.com/office/drawing/2014/main" id="{D2B678B8-C225-9567-B286-CF8B213715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4" name="Oval 316">
                <a:extLst>
                  <a:ext uri="{FF2B5EF4-FFF2-40B4-BE49-F238E27FC236}">
                    <a16:creationId xmlns:a16="http://schemas.microsoft.com/office/drawing/2014/main" id="{15EC5E49-A736-9B0F-A874-33075A6B9C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5" name="Oval 317">
                <a:extLst>
                  <a:ext uri="{FF2B5EF4-FFF2-40B4-BE49-F238E27FC236}">
                    <a16:creationId xmlns:a16="http://schemas.microsoft.com/office/drawing/2014/main" id="{916B6DA0-E678-1269-9B7B-5D6E2A9A10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57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6" name="Oval 318">
                <a:extLst>
                  <a:ext uri="{FF2B5EF4-FFF2-40B4-BE49-F238E27FC236}">
                    <a16:creationId xmlns:a16="http://schemas.microsoft.com/office/drawing/2014/main" id="{AA8F8DFF-A7DC-9572-7834-26C608F3BF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42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7" name="Oval 319">
                <a:extLst>
                  <a:ext uri="{FF2B5EF4-FFF2-40B4-BE49-F238E27FC236}">
                    <a16:creationId xmlns:a16="http://schemas.microsoft.com/office/drawing/2014/main" id="{62E4FD2D-2A62-2D43-0F29-7C2871DAA5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24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8" name="Oval 320">
                <a:extLst>
                  <a:ext uri="{FF2B5EF4-FFF2-40B4-BE49-F238E27FC236}">
                    <a16:creationId xmlns:a16="http://schemas.microsoft.com/office/drawing/2014/main" id="{7BE6B980-B94F-6CFA-6371-FD3AFA2FB8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08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19" name="Oval 321">
                <a:extLst>
                  <a:ext uri="{FF2B5EF4-FFF2-40B4-BE49-F238E27FC236}">
                    <a16:creationId xmlns:a16="http://schemas.microsoft.com/office/drawing/2014/main" id="{C0AA7669-C7BA-2708-878E-BE0A00366D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93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0" name="Oval 322">
                <a:extLst>
                  <a:ext uri="{FF2B5EF4-FFF2-40B4-BE49-F238E27FC236}">
                    <a16:creationId xmlns:a16="http://schemas.microsoft.com/office/drawing/2014/main" id="{92C957FB-1CB5-09E9-B5B9-E6B2E1722C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076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1" name="Oval 323">
                <a:extLst>
                  <a:ext uri="{FF2B5EF4-FFF2-40B4-BE49-F238E27FC236}">
                    <a16:creationId xmlns:a16="http://schemas.microsoft.com/office/drawing/2014/main" id="{56FF08EC-009F-EE5F-970A-CCF9000EC9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60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2" name="Oval 324">
                <a:extLst>
                  <a:ext uri="{FF2B5EF4-FFF2-40B4-BE49-F238E27FC236}">
                    <a16:creationId xmlns:a16="http://schemas.microsoft.com/office/drawing/2014/main" id="{863B8386-AFA0-E5AC-DFCF-715339049B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45" y="3710"/>
                <a:ext cx="46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3" name="Oval 325">
                <a:extLst>
                  <a:ext uri="{FF2B5EF4-FFF2-40B4-BE49-F238E27FC236}">
                    <a16:creationId xmlns:a16="http://schemas.microsoft.com/office/drawing/2014/main" id="{E0B218F3-EABE-E1E5-E54E-C9FB9478A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29" y="3710"/>
                <a:ext cx="43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4" name="Freeform 326">
                <a:extLst>
                  <a:ext uri="{FF2B5EF4-FFF2-40B4-BE49-F238E27FC236}">
                    <a16:creationId xmlns:a16="http://schemas.microsoft.com/office/drawing/2014/main" id="{ADBFA016-809E-B002-B888-A75E51F7CFCF}"/>
                  </a:ext>
                </a:extLst>
              </p:cNvPr>
              <p:cNvSpPr/>
              <p:nvPr/>
            </p:nvSpPr>
            <p:spPr bwMode="auto">
              <a:xfrm>
                <a:off x="13411" y="3717"/>
                <a:ext cx="53" cy="43"/>
              </a:xfrm>
              <a:custGeom>
                <a:avLst/>
                <a:gdLst>
                  <a:gd name="T0" fmla="*/ 7 w 8"/>
                  <a:gd name="T1" fmla="*/ 4 h 7"/>
                  <a:gd name="T2" fmla="*/ 3 w 8"/>
                  <a:gd name="T3" fmla="*/ 7 h 7"/>
                  <a:gd name="T4" fmla="*/ 0 w 8"/>
                  <a:gd name="T5" fmla="*/ 3 h 7"/>
                  <a:gd name="T6" fmla="*/ 4 w 8"/>
                  <a:gd name="T7" fmla="*/ 0 h 7"/>
                  <a:gd name="T8" fmla="*/ 7 w 8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7" y="4"/>
                    </a:moveTo>
                    <a:cubicBezTo>
                      <a:pt x="6" y="6"/>
                      <a:pt x="5" y="7"/>
                      <a:pt x="3" y="7"/>
                    </a:cubicBezTo>
                    <a:cubicBezTo>
                      <a:pt x="1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1"/>
                      <a:pt x="8" y="3"/>
                      <a:pt x="7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5" name="Freeform 327">
                <a:extLst>
                  <a:ext uri="{FF2B5EF4-FFF2-40B4-BE49-F238E27FC236}">
                    <a16:creationId xmlns:a16="http://schemas.microsoft.com/office/drawing/2014/main" id="{C5B25F28-D011-F7E6-3498-783AB9E9CCBA}"/>
                  </a:ext>
                </a:extLst>
              </p:cNvPr>
              <p:cNvSpPr/>
              <p:nvPr/>
            </p:nvSpPr>
            <p:spPr bwMode="auto">
              <a:xfrm>
                <a:off x="13488" y="3741"/>
                <a:ext cx="53" cy="53"/>
              </a:xfrm>
              <a:custGeom>
                <a:avLst/>
                <a:gdLst>
                  <a:gd name="T0" fmla="*/ 7 w 8"/>
                  <a:gd name="T1" fmla="*/ 6 h 8"/>
                  <a:gd name="T2" fmla="*/ 2 w 8"/>
                  <a:gd name="T3" fmla="*/ 7 h 8"/>
                  <a:gd name="T4" fmla="*/ 1 w 8"/>
                  <a:gd name="T5" fmla="*/ 3 h 8"/>
                  <a:gd name="T6" fmla="*/ 5 w 8"/>
                  <a:gd name="T7" fmla="*/ 1 h 8"/>
                  <a:gd name="T8" fmla="*/ 7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7" y="6"/>
                    </a:moveTo>
                    <a:cubicBezTo>
                      <a:pt x="6" y="8"/>
                      <a:pt x="4" y="8"/>
                      <a:pt x="2" y="7"/>
                    </a:cubicBezTo>
                    <a:cubicBezTo>
                      <a:pt x="1" y="6"/>
                      <a:pt x="0" y="4"/>
                      <a:pt x="1" y="3"/>
                    </a:cubicBezTo>
                    <a:cubicBezTo>
                      <a:pt x="2" y="1"/>
                      <a:pt x="4" y="0"/>
                      <a:pt x="5" y="1"/>
                    </a:cubicBezTo>
                    <a:cubicBezTo>
                      <a:pt x="7" y="2"/>
                      <a:pt x="8" y="4"/>
                      <a:pt x="7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6" name="Freeform 328">
                <a:extLst>
                  <a:ext uri="{FF2B5EF4-FFF2-40B4-BE49-F238E27FC236}">
                    <a16:creationId xmlns:a16="http://schemas.microsoft.com/office/drawing/2014/main" id="{6CB944AF-14C8-53C4-4A19-315D84E24774}"/>
                  </a:ext>
                </a:extLst>
              </p:cNvPr>
              <p:cNvSpPr/>
              <p:nvPr/>
            </p:nvSpPr>
            <p:spPr bwMode="auto">
              <a:xfrm>
                <a:off x="13554" y="3794"/>
                <a:ext cx="51" cy="51"/>
              </a:xfrm>
              <a:custGeom>
                <a:avLst/>
                <a:gdLst>
                  <a:gd name="T0" fmla="*/ 6 w 8"/>
                  <a:gd name="T1" fmla="*/ 7 h 8"/>
                  <a:gd name="T2" fmla="*/ 2 w 8"/>
                  <a:gd name="T3" fmla="*/ 7 h 8"/>
                  <a:gd name="T4" fmla="*/ 2 w 8"/>
                  <a:gd name="T5" fmla="*/ 2 h 8"/>
                  <a:gd name="T6" fmla="*/ 7 w 8"/>
                  <a:gd name="T7" fmla="*/ 2 h 8"/>
                  <a:gd name="T8" fmla="*/ 6 w 8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6" y="7"/>
                    </a:moveTo>
                    <a:cubicBezTo>
                      <a:pt x="5" y="8"/>
                      <a:pt x="3" y="8"/>
                      <a:pt x="2" y="7"/>
                    </a:cubicBezTo>
                    <a:cubicBezTo>
                      <a:pt x="0" y="5"/>
                      <a:pt x="0" y="3"/>
                      <a:pt x="2" y="2"/>
                    </a:cubicBezTo>
                    <a:cubicBezTo>
                      <a:pt x="3" y="0"/>
                      <a:pt x="5" y="0"/>
                      <a:pt x="7" y="2"/>
                    </a:cubicBezTo>
                    <a:cubicBezTo>
                      <a:pt x="8" y="3"/>
                      <a:pt x="8" y="5"/>
                      <a:pt x="6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7" name="Freeform 329">
                <a:extLst>
                  <a:ext uri="{FF2B5EF4-FFF2-40B4-BE49-F238E27FC236}">
                    <a16:creationId xmlns:a16="http://schemas.microsoft.com/office/drawing/2014/main" id="{DAFB3198-16B3-B9B0-DBBC-78788EC11FE6}"/>
                  </a:ext>
                </a:extLst>
              </p:cNvPr>
              <p:cNvSpPr/>
              <p:nvPr/>
            </p:nvSpPr>
            <p:spPr bwMode="auto">
              <a:xfrm>
                <a:off x="13604" y="3864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2 w 8"/>
                  <a:gd name="T5" fmla="*/ 1 h 7"/>
                  <a:gd name="T6" fmla="*/ 7 w 8"/>
                  <a:gd name="T7" fmla="*/ 2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7"/>
                      <a:pt x="1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4"/>
                      <a:pt x="7" y="6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8" name="Freeform 330">
                <a:extLst>
                  <a:ext uri="{FF2B5EF4-FFF2-40B4-BE49-F238E27FC236}">
                    <a16:creationId xmlns:a16="http://schemas.microsoft.com/office/drawing/2014/main" id="{F90D6C2F-0A61-0FAD-F491-37D117ED9375}"/>
                  </a:ext>
                </a:extLst>
              </p:cNvPr>
              <p:cNvSpPr/>
              <p:nvPr/>
            </p:nvSpPr>
            <p:spPr bwMode="auto">
              <a:xfrm>
                <a:off x="13631" y="3942"/>
                <a:ext cx="53" cy="46"/>
              </a:xfrm>
              <a:custGeom>
                <a:avLst/>
                <a:gdLst>
                  <a:gd name="T0" fmla="*/ 5 w 8"/>
                  <a:gd name="T1" fmla="*/ 7 h 7"/>
                  <a:gd name="T2" fmla="*/ 1 w 8"/>
                  <a:gd name="T3" fmla="*/ 5 h 7"/>
                  <a:gd name="T4" fmla="*/ 3 w 8"/>
                  <a:gd name="T5" fmla="*/ 1 h 7"/>
                  <a:gd name="T6" fmla="*/ 7 w 8"/>
                  <a:gd name="T7" fmla="*/ 3 h 7"/>
                  <a:gd name="T8" fmla="*/ 5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7"/>
                    </a:moveTo>
                    <a:cubicBezTo>
                      <a:pt x="3" y="7"/>
                      <a:pt x="1" y="6"/>
                      <a:pt x="1" y="5"/>
                    </a:cubicBezTo>
                    <a:cubicBezTo>
                      <a:pt x="0" y="3"/>
                      <a:pt x="1" y="1"/>
                      <a:pt x="3" y="1"/>
                    </a:cubicBezTo>
                    <a:cubicBezTo>
                      <a:pt x="5" y="0"/>
                      <a:pt x="7" y="1"/>
                      <a:pt x="7" y="3"/>
                    </a:cubicBezTo>
                    <a:cubicBezTo>
                      <a:pt x="8" y="5"/>
                      <a:pt x="6" y="7"/>
                      <a:pt x="5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29" name="Oval 331">
                <a:extLst>
                  <a:ext uri="{FF2B5EF4-FFF2-40B4-BE49-F238E27FC236}">
                    <a16:creationId xmlns:a16="http://schemas.microsoft.com/office/drawing/2014/main" id="{280EB497-3629-A4F5-70F0-3C01B195A3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02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0" name="Oval 332">
                <a:extLst>
                  <a:ext uri="{FF2B5EF4-FFF2-40B4-BE49-F238E27FC236}">
                    <a16:creationId xmlns:a16="http://schemas.microsoft.com/office/drawing/2014/main" id="{04198903-158F-0B1E-2CB1-5921D0D22D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1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1" name="Oval 333">
                <a:extLst>
                  <a:ext uri="{FF2B5EF4-FFF2-40B4-BE49-F238E27FC236}">
                    <a16:creationId xmlns:a16="http://schemas.microsoft.com/office/drawing/2014/main" id="{7B4D3B4E-4B2E-4318-C969-749E5A9962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195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2" name="Oval 334">
                <a:extLst>
                  <a:ext uri="{FF2B5EF4-FFF2-40B4-BE49-F238E27FC236}">
                    <a16:creationId xmlns:a16="http://schemas.microsoft.com/office/drawing/2014/main" id="{BF1F4A0A-A1CC-A1C4-9D21-80CCFAD191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280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3" name="Oval 335">
                <a:extLst>
                  <a:ext uri="{FF2B5EF4-FFF2-40B4-BE49-F238E27FC236}">
                    <a16:creationId xmlns:a16="http://schemas.microsoft.com/office/drawing/2014/main" id="{DFBE31EA-78AA-10D1-4860-83E1DD4FC1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364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4" name="Oval 336">
                <a:extLst>
                  <a:ext uri="{FF2B5EF4-FFF2-40B4-BE49-F238E27FC236}">
                    <a16:creationId xmlns:a16="http://schemas.microsoft.com/office/drawing/2014/main" id="{C17C279D-37AF-CE6F-4D71-5A8F938F0E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449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5" name="Oval 337">
                <a:extLst>
                  <a:ext uri="{FF2B5EF4-FFF2-40B4-BE49-F238E27FC236}">
                    <a16:creationId xmlns:a16="http://schemas.microsoft.com/office/drawing/2014/main" id="{8768AF43-118E-B58B-776E-911EF25ED6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53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6" name="Oval 338">
                <a:extLst>
                  <a:ext uri="{FF2B5EF4-FFF2-40B4-BE49-F238E27FC236}">
                    <a16:creationId xmlns:a16="http://schemas.microsoft.com/office/drawing/2014/main" id="{2A24DAC5-B312-67FF-B8FC-BB5F72AEDB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62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7" name="Oval 339">
                <a:extLst>
                  <a:ext uri="{FF2B5EF4-FFF2-40B4-BE49-F238E27FC236}">
                    <a16:creationId xmlns:a16="http://schemas.microsoft.com/office/drawing/2014/main" id="{7A796FDB-87CD-1A57-C757-BE5D2C3C06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0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8" name="Oval 340">
                <a:extLst>
                  <a:ext uri="{FF2B5EF4-FFF2-40B4-BE49-F238E27FC236}">
                    <a16:creationId xmlns:a16="http://schemas.microsoft.com/office/drawing/2014/main" id="{B6941272-BC99-D482-F55F-39DC53834C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79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39" name="Oval 341">
                <a:extLst>
                  <a:ext uri="{FF2B5EF4-FFF2-40B4-BE49-F238E27FC236}">
                    <a16:creationId xmlns:a16="http://schemas.microsoft.com/office/drawing/2014/main" id="{5A0114BC-8C3B-6418-DA0A-AF7C2B625B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874"/>
                <a:ext cx="42" cy="42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0" name="Oval 342">
                <a:extLst>
                  <a:ext uri="{FF2B5EF4-FFF2-40B4-BE49-F238E27FC236}">
                    <a16:creationId xmlns:a16="http://schemas.microsoft.com/office/drawing/2014/main" id="{84A1A0E4-40E4-BBA0-DCA7-BF7C4CCB25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4958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1" name="Oval 343">
                <a:extLst>
                  <a:ext uri="{FF2B5EF4-FFF2-40B4-BE49-F238E27FC236}">
                    <a16:creationId xmlns:a16="http://schemas.microsoft.com/office/drawing/2014/main" id="{9725D6BE-C10C-246D-52DC-F2F8134528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04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2" name="Oval 344">
                <a:extLst>
                  <a:ext uri="{FF2B5EF4-FFF2-40B4-BE49-F238E27FC236}">
                    <a16:creationId xmlns:a16="http://schemas.microsoft.com/office/drawing/2014/main" id="{8C87735E-6C47-A1E1-BD4E-B8BAB07BB9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12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3" name="Oval 345">
                <a:extLst>
                  <a:ext uri="{FF2B5EF4-FFF2-40B4-BE49-F238E27FC236}">
                    <a16:creationId xmlns:a16="http://schemas.microsoft.com/office/drawing/2014/main" id="{3DDAF3C3-3782-8243-39F3-193208DC8A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12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4" name="Oval 346">
                <a:extLst>
                  <a:ext uri="{FF2B5EF4-FFF2-40B4-BE49-F238E27FC236}">
                    <a16:creationId xmlns:a16="http://schemas.microsoft.com/office/drawing/2014/main" id="{B2E651D8-3754-083F-C0EA-9617D8A509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296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5" name="Oval 347">
                <a:extLst>
                  <a:ext uri="{FF2B5EF4-FFF2-40B4-BE49-F238E27FC236}">
                    <a16:creationId xmlns:a16="http://schemas.microsoft.com/office/drawing/2014/main" id="{324D342E-838B-B3AE-2947-586F84687F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381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6" name="Oval 348">
                <a:extLst>
                  <a:ext uri="{FF2B5EF4-FFF2-40B4-BE49-F238E27FC236}">
                    <a16:creationId xmlns:a16="http://schemas.microsoft.com/office/drawing/2014/main" id="{A9B0C420-BFBA-9B51-3AAA-F3929CB7B8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463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7" name="Oval 349">
                <a:extLst>
                  <a:ext uri="{FF2B5EF4-FFF2-40B4-BE49-F238E27FC236}">
                    <a16:creationId xmlns:a16="http://schemas.microsoft.com/office/drawing/2014/main" id="{91878AA3-3840-06C2-432B-EB12B13744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547"/>
                <a:ext cx="42" cy="39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8" name="Oval 350">
                <a:extLst>
                  <a:ext uri="{FF2B5EF4-FFF2-40B4-BE49-F238E27FC236}">
                    <a16:creationId xmlns:a16="http://schemas.microsoft.com/office/drawing/2014/main" id="{33A755A0-34DB-B481-4599-2B48B305B2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63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49" name="Oval 351">
                <a:extLst>
                  <a:ext uri="{FF2B5EF4-FFF2-40B4-BE49-F238E27FC236}">
                    <a16:creationId xmlns:a16="http://schemas.microsoft.com/office/drawing/2014/main" id="{46D8DBD4-3EE7-7863-1471-F91FE97867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71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0" name="Oval 352">
                <a:extLst>
                  <a:ext uri="{FF2B5EF4-FFF2-40B4-BE49-F238E27FC236}">
                    <a16:creationId xmlns:a16="http://schemas.microsoft.com/office/drawing/2014/main" id="{B184446E-F3C2-46F5-16D5-4BF553089D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0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1" name="Oval 353">
                <a:extLst>
                  <a:ext uri="{FF2B5EF4-FFF2-40B4-BE49-F238E27FC236}">
                    <a16:creationId xmlns:a16="http://schemas.microsoft.com/office/drawing/2014/main" id="{998DD8CE-3442-BF35-097E-991377EF9A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88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2" name="Oval 354">
                <a:extLst>
                  <a:ext uri="{FF2B5EF4-FFF2-40B4-BE49-F238E27FC236}">
                    <a16:creationId xmlns:a16="http://schemas.microsoft.com/office/drawing/2014/main" id="{DE7887F5-9D49-70B3-28AB-A22164A146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5970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3" name="Oval 355">
                <a:extLst>
                  <a:ext uri="{FF2B5EF4-FFF2-40B4-BE49-F238E27FC236}">
                    <a16:creationId xmlns:a16="http://schemas.microsoft.com/office/drawing/2014/main" id="{9C186B22-4C80-6295-D66B-F11C972A92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053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4" name="Oval 356">
                <a:extLst>
                  <a:ext uri="{FF2B5EF4-FFF2-40B4-BE49-F238E27FC236}">
                    <a16:creationId xmlns:a16="http://schemas.microsoft.com/office/drawing/2014/main" id="{753837D2-0506-D6BF-F9F1-D457AFF67F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13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5" name="Oval 357">
                <a:extLst>
                  <a:ext uri="{FF2B5EF4-FFF2-40B4-BE49-F238E27FC236}">
                    <a16:creationId xmlns:a16="http://schemas.microsoft.com/office/drawing/2014/main" id="{F3854069-9D69-5A17-2F19-28C7D6CAE1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222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6" name="Oval 358">
                <a:extLst>
                  <a:ext uri="{FF2B5EF4-FFF2-40B4-BE49-F238E27FC236}">
                    <a16:creationId xmlns:a16="http://schemas.microsoft.com/office/drawing/2014/main" id="{A1C51C8D-C978-562F-2C65-5B3FD3A2E0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06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7" name="Oval 359">
                <a:extLst>
                  <a:ext uri="{FF2B5EF4-FFF2-40B4-BE49-F238E27FC236}">
                    <a16:creationId xmlns:a16="http://schemas.microsoft.com/office/drawing/2014/main" id="{647215A8-9E25-1F61-230C-35A10E5577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391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8" name="Oval 360">
                <a:extLst>
                  <a:ext uri="{FF2B5EF4-FFF2-40B4-BE49-F238E27FC236}">
                    <a16:creationId xmlns:a16="http://schemas.microsoft.com/office/drawing/2014/main" id="{4CD7FED3-20A6-5C0F-ADD6-73E903203D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475"/>
                <a:ext cx="42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59" name="Oval 361">
                <a:extLst>
                  <a:ext uri="{FF2B5EF4-FFF2-40B4-BE49-F238E27FC236}">
                    <a16:creationId xmlns:a16="http://schemas.microsoft.com/office/drawing/2014/main" id="{5A0BE301-AF89-540A-2925-1F61F46B0A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43" y="6557"/>
                <a:ext cx="42" cy="46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0" name="Freeform 362">
                <a:extLst>
                  <a:ext uri="{FF2B5EF4-FFF2-40B4-BE49-F238E27FC236}">
                    <a16:creationId xmlns:a16="http://schemas.microsoft.com/office/drawing/2014/main" id="{0814D80D-3AED-C5C6-1D35-F3FFFC58A4ED}"/>
                  </a:ext>
                </a:extLst>
              </p:cNvPr>
              <p:cNvSpPr/>
              <p:nvPr/>
            </p:nvSpPr>
            <p:spPr bwMode="auto">
              <a:xfrm>
                <a:off x="13638" y="6642"/>
                <a:ext cx="46" cy="46"/>
              </a:xfrm>
              <a:custGeom>
                <a:avLst/>
                <a:gdLst>
                  <a:gd name="T0" fmla="*/ 4 w 7"/>
                  <a:gd name="T1" fmla="*/ 7 h 7"/>
                  <a:gd name="T2" fmla="*/ 0 w 7"/>
                  <a:gd name="T3" fmla="*/ 3 h 7"/>
                  <a:gd name="T4" fmla="*/ 4 w 7"/>
                  <a:gd name="T5" fmla="*/ 0 h 7"/>
                  <a:gd name="T6" fmla="*/ 7 w 7"/>
                  <a:gd name="T7" fmla="*/ 3 h 7"/>
                  <a:gd name="T8" fmla="*/ 4 w 7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cubicBezTo>
                      <a:pt x="2" y="6"/>
                      <a:pt x="0" y="5"/>
                      <a:pt x="0" y="3"/>
                    </a:cubicBezTo>
                    <a:cubicBezTo>
                      <a:pt x="1" y="1"/>
                      <a:pt x="2" y="0"/>
                      <a:pt x="4" y="0"/>
                    </a:cubicBezTo>
                    <a:cubicBezTo>
                      <a:pt x="6" y="0"/>
                      <a:pt x="7" y="1"/>
                      <a:pt x="7" y="3"/>
                    </a:cubicBezTo>
                    <a:cubicBezTo>
                      <a:pt x="7" y="6"/>
                      <a:pt x="5" y="7"/>
                      <a:pt x="4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1" name="Freeform 363">
                <a:extLst>
                  <a:ext uri="{FF2B5EF4-FFF2-40B4-BE49-F238E27FC236}">
                    <a16:creationId xmlns:a16="http://schemas.microsoft.com/office/drawing/2014/main" id="{44251434-595C-15F9-7FA7-3A70B9000B5D}"/>
                  </a:ext>
                </a:extLst>
              </p:cNvPr>
              <p:cNvSpPr/>
              <p:nvPr/>
            </p:nvSpPr>
            <p:spPr bwMode="auto">
              <a:xfrm>
                <a:off x="13623" y="6719"/>
                <a:ext cx="46" cy="53"/>
              </a:xfrm>
              <a:custGeom>
                <a:avLst/>
                <a:gdLst>
                  <a:gd name="T0" fmla="*/ 2 w 7"/>
                  <a:gd name="T1" fmla="*/ 7 h 8"/>
                  <a:gd name="T2" fmla="*/ 0 w 7"/>
                  <a:gd name="T3" fmla="*/ 3 h 8"/>
                  <a:gd name="T4" fmla="*/ 4 w 7"/>
                  <a:gd name="T5" fmla="*/ 1 h 8"/>
                  <a:gd name="T6" fmla="*/ 7 w 7"/>
                  <a:gd name="T7" fmla="*/ 5 h 8"/>
                  <a:gd name="T8" fmla="*/ 2 w 7"/>
                  <a:gd name="T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2" y="7"/>
                    </a:moveTo>
                    <a:cubicBezTo>
                      <a:pt x="0" y="6"/>
                      <a:pt x="0" y="4"/>
                      <a:pt x="0" y="3"/>
                    </a:cubicBezTo>
                    <a:cubicBezTo>
                      <a:pt x="1" y="1"/>
                      <a:pt x="2" y="0"/>
                      <a:pt x="4" y="1"/>
                    </a:cubicBezTo>
                    <a:cubicBezTo>
                      <a:pt x="6" y="1"/>
                      <a:pt x="7" y="3"/>
                      <a:pt x="7" y="5"/>
                    </a:cubicBezTo>
                    <a:cubicBezTo>
                      <a:pt x="6" y="7"/>
                      <a:pt x="4" y="8"/>
                      <a:pt x="2" y="7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2" name="Freeform 364">
                <a:extLst>
                  <a:ext uri="{FF2B5EF4-FFF2-40B4-BE49-F238E27FC236}">
                    <a16:creationId xmlns:a16="http://schemas.microsoft.com/office/drawing/2014/main" id="{C7D90584-68AB-0BC4-DE09-6C328F774171}"/>
                  </a:ext>
                </a:extLst>
              </p:cNvPr>
              <p:cNvSpPr/>
              <p:nvPr/>
            </p:nvSpPr>
            <p:spPr bwMode="auto">
              <a:xfrm>
                <a:off x="13580" y="6798"/>
                <a:ext cx="51" cy="43"/>
              </a:xfrm>
              <a:custGeom>
                <a:avLst/>
                <a:gdLst>
                  <a:gd name="T0" fmla="*/ 2 w 8"/>
                  <a:gd name="T1" fmla="*/ 6 h 7"/>
                  <a:gd name="T2" fmla="*/ 1 w 8"/>
                  <a:gd name="T3" fmla="*/ 1 h 7"/>
                  <a:gd name="T4" fmla="*/ 6 w 8"/>
                  <a:gd name="T5" fmla="*/ 1 h 7"/>
                  <a:gd name="T6" fmla="*/ 7 w 8"/>
                  <a:gd name="T7" fmla="*/ 5 h 7"/>
                  <a:gd name="T8" fmla="*/ 2 w 8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2" y="6"/>
                    </a:moveTo>
                    <a:cubicBezTo>
                      <a:pt x="1" y="5"/>
                      <a:pt x="0" y="3"/>
                      <a:pt x="1" y="1"/>
                    </a:cubicBezTo>
                    <a:cubicBezTo>
                      <a:pt x="3" y="0"/>
                      <a:pt x="5" y="0"/>
                      <a:pt x="6" y="1"/>
                    </a:cubicBezTo>
                    <a:cubicBezTo>
                      <a:pt x="8" y="2"/>
                      <a:pt x="8" y="4"/>
                      <a:pt x="7" y="5"/>
                    </a:cubicBezTo>
                    <a:cubicBezTo>
                      <a:pt x="6" y="7"/>
                      <a:pt x="4" y="7"/>
                      <a:pt x="2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3" name="Freeform 365">
                <a:extLst>
                  <a:ext uri="{FF2B5EF4-FFF2-40B4-BE49-F238E27FC236}">
                    <a16:creationId xmlns:a16="http://schemas.microsoft.com/office/drawing/2014/main" id="{C2E9AA06-88E0-5F65-EC8B-CC46F723EC99}"/>
                  </a:ext>
                </a:extLst>
              </p:cNvPr>
              <p:cNvSpPr/>
              <p:nvPr/>
            </p:nvSpPr>
            <p:spPr bwMode="auto">
              <a:xfrm>
                <a:off x="13522" y="6856"/>
                <a:ext cx="51" cy="51"/>
              </a:xfrm>
              <a:custGeom>
                <a:avLst/>
                <a:gdLst>
                  <a:gd name="T0" fmla="*/ 1 w 8"/>
                  <a:gd name="T1" fmla="*/ 6 h 8"/>
                  <a:gd name="T2" fmla="*/ 2 w 8"/>
                  <a:gd name="T3" fmla="*/ 1 h 8"/>
                  <a:gd name="T4" fmla="*/ 7 w 8"/>
                  <a:gd name="T5" fmla="*/ 2 h 8"/>
                  <a:gd name="T6" fmla="*/ 6 w 8"/>
                  <a:gd name="T7" fmla="*/ 6 h 8"/>
                  <a:gd name="T8" fmla="*/ 1 w 8"/>
                  <a:gd name="T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6"/>
                    </a:moveTo>
                    <a:cubicBezTo>
                      <a:pt x="0" y="4"/>
                      <a:pt x="1" y="2"/>
                      <a:pt x="2" y="1"/>
                    </a:cubicBezTo>
                    <a:cubicBezTo>
                      <a:pt x="4" y="0"/>
                      <a:pt x="6" y="0"/>
                      <a:pt x="7" y="2"/>
                    </a:cubicBezTo>
                    <a:cubicBezTo>
                      <a:pt x="8" y="3"/>
                      <a:pt x="8" y="5"/>
                      <a:pt x="6" y="6"/>
                    </a:cubicBezTo>
                    <a:cubicBezTo>
                      <a:pt x="5" y="8"/>
                      <a:pt x="2" y="7"/>
                      <a:pt x="1" y="6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4" name="Freeform 366">
                <a:extLst>
                  <a:ext uri="{FF2B5EF4-FFF2-40B4-BE49-F238E27FC236}">
                    <a16:creationId xmlns:a16="http://schemas.microsoft.com/office/drawing/2014/main" id="{784738A2-2C04-F890-23B2-91D705A1AA7F}"/>
                  </a:ext>
                </a:extLst>
              </p:cNvPr>
              <p:cNvSpPr/>
              <p:nvPr/>
            </p:nvSpPr>
            <p:spPr bwMode="auto">
              <a:xfrm>
                <a:off x="13449" y="6895"/>
                <a:ext cx="53" cy="51"/>
              </a:xfrm>
              <a:custGeom>
                <a:avLst/>
                <a:gdLst>
                  <a:gd name="T0" fmla="*/ 1 w 8"/>
                  <a:gd name="T1" fmla="*/ 5 h 8"/>
                  <a:gd name="T2" fmla="*/ 3 w 8"/>
                  <a:gd name="T3" fmla="*/ 1 h 8"/>
                  <a:gd name="T4" fmla="*/ 7 w 8"/>
                  <a:gd name="T5" fmla="*/ 3 h 8"/>
                  <a:gd name="T6" fmla="*/ 5 w 8"/>
                  <a:gd name="T7" fmla="*/ 7 h 8"/>
                  <a:gd name="T8" fmla="*/ 1 w 8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1" y="5"/>
                    </a:moveTo>
                    <a:cubicBezTo>
                      <a:pt x="0" y="3"/>
                      <a:pt x="1" y="1"/>
                      <a:pt x="3" y="1"/>
                    </a:cubicBezTo>
                    <a:cubicBezTo>
                      <a:pt x="4" y="0"/>
                      <a:pt x="6" y="1"/>
                      <a:pt x="7" y="3"/>
                    </a:cubicBezTo>
                    <a:cubicBezTo>
                      <a:pt x="8" y="4"/>
                      <a:pt x="7" y="7"/>
                      <a:pt x="5" y="7"/>
                    </a:cubicBezTo>
                    <a:cubicBezTo>
                      <a:pt x="3" y="8"/>
                      <a:pt x="1" y="7"/>
                      <a:pt x="1" y="5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5" name="Freeform 367">
                <a:extLst>
                  <a:ext uri="{FF2B5EF4-FFF2-40B4-BE49-F238E27FC236}">
                    <a16:creationId xmlns:a16="http://schemas.microsoft.com/office/drawing/2014/main" id="{0E10012F-A1FD-DD5A-20DB-35FC91740D21}"/>
                  </a:ext>
                </a:extLst>
              </p:cNvPr>
              <p:cNvSpPr/>
              <p:nvPr/>
            </p:nvSpPr>
            <p:spPr bwMode="auto">
              <a:xfrm>
                <a:off x="13372" y="6914"/>
                <a:ext cx="46" cy="46"/>
              </a:xfrm>
              <a:custGeom>
                <a:avLst/>
                <a:gdLst>
                  <a:gd name="T0" fmla="*/ 0 w 7"/>
                  <a:gd name="T1" fmla="*/ 4 h 7"/>
                  <a:gd name="T2" fmla="*/ 3 w 7"/>
                  <a:gd name="T3" fmla="*/ 1 h 7"/>
                  <a:gd name="T4" fmla="*/ 7 w 7"/>
                  <a:gd name="T5" fmla="*/ 4 h 7"/>
                  <a:gd name="T6" fmla="*/ 4 w 7"/>
                  <a:gd name="T7" fmla="*/ 7 h 7"/>
                  <a:gd name="T8" fmla="*/ 0 w 7"/>
                  <a:gd name="T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cubicBezTo>
                      <a:pt x="0" y="2"/>
                      <a:pt x="1" y="1"/>
                      <a:pt x="3" y="1"/>
                    </a:cubicBezTo>
                    <a:cubicBezTo>
                      <a:pt x="5" y="0"/>
                      <a:pt x="6" y="2"/>
                      <a:pt x="7" y="4"/>
                    </a:cubicBezTo>
                    <a:cubicBezTo>
                      <a:pt x="7" y="5"/>
                      <a:pt x="6" y="7"/>
                      <a:pt x="4" y="7"/>
                    </a:cubicBezTo>
                    <a:cubicBezTo>
                      <a:pt x="1" y="7"/>
                      <a:pt x="0" y="6"/>
                      <a:pt x="0" y="4"/>
                    </a:cubicBezTo>
                    <a:close/>
                  </a:path>
                </a:pathLst>
              </a:cu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6" name="Oval 368">
                <a:extLst>
                  <a:ext uri="{FF2B5EF4-FFF2-40B4-BE49-F238E27FC236}">
                    <a16:creationId xmlns:a16="http://schemas.microsoft.com/office/drawing/2014/main" id="{DFF21903-6C6A-D1AD-F522-E7A3FF1CB8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90" y="6922"/>
                <a:ext cx="43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7" name="Oval 369">
                <a:extLst>
                  <a:ext uri="{FF2B5EF4-FFF2-40B4-BE49-F238E27FC236}">
                    <a16:creationId xmlns:a16="http://schemas.microsoft.com/office/drawing/2014/main" id="{18CA4791-5EDD-47F7-0A95-98D3613435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06" y="6922"/>
                <a:ext cx="46" cy="43"/>
              </a:xfrm>
              <a:prstGeom prst="ellipse">
                <a:avLst/>
              </a:prstGeom>
              <a:solidFill>
                <a:srgbClr val="4A7CC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8" name="Rectangle 370">
                <a:extLst>
                  <a:ext uri="{FF2B5EF4-FFF2-40B4-BE49-F238E27FC236}">
                    <a16:creationId xmlns:a16="http://schemas.microsoft.com/office/drawing/2014/main" id="{3ECCEA24-1407-E43C-5BE6-4EF1109C66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781" y="6999"/>
                <a:ext cx="58" cy="66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69" name="Rectangle 371">
                <a:extLst>
                  <a:ext uri="{FF2B5EF4-FFF2-40B4-BE49-F238E27FC236}">
                    <a16:creationId xmlns:a16="http://schemas.microsoft.com/office/drawing/2014/main" id="{F1B380A7-0843-2BF8-C383-DEE8B98994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870" y="6922"/>
                <a:ext cx="58" cy="143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0" name="Rectangle 372">
                <a:extLst>
                  <a:ext uri="{FF2B5EF4-FFF2-40B4-BE49-F238E27FC236}">
                    <a16:creationId xmlns:a16="http://schemas.microsoft.com/office/drawing/2014/main" id="{CBD34DF4-0B96-06F7-BD60-663681AB85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0" y="6876"/>
                <a:ext cx="58" cy="188"/>
              </a:xfrm>
              <a:prstGeom prst="rect">
                <a:avLst/>
              </a:pr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  <p:sp>
            <p:nvSpPr>
              <p:cNvPr id="571" name="Freeform 373">
                <a:extLst>
                  <a:ext uri="{FF2B5EF4-FFF2-40B4-BE49-F238E27FC236}">
                    <a16:creationId xmlns:a16="http://schemas.microsoft.com/office/drawing/2014/main" id="{AC7ACDB3-108D-3F9D-6545-A4A0B5192FB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77" y="6740"/>
                <a:ext cx="457" cy="467"/>
              </a:xfrm>
              <a:custGeom>
                <a:avLst/>
                <a:gdLst>
                  <a:gd name="T0" fmla="*/ 35 w 69"/>
                  <a:gd name="T1" fmla="*/ 70 h 70"/>
                  <a:gd name="T2" fmla="*/ 0 w 69"/>
                  <a:gd name="T3" fmla="*/ 35 h 70"/>
                  <a:gd name="T4" fmla="*/ 35 w 69"/>
                  <a:gd name="T5" fmla="*/ 0 h 70"/>
                  <a:gd name="T6" fmla="*/ 69 w 69"/>
                  <a:gd name="T7" fmla="*/ 35 h 70"/>
                  <a:gd name="T8" fmla="*/ 35 w 69"/>
                  <a:gd name="T9" fmla="*/ 70 h 70"/>
                  <a:gd name="T10" fmla="*/ 35 w 69"/>
                  <a:gd name="T11" fmla="*/ 6 h 70"/>
                  <a:gd name="T12" fmla="*/ 6 w 69"/>
                  <a:gd name="T13" fmla="*/ 35 h 70"/>
                  <a:gd name="T14" fmla="*/ 35 w 69"/>
                  <a:gd name="T15" fmla="*/ 64 h 70"/>
                  <a:gd name="T16" fmla="*/ 63 w 69"/>
                  <a:gd name="T17" fmla="*/ 35 h 70"/>
                  <a:gd name="T18" fmla="*/ 35 w 69"/>
                  <a:gd name="T1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70">
                    <a:moveTo>
                      <a:pt x="35" y="70"/>
                    </a:moveTo>
                    <a:cubicBezTo>
                      <a:pt x="16" y="70"/>
                      <a:pt x="0" y="54"/>
                      <a:pt x="0" y="35"/>
                    </a:cubicBezTo>
                    <a:cubicBezTo>
                      <a:pt x="0" y="16"/>
                      <a:pt x="16" y="0"/>
                      <a:pt x="35" y="0"/>
                    </a:cubicBezTo>
                    <a:cubicBezTo>
                      <a:pt x="54" y="0"/>
                      <a:pt x="69" y="16"/>
                      <a:pt x="69" y="35"/>
                    </a:cubicBezTo>
                    <a:cubicBezTo>
                      <a:pt x="69" y="54"/>
                      <a:pt x="54" y="70"/>
                      <a:pt x="35" y="70"/>
                    </a:cubicBezTo>
                    <a:close/>
                    <a:moveTo>
                      <a:pt x="35" y="6"/>
                    </a:moveTo>
                    <a:cubicBezTo>
                      <a:pt x="19" y="6"/>
                      <a:pt x="6" y="19"/>
                      <a:pt x="6" y="35"/>
                    </a:cubicBezTo>
                    <a:cubicBezTo>
                      <a:pt x="6" y="51"/>
                      <a:pt x="19" y="64"/>
                      <a:pt x="35" y="64"/>
                    </a:cubicBezTo>
                    <a:cubicBezTo>
                      <a:pt x="50" y="64"/>
                      <a:pt x="63" y="51"/>
                      <a:pt x="63" y="35"/>
                    </a:cubicBezTo>
                    <a:cubicBezTo>
                      <a:pt x="63" y="19"/>
                      <a:pt x="50" y="6"/>
                      <a:pt x="35" y="6"/>
                    </a:cubicBezTo>
                    <a:close/>
                  </a:path>
                </a:pathLst>
              </a:custGeom>
              <a:solidFill>
                <a:srgbClr val="2F55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微软雅黑"/>
                  <a:cs typeface="+mn-cs"/>
                </a:endParaRPr>
              </a:p>
            </p:txBody>
          </p:sp>
        </p:grpSp>
        <p:sp>
          <p:nvSpPr>
            <p:cNvPr id="572" name="文本框 571">
              <a:extLst>
                <a:ext uri="{FF2B5EF4-FFF2-40B4-BE49-F238E27FC236}">
                  <a16:creationId xmlns:a16="http://schemas.microsoft.com/office/drawing/2014/main" id="{D9555512-0843-B7D9-8BB8-0B40966105EE}"/>
                </a:ext>
              </a:extLst>
            </p:cNvPr>
            <p:cNvSpPr txBox="1"/>
            <p:nvPr/>
          </p:nvSpPr>
          <p:spPr>
            <a:xfrm>
              <a:off x="5919" y="4045"/>
              <a:ext cx="7365" cy="2447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ts val="3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微软雅黑"/>
                  <a:ea typeface="微软雅黑"/>
                  <a:cs typeface="汉仪中黑简" panose="02010600000101010101" charset="-122"/>
                  <a:sym typeface="+mn-ea"/>
                </a:rPr>
                <a:t>由特殊到一般</a:t>
              </a:r>
              <a:endPara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/>
                <a:ea typeface="微软雅黑"/>
                <a:cs typeface="汉仪中黑简" panose="02010600000101010101" charset="-122"/>
                <a:sym typeface="+mn-ea"/>
              </a:endParaRPr>
            </a:p>
          </p:txBody>
        </p:sp>
      </p:grpSp>
      <p:sp>
        <p:nvSpPr>
          <p:cNvPr id="6" name="文本框 5">
            <a:extLst>
              <a:ext uri="{FF2B5EF4-FFF2-40B4-BE49-F238E27FC236}">
                <a16:creationId xmlns:a16="http://schemas.microsoft.com/office/drawing/2014/main" id="{CC9A2FB6-3D24-CFD8-259F-5956F34A92F1}"/>
              </a:ext>
            </a:extLst>
          </p:cNvPr>
          <p:cNvSpPr txBox="1"/>
          <p:nvPr/>
        </p:nvSpPr>
        <p:spPr>
          <a:xfrm>
            <a:off x="4225619" y="4814063"/>
            <a:ext cx="4250694" cy="498602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2000">
                <a:solidFill>
                  <a:srgbClr val="05577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55771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图像识别无处不在</a:t>
            </a: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5D878CA2-E821-6708-8961-320850A2B5D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5619" y="1607742"/>
            <a:ext cx="4241227" cy="318092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424514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AA0A74-7E3C-23C7-BAFD-A8034AD738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图片 37">
            <a:extLst>
              <a:ext uri="{FF2B5EF4-FFF2-40B4-BE49-F238E27FC236}">
                <a16:creationId xmlns:a16="http://schemas.microsoft.com/office/drawing/2014/main" id="{F0E34F6F-7B49-5F75-D5CD-5448E725DBC2}"/>
              </a:ext>
            </a:extLst>
          </p:cNvPr>
          <p:cNvPicPr>
            <a:picLocks noChangeAspect="1"/>
          </p:cNvPicPr>
          <p:nvPr/>
        </p:nvPicPr>
        <p:blipFill>
          <a:blip r:embed="rId7" cstate="screen"/>
          <a:stretch>
            <a:fillRect/>
          </a:stretch>
        </p:blipFill>
        <p:spPr>
          <a:xfrm>
            <a:off x="160020" y="2372360"/>
            <a:ext cx="2804795" cy="3630295"/>
          </a:xfrm>
          <a:prstGeom prst="rect">
            <a:avLst/>
          </a:prstGeom>
        </p:spPr>
      </p:pic>
      <p:sp>
        <p:nvSpPr>
          <p:cNvPr id="7" name="平行四边形 6">
            <a:extLst>
              <a:ext uri="{FF2B5EF4-FFF2-40B4-BE49-F238E27FC236}">
                <a16:creationId xmlns:a16="http://schemas.microsoft.com/office/drawing/2014/main" id="{C28AFE2F-40B8-FC07-0938-4CD69A564ED9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 rot="10800000">
            <a:off x="2194560" y="3942715"/>
            <a:ext cx="8696325" cy="974090"/>
          </a:xfrm>
          <a:prstGeom prst="parallelogram">
            <a:avLst/>
          </a:prstGeom>
          <a:gradFill flip="none" rotWithShape="1">
            <a:gsLst>
              <a:gs pos="43000">
                <a:srgbClr val="00B0F0">
                  <a:alpha val="24000"/>
                </a:srgbClr>
              </a:gs>
              <a:gs pos="100000">
                <a:srgbClr val="0070C0">
                  <a:alpha val="38000"/>
                </a:srgbClr>
              </a:gs>
              <a:gs pos="0">
                <a:srgbClr val="00B0F0">
                  <a:alpha val="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5" name="平行四边形 34">
            <a:extLst>
              <a:ext uri="{FF2B5EF4-FFF2-40B4-BE49-F238E27FC236}">
                <a16:creationId xmlns:a16="http://schemas.microsoft.com/office/drawing/2014/main" id="{5C2D6B9B-7157-0727-92EE-1A3BFEA3F96C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 rot="10800000">
            <a:off x="1032510" y="2844800"/>
            <a:ext cx="5171440" cy="1109980"/>
          </a:xfrm>
          <a:prstGeom prst="parallelogram">
            <a:avLst/>
          </a:prstGeom>
          <a:gradFill flip="none" rotWithShape="1">
            <a:gsLst>
              <a:gs pos="43000">
                <a:srgbClr val="00B0F0">
                  <a:alpha val="24000"/>
                </a:srgbClr>
              </a:gs>
              <a:gs pos="100000">
                <a:srgbClr val="0070C0">
                  <a:alpha val="38000"/>
                </a:srgbClr>
              </a:gs>
              <a:gs pos="0">
                <a:srgbClr val="00B0F0">
                  <a:alpha val="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47ADDE8D-987F-80E1-E037-E841DBFCFEE7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8" cstate="screen"/>
          <a:stretch>
            <a:fillRect/>
          </a:stretch>
        </p:blipFill>
        <p:spPr>
          <a:xfrm>
            <a:off x="6043295" y="-582295"/>
            <a:ext cx="5601970" cy="5134610"/>
          </a:xfrm>
          <a:prstGeom prst="rect">
            <a:avLst/>
          </a:prstGeom>
        </p:spPr>
      </p:pic>
      <p:pic>
        <p:nvPicPr>
          <p:cNvPr id="6" name="图片 5" descr="千库网_智能科技人工智能机器人背景_背景编号5924621">
            <a:extLst>
              <a:ext uri="{FF2B5EF4-FFF2-40B4-BE49-F238E27FC236}">
                <a16:creationId xmlns:a16="http://schemas.microsoft.com/office/drawing/2014/main" id="{B6608713-3373-FA3E-3EEB-B322EE00B6CA}"/>
              </a:ext>
            </a:extLst>
          </p:cNvPr>
          <p:cNvPicPr/>
          <p:nvPr/>
        </p:nvPicPr>
        <p:blipFill>
          <a:blip r:embed="rId9"/>
          <a:srcRect l="39334" t="24266" r="39432" b="30479"/>
          <a:stretch>
            <a:fillRect/>
          </a:stretch>
        </p:blipFill>
        <p:spPr>
          <a:xfrm>
            <a:off x="845820" y="3173095"/>
            <a:ext cx="1509395" cy="1509395"/>
          </a:xfrm>
          <a:prstGeom prst="ellipse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CBE3D1AF-869A-BA27-ADAD-2EE8008EAE5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95" y="722630"/>
            <a:ext cx="670560" cy="597535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42A8A588-9069-6767-3A45-D25972FCF0DE}"/>
              </a:ext>
            </a:extLst>
          </p:cNvPr>
          <p:cNvSpPr txBox="1"/>
          <p:nvPr/>
        </p:nvSpPr>
        <p:spPr>
          <a:xfrm>
            <a:off x="845820" y="3517719"/>
            <a:ext cx="146403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四</a:t>
            </a:r>
            <a:endParaRPr lang="zh-CN" altLang="en-US" sz="24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642E41E3-C733-1160-4093-5E21D9C69A5B}"/>
              </a:ext>
            </a:extLst>
          </p:cNvPr>
          <p:cNvSpPr txBox="1"/>
          <p:nvPr/>
        </p:nvSpPr>
        <p:spPr>
          <a:xfrm>
            <a:off x="2964815" y="3048999"/>
            <a:ext cx="258012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效果反思</a:t>
            </a:r>
            <a:endParaRPr lang="zh-CN" altLang="en-US" sz="24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E4D04D56-6D26-17C1-30EE-CC31191D2E32}"/>
              </a:ext>
            </a:extLst>
          </p:cNvPr>
          <p:cNvSpPr txBox="1"/>
          <p:nvPr/>
        </p:nvSpPr>
        <p:spPr>
          <a:xfrm>
            <a:off x="2853567" y="4150823"/>
            <a:ext cx="82776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实践效果与教学反思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F3814507-3A3E-685D-263B-D95FE1B703E4}"/>
              </a:ext>
            </a:extLst>
          </p:cNvPr>
          <p:cNvSpPr txBox="1"/>
          <p:nvPr/>
        </p:nvSpPr>
        <p:spPr>
          <a:xfrm>
            <a:off x="1536210" y="657768"/>
            <a:ext cx="400873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2026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年安徽省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人工智能通识教育</a:t>
            </a:r>
            <a:endParaRPr lang="en-US" altLang="zh-CN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暨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信息科技教学指南培训活动</a:t>
            </a:r>
          </a:p>
        </p:txBody>
      </p:sp>
    </p:spTree>
    <p:extLst>
      <p:ext uri="{BB962C8B-B14F-4D97-AF65-F5344CB8AC3E}">
        <p14:creationId xmlns:p14="http://schemas.microsoft.com/office/powerpoint/2010/main" val="70206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000">
        <p:fade/>
      </p:transition>
    </mc:Choice>
    <mc:Fallback xmlns="">
      <p:transition spd="med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7"/>
          <p:cNvSpPr/>
          <p:nvPr>
            <p:custDataLst>
              <p:tags r:id="rId2"/>
            </p:custDataLst>
          </p:nvPr>
        </p:nvSpPr>
        <p:spPr>
          <a:xfrm>
            <a:off x="6289834" y="2883249"/>
            <a:ext cx="5360035" cy="2709545"/>
          </a:xfrm>
          <a:custGeom>
            <a:avLst/>
            <a:gdLst>
              <a:gd name="connsiteX0" fmla="*/ 4633713 w 5360078"/>
              <a:gd name="connsiteY0" fmla="*/ 2998673 h 2998673"/>
              <a:gd name="connsiteX1" fmla="*/ 0 w 5360078"/>
              <a:gd name="connsiteY1" fmla="*/ 2998673 h 2998673"/>
              <a:gd name="connsiteX2" fmla="*/ 726366 w 5360078"/>
              <a:gd name="connsiteY2" fmla="*/ 0 h 2998673"/>
              <a:gd name="connsiteX3" fmla="*/ 5360079 w 5360078"/>
              <a:gd name="connsiteY3" fmla="*/ 0 h 2998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60078" h="2998673">
                <a:moveTo>
                  <a:pt x="4633713" y="2998673"/>
                </a:moveTo>
                <a:lnTo>
                  <a:pt x="0" y="2998673"/>
                </a:lnTo>
                <a:lnTo>
                  <a:pt x="726366" y="0"/>
                </a:lnTo>
                <a:lnTo>
                  <a:pt x="5360079" y="0"/>
                </a:lnTo>
                <a:close/>
              </a:path>
            </a:pathLst>
          </a:custGeom>
          <a:gradFill flip="none" rotWithShape="1">
            <a:gsLst>
              <a:gs pos="100000">
                <a:schemeClr val="accent2">
                  <a:lumMod val="60000"/>
                  <a:lumOff val="40000"/>
                  <a:alpha val="40000"/>
                </a:schemeClr>
              </a:gs>
              <a:gs pos="20000">
                <a:schemeClr val="accent2">
                  <a:lumMod val="60000"/>
                  <a:lumOff val="40000"/>
                  <a:alpha val="0"/>
                </a:schemeClr>
              </a:gs>
            </a:gsLst>
            <a:lin ang="10800000" scaled="1"/>
            <a:tileRect/>
          </a:gradFill>
          <a:ln w="1905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任意多边形: 形状 9"/>
          <p:cNvSpPr/>
          <p:nvPr>
            <p:custDataLst>
              <p:tags r:id="rId3"/>
            </p:custDataLst>
          </p:nvPr>
        </p:nvSpPr>
        <p:spPr>
          <a:xfrm>
            <a:off x="6397784" y="3014059"/>
            <a:ext cx="5360035" cy="2709545"/>
          </a:xfrm>
          <a:custGeom>
            <a:avLst/>
            <a:gdLst>
              <a:gd name="connsiteX0" fmla="*/ 4633713 w 5360078"/>
              <a:gd name="connsiteY0" fmla="*/ 2998673 h 2998673"/>
              <a:gd name="connsiteX1" fmla="*/ 0 w 5360078"/>
              <a:gd name="connsiteY1" fmla="*/ 2998673 h 2998673"/>
              <a:gd name="connsiteX2" fmla="*/ 726366 w 5360078"/>
              <a:gd name="connsiteY2" fmla="*/ 0 h 2998673"/>
              <a:gd name="connsiteX3" fmla="*/ 5360079 w 5360078"/>
              <a:gd name="connsiteY3" fmla="*/ 0 h 2998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60078" h="2998673">
                <a:moveTo>
                  <a:pt x="4633713" y="2998673"/>
                </a:moveTo>
                <a:lnTo>
                  <a:pt x="0" y="2998673"/>
                </a:lnTo>
                <a:lnTo>
                  <a:pt x="726366" y="0"/>
                </a:lnTo>
                <a:lnTo>
                  <a:pt x="5360079" y="0"/>
                </a:lnTo>
                <a:close/>
              </a:path>
            </a:pathLst>
          </a:custGeom>
          <a:noFill/>
          <a:ln w="19050" cap="flat">
            <a:gradFill flip="none" rotWithShape="1">
              <a:gsLst>
                <a:gs pos="30000">
                  <a:schemeClr val="accent2">
                    <a:lumMod val="60000"/>
                    <a:lumOff val="40000"/>
                    <a:alpha val="0"/>
                  </a:schemeClr>
                </a:gs>
                <a:gs pos="100000">
                  <a:schemeClr val="accent2">
                    <a:alpha val="100000"/>
                  </a:schemeClr>
                </a:gs>
              </a:gsLst>
              <a:lin ang="10800000" scaled="1"/>
              <a:tileRect/>
            </a:gra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1" name="平行四边形 10"/>
          <p:cNvSpPr/>
          <p:nvPr>
            <p:custDataLst>
              <p:tags r:id="rId4"/>
            </p:custDataLst>
          </p:nvPr>
        </p:nvSpPr>
        <p:spPr>
          <a:xfrm>
            <a:off x="6947694" y="5386419"/>
            <a:ext cx="2333625" cy="504190"/>
          </a:xfrm>
          <a:prstGeom prst="parallelogram">
            <a:avLst>
              <a:gd name="adj" fmla="val 20892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dirty="0"/>
              <a:t>待    优</a:t>
            </a:r>
            <a:r>
              <a:rPr lang="en-US" altLang="zh-CN" sz="2400" b="1" dirty="0">
                <a:solidFill>
                  <a:schemeClr val="lt1"/>
                </a:solidFill>
              </a:rPr>
              <a:t>    </a:t>
            </a:r>
            <a:r>
              <a:rPr lang="zh-CN" altLang="en-US" sz="2400" b="1" dirty="0"/>
              <a:t>化</a:t>
            </a:r>
            <a:endParaRPr lang="zh-CN" sz="2400" b="1" dirty="0">
              <a:solidFill>
                <a:schemeClr val="lt1"/>
              </a:solidFill>
            </a:endParaRPr>
          </a:p>
        </p:txBody>
      </p:sp>
      <p:sp>
        <p:nvSpPr>
          <p:cNvPr id="9" name="任意多边形: 形状 6"/>
          <p:cNvSpPr/>
          <p:nvPr>
            <p:custDataLst>
              <p:tags r:id="rId5"/>
            </p:custDataLst>
          </p:nvPr>
        </p:nvSpPr>
        <p:spPr>
          <a:xfrm>
            <a:off x="652665" y="1596390"/>
            <a:ext cx="5360035" cy="2709545"/>
          </a:xfrm>
          <a:custGeom>
            <a:avLst/>
            <a:gdLst>
              <a:gd name="connsiteX0" fmla="*/ 4633713 w 5360078"/>
              <a:gd name="connsiteY0" fmla="*/ 2998673 h 2998673"/>
              <a:gd name="connsiteX1" fmla="*/ 0 w 5360078"/>
              <a:gd name="connsiteY1" fmla="*/ 2998673 h 2998673"/>
              <a:gd name="connsiteX2" fmla="*/ 726366 w 5360078"/>
              <a:gd name="connsiteY2" fmla="*/ 0 h 2998673"/>
              <a:gd name="connsiteX3" fmla="*/ 5360079 w 5360078"/>
              <a:gd name="connsiteY3" fmla="*/ 0 h 2998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60078" h="2998673">
                <a:moveTo>
                  <a:pt x="4633713" y="2998673"/>
                </a:moveTo>
                <a:lnTo>
                  <a:pt x="0" y="2998673"/>
                </a:lnTo>
                <a:lnTo>
                  <a:pt x="726366" y="0"/>
                </a:lnTo>
                <a:lnTo>
                  <a:pt x="5360079" y="0"/>
                </a:lnTo>
                <a:close/>
              </a:path>
            </a:pathLst>
          </a:custGeom>
          <a:gradFill flip="none" rotWithShape="1">
            <a:gsLst>
              <a:gs pos="100000">
                <a:schemeClr val="accent1">
                  <a:lumMod val="60000"/>
                  <a:lumOff val="40000"/>
                  <a:alpha val="40000"/>
                </a:schemeClr>
              </a:gs>
              <a:gs pos="20000">
                <a:schemeClr val="accent1">
                  <a:lumMod val="60000"/>
                  <a:lumOff val="40000"/>
                  <a:alpha val="0"/>
                </a:schemeClr>
              </a:gs>
            </a:gsLst>
            <a:lin ang="0" scaled="1"/>
            <a:tileRect/>
          </a:gradFill>
          <a:ln w="190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任意多边形: 形状 8"/>
          <p:cNvSpPr/>
          <p:nvPr>
            <p:custDataLst>
              <p:tags r:id="rId6"/>
            </p:custDataLst>
          </p:nvPr>
        </p:nvSpPr>
        <p:spPr>
          <a:xfrm>
            <a:off x="604405" y="1632585"/>
            <a:ext cx="5360035" cy="2709545"/>
          </a:xfrm>
          <a:custGeom>
            <a:avLst/>
            <a:gdLst>
              <a:gd name="connsiteX0" fmla="*/ 4633713 w 5360078"/>
              <a:gd name="connsiteY0" fmla="*/ 2998673 h 2998673"/>
              <a:gd name="connsiteX1" fmla="*/ 0 w 5360078"/>
              <a:gd name="connsiteY1" fmla="*/ 2998673 h 2998673"/>
              <a:gd name="connsiteX2" fmla="*/ 726366 w 5360078"/>
              <a:gd name="connsiteY2" fmla="*/ 0 h 2998673"/>
              <a:gd name="connsiteX3" fmla="*/ 5360079 w 5360078"/>
              <a:gd name="connsiteY3" fmla="*/ 0 h 2998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60078" h="2998673">
                <a:moveTo>
                  <a:pt x="4633713" y="2998673"/>
                </a:moveTo>
                <a:lnTo>
                  <a:pt x="0" y="2998673"/>
                </a:lnTo>
                <a:lnTo>
                  <a:pt x="726366" y="0"/>
                </a:lnTo>
                <a:lnTo>
                  <a:pt x="5360079" y="0"/>
                </a:lnTo>
                <a:close/>
              </a:path>
            </a:pathLst>
          </a:custGeom>
          <a:noFill/>
          <a:ln w="19050" cap="flat">
            <a:gradFill flip="none" rotWithShape="1">
              <a:gsLst>
                <a:gs pos="30000">
                  <a:schemeClr val="accent1">
                    <a:lumMod val="60000"/>
                    <a:lumOff val="40000"/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0" scaled="1"/>
              <a:tileRect/>
            </a:gra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平行四边形 12"/>
          <p:cNvSpPr/>
          <p:nvPr>
            <p:custDataLst>
              <p:tags r:id="rId7"/>
            </p:custDataLst>
          </p:nvPr>
        </p:nvSpPr>
        <p:spPr>
          <a:xfrm>
            <a:off x="3246005" y="1253490"/>
            <a:ext cx="2147570" cy="504190"/>
          </a:xfrm>
          <a:prstGeom prst="parallelogram">
            <a:avLst>
              <a:gd name="adj" fmla="val 2089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dirty="0">
                <a:solidFill>
                  <a:schemeClr val="lt1"/>
                </a:solidFill>
              </a:rPr>
              <a:t>效</a:t>
            </a:r>
            <a:r>
              <a:rPr lang="en-US" altLang="zh-CN" sz="2400" b="1" dirty="0">
                <a:solidFill>
                  <a:schemeClr val="lt1"/>
                </a:solidFill>
              </a:rPr>
              <a:t>    </a:t>
            </a:r>
            <a:r>
              <a:rPr lang="zh-CN" altLang="en-US" sz="2400" b="1" dirty="0"/>
              <a:t>果</a:t>
            </a:r>
            <a:endParaRPr lang="zh-CN" sz="2400" b="1" dirty="0">
              <a:solidFill>
                <a:schemeClr val="lt1"/>
              </a:solidFill>
            </a:endParaRPr>
          </a:p>
        </p:txBody>
      </p:sp>
      <p:sp>
        <p:nvSpPr>
          <p:cNvPr id="14" name="文本框 34"/>
          <p:cNvSpPr txBox="1"/>
          <p:nvPr>
            <p:custDataLst>
              <p:tags r:id="rId8"/>
            </p:custDataLst>
          </p:nvPr>
        </p:nvSpPr>
        <p:spPr>
          <a:xfrm>
            <a:off x="1377834" y="1801494"/>
            <a:ext cx="4218733" cy="464821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知识内化：</a:t>
            </a:r>
            <a:r>
              <a:rPr lang="zh-CN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直观理解图像识别的核心流程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。</a:t>
            </a:r>
            <a:endParaRPr lang="zh-CN" altLang="en-US" sz="2000" b="1" kern="0" spc="0" dirty="0">
              <a:ln>
                <a:noFill/>
                <a:prstDash val="sysDot"/>
              </a:ln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544" y="4581188"/>
            <a:ext cx="1933093" cy="1933093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10500" y="487534"/>
            <a:ext cx="2580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实践效果</a:t>
            </a:r>
            <a:endParaRPr lang="zh-CN" altLang="en-US" sz="1200" b="1" dirty="0">
              <a:solidFill>
                <a:srgbClr val="F5B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直角三角形 19">
            <a:extLst>
              <a:ext uri="{FF2B5EF4-FFF2-40B4-BE49-F238E27FC236}">
                <a16:creationId xmlns:a16="http://schemas.microsoft.com/office/drawing/2014/main" id="{2C259556-C8A0-696C-F6BA-0BF26DDFF981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 rot="13658620">
            <a:off x="5564270" y="3862245"/>
            <a:ext cx="797706" cy="969205"/>
          </a:xfrm>
          <a:prstGeom prst="rtTriangle">
            <a:avLst/>
          </a:prstGeom>
          <a:gradFill>
            <a:gsLst>
              <a:gs pos="53000">
                <a:sysClr val="window" lastClr="FFFFFF">
                  <a:lumMod val="85000"/>
                </a:sysClr>
              </a:gs>
              <a:gs pos="59000">
                <a:sysClr val="window" lastClr="FFFFFF"/>
              </a:gs>
            </a:gsLst>
            <a:lin ang="8400000" scaled="0"/>
          </a:gradFill>
          <a:ln w="12700" cap="flat" cmpd="sng" algn="ctr">
            <a:noFill/>
            <a:prstDash val="solid"/>
            <a:miter lim="800000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endParaRPr lang="zh-CN" altLang="en-US" sz="2000"/>
          </a:p>
        </p:txBody>
      </p:sp>
      <p:sp>
        <p:nvSpPr>
          <p:cNvPr id="37" name="Freeform 17">
            <a:extLst>
              <a:ext uri="{FF2B5EF4-FFF2-40B4-BE49-F238E27FC236}">
                <a16:creationId xmlns:a16="http://schemas.microsoft.com/office/drawing/2014/main" id="{4D87D002-A9BA-1661-AB9F-ACC0ECFCCB0B}"/>
              </a:ext>
            </a:extLst>
          </p:cNvPr>
          <p:cNvSpPr>
            <a:spLocks noChangeAspect="1"/>
          </p:cNvSpPr>
          <p:nvPr/>
        </p:nvSpPr>
        <p:spPr bwMode="auto">
          <a:xfrm>
            <a:off x="5215338" y="3586238"/>
            <a:ext cx="1182446" cy="1431201"/>
          </a:xfrm>
          <a:custGeom>
            <a:avLst/>
            <a:gdLst>
              <a:gd name="T0" fmla="*/ 145 w 145"/>
              <a:gd name="T1" fmla="*/ 74 h 143"/>
              <a:gd name="T2" fmla="*/ 133 w 145"/>
              <a:gd name="T3" fmla="*/ 88 h 143"/>
              <a:gd name="T4" fmla="*/ 8 w 145"/>
              <a:gd name="T5" fmla="*/ 143 h 143"/>
              <a:gd name="T6" fmla="*/ 2 w 145"/>
              <a:gd name="T7" fmla="*/ 141 h 143"/>
              <a:gd name="T8" fmla="*/ 0 w 145"/>
              <a:gd name="T9" fmla="*/ 135 h 143"/>
              <a:gd name="T10" fmla="*/ 6 w 145"/>
              <a:gd name="T11" fmla="*/ 108 h 143"/>
              <a:gd name="T12" fmla="*/ 50 w 145"/>
              <a:gd name="T13" fmla="*/ 73 h 143"/>
              <a:gd name="T14" fmla="*/ 21 w 145"/>
              <a:gd name="T15" fmla="*/ 44 h 143"/>
              <a:gd name="T16" fmla="*/ 29 w 145"/>
              <a:gd name="T17" fmla="*/ 8 h 143"/>
              <a:gd name="T18" fmla="*/ 36 w 145"/>
              <a:gd name="T19" fmla="*/ 1 h 143"/>
              <a:gd name="T20" fmla="*/ 44 w 145"/>
              <a:gd name="T21" fmla="*/ 3 h 143"/>
              <a:gd name="T22" fmla="*/ 138 w 145"/>
              <a:gd name="T23" fmla="*/ 61 h 143"/>
              <a:gd name="T24" fmla="*/ 145 w 145"/>
              <a:gd name="T25" fmla="*/ 74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rgbClr val="01B0F1"/>
          </a:solidFill>
          <a:ln w="3175" cap="flat" cmpd="sng" algn="ctr">
            <a:noFill/>
            <a:prstDash val="solid"/>
          </a:ln>
          <a:effectLst/>
        </p:spPr>
        <p:txBody>
          <a:bodyPr anchor="ctr"/>
          <a:lstStyle/>
          <a:p>
            <a:pPr algn="ctr" defTabSz="1054735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155" kern="0">
              <a:latin typeface="Arial" panose="020B0604020202020204" pitchFamily="34" charset="0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grpSp>
        <p:nvGrpSpPr>
          <p:cNvPr id="4" name="PA_组合 4">
            <a:extLst>
              <a:ext uri="{FF2B5EF4-FFF2-40B4-BE49-F238E27FC236}">
                <a16:creationId xmlns:a16="http://schemas.microsoft.com/office/drawing/2014/main" id="{91CC478C-CC77-33FB-3B35-908F77C423AC}"/>
              </a:ext>
            </a:extLst>
          </p:cNvPr>
          <p:cNvGrpSpPr/>
          <p:nvPr>
            <p:custDataLst>
              <p:tags r:id="rId10"/>
            </p:custDataLst>
          </p:nvPr>
        </p:nvGrpSpPr>
        <p:grpSpPr>
          <a:xfrm>
            <a:off x="964287" y="1894205"/>
            <a:ext cx="293462" cy="293553"/>
            <a:chOff x="6168219" y="3132131"/>
            <a:chExt cx="393757" cy="393757"/>
          </a:xfrm>
        </p:grpSpPr>
        <p:sp>
          <p:nvSpPr>
            <p:cNvPr id="5" name="椭圆 4">
              <a:extLst>
                <a:ext uri="{FF2B5EF4-FFF2-40B4-BE49-F238E27FC236}">
                  <a16:creationId xmlns:a16="http://schemas.microsoft.com/office/drawing/2014/main" id="{5BA4B957-7FAA-D31E-FF07-09A6AD27C119}"/>
                </a:ext>
              </a:extLst>
            </p:cNvPr>
            <p:cNvSpPr/>
            <p:nvPr/>
          </p:nvSpPr>
          <p:spPr>
            <a:xfrm>
              <a:off x="6168219" y="3132131"/>
              <a:ext cx="393757" cy="393757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Freeform 895">
              <a:extLst>
                <a:ext uri="{FF2B5EF4-FFF2-40B4-BE49-F238E27FC236}">
                  <a16:creationId xmlns:a16="http://schemas.microsoft.com/office/drawing/2014/main" id="{E0D159CB-4B11-AFC8-ED93-3A0414ECBF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54526" y="3187600"/>
              <a:ext cx="221142" cy="266490"/>
            </a:xfrm>
            <a:custGeom>
              <a:avLst/>
              <a:gdLst>
                <a:gd name="T0" fmla="*/ 167 w 167"/>
                <a:gd name="T1" fmla="*/ 194 h 201"/>
                <a:gd name="T2" fmla="*/ 160 w 167"/>
                <a:gd name="T3" fmla="*/ 201 h 201"/>
                <a:gd name="T4" fmla="*/ 31 w 167"/>
                <a:gd name="T5" fmla="*/ 201 h 201"/>
                <a:gd name="T6" fmla="*/ 0 w 167"/>
                <a:gd name="T7" fmla="*/ 170 h 201"/>
                <a:gd name="T8" fmla="*/ 31 w 167"/>
                <a:gd name="T9" fmla="*/ 139 h 201"/>
                <a:gd name="T10" fmla="*/ 160 w 167"/>
                <a:gd name="T11" fmla="*/ 139 h 201"/>
                <a:gd name="T12" fmla="*/ 167 w 167"/>
                <a:gd name="T13" fmla="*/ 146 h 201"/>
                <a:gd name="T14" fmla="*/ 160 w 167"/>
                <a:gd name="T15" fmla="*/ 154 h 201"/>
                <a:gd name="T16" fmla="*/ 33 w 167"/>
                <a:gd name="T17" fmla="*/ 154 h 201"/>
                <a:gd name="T18" fmla="*/ 17 w 167"/>
                <a:gd name="T19" fmla="*/ 170 h 201"/>
                <a:gd name="T20" fmla="*/ 33 w 167"/>
                <a:gd name="T21" fmla="*/ 187 h 201"/>
                <a:gd name="T22" fmla="*/ 160 w 167"/>
                <a:gd name="T23" fmla="*/ 187 h 201"/>
                <a:gd name="T24" fmla="*/ 167 w 167"/>
                <a:gd name="T25" fmla="*/ 194 h 201"/>
                <a:gd name="T26" fmla="*/ 86 w 167"/>
                <a:gd name="T27" fmla="*/ 28 h 201"/>
                <a:gd name="T28" fmla="*/ 114 w 167"/>
                <a:gd name="T29" fmla="*/ 2 h 201"/>
                <a:gd name="T30" fmla="*/ 113 w 167"/>
                <a:gd name="T31" fmla="*/ 0 h 201"/>
                <a:gd name="T32" fmla="*/ 111 w 167"/>
                <a:gd name="T33" fmla="*/ 0 h 201"/>
                <a:gd name="T34" fmla="*/ 84 w 167"/>
                <a:gd name="T35" fmla="*/ 26 h 201"/>
                <a:gd name="T36" fmla="*/ 84 w 167"/>
                <a:gd name="T37" fmla="*/ 28 h 201"/>
                <a:gd name="T38" fmla="*/ 86 w 167"/>
                <a:gd name="T39" fmla="*/ 28 h 201"/>
                <a:gd name="T40" fmla="*/ 137 w 167"/>
                <a:gd name="T41" fmla="*/ 50 h 201"/>
                <a:gd name="T42" fmla="*/ 108 w 167"/>
                <a:gd name="T43" fmla="*/ 31 h 201"/>
                <a:gd name="T44" fmla="*/ 85 w 167"/>
                <a:gd name="T45" fmla="*/ 36 h 201"/>
                <a:gd name="T46" fmla="*/ 63 w 167"/>
                <a:gd name="T47" fmla="*/ 31 h 201"/>
                <a:gd name="T48" fmla="*/ 34 w 167"/>
                <a:gd name="T49" fmla="*/ 50 h 201"/>
                <a:gd name="T50" fmla="*/ 64 w 167"/>
                <a:gd name="T51" fmla="*/ 125 h 201"/>
                <a:gd name="T52" fmla="*/ 85 w 167"/>
                <a:gd name="T53" fmla="*/ 120 h 201"/>
                <a:gd name="T54" fmla="*/ 106 w 167"/>
                <a:gd name="T55" fmla="*/ 125 h 201"/>
                <a:gd name="T56" fmla="*/ 137 w 167"/>
                <a:gd name="T57" fmla="*/ 50 h 201"/>
                <a:gd name="T58" fmla="*/ 63 w 167"/>
                <a:gd name="T59" fmla="*/ 46 h 201"/>
                <a:gd name="T60" fmla="*/ 62 w 167"/>
                <a:gd name="T61" fmla="*/ 46 h 201"/>
                <a:gd name="T62" fmla="*/ 47 w 167"/>
                <a:gd name="T63" fmla="*/ 59 h 201"/>
                <a:gd name="T64" fmla="*/ 44 w 167"/>
                <a:gd name="T65" fmla="*/ 62 h 201"/>
                <a:gd name="T66" fmla="*/ 43 w 167"/>
                <a:gd name="T67" fmla="*/ 62 h 201"/>
                <a:gd name="T68" fmla="*/ 43 w 167"/>
                <a:gd name="T69" fmla="*/ 62 h 201"/>
                <a:gd name="T70" fmla="*/ 40 w 167"/>
                <a:gd name="T71" fmla="*/ 57 h 201"/>
                <a:gd name="T72" fmla="*/ 62 w 167"/>
                <a:gd name="T73" fmla="*/ 39 h 201"/>
                <a:gd name="T74" fmla="*/ 63 w 167"/>
                <a:gd name="T75" fmla="*/ 39 h 201"/>
                <a:gd name="T76" fmla="*/ 67 w 167"/>
                <a:gd name="T77" fmla="*/ 43 h 201"/>
                <a:gd name="T78" fmla="*/ 63 w 167"/>
                <a:gd name="T79" fmla="*/ 4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7" h="201">
                  <a:moveTo>
                    <a:pt x="167" y="194"/>
                  </a:moveTo>
                  <a:cubicBezTo>
                    <a:pt x="167" y="198"/>
                    <a:pt x="164" y="201"/>
                    <a:pt x="160" y="201"/>
                  </a:cubicBezTo>
                  <a:cubicBezTo>
                    <a:pt x="31" y="201"/>
                    <a:pt x="31" y="201"/>
                    <a:pt x="31" y="201"/>
                  </a:cubicBezTo>
                  <a:cubicBezTo>
                    <a:pt x="14" y="201"/>
                    <a:pt x="0" y="187"/>
                    <a:pt x="0" y="170"/>
                  </a:cubicBezTo>
                  <a:cubicBezTo>
                    <a:pt x="0" y="153"/>
                    <a:pt x="14" y="139"/>
                    <a:pt x="31" y="139"/>
                  </a:cubicBezTo>
                  <a:cubicBezTo>
                    <a:pt x="160" y="139"/>
                    <a:pt x="160" y="139"/>
                    <a:pt x="160" y="139"/>
                  </a:cubicBezTo>
                  <a:cubicBezTo>
                    <a:pt x="164" y="139"/>
                    <a:pt x="167" y="142"/>
                    <a:pt x="167" y="146"/>
                  </a:cubicBezTo>
                  <a:cubicBezTo>
                    <a:pt x="167" y="150"/>
                    <a:pt x="164" y="154"/>
                    <a:pt x="160" y="154"/>
                  </a:cubicBezTo>
                  <a:cubicBezTo>
                    <a:pt x="33" y="154"/>
                    <a:pt x="33" y="154"/>
                    <a:pt x="33" y="154"/>
                  </a:cubicBezTo>
                  <a:cubicBezTo>
                    <a:pt x="24" y="154"/>
                    <a:pt x="17" y="161"/>
                    <a:pt x="17" y="170"/>
                  </a:cubicBezTo>
                  <a:cubicBezTo>
                    <a:pt x="17" y="179"/>
                    <a:pt x="24" y="187"/>
                    <a:pt x="33" y="187"/>
                  </a:cubicBezTo>
                  <a:cubicBezTo>
                    <a:pt x="160" y="187"/>
                    <a:pt x="160" y="187"/>
                    <a:pt x="160" y="187"/>
                  </a:cubicBezTo>
                  <a:cubicBezTo>
                    <a:pt x="164" y="187"/>
                    <a:pt x="167" y="190"/>
                    <a:pt x="167" y="194"/>
                  </a:cubicBezTo>
                  <a:close/>
                  <a:moveTo>
                    <a:pt x="86" y="28"/>
                  </a:moveTo>
                  <a:cubicBezTo>
                    <a:pt x="101" y="28"/>
                    <a:pt x="114" y="17"/>
                    <a:pt x="114" y="2"/>
                  </a:cubicBezTo>
                  <a:cubicBezTo>
                    <a:pt x="114" y="1"/>
                    <a:pt x="114" y="1"/>
                    <a:pt x="113" y="0"/>
                  </a:cubicBezTo>
                  <a:cubicBezTo>
                    <a:pt x="113" y="0"/>
                    <a:pt x="112" y="0"/>
                    <a:pt x="111" y="0"/>
                  </a:cubicBezTo>
                  <a:cubicBezTo>
                    <a:pt x="96" y="0"/>
                    <a:pt x="84" y="12"/>
                    <a:pt x="84" y="26"/>
                  </a:cubicBezTo>
                  <a:cubicBezTo>
                    <a:pt x="84" y="27"/>
                    <a:pt x="84" y="28"/>
                    <a:pt x="84" y="28"/>
                  </a:cubicBezTo>
                  <a:cubicBezTo>
                    <a:pt x="85" y="28"/>
                    <a:pt x="85" y="28"/>
                    <a:pt x="86" y="28"/>
                  </a:cubicBezTo>
                  <a:close/>
                  <a:moveTo>
                    <a:pt x="137" y="50"/>
                  </a:moveTo>
                  <a:cubicBezTo>
                    <a:pt x="131" y="37"/>
                    <a:pt x="118" y="31"/>
                    <a:pt x="108" y="31"/>
                  </a:cubicBezTo>
                  <a:cubicBezTo>
                    <a:pt x="97" y="31"/>
                    <a:pt x="94" y="36"/>
                    <a:pt x="85" y="36"/>
                  </a:cubicBezTo>
                  <a:cubicBezTo>
                    <a:pt x="76" y="36"/>
                    <a:pt x="74" y="31"/>
                    <a:pt x="63" y="31"/>
                  </a:cubicBezTo>
                  <a:cubicBezTo>
                    <a:pt x="53" y="31"/>
                    <a:pt x="40" y="37"/>
                    <a:pt x="34" y="50"/>
                  </a:cubicBezTo>
                  <a:cubicBezTo>
                    <a:pt x="23" y="76"/>
                    <a:pt x="42" y="125"/>
                    <a:pt x="64" y="125"/>
                  </a:cubicBezTo>
                  <a:cubicBezTo>
                    <a:pt x="73" y="125"/>
                    <a:pt x="77" y="120"/>
                    <a:pt x="85" y="120"/>
                  </a:cubicBezTo>
                  <a:cubicBezTo>
                    <a:pt x="94" y="120"/>
                    <a:pt x="97" y="125"/>
                    <a:pt x="106" y="125"/>
                  </a:cubicBezTo>
                  <a:cubicBezTo>
                    <a:pt x="129" y="125"/>
                    <a:pt x="148" y="76"/>
                    <a:pt x="137" y="50"/>
                  </a:cubicBezTo>
                  <a:close/>
                  <a:moveTo>
                    <a:pt x="63" y="46"/>
                  </a:moveTo>
                  <a:cubicBezTo>
                    <a:pt x="62" y="46"/>
                    <a:pt x="62" y="46"/>
                    <a:pt x="62" y="46"/>
                  </a:cubicBezTo>
                  <a:cubicBezTo>
                    <a:pt x="57" y="46"/>
                    <a:pt x="49" y="51"/>
                    <a:pt x="47" y="59"/>
                  </a:cubicBezTo>
                  <a:cubicBezTo>
                    <a:pt x="47" y="61"/>
                    <a:pt x="45" y="62"/>
                    <a:pt x="44" y="62"/>
                  </a:cubicBezTo>
                  <a:cubicBezTo>
                    <a:pt x="43" y="62"/>
                    <a:pt x="43" y="62"/>
                    <a:pt x="43" y="62"/>
                  </a:cubicBezTo>
                  <a:cubicBezTo>
                    <a:pt x="43" y="62"/>
                    <a:pt x="43" y="62"/>
                    <a:pt x="43" y="62"/>
                  </a:cubicBezTo>
                  <a:cubicBezTo>
                    <a:pt x="41" y="61"/>
                    <a:pt x="40" y="59"/>
                    <a:pt x="40" y="57"/>
                  </a:cubicBezTo>
                  <a:cubicBezTo>
                    <a:pt x="42" y="46"/>
                    <a:pt x="53" y="39"/>
                    <a:pt x="62" y="39"/>
                  </a:cubicBezTo>
                  <a:cubicBezTo>
                    <a:pt x="62" y="39"/>
                    <a:pt x="63" y="39"/>
                    <a:pt x="63" y="39"/>
                  </a:cubicBezTo>
                  <a:cubicBezTo>
                    <a:pt x="65" y="39"/>
                    <a:pt x="67" y="41"/>
                    <a:pt x="67" y="43"/>
                  </a:cubicBezTo>
                  <a:cubicBezTo>
                    <a:pt x="66" y="45"/>
                    <a:pt x="65" y="46"/>
                    <a:pt x="63" y="46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defTabSz="914400">
                <a:defRPr/>
              </a:pPr>
              <a:endParaRPr lang="zh-CN" altLang="en-US" sz="1800" kern="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8" name="PA_组合 3">
            <a:extLst>
              <a:ext uri="{FF2B5EF4-FFF2-40B4-BE49-F238E27FC236}">
                <a16:creationId xmlns:a16="http://schemas.microsoft.com/office/drawing/2014/main" id="{83387075-99E9-D6CE-036A-FCCE01FAB9F9}"/>
              </a:ext>
            </a:extLst>
          </p:cNvPr>
          <p:cNvGrpSpPr/>
          <p:nvPr>
            <p:custDataLst>
              <p:tags r:id="rId11"/>
            </p:custDataLst>
          </p:nvPr>
        </p:nvGrpSpPr>
        <p:grpSpPr>
          <a:xfrm>
            <a:off x="958480" y="2617078"/>
            <a:ext cx="317755" cy="317853"/>
            <a:chOff x="3564033" y="3063299"/>
            <a:chExt cx="393757" cy="393757"/>
          </a:xfrm>
        </p:grpSpPr>
        <p:sp>
          <p:nvSpPr>
            <p:cNvPr id="12" name="椭圆 11">
              <a:extLst>
                <a:ext uri="{FF2B5EF4-FFF2-40B4-BE49-F238E27FC236}">
                  <a16:creationId xmlns:a16="http://schemas.microsoft.com/office/drawing/2014/main" id="{9E24373A-7697-4CDE-0D3E-10D7F8E67385}"/>
                </a:ext>
              </a:extLst>
            </p:cNvPr>
            <p:cNvSpPr/>
            <p:nvPr/>
          </p:nvSpPr>
          <p:spPr>
            <a:xfrm>
              <a:off x="3564033" y="3063299"/>
              <a:ext cx="393757" cy="39375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Freeform 893">
              <a:extLst>
                <a:ext uri="{FF2B5EF4-FFF2-40B4-BE49-F238E27FC236}">
                  <a16:creationId xmlns:a16="http://schemas.microsoft.com/office/drawing/2014/main" id="{69D4B875-07BC-4A87-13F2-B7EDB4186C8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4786" y="3111991"/>
              <a:ext cx="172250" cy="296371"/>
            </a:xfrm>
            <a:custGeom>
              <a:avLst/>
              <a:gdLst>
                <a:gd name="T0" fmla="*/ 105 w 115"/>
                <a:gd name="T1" fmla="*/ 49 h 198"/>
                <a:gd name="T2" fmla="*/ 115 w 115"/>
                <a:gd name="T3" fmla="*/ 53 h 198"/>
                <a:gd name="T4" fmla="*/ 101 w 115"/>
                <a:gd name="T5" fmla="*/ 93 h 198"/>
                <a:gd name="T6" fmla="*/ 89 w 115"/>
                <a:gd name="T7" fmla="*/ 93 h 198"/>
                <a:gd name="T8" fmla="*/ 105 w 115"/>
                <a:gd name="T9" fmla="*/ 49 h 198"/>
                <a:gd name="T10" fmla="*/ 112 w 115"/>
                <a:gd name="T11" fmla="*/ 18 h 198"/>
                <a:gd name="T12" fmla="*/ 109 w 115"/>
                <a:gd name="T13" fmla="*/ 17 h 198"/>
                <a:gd name="T14" fmla="*/ 94 w 115"/>
                <a:gd name="T15" fmla="*/ 33 h 198"/>
                <a:gd name="T16" fmla="*/ 114 w 115"/>
                <a:gd name="T17" fmla="*/ 39 h 198"/>
                <a:gd name="T18" fmla="*/ 112 w 115"/>
                <a:gd name="T19" fmla="*/ 18 h 198"/>
                <a:gd name="T20" fmla="*/ 78 w 115"/>
                <a:gd name="T21" fmla="*/ 93 h 198"/>
                <a:gd name="T22" fmla="*/ 95 w 115"/>
                <a:gd name="T23" fmla="*/ 46 h 198"/>
                <a:gd name="T24" fmla="*/ 85 w 115"/>
                <a:gd name="T25" fmla="*/ 42 h 198"/>
                <a:gd name="T26" fmla="*/ 67 w 115"/>
                <a:gd name="T27" fmla="*/ 93 h 198"/>
                <a:gd name="T28" fmla="*/ 78 w 115"/>
                <a:gd name="T29" fmla="*/ 93 h 198"/>
                <a:gd name="T30" fmla="*/ 2 w 115"/>
                <a:gd name="T31" fmla="*/ 25 h 198"/>
                <a:gd name="T32" fmla="*/ 15 w 115"/>
                <a:gd name="T33" fmla="*/ 3 h 198"/>
                <a:gd name="T34" fmla="*/ 38 w 115"/>
                <a:gd name="T35" fmla="*/ 16 h 198"/>
                <a:gd name="T36" fmla="*/ 58 w 115"/>
                <a:gd name="T37" fmla="*/ 93 h 198"/>
                <a:gd name="T38" fmla="*/ 20 w 115"/>
                <a:gd name="T39" fmla="*/ 93 h 198"/>
                <a:gd name="T40" fmla="*/ 2 w 115"/>
                <a:gd name="T41" fmla="*/ 25 h 198"/>
                <a:gd name="T42" fmla="*/ 16 w 115"/>
                <a:gd name="T43" fmla="*/ 22 h 198"/>
                <a:gd name="T44" fmla="*/ 28 w 115"/>
                <a:gd name="T45" fmla="*/ 69 h 198"/>
                <a:gd name="T46" fmla="*/ 34 w 115"/>
                <a:gd name="T47" fmla="*/ 72 h 198"/>
                <a:gd name="T48" fmla="*/ 37 w 115"/>
                <a:gd name="T49" fmla="*/ 66 h 198"/>
                <a:gd name="T50" fmla="*/ 24 w 115"/>
                <a:gd name="T51" fmla="*/ 19 h 198"/>
                <a:gd name="T52" fmla="*/ 19 w 115"/>
                <a:gd name="T53" fmla="*/ 16 h 198"/>
                <a:gd name="T54" fmla="*/ 16 w 115"/>
                <a:gd name="T55" fmla="*/ 22 h 198"/>
                <a:gd name="T56" fmla="*/ 107 w 115"/>
                <a:gd name="T57" fmla="*/ 100 h 198"/>
                <a:gd name="T58" fmla="*/ 8 w 115"/>
                <a:gd name="T59" fmla="*/ 100 h 198"/>
                <a:gd name="T60" fmla="*/ 2 w 115"/>
                <a:gd name="T61" fmla="*/ 105 h 198"/>
                <a:gd name="T62" fmla="*/ 8 w 115"/>
                <a:gd name="T63" fmla="*/ 109 h 198"/>
                <a:gd name="T64" fmla="*/ 19 w 115"/>
                <a:gd name="T65" fmla="*/ 190 h 198"/>
                <a:gd name="T66" fmla="*/ 14 w 115"/>
                <a:gd name="T67" fmla="*/ 194 h 198"/>
                <a:gd name="T68" fmla="*/ 20 w 115"/>
                <a:gd name="T69" fmla="*/ 198 h 198"/>
                <a:gd name="T70" fmla="*/ 95 w 115"/>
                <a:gd name="T71" fmla="*/ 198 h 198"/>
                <a:gd name="T72" fmla="*/ 101 w 115"/>
                <a:gd name="T73" fmla="*/ 194 h 198"/>
                <a:gd name="T74" fmla="*/ 96 w 115"/>
                <a:gd name="T75" fmla="*/ 190 h 198"/>
                <a:gd name="T76" fmla="*/ 107 w 115"/>
                <a:gd name="T77" fmla="*/ 109 h 198"/>
                <a:gd name="T78" fmla="*/ 113 w 115"/>
                <a:gd name="T79" fmla="*/ 105 h 198"/>
                <a:gd name="T80" fmla="*/ 107 w 115"/>
                <a:gd name="T81" fmla="*/ 100 h 198"/>
                <a:gd name="T82" fmla="*/ 34 w 115"/>
                <a:gd name="T83" fmla="*/ 186 h 198"/>
                <a:gd name="T84" fmla="*/ 34 w 115"/>
                <a:gd name="T85" fmla="*/ 186 h 198"/>
                <a:gd name="T86" fmla="*/ 30 w 115"/>
                <a:gd name="T87" fmla="*/ 183 h 198"/>
                <a:gd name="T88" fmla="*/ 20 w 115"/>
                <a:gd name="T89" fmla="*/ 115 h 198"/>
                <a:gd name="T90" fmla="*/ 23 w 115"/>
                <a:gd name="T91" fmla="*/ 110 h 198"/>
                <a:gd name="T92" fmla="*/ 28 w 115"/>
                <a:gd name="T93" fmla="*/ 114 h 198"/>
                <a:gd name="T94" fmla="*/ 38 w 115"/>
                <a:gd name="T95" fmla="*/ 182 h 198"/>
                <a:gd name="T96" fmla="*/ 34 w 115"/>
                <a:gd name="T97" fmla="*/ 186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5" h="198">
                  <a:moveTo>
                    <a:pt x="105" y="49"/>
                  </a:moveTo>
                  <a:cubicBezTo>
                    <a:pt x="115" y="53"/>
                    <a:pt x="115" y="53"/>
                    <a:pt x="115" y="53"/>
                  </a:cubicBezTo>
                  <a:cubicBezTo>
                    <a:pt x="101" y="93"/>
                    <a:pt x="101" y="93"/>
                    <a:pt x="101" y="93"/>
                  </a:cubicBezTo>
                  <a:cubicBezTo>
                    <a:pt x="89" y="93"/>
                    <a:pt x="89" y="93"/>
                    <a:pt x="89" y="93"/>
                  </a:cubicBezTo>
                  <a:lnTo>
                    <a:pt x="105" y="49"/>
                  </a:lnTo>
                  <a:close/>
                  <a:moveTo>
                    <a:pt x="112" y="18"/>
                  </a:moveTo>
                  <a:cubicBezTo>
                    <a:pt x="112" y="16"/>
                    <a:pt x="111" y="16"/>
                    <a:pt x="109" y="17"/>
                  </a:cubicBezTo>
                  <a:cubicBezTo>
                    <a:pt x="94" y="33"/>
                    <a:pt x="94" y="33"/>
                    <a:pt x="94" y="33"/>
                  </a:cubicBezTo>
                  <a:cubicBezTo>
                    <a:pt x="114" y="39"/>
                    <a:pt x="114" y="39"/>
                    <a:pt x="114" y="39"/>
                  </a:cubicBezTo>
                  <a:lnTo>
                    <a:pt x="112" y="18"/>
                  </a:lnTo>
                  <a:close/>
                  <a:moveTo>
                    <a:pt x="78" y="93"/>
                  </a:moveTo>
                  <a:cubicBezTo>
                    <a:pt x="95" y="46"/>
                    <a:pt x="95" y="46"/>
                    <a:pt x="95" y="46"/>
                  </a:cubicBezTo>
                  <a:cubicBezTo>
                    <a:pt x="85" y="42"/>
                    <a:pt x="85" y="42"/>
                    <a:pt x="85" y="42"/>
                  </a:cubicBezTo>
                  <a:cubicBezTo>
                    <a:pt x="67" y="93"/>
                    <a:pt x="67" y="93"/>
                    <a:pt x="67" y="93"/>
                  </a:cubicBezTo>
                  <a:lnTo>
                    <a:pt x="78" y="93"/>
                  </a:lnTo>
                  <a:close/>
                  <a:moveTo>
                    <a:pt x="2" y="25"/>
                  </a:moveTo>
                  <a:cubicBezTo>
                    <a:pt x="0" y="15"/>
                    <a:pt x="5" y="5"/>
                    <a:pt x="15" y="3"/>
                  </a:cubicBezTo>
                  <a:cubicBezTo>
                    <a:pt x="25" y="0"/>
                    <a:pt x="35" y="6"/>
                    <a:pt x="38" y="16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20" y="93"/>
                    <a:pt x="20" y="93"/>
                    <a:pt x="20" y="93"/>
                  </a:cubicBezTo>
                  <a:lnTo>
                    <a:pt x="2" y="25"/>
                  </a:lnTo>
                  <a:close/>
                  <a:moveTo>
                    <a:pt x="16" y="22"/>
                  </a:moveTo>
                  <a:cubicBezTo>
                    <a:pt x="28" y="69"/>
                    <a:pt x="28" y="69"/>
                    <a:pt x="28" y="69"/>
                  </a:cubicBezTo>
                  <a:cubicBezTo>
                    <a:pt x="29" y="71"/>
                    <a:pt x="31" y="72"/>
                    <a:pt x="34" y="72"/>
                  </a:cubicBezTo>
                  <a:cubicBezTo>
                    <a:pt x="36" y="71"/>
                    <a:pt x="38" y="69"/>
                    <a:pt x="37" y="66"/>
                  </a:cubicBezTo>
                  <a:cubicBezTo>
                    <a:pt x="24" y="19"/>
                    <a:pt x="24" y="19"/>
                    <a:pt x="24" y="19"/>
                  </a:cubicBezTo>
                  <a:cubicBezTo>
                    <a:pt x="24" y="17"/>
                    <a:pt x="21" y="16"/>
                    <a:pt x="19" y="16"/>
                  </a:cubicBezTo>
                  <a:cubicBezTo>
                    <a:pt x="16" y="17"/>
                    <a:pt x="15" y="19"/>
                    <a:pt x="16" y="22"/>
                  </a:cubicBezTo>
                  <a:close/>
                  <a:moveTo>
                    <a:pt x="107" y="100"/>
                  </a:moveTo>
                  <a:cubicBezTo>
                    <a:pt x="8" y="100"/>
                    <a:pt x="8" y="100"/>
                    <a:pt x="8" y="100"/>
                  </a:cubicBezTo>
                  <a:cubicBezTo>
                    <a:pt x="5" y="100"/>
                    <a:pt x="2" y="102"/>
                    <a:pt x="2" y="105"/>
                  </a:cubicBezTo>
                  <a:cubicBezTo>
                    <a:pt x="2" y="107"/>
                    <a:pt x="4" y="109"/>
                    <a:pt x="8" y="109"/>
                  </a:cubicBezTo>
                  <a:cubicBezTo>
                    <a:pt x="19" y="190"/>
                    <a:pt x="19" y="190"/>
                    <a:pt x="19" y="190"/>
                  </a:cubicBezTo>
                  <a:cubicBezTo>
                    <a:pt x="16" y="190"/>
                    <a:pt x="14" y="192"/>
                    <a:pt x="14" y="194"/>
                  </a:cubicBezTo>
                  <a:cubicBezTo>
                    <a:pt x="14" y="196"/>
                    <a:pt x="17" y="198"/>
                    <a:pt x="20" y="198"/>
                  </a:cubicBezTo>
                  <a:cubicBezTo>
                    <a:pt x="95" y="198"/>
                    <a:pt x="95" y="198"/>
                    <a:pt x="95" y="198"/>
                  </a:cubicBezTo>
                  <a:cubicBezTo>
                    <a:pt x="98" y="198"/>
                    <a:pt x="101" y="196"/>
                    <a:pt x="101" y="194"/>
                  </a:cubicBezTo>
                  <a:cubicBezTo>
                    <a:pt x="101" y="192"/>
                    <a:pt x="99" y="190"/>
                    <a:pt x="96" y="190"/>
                  </a:cubicBezTo>
                  <a:cubicBezTo>
                    <a:pt x="107" y="109"/>
                    <a:pt x="107" y="109"/>
                    <a:pt x="107" y="109"/>
                  </a:cubicBezTo>
                  <a:cubicBezTo>
                    <a:pt x="111" y="109"/>
                    <a:pt x="113" y="107"/>
                    <a:pt x="113" y="105"/>
                  </a:cubicBezTo>
                  <a:cubicBezTo>
                    <a:pt x="113" y="102"/>
                    <a:pt x="110" y="100"/>
                    <a:pt x="107" y="100"/>
                  </a:cubicBezTo>
                  <a:close/>
                  <a:moveTo>
                    <a:pt x="34" y="186"/>
                  </a:moveTo>
                  <a:cubicBezTo>
                    <a:pt x="34" y="186"/>
                    <a:pt x="34" y="186"/>
                    <a:pt x="34" y="186"/>
                  </a:cubicBezTo>
                  <a:cubicBezTo>
                    <a:pt x="32" y="186"/>
                    <a:pt x="30" y="185"/>
                    <a:pt x="30" y="183"/>
                  </a:cubicBezTo>
                  <a:cubicBezTo>
                    <a:pt x="20" y="115"/>
                    <a:pt x="20" y="115"/>
                    <a:pt x="20" y="115"/>
                  </a:cubicBezTo>
                  <a:cubicBezTo>
                    <a:pt x="19" y="112"/>
                    <a:pt x="21" y="110"/>
                    <a:pt x="23" y="110"/>
                  </a:cubicBezTo>
                  <a:cubicBezTo>
                    <a:pt x="26" y="110"/>
                    <a:pt x="28" y="111"/>
                    <a:pt x="28" y="114"/>
                  </a:cubicBezTo>
                  <a:cubicBezTo>
                    <a:pt x="38" y="182"/>
                    <a:pt x="38" y="182"/>
                    <a:pt x="38" y="182"/>
                  </a:cubicBezTo>
                  <a:cubicBezTo>
                    <a:pt x="38" y="184"/>
                    <a:pt x="37" y="186"/>
                    <a:pt x="34" y="186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defTabSz="914400">
                <a:defRPr/>
              </a:pPr>
              <a:endParaRPr lang="zh-CN" altLang="en-US" sz="1800" kern="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6" name="PA_组合 2">
            <a:extLst>
              <a:ext uri="{FF2B5EF4-FFF2-40B4-BE49-F238E27FC236}">
                <a16:creationId xmlns:a16="http://schemas.microsoft.com/office/drawing/2014/main" id="{21BD7701-0DF2-9CEE-C3FA-7C703B89663C}"/>
              </a:ext>
            </a:extLst>
          </p:cNvPr>
          <p:cNvGrpSpPr/>
          <p:nvPr>
            <p:custDataLst>
              <p:tags r:id="rId12"/>
            </p:custDataLst>
          </p:nvPr>
        </p:nvGrpSpPr>
        <p:grpSpPr>
          <a:xfrm>
            <a:off x="966732" y="3364251"/>
            <a:ext cx="317755" cy="317853"/>
            <a:chOff x="6178445" y="1606562"/>
            <a:chExt cx="393757" cy="393757"/>
          </a:xfrm>
        </p:grpSpPr>
        <p:sp>
          <p:nvSpPr>
            <p:cNvPr id="19" name="椭圆 18">
              <a:extLst>
                <a:ext uri="{FF2B5EF4-FFF2-40B4-BE49-F238E27FC236}">
                  <a16:creationId xmlns:a16="http://schemas.microsoft.com/office/drawing/2014/main" id="{39B8A250-F869-32B0-2D95-7292F7DA7DFE}"/>
                </a:ext>
              </a:extLst>
            </p:cNvPr>
            <p:cNvSpPr/>
            <p:nvPr/>
          </p:nvSpPr>
          <p:spPr>
            <a:xfrm>
              <a:off x="6178445" y="1606562"/>
              <a:ext cx="393757" cy="39375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Freeform 911">
              <a:extLst>
                <a:ext uri="{FF2B5EF4-FFF2-40B4-BE49-F238E27FC236}">
                  <a16:creationId xmlns:a16="http://schemas.microsoft.com/office/drawing/2014/main" id="{DDF3C093-A2F3-DDF8-41DD-D232A5B8B7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50101" y="1700324"/>
              <a:ext cx="277657" cy="176692"/>
            </a:xfrm>
            <a:custGeom>
              <a:avLst/>
              <a:gdLst>
                <a:gd name="T0" fmla="*/ 232 w 232"/>
                <a:gd name="T1" fmla="*/ 54 h 148"/>
                <a:gd name="T2" fmla="*/ 229 w 232"/>
                <a:gd name="T3" fmla="*/ 51 h 148"/>
                <a:gd name="T4" fmla="*/ 6 w 232"/>
                <a:gd name="T5" fmla="*/ 0 h 148"/>
                <a:gd name="T6" fmla="*/ 1 w 232"/>
                <a:gd name="T7" fmla="*/ 2 h 148"/>
                <a:gd name="T8" fmla="*/ 2 w 232"/>
                <a:gd name="T9" fmla="*/ 6 h 148"/>
                <a:gd name="T10" fmla="*/ 120 w 232"/>
                <a:gd name="T11" fmla="*/ 146 h 148"/>
                <a:gd name="T12" fmla="*/ 123 w 232"/>
                <a:gd name="T13" fmla="*/ 148 h 148"/>
                <a:gd name="T14" fmla="*/ 125 w 232"/>
                <a:gd name="T15" fmla="*/ 147 h 148"/>
                <a:gd name="T16" fmla="*/ 231 w 232"/>
                <a:gd name="T17" fmla="*/ 58 h 148"/>
                <a:gd name="T18" fmla="*/ 232 w 232"/>
                <a:gd name="T19" fmla="*/ 54 h 148"/>
                <a:gd name="T20" fmla="*/ 123 w 232"/>
                <a:gd name="T21" fmla="*/ 138 h 148"/>
                <a:gd name="T22" fmla="*/ 112 w 232"/>
                <a:gd name="T23" fmla="*/ 124 h 148"/>
                <a:gd name="T24" fmla="*/ 119 w 232"/>
                <a:gd name="T25" fmla="*/ 118 h 148"/>
                <a:gd name="T26" fmla="*/ 120 w 232"/>
                <a:gd name="T27" fmla="*/ 113 h 148"/>
                <a:gd name="T28" fmla="*/ 115 w 232"/>
                <a:gd name="T29" fmla="*/ 113 h 148"/>
                <a:gd name="T30" fmla="*/ 107 w 232"/>
                <a:gd name="T31" fmla="*/ 119 h 148"/>
                <a:gd name="T32" fmla="*/ 95 w 232"/>
                <a:gd name="T33" fmla="*/ 105 h 148"/>
                <a:gd name="T34" fmla="*/ 99 w 232"/>
                <a:gd name="T35" fmla="*/ 101 h 148"/>
                <a:gd name="T36" fmla="*/ 100 w 232"/>
                <a:gd name="T37" fmla="*/ 97 h 148"/>
                <a:gd name="T38" fmla="*/ 95 w 232"/>
                <a:gd name="T39" fmla="*/ 96 h 148"/>
                <a:gd name="T40" fmla="*/ 91 w 232"/>
                <a:gd name="T41" fmla="*/ 100 h 148"/>
                <a:gd name="T42" fmla="*/ 78 w 232"/>
                <a:gd name="T43" fmla="*/ 85 h 148"/>
                <a:gd name="T44" fmla="*/ 86 w 232"/>
                <a:gd name="T45" fmla="*/ 78 h 148"/>
                <a:gd name="T46" fmla="*/ 86 w 232"/>
                <a:gd name="T47" fmla="*/ 74 h 148"/>
                <a:gd name="T48" fmla="*/ 82 w 232"/>
                <a:gd name="T49" fmla="*/ 74 h 148"/>
                <a:gd name="T50" fmla="*/ 75 w 232"/>
                <a:gd name="T51" fmla="*/ 80 h 148"/>
                <a:gd name="T52" fmla="*/ 62 w 232"/>
                <a:gd name="T53" fmla="*/ 65 h 148"/>
                <a:gd name="T54" fmla="*/ 66 w 232"/>
                <a:gd name="T55" fmla="*/ 62 h 148"/>
                <a:gd name="T56" fmla="*/ 66 w 232"/>
                <a:gd name="T57" fmla="*/ 57 h 148"/>
                <a:gd name="T58" fmla="*/ 62 w 232"/>
                <a:gd name="T59" fmla="*/ 57 h 148"/>
                <a:gd name="T60" fmla="*/ 58 w 232"/>
                <a:gd name="T61" fmla="*/ 60 h 148"/>
                <a:gd name="T62" fmla="*/ 45 w 232"/>
                <a:gd name="T63" fmla="*/ 45 h 148"/>
                <a:gd name="T64" fmla="*/ 53 w 232"/>
                <a:gd name="T65" fmla="*/ 39 h 148"/>
                <a:gd name="T66" fmla="*/ 53 w 232"/>
                <a:gd name="T67" fmla="*/ 35 h 148"/>
                <a:gd name="T68" fmla="*/ 49 w 232"/>
                <a:gd name="T69" fmla="*/ 35 h 148"/>
                <a:gd name="T70" fmla="*/ 41 w 232"/>
                <a:gd name="T71" fmla="*/ 41 h 148"/>
                <a:gd name="T72" fmla="*/ 16 w 232"/>
                <a:gd name="T73" fmla="*/ 10 h 148"/>
                <a:gd name="T74" fmla="*/ 219 w 232"/>
                <a:gd name="T75" fmla="*/ 57 h 148"/>
                <a:gd name="T76" fmla="*/ 123 w 232"/>
                <a:gd name="T77" fmla="*/ 138 h 148"/>
                <a:gd name="T78" fmla="*/ 125 w 232"/>
                <a:gd name="T79" fmla="*/ 100 h 148"/>
                <a:gd name="T80" fmla="*/ 128 w 232"/>
                <a:gd name="T81" fmla="*/ 102 h 148"/>
                <a:gd name="T82" fmla="*/ 131 w 232"/>
                <a:gd name="T83" fmla="*/ 101 h 148"/>
                <a:gd name="T84" fmla="*/ 165 w 232"/>
                <a:gd name="T85" fmla="*/ 72 h 148"/>
                <a:gd name="T86" fmla="*/ 167 w 232"/>
                <a:gd name="T87" fmla="*/ 68 h 148"/>
                <a:gd name="T88" fmla="*/ 164 w 232"/>
                <a:gd name="T89" fmla="*/ 65 h 148"/>
                <a:gd name="T90" fmla="*/ 93 w 232"/>
                <a:gd name="T91" fmla="*/ 51 h 148"/>
                <a:gd name="T92" fmla="*/ 88 w 232"/>
                <a:gd name="T93" fmla="*/ 53 h 148"/>
                <a:gd name="T94" fmla="*/ 89 w 232"/>
                <a:gd name="T95" fmla="*/ 57 h 148"/>
                <a:gd name="T96" fmla="*/ 125 w 232"/>
                <a:gd name="T97" fmla="*/ 100 h 148"/>
                <a:gd name="T98" fmla="*/ 154 w 232"/>
                <a:gd name="T99" fmla="*/ 71 h 148"/>
                <a:gd name="T100" fmla="*/ 128 w 232"/>
                <a:gd name="T101" fmla="*/ 92 h 148"/>
                <a:gd name="T102" fmla="*/ 102 w 232"/>
                <a:gd name="T103" fmla="*/ 61 h 148"/>
                <a:gd name="T104" fmla="*/ 154 w 232"/>
                <a:gd name="T105" fmla="*/ 7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32" h="148">
                  <a:moveTo>
                    <a:pt x="232" y="54"/>
                  </a:moveTo>
                  <a:cubicBezTo>
                    <a:pt x="232" y="53"/>
                    <a:pt x="230" y="52"/>
                    <a:pt x="229" y="5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4" y="0"/>
                    <a:pt x="2" y="0"/>
                    <a:pt x="1" y="2"/>
                  </a:cubicBezTo>
                  <a:cubicBezTo>
                    <a:pt x="0" y="3"/>
                    <a:pt x="1" y="5"/>
                    <a:pt x="2" y="6"/>
                  </a:cubicBezTo>
                  <a:cubicBezTo>
                    <a:pt x="120" y="146"/>
                    <a:pt x="120" y="146"/>
                    <a:pt x="120" y="146"/>
                  </a:cubicBezTo>
                  <a:cubicBezTo>
                    <a:pt x="120" y="147"/>
                    <a:pt x="122" y="148"/>
                    <a:pt x="123" y="148"/>
                  </a:cubicBezTo>
                  <a:cubicBezTo>
                    <a:pt x="124" y="148"/>
                    <a:pt x="124" y="148"/>
                    <a:pt x="125" y="147"/>
                  </a:cubicBezTo>
                  <a:cubicBezTo>
                    <a:pt x="231" y="58"/>
                    <a:pt x="231" y="58"/>
                    <a:pt x="231" y="58"/>
                  </a:cubicBezTo>
                  <a:cubicBezTo>
                    <a:pt x="232" y="57"/>
                    <a:pt x="232" y="56"/>
                    <a:pt x="232" y="54"/>
                  </a:cubicBezTo>
                  <a:close/>
                  <a:moveTo>
                    <a:pt x="123" y="138"/>
                  </a:moveTo>
                  <a:cubicBezTo>
                    <a:pt x="112" y="124"/>
                    <a:pt x="112" y="124"/>
                    <a:pt x="112" y="124"/>
                  </a:cubicBezTo>
                  <a:cubicBezTo>
                    <a:pt x="119" y="118"/>
                    <a:pt x="119" y="118"/>
                    <a:pt x="119" y="118"/>
                  </a:cubicBezTo>
                  <a:cubicBezTo>
                    <a:pt x="121" y="117"/>
                    <a:pt x="121" y="115"/>
                    <a:pt x="120" y="113"/>
                  </a:cubicBezTo>
                  <a:cubicBezTo>
                    <a:pt x="118" y="112"/>
                    <a:pt x="116" y="112"/>
                    <a:pt x="115" y="113"/>
                  </a:cubicBezTo>
                  <a:cubicBezTo>
                    <a:pt x="107" y="119"/>
                    <a:pt x="107" y="119"/>
                    <a:pt x="107" y="119"/>
                  </a:cubicBezTo>
                  <a:cubicBezTo>
                    <a:pt x="95" y="105"/>
                    <a:pt x="95" y="105"/>
                    <a:pt x="95" y="105"/>
                  </a:cubicBezTo>
                  <a:cubicBezTo>
                    <a:pt x="99" y="101"/>
                    <a:pt x="99" y="101"/>
                    <a:pt x="99" y="101"/>
                  </a:cubicBezTo>
                  <a:cubicBezTo>
                    <a:pt x="101" y="100"/>
                    <a:pt x="101" y="98"/>
                    <a:pt x="100" y="97"/>
                  </a:cubicBezTo>
                  <a:cubicBezTo>
                    <a:pt x="98" y="95"/>
                    <a:pt x="96" y="95"/>
                    <a:pt x="95" y="96"/>
                  </a:cubicBezTo>
                  <a:cubicBezTo>
                    <a:pt x="91" y="100"/>
                    <a:pt x="91" y="100"/>
                    <a:pt x="91" y="100"/>
                  </a:cubicBezTo>
                  <a:cubicBezTo>
                    <a:pt x="78" y="85"/>
                    <a:pt x="78" y="85"/>
                    <a:pt x="78" y="85"/>
                  </a:cubicBezTo>
                  <a:cubicBezTo>
                    <a:pt x="86" y="78"/>
                    <a:pt x="86" y="78"/>
                    <a:pt x="86" y="78"/>
                  </a:cubicBezTo>
                  <a:cubicBezTo>
                    <a:pt x="87" y="77"/>
                    <a:pt x="87" y="75"/>
                    <a:pt x="86" y="74"/>
                  </a:cubicBezTo>
                  <a:cubicBezTo>
                    <a:pt x="85" y="73"/>
                    <a:pt x="83" y="73"/>
                    <a:pt x="82" y="74"/>
                  </a:cubicBezTo>
                  <a:cubicBezTo>
                    <a:pt x="75" y="80"/>
                    <a:pt x="75" y="80"/>
                    <a:pt x="75" y="80"/>
                  </a:cubicBezTo>
                  <a:cubicBezTo>
                    <a:pt x="62" y="65"/>
                    <a:pt x="62" y="65"/>
                    <a:pt x="62" y="65"/>
                  </a:cubicBezTo>
                  <a:cubicBezTo>
                    <a:pt x="66" y="62"/>
                    <a:pt x="66" y="62"/>
                    <a:pt x="66" y="62"/>
                  </a:cubicBezTo>
                  <a:cubicBezTo>
                    <a:pt x="67" y="61"/>
                    <a:pt x="68" y="59"/>
                    <a:pt x="66" y="57"/>
                  </a:cubicBezTo>
                  <a:cubicBezTo>
                    <a:pt x="65" y="56"/>
                    <a:pt x="63" y="56"/>
                    <a:pt x="62" y="57"/>
                  </a:cubicBezTo>
                  <a:cubicBezTo>
                    <a:pt x="58" y="60"/>
                    <a:pt x="58" y="60"/>
                    <a:pt x="58" y="60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4" y="38"/>
                    <a:pt x="54" y="36"/>
                    <a:pt x="53" y="35"/>
                  </a:cubicBezTo>
                  <a:cubicBezTo>
                    <a:pt x="52" y="34"/>
                    <a:pt x="50" y="34"/>
                    <a:pt x="49" y="35"/>
                  </a:cubicBezTo>
                  <a:cubicBezTo>
                    <a:pt x="41" y="41"/>
                    <a:pt x="41" y="41"/>
                    <a:pt x="41" y="41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219" y="57"/>
                    <a:pt x="219" y="57"/>
                    <a:pt x="219" y="57"/>
                  </a:cubicBezTo>
                  <a:lnTo>
                    <a:pt x="123" y="138"/>
                  </a:lnTo>
                  <a:close/>
                  <a:moveTo>
                    <a:pt x="125" y="100"/>
                  </a:moveTo>
                  <a:cubicBezTo>
                    <a:pt x="126" y="101"/>
                    <a:pt x="127" y="102"/>
                    <a:pt x="128" y="102"/>
                  </a:cubicBezTo>
                  <a:cubicBezTo>
                    <a:pt x="129" y="102"/>
                    <a:pt x="130" y="102"/>
                    <a:pt x="131" y="101"/>
                  </a:cubicBezTo>
                  <a:cubicBezTo>
                    <a:pt x="165" y="72"/>
                    <a:pt x="165" y="72"/>
                    <a:pt x="165" y="72"/>
                  </a:cubicBezTo>
                  <a:cubicBezTo>
                    <a:pt x="167" y="71"/>
                    <a:pt x="167" y="69"/>
                    <a:pt x="167" y="68"/>
                  </a:cubicBezTo>
                  <a:cubicBezTo>
                    <a:pt x="166" y="66"/>
                    <a:pt x="165" y="65"/>
                    <a:pt x="164" y="65"/>
                  </a:cubicBezTo>
                  <a:cubicBezTo>
                    <a:pt x="93" y="51"/>
                    <a:pt x="93" y="51"/>
                    <a:pt x="93" y="51"/>
                  </a:cubicBezTo>
                  <a:cubicBezTo>
                    <a:pt x="91" y="51"/>
                    <a:pt x="89" y="51"/>
                    <a:pt x="88" y="53"/>
                  </a:cubicBezTo>
                  <a:cubicBezTo>
                    <a:pt x="87" y="54"/>
                    <a:pt x="88" y="56"/>
                    <a:pt x="89" y="57"/>
                  </a:cubicBezTo>
                  <a:lnTo>
                    <a:pt x="125" y="100"/>
                  </a:lnTo>
                  <a:close/>
                  <a:moveTo>
                    <a:pt x="154" y="71"/>
                  </a:moveTo>
                  <a:cubicBezTo>
                    <a:pt x="128" y="92"/>
                    <a:pt x="128" y="92"/>
                    <a:pt x="128" y="92"/>
                  </a:cubicBezTo>
                  <a:cubicBezTo>
                    <a:pt x="102" y="61"/>
                    <a:pt x="102" y="61"/>
                    <a:pt x="102" y="61"/>
                  </a:cubicBezTo>
                  <a:lnTo>
                    <a:pt x="154" y="71"/>
                  </a:ln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defTabSz="914400">
                <a:defRPr/>
              </a:pPr>
              <a:endParaRPr lang="zh-CN" altLang="en-US" sz="1800" kern="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</p:grpSp>
      <p:sp>
        <p:nvSpPr>
          <p:cNvPr id="22" name="文本框 34">
            <a:extLst>
              <a:ext uri="{FF2B5EF4-FFF2-40B4-BE49-F238E27FC236}">
                <a16:creationId xmlns:a16="http://schemas.microsoft.com/office/drawing/2014/main" id="{DF56536B-B12B-E4EC-08E1-A89057D6ACCF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1324495" y="2569816"/>
            <a:ext cx="4218733" cy="464821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思维培养：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尝试</a:t>
            </a:r>
            <a:r>
              <a:rPr lang="zh-CN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分析变量与结果的关系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。</a:t>
            </a:r>
            <a:endParaRPr lang="zh-CN" altLang="en-US" dirty="0"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24" name="文本框 34">
            <a:extLst>
              <a:ext uri="{FF2B5EF4-FFF2-40B4-BE49-F238E27FC236}">
                <a16:creationId xmlns:a16="http://schemas.microsoft.com/office/drawing/2014/main" id="{5C0467B4-A70F-DBC2-4BC1-C4FEB97CFA7E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1306446" y="3278843"/>
            <a:ext cx="4218733" cy="464821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数据支撑：</a:t>
            </a:r>
            <a:r>
              <a:rPr lang="zh-CN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结论来自学生自主实验数据，增强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学生的</a:t>
            </a:r>
            <a:r>
              <a:rPr lang="zh-CN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科学素养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。</a:t>
            </a:r>
            <a:endParaRPr lang="zh-CN" altLang="en-US" dirty="0"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grpSp>
        <p:nvGrpSpPr>
          <p:cNvPr id="31" name="组合 30">
            <a:extLst>
              <a:ext uri="{FF2B5EF4-FFF2-40B4-BE49-F238E27FC236}">
                <a16:creationId xmlns:a16="http://schemas.microsoft.com/office/drawing/2014/main" id="{98204CFE-7EA2-AD87-BA0B-96BB0FE355C7}"/>
              </a:ext>
            </a:extLst>
          </p:cNvPr>
          <p:cNvGrpSpPr/>
          <p:nvPr/>
        </p:nvGrpSpPr>
        <p:grpSpPr>
          <a:xfrm>
            <a:off x="7087196" y="3204087"/>
            <a:ext cx="2684765" cy="634703"/>
            <a:chOff x="4946706" y="1675302"/>
            <a:chExt cx="2201082" cy="461523"/>
          </a:xfrm>
        </p:grpSpPr>
        <p:sp>
          <p:nvSpPr>
            <p:cNvPr id="32" name="五边形 28">
              <a:extLst>
                <a:ext uri="{FF2B5EF4-FFF2-40B4-BE49-F238E27FC236}">
                  <a16:creationId xmlns:a16="http://schemas.microsoft.com/office/drawing/2014/main" id="{A991E8B9-56BF-0BB7-6ACA-35B7EDAED408}"/>
                </a:ext>
              </a:extLst>
            </p:cNvPr>
            <p:cNvSpPr/>
            <p:nvPr/>
          </p:nvSpPr>
          <p:spPr>
            <a:xfrm flipH="1">
              <a:off x="4946706" y="1675302"/>
              <a:ext cx="2201082" cy="461523"/>
            </a:xfrm>
            <a:prstGeom prst="homePlate">
              <a:avLst>
                <a:gd name="adj" fmla="val 35992"/>
              </a:avLst>
            </a:prstGeom>
            <a:solidFill>
              <a:srgbClr val="1D4999"/>
            </a:solidFill>
            <a:ln w="28575">
              <a:solidFill>
                <a:srgbClr val="1D49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4" name="文本框 33">
              <a:extLst>
                <a:ext uri="{FF2B5EF4-FFF2-40B4-BE49-F238E27FC236}">
                  <a16:creationId xmlns:a16="http://schemas.microsoft.com/office/drawing/2014/main" id="{0DA3AA69-C7C7-56C0-ACE2-E8F00532A29D}"/>
                </a:ext>
              </a:extLst>
            </p:cNvPr>
            <p:cNvSpPr txBox="1"/>
            <p:nvPr/>
          </p:nvSpPr>
          <p:spPr>
            <a:xfrm>
              <a:off x="5321288" y="1771784"/>
              <a:ext cx="1815600" cy="2685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zh-CN" b="1" dirty="0">
                  <a:solidFill>
                    <a:schemeClr val="bg1"/>
                  </a:solidFill>
                  <a:cs typeface="+mn-ea"/>
                </a:rPr>
                <a:t>实验工具稳定性</a:t>
              </a:r>
              <a:endParaRPr lang="zh-CN" altLang="en-US" b="1" dirty="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35" name="组合 34">
            <a:extLst>
              <a:ext uri="{FF2B5EF4-FFF2-40B4-BE49-F238E27FC236}">
                <a16:creationId xmlns:a16="http://schemas.microsoft.com/office/drawing/2014/main" id="{5E54466B-8433-0FEF-7508-21B3696DC6A9}"/>
              </a:ext>
            </a:extLst>
          </p:cNvPr>
          <p:cNvGrpSpPr/>
          <p:nvPr/>
        </p:nvGrpSpPr>
        <p:grpSpPr>
          <a:xfrm rot="5400000">
            <a:off x="9982186" y="3152813"/>
            <a:ext cx="307851" cy="692013"/>
            <a:chOff x="4343880" y="1770929"/>
            <a:chExt cx="461523" cy="1037450"/>
          </a:xfrm>
        </p:grpSpPr>
        <p:sp>
          <p:nvSpPr>
            <p:cNvPr id="36" name="椭圆 35">
              <a:extLst>
                <a:ext uri="{FF2B5EF4-FFF2-40B4-BE49-F238E27FC236}">
                  <a16:creationId xmlns:a16="http://schemas.microsoft.com/office/drawing/2014/main" id="{A760DA47-ED1B-7AF5-B3C9-D6B72AB62A99}"/>
                </a:ext>
              </a:extLst>
            </p:cNvPr>
            <p:cNvSpPr/>
            <p:nvPr/>
          </p:nvSpPr>
          <p:spPr>
            <a:xfrm>
              <a:off x="4343880" y="1770929"/>
              <a:ext cx="461523" cy="461523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cxnSp>
          <p:nvCxnSpPr>
            <p:cNvPr id="38" name="直接连接符 37">
              <a:extLst>
                <a:ext uri="{FF2B5EF4-FFF2-40B4-BE49-F238E27FC236}">
                  <a16:creationId xmlns:a16="http://schemas.microsoft.com/office/drawing/2014/main" id="{C560A57B-EECF-AB92-D23F-3664052ADC46}"/>
                </a:ext>
              </a:extLst>
            </p:cNvPr>
            <p:cNvCxnSpPr/>
            <p:nvPr/>
          </p:nvCxnSpPr>
          <p:spPr>
            <a:xfrm>
              <a:off x="4569515" y="2184072"/>
              <a:ext cx="0" cy="624307"/>
            </a:xfrm>
            <a:prstGeom prst="line">
              <a:avLst/>
            </a:prstGeom>
            <a:ln w="381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B265312D-62CC-21DE-D43B-8B0DD5700BD5}"/>
              </a:ext>
            </a:extLst>
          </p:cNvPr>
          <p:cNvGrpSpPr/>
          <p:nvPr/>
        </p:nvGrpSpPr>
        <p:grpSpPr>
          <a:xfrm rot="5400000">
            <a:off x="9994169" y="4271738"/>
            <a:ext cx="307851" cy="692013"/>
            <a:chOff x="4343880" y="1770929"/>
            <a:chExt cx="461523" cy="1037450"/>
          </a:xfrm>
        </p:grpSpPr>
        <p:sp>
          <p:nvSpPr>
            <p:cNvPr id="40" name="椭圆 39">
              <a:extLst>
                <a:ext uri="{FF2B5EF4-FFF2-40B4-BE49-F238E27FC236}">
                  <a16:creationId xmlns:a16="http://schemas.microsoft.com/office/drawing/2014/main" id="{69C3A6D0-1861-5D74-5D92-4C965734B3F3}"/>
                </a:ext>
              </a:extLst>
            </p:cNvPr>
            <p:cNvSpPr/>
            <p:nvPr/>
          </p:nvSpPr>
          <p:spPr>
            <a:xfrm>
              <a:off x="4343880" y="1770929"/>
              <a:ext cx="461523" cy="461523"/>
            </a:xfrm>
            <a:prstGeom prst="ellipse">
              <a:avLst/>
            </a:prstGeom>
            <a:solidFill>
              <a:srgbClr val="F9C7C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cxnSp>
          <p:nvCxnSpPr>
            <p:cNvPr id="41" name="直接连接符 40">
              <a:extLst>
                <a:ext uri="{FF2B5EF4-FFF2-40B4-BE49-F238E27FC236}">
                  <a16:creationId xmlns:a16="http://schemas.microsoft.com/office/drawing/2014/main" id="{68BEF662-0FB0-25CA-397E-93D64D2437CA}"/>
                </a:ext>
              </a:extLst>
            </p:cNvPr>
            <p:cNvCxnSpPr/>
            <p:nvPr/>
          </p:nvCxnSpPr>
          <p:spPr>
            <a:xfrm>
              <a:off x="4569515" y="2184072"/>
              <a:ext cx="0" cy="624307"/>
            </a:xfrm>
            <a:prstGeom prst="line">
              <a:avLst/>
            </a:prstGeom>
            <a:ln w="38100">
              <a:solidFill>
                <a:srgbClr val="F9C7C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五边形 28">
            <a:extLst>
              <a:ext uri="{FF2B5EF4-FFF2-40B4-BE49-F238E27FC236}">
                <a16:creationId xmlns:a16="http://schemas.microsoft.com/office/drawing/2014/main" id="{535751E6-5D20-B64A-92B2-D9BC7391B6A2}"/>
              </a:ext>
            </a:extLst>
          </p:cNvPr>
          <p:cNvSpPr/>
          <p:nvPr/>
        </p:nvSpPr>
        <p:spPr>
          <a:xfrm flipH="1">
            <a:off x="6833834" y="4286718"/>
            <a:ext cx="2968254" cy="671664"/>
          </a:xfrm>
          <a:prstGeom prst="homePlate">
            <a:avLst>
              <a:gd name="adj" fmla="val 35992"/>
            </a:avLst>
          </a:prstGeom>
          <a:solidFill>
            <a:srgbClr val="92D050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3" name="椭圆 42">
            <a:extLst>
              <a:ext uri="{FF2B5EF4-FFF2-40B4-BE49-F238E27FC236}">
                <a16:creationId xmlns:a16="http://schemas.microsoft.com/office/drawing/2014/main" id="{F407BF6E-B275-8B0A-DD93-6BD1994DFBF4}"/>
              </a:ext>
            </a:extLst>
          </p:cNvPr>
          <p:cNvSpPr/>
          <p:nvPr/>
        </p:nvSpPr>
        <p:spPr>
          <a:xfrm>
            <a:off x="7215341" y="4512590"/>
            <a:ext cx="212667" cy="219919"/>
          </a:xfrm>
          <a:prstGeom prst="ellipse">
            <a:avLst/>
          </a:prstGeom>
          <a:solidFill>
            <a:srgbClr val="F2F2F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9401D445-5638-EDF0-2110-8E39AD5A0D36}"/>
              </a:ext>
            </a:extLst>
          </p:cNvPr>
          <p:cNvSpPr txBox="1"/>
          <p:nvPr/>
        </p:nvSpPr>
        <p:spPr>
          <a:xfrm>
            <a:off x="7314455" y="4432756"/>
            <a:ext cx="2035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b="1" dirty="0">
                <a:solidFill>
                  <a:schemeClr val="bg1"/>
                </a:solidFill>
                <a:cs typeface="+mn-ea"/>
                <a:sym typeface="+mn-lt"/>
              </a:rPr>
              <a:t> </a:t>
            </a:r>
            <a:r>
              <a:rPr lang="zh-CN" altLang="en-US" sz="1400" b="1" dirty="0">
                <a:solidFill>
                  <a:schemeClr val="bg1"/>
                </a:solidFill>
                <a:cs typeface="+mn-ea"/>
                <a:sym typeface="+mn-lt"/>
              </a:rPr>
              <a:t>    </a:t>
            </a:r>
            <a:r>
              <a:rPr lang="zh-CN" altLang="en-US" b="1" dirty="0">
                <a:solidFill>
                  <a:schemeClr val="bg1"/>
                </a:solidFill>
                <a:cs typeface="+mn-ea"/>
                <a:sym typeface="+mn-lt"/>
              </a:rPr>
              <a:t>分析深度不足</a:t>
            </a:r>
            <a:endParaRPr lang="zh-CN" altLang="en-US" sz="1400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9" name="椭圆 48">
            <a:extLst>
              <a:ext uri="{FF2B5EF4-FFF2-40B4-BE49-F238E27FC236}">
                <a16:creationId xmlns:a16="http://schemas.microsoft.com/office/drawing/2014/main" id="{5DF56A67-62EB-F086-2E4A-F95DB420551C}"/>
              </a:ext>
            </a:extLst>
          </p:cNvPr>
          <p:cNvSpPr/>
          <p:nvPr/>
        </p:nvSpPr>
        <p:spPr>
          <a:xfrm>
            <a:off x="7321674" y="3430469"/>
            <a:ext cx="212667" cy="219919"/>
          </a:xfrm>
          <a:prstGeom prst="ellipse">
            <a:avLst/>
          </a:prstGeom>
          <a:solidFill>
            <a:srgbClr val="F2F2F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E6FC1-378B-E3B2-7235-40374EA5C1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8">
            <a:extLst>
              <a:ext uri="{FF2B5EF4-FFF2-40B4-BE49-F238E27FC236}">
                <a16:creationId xmlns:a16="http://schemas.microsoft.com/office/drawing/2014/main" id="{960A2F12-D2BB-A615-F513-CAF67AC8F383}"/>
              </a:ext>
            </a:extLst>
          </p:cNvPr>
          <p:cNvSpPr txBox="1"/>
          <p:nvPr/>
        </p:nvSpPr>
        <p:spPr bwMode="auto">
          <a:xfrm>
            <a:off x="993387" y="322481"/>
            <a:ext cx="2641479" cy="3877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dirty="0">
                <a:solidFill>
                  <a:srgbClr val="F5B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教学反思</a:t>
            </a:r>
          </a:p>
        </p:txBody>
      </p:sp>
      <p:grpSp>
        <p:nvGrpSpPr>
          <p:cNvPr id="51" name="组合 50">
            <a:extLst>
              <a:ext uri="{FF2B5EF4-FFF2-40B4-BE49-F238E27FC236}">
                <a16:creationId xmlns:a16="http://schemas.microsoft.com/office/drawing/2014/main" id="{C2F8757A-AEE5-0391-9621-2532DC7589FC}"/>
              </a:ext>
            </a:extLst>
          </p:cNvPr>
          <p:cNvGrpSpPr/>
          <p:nvPr/>
        </p:nvGrpSpPr>
        <p:grpSpPr>
          <a:xfrm>
            <a:off x="1422941" y="2418680"/>
            <a:ext cx="9549859" cy="1098829"/>
            <a:chOff x="919898" y="2140527"/>
            <a:chExt cx="6514584" cy="955963"/>
          </a:xfrm>
        </p:grpSpPr>
        <p:grpSp>
          <p:nvGrpSpPr>
            <p:cNvPr id="52" name="组合 51">
              <a:extLst>
                <a:ext uri="{FF2B5EF4-FFF2-40B4-BE49-F238E27FC236}">
                  <a16:creationId xmlns:a16="http://schemas.microsoft.com/office/drawing/2014/main" id="{DB699C35-87A5-F8E4-19F7-0BA700B6BCF5}"/>
                </a:ext>
              </a:extLst>
            </p:cNvPr>
            <p:cNvGrpSpPr/>
            <p:nvPr/>
          </p:nvGrpSpPr>
          <p:grpSpPr>
            <a:xfrm>
              <a:off x="5903637" y="2140528"/>
              <a:ext cx="1530845" cy="950162"/>
              <a:chOff x="8901158" y="3466951"/>
              <a:chExt cx="2360821" cy="1363504"/>
            </a:xfrm>
          </p:grpSpPr>
          <p:sp>
            <p:nvSpPr>
              <p:cNvPr id="1028" name="五边形 57">
                <a:extLst>
                  <a:ext uri="{FF2B5EF4-FFF2-40B4-BE49-F238E27FC236}">
                    <a16:creationId xmlns:a16="http://schemas.microsoft.com/office/drawing/2014/main" id="{D12DBB62-8C95-DEE7-5710-F3D33F8688D6}"/>
                  </a:ext>
                </a:extLst>
              </p:cNvPr>
              <p:cNvSpPr/>
              <p:nvPr/>
            </p:nvSpPr>
            <p:spPr>
              <a:xfrm>
                <a:off x="8901158" y="3466951"/>
                <a:ext cx="2360821" cy="1363504"/>
              </a:xfrm>
              <a:prstGeom prst="homePlate">
                <a:avLst/>
              </a:prstGeom>
              <a:solidFill>
                <a:srgbClr val="F8607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1029" name="五边形 63">
                <a:extLst>
                  <a:ext uri="{FF2B5EF4-FFF2-40B4-BE49-F238E27FC236}">
                    <a16:creationId xmlns:a16="http://schemas.microsoft.com/office/drawing/2014/main" id="{E9A84941-CCA5-9F29-4D99-46D0A6EFDED2}"/>
                  </a:ext>
                </a:extLst>
              </p:cNvPr>
              <p:cNvSpPr/>
              <p:nvPr/>
            </p:nvSpPr>
            <p:spPr>
              <a:xfrm>
                <a:off x="9145745" y="4025253"/>
                <a:ext cx="1339926" cy="255225"/>
              </a:xfrm>
              <a:prstGeom prst="homePlate">
                <a:avLst/>
              </a:prstGeom>
              <a:gradFill>
                <a:gsLst>
                  <a:gs pos="0">
                    <a:srgbClr val="E2DDE1"/>
                  </a:gs>
                  <a:gs pos="76000">
                    <a:sysClr val="window" lastClr="FFFFFF">
                      <a:lumMod val="95000"/>
                    </a:sysClr>
                  </a:gs>
                </a:gsLst>
                <a:lin ang="7800000" scaled="0"/>
              </a:gradFill>
              <a:ln w="15875" cap="flat" cmpd="sng" algn="ctr">
                <a:gradFill>
                  <a:gsLst>
                    <a:gs pos="0">
                      <a:sysClr val="window" lastClr="FFFFFF">
                        <a:lumMod val="95000"/>
                      </a:sysClr>
                    </a:gs>
                    <a:gs pos="100000">
                      <a:sysClr val="window" lastClr="FFFFFF"/>
                    </a:gs>
                  </a:gsLst>
                  <a:lin ang="18600000" scaled="0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53" name="组合 52">
              <a:extLst>
                <a:ext uri="{FF2B5EF4-FFF2-40B4-BE49-F238E27FC236}">
                  <a16:creationId xmlns:a16="http://schemas.microsoft.com/office/drawing/2014/main" id="{8D579E9E-4086-A312-8D92-68D690F11AEA}"/>
                </a:ext>
              </a:extLst>
            </p:cNvPr>
            <p:cNvGrpSpPr/>
            <p:nvPr/>
          </p:nvGrpSpPr>
          <p:grpSpPr>
            <a:xfrm>
              <a:off x="4875825" y="2145032"/>
              <a:ext cx="1530845" cy="951456"/>
              <a:chOff x="7256382" y="3481743"/>
              <a:chExt cx="2360821" cy="1365362"/>
            </a:xfrm>
          </p:grpSpPr>
          <p:sp>
            <p:nvSpPr>
              <p:cNvPr id="1026" name="五边形 66">
                <a:extLst>
                  <a:ext uri="{FF2B5EF4-FFF2-40B4-BE49-F238E27FC236}">
                    <a16:creationId xmlns:a16="http://schemas.microsoft.com/office/drawing/2014/main" id="{4381A3D7-0508-AB36-0DD4-7F470351F9B1}"/>
                  </a:ext>
                </a:extLst>
              </p:cNvPr>
              <p:cNvSpPr/>
              <p:nvPr/>
            </p:nvSpPr>
            <p:spPr>
              <a:xfrm>
                <a:off x="7256382" y="3481743"/>
                <a:ext cx="2360821" cy="1365362"/>
              </a:xfrm>
              <a:prstGeom prst="homePlate">
                <a:avLst/>
              </a:prstGeom>
              <a:solidFill>
                <a:sysClr val="window" lastClr="FFFFFF">
                  <a:lumMod val="75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1027" name="五边形 67">
                <a:extLst>
                  <a:ext uri="{FF2B5EF4-FFF2-40B4-BE49-F238E27FC236}">
                    <a16:creationId xmlns:a16="http://schemas.microsoft.com/office/drawing/2014/main" id="{99CEEB1D-68C5-6D6C-D072-FBD46B05AE5B}"/>
                  </a:ext>
                </a:extLst>
              </p:cNvPr>
              <p:cNvSpPr/>
              <p:nvPr/>
            </p:nvSpPr>
            <p:spPr>
              <a:xfrm>
                <a:off x="7454888" y="4025253"/>
                <a:ext cx="1339926" cy="255225"/>
              </a:xfrm>
              <a:prstGeom prst="homePlate">
                <a:avLst/>
              </a:prstGeom>
              <a:gradFill>
                <a:gsLst>
                  <a:gs pos="0">
                    <a:srgbClr val="E2DDE1"/>
                  </a:gs>
                  <a:gs pos="76000">
                    <a:sysClr val="window" lastClr="FFFFFF">
                      <a:lumMod val="95000"/>
                    </a:sysClr>
                  </a:gs>
                </a:gsLst>
                <a:lin ang="7800000" scaled="0"/>
              </a:gradFill>
              <a:ln w="15875" cap="flat" cmpd="sng" algn="ctr">
                <a:gradFill>
                  <a:gsLst>
                    <a:gs pos="0">
                      <a:sysClr val="window" lastClr="FFFFFF">
                        <a:lumMod val="95000"/>
                      </a:sysClr>
                    </a:gs>
                    <a:gs pos="100000">
                      <a:sysClr val="window" lastClr="FFFFFF"/>
                    </a:gs>
                  </a:gsLst>
                  <a:lin ang="18600000" scaled="0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54" name="组合 53">
              <a:extLst>
                <a:ext uri="{FF2B5EF4-FFF2-40B4-BE49-F238E27FC236}">
                  <a16:creationId xmlns:a16="http://schemas.microsoft.com/office/drawing/2014/main" id="{CF57BD61-0B83-DE46-3577-EF8AA1DCA862}"/>
                </a:ext>
              </a:extLst>
            </p:cNvPr>
            <p:cNvGrpSpPr/>
            <p:nvPr/>
          </p:nvGrpSpPr>
          <p:grpSpPr>
            <a:xfrm>
              <a:off x="3882847" y="2140527"/>
              <a:ext cx="1530845" cy="955963"/>
              <a:chOff x="5611607" y="3466951"/>
              <a:chExt cx="2360821" cy="1371829"/>
            </a:xfrm>
          </p:grpSpPr>
          <p:sp>
            <p:nvSpPr>
              <p:cNvPr id="1024" name="五边形 70">
                <a:extLst>
                  <a:ext uri="{FF2B5EF4-FFF2-40B4-BE49-F238E27FC236}">
                    <a16:creationId xmlns:a16="http://schemas.microsoft.com/office/drawing/2014/main" id="{DCD61B04-5512-2B60-FBB8-1D4C4D63FFED}"/>
                  </a:ext>
                </a:extLst>
              </p:cNvPr>
              <p:cNvSpPr/>
              <p:nvPr/>
            </p:nvSpPr>
            <p:spPr>
              <a:xfrm>
                <a:off x="5611607" y="3466951"/>
                <a:ext cx="2360821" cy="1371829"/>
              </a:xfrm>
              <a:prstGeom prst="homePlate">
                <a:avLst/>
              </a:prstGeom>
              <a:solidFill>
                <a:srgbClr val="C769D8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1025" name="五边形 71">
                <a:extLst>
                  <a:ext uri="{FF2B5EF4-FFF2-40B4-BE49-F238E27FC236}">
                    <a16:creationId xmlns:a16="http://schemas.microsoft.com/office/drawing/2014/main" id="{DB126D36-F77D-04B3-A311-268121151C60}"/>
                  </a:ext>
                </a:extLst>
              </p:cNvPr>
              <p:cNvSpPr/>
              <p:nvPr/>
            </p:nvSpPr>
            <p:spPr>
              <a:xfrm>
                <a:off x="5803021" y="4025253"/>
                <a:ext cx="1339926" cy="255225"/>
              </a:xfrm>
              <a:prstGeom prst="homePlate">
                <a:avLst/>
              </a:prstGeom>
              <a:gradFill>
                <a:gsLst>
                  <a:gs pos="0">
                    <a:srgbClr val="E2DDE1"/>
                  </a:gs>
                  <a:gs pos="76000">
                    <a:sysClr val="window" lastClr="FFFFFF">
                      <a:lumMod val="95000"/>
                    </a:sysClr>
                  </a:gs>
                </a:gsLst>
                <a:lin ang="7800000" scaled="0"/>
              </a:gradFill>
              <a:ln w="15875" cap="flat" cmpd="sng" algn="ctr">
                <a:gradFill>
                  <a:gsLst>
                    <a:gs pos="0">
                      <a:sysClr val="window" lastClr="FFFFFF">
                        <a:lumMod val="95000"/>
                      </a:sysClr>
                    </a:gs>
                    <a:gs pos="100000">
                      <a:sysClr val="window" lastClr="FFFFFF"/>
                    </a:gs>
                  </a:gsLst>
                  <a:lin ang="18600000" scaled="0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55" name="组合 54">
              <a:extLst>
                <a:ext uri="{FF2B5EF4-FFF2-40B4-BE49-F238E27FC236}">
                  <a16:creationId xmlns:a16="http://schemas.microsoft.com/office/drawing/2014/main" id="{2F1305BA-DF0C-5131-9272-371F1C11F604}"/>
                </a:ext>
              </a:extLst>
            </p:cNvPr>
            <p:cNvGrpSpPr/>
            <p:nvPr/>
          </p:nvGrpSpPr>
          <p:grpSpPr>
            <a:xfrm>
              <a:off x="2853303" y="2140527"/>
              <a:ext cx="1530844" cy="955963"/>
              <a:chOff x="3966832" y="3466951"/>
              <a:chExt cx="2360821" cy="1371829"/>
            </a:xfrm>
          </p:grpSpPr>
          <p:sp>
            <p:nvSpPr>
              <p:cNvPr id="62" name="五边形 74">
                <a:extLst>
                  <a:ext uri="{FF2B5EF4-FFF2-40B4-BE49-F238E27FC236}">
                    <a16:creationId xmlns:a16="http://schemas.microsoft.com/office/drawing/2014/main" id="{67780343-67A9-B6E7-7FC2-3303895D2F71}"/>
                  </a:ext>
                </a:extLst>
              </p:cNvPr>
              <p:cNvSpPr/>
              <p:nvPr/>
            </p:nvSpPr>
            <p:spPr>
              <a:xfrm>
                <a:off x="3966832" y="3466951"/>
                <a:ext cx="2360821" cy="1371829"/>
              </a:xfrm>
              <a:prstGeom prst="homePlate">
                <a:avLst/>
              </a:prstGeom>
              <a:solidFill>
                <a:srgbClr val="04BFB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63" name="五边形 75">
                <a:extLst>
                  <a:ext uri="{FF2B5EF4-FFF2-40B4-BE49-F238E27FC236}">
                    <a16:creationId xmlns:a16="http://schemas.microsoft.com/office/drawing/2014/main" id="{94056F26-DF06-AF44-AFB6-D7C02ED78853}"/>
                  </a:ext>
                </a:extLst>
              </p:cNvPr>
              <p:cNvSpPr/>
              <p:nvPr/>
            </p:nvSpPr>
            <p:spPr>
              <a:xfrm>
                <a:off x="4239767" y="4025253"/>
                <a:ext cx="1339926" cy="255225"/>
              </a:xfrm>
              <a:prstGeom prst="homePlate">
                <a:avLst/>
              </a:prstGeom>
              <a:gradFill>
                <a:gsLst>
                  <a:gs pos="0">
                    <a:srgbClr val="E2DDE1"/>
                  </a:gs>
                  <a:gs pos="76000">
                    <a:sysClr val="window" lastClr="FFFFFF">
                      <a:lumMod val="95000"/>
                    </a:sysClr>
                  </a:gs>
                </a:gsLst>
                <a:lin ang="7800000" scaled="0"/>
              </a:gradFill>
              <a:ln w="15875" cap="flat" cmpd="sng" algn="ctr">
                <a:gradFill>
                  <a:gsLst>
                    <a:gs pos="0">
                      <a:sysClr val="window" lastClr="FFFFFF">
                        <a:lumMod val="95000"/>
                      </a:sysClr>
                    </a:gs>
                    <a:gs pos="100000">
                      <a:sysClr val="window" lastClr="FFFFFF"/>
                    </a:gs>
                  </a:gsLst>
                  <a:lin ang="18600000" scaled="0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56" name="组合 55">
              <a:extLst>
                <a:ext uri="{FF2B5EF4-FFF2-40B4-BE49-F238E27FC236}">
                  <a16:creationId xmlns:a16="http://schemas.microsoft.com/office/drawing/2014/main" id="{288158A8-89D3-201C-7857-FF5515652C12}"/>
                </a:ext>
              </a:extLst>
            </p:cNvPr>
            <p:cNvGrpSpPr/>
            <p:nvPr/>
          </p:nvGrpSpPr>
          <p:grpSpPr>
            <a:xfrm>
              <a:off x="1860231" y="2140527"/>
              <a:ext cx="1530845" cy="955963"/>
              <a:chOff x="2416864" y="3466951"/>
              <a:chExt cx="2360821" cy="1371829"/>
            </a:xfrm>
          </p:grpSpPr>
          <p:sp>
            <p:nvSpPr>
              <p:cNvPr id="60" name="五边形 78">
                <a:extLst>
                  <a:ext uri="{FF2B5EF4-FFF2-40B4-BE49-F238E27FC236}">
                    <a16:creationId xmlns:a16="http://schemas.microsoft.com/office/drawing/2014/main" id="{EF97BC9C-12DB-B8F7-8A13-AAB61C0660DA}"/>
                  </a:ext>
                </a:extLst>
              </p:cNvPr>
              <p:cNvSpPr/>
              <p:nvPr/>
            </p:nvSpPr>
            <p:spPr>
              <a:xfrm>
                <a:off x="2416864" y="3466951"/>
                <a:ext cx="2360821" cy="1371829"/>
              </a:xfrm>
              <a:prstGeom prst="homePlate">
                <a:avLst/>
              </a:prstGeom>
              <a:solidFill>
                <a:srgbClr val="FBAF0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61" name="五边形 79">
                <a:extLst>
                  <a:ext uri="{FF2B5EF4-FFF2-40B4-BE49-F238E27FC236}">
                    <a16:creationId xmlns:a16="http://schemas.microsoft.com/office/drawing/2014/main" id="{495AFDEE-4295-A8B4-A3A8-EABAF5DF2C07}"/>
                  </a:ext>
                </a:extLst>
              </p:cNvPr>
              <p:cNvSpPr/>
              <p:nvPr/>
            </p:nvSpPr>
            <p:spPr>
              <a:xfrm>
                <a:off x="2570017" y="4025253"/>
                <a:ext cx="1339926" cy="255225"/>
              </a:xfrm>
              <a:prstGeom prst="homePlate">
                <a:avLst/>
              </a:prstGeom>
              <a:gradFill>
                <a:gsLst>
                  <a:gs pos="0">
                    <a:srgbClr val="E2DDE1"/>
                  </a:gs>
                  <a:gs pos="76000">
                    <a:sysClr val="window" lastClr="FFFFFF">
                      <a:lumMod val="95000"/>
                    </a:sysClr>
                  </a:gs>
                </a:gsLst>
                <a:lin ang="7800000" scaled="0"/>
              </a:gradFill>
              <a:ln w="15875" cap="flat" cmpd="sng" algn="ctr">
                <a:gradFill>
                  <a:gsLst>
                    <a:gs pos="0">
                      <a:sysClr val="window" lastClr="FFFFFF">
                        <a:lumMod val="95000"/>
                      </a:sysClr>
                    </a:gs>
                    <a:gs pos="100000">
                      <a:sysClr val="window" lastClr="FFFFFF"/>
                    </a:gs>
                  </a:gsLst>
                  <a:lin ang="18600000" scaled="0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57" name="组合 56">
              <a:extLst>
                <a:ext uri="{FF2B5EF4-FFF2-40B4-BE49-F238E27FC236}">
                  <a16:creationId xmlns:a16="http://schemas.microsoft.com/office/drawing/2014/main" id="{93ABCBCF-7FB3-4915-2D45-99410B1F4332}"/>
                </a:ext>
              </a:extLst>
            </p:cNvPr>
            <p:cNvGrpSpPr/>
            <p:nvPr/>
          </p:nvGrpSpPr>
          <p:grpSpPr>
            <a:xfrm>
              <a:off x="919898" y="2140527"/>
              <a:ext cx="1407872" cy="955963"/>
              <a:chOff x="1019349" y="3466951"/>
              <a:chExt cx="2171176" cy="1371829"/>
            </a:xfrm>
          </p:grpSpPr>
          <p:sp>
            <p:nvSpPr>
              <p:cNvPr id="58" name="任意多边形 90">
                <a:extLst>
                  <a:ext uri="{FF2B5EF4-FFF2-40B4-BE49-F238E27FC236}">
                    <a16:creationId xmlns:a16="http://schemas.microsoft.com/office/drawing/2014/main" id="{7BEA1F33-9F1D-36BB-2B90-B33C165E6E19}"/>
                  </a:ext>
                </a:extLst>
              </p:cNvPr>
              <p:cNvSpPr/>
              <p:nvPr/>
            </p:nvSpPr>
            <p:spPr>
              <a:xfrm>
                <a:off x="1019349" y="3466951"/>
                <a:ext cx="2171176" cy="1371829"/>
              </a:xfrm>
              <a:custGeom>
                <a:avLst/>
                <a:gdLst>
                  <a:gd name="connsiteX0" fmla="*/ 0 w 2029239"/>
                  <a:gd name="connsiteY0" fmla="*/ 0 h 1282148"/>
                  <a:gd name="connsiteX1" fmla="*/ 1388165 w 2029239"/>
                  <a:gd name="connsiteY1" fmla="*/ 0 h 1282148"/>
                  <a:gd name="connsiteX2" fmla="*/ 2029239 w 2029239"/>
                  <a:gd name="connsiteY2" fmla="*/ 641074 h 1282148"/>
                  <a:gd name="connsiteX3" fmla="*/ 1388165 w 2029239"/>
                  <a:gd name="connsiteY3" fmla="*/ 1282148 h 1282148"/>
                  <a:gd name="connsiteX4" fmla="*/ 0 w 2029239"/>
                  <a:gd name="connsiteY4" fmla="*/ 1282148 h 1282148"/>
                  <a:gd name="connsiteX5" fmla="*/ 641074 w 2029239"/>
                  <a:gd name="connsiteY5" fmla="*/ 641074 h 1282148"/>
                  <a:gd name="connsiteX6" fmla="*/ 0 w 2029239"/>
                  <a:gd name="connsiteY6" fmla="*/ 0 h 1282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029239" h="1282148">
                    <a:moveTo>
                      <a:pt x="0" y="0"/>
                    </a:moveTo>
                    <a:lnTo>
                      <a:pt x="1388165" y="0"/>
                    </a:lnTo>
                    <a:lnTo>
                      <a:pt x="2029239" y="641074"/>
                    </a:lnTo>
                    <a:lnTo>
                      <a:pt x="1388165" y="1282148"/>
                    </a:lnTo>
                    <a:lnTo>
                      <a:pt x="0" y="1282148"/>
                    </a:lnTo>
                    <a:lnTo>
                      <a:pt x="641074" y="64107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8607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59" name="任意多边形 91">
                <a:extLst>
                  <a:ext uri="{FF2B5EF4-FFF2-40B4-BE49-F238E27FC236}">
                    <a16:creationId xmlns:a16="http://schemas.microsoft.com/office/drawing/2014/main" id="{8892A55E-ACF4-5F92-4F09-A9DCB253005D}"/>
                  </a:ext>
                </a:extLst>
              </p:cNvPr>
              <p:cNvSpPr/>
              <p:nvPr/>
            </p:nvSpPr>
            <p:spPr>
              <a:xfrm>
                <a:off x="1569570" y="4025253"/>
                <a:ext cx="774638" cy="255225"/>
              </a:xfrm>
              <a:custGeom>
                <a:avLst/>
                <a:gdLst>
                  <a:gd name="connsiteX0" fmla="*/ 0 w 723997"/>
                  <a:gd name="connsiteY0" fmla="*/ 0 h 238540"/>
                  <a:gd name="connsiteX1" fmla="*/ 604727 w 723997"/>
                  <a:gd name="connsiteY1" fmla="*/ 0 h 238540"/>
                  <a:gd name="connsiteX2" fmla="*/ 723997 w 723997"/>
                  <a:gd name="connsiteY2" fmla="*/ 119270 h 238540"/>
                  <a:gd name="connsiteX3" fmla="*/ 604727 w 723997"/>
                  <a:gd name="connsiteY3" fmla="*/ 238540 h 238540"/>
                  <a:gd name="connsiteX4" fmla="*/ 0 w 723997"/>
                  <a:gd name="connsiteY4" fmla="*/ 238540 h 238540"/>
                  <a:gd name="connsiteX5" fmla="*/ 119270 w 723997"/>
                  <a:gd name="connsiteY5" fmla="*/ 119270 h 238540"/>
                  <a:gd name="connsiteX6" fmla="*/ 0 w 723997"/>
                  <a:gd name="connsiteY6" fmla="*/ 0 h 238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3997" h="238540">
                    <a:moveTo>
                      <a:pt x="0" y="0"/>
                    </a:moveTo>
                    <a:lnTo>
                      <a:pt x="604727" y="0"/>
                    </a:lnTo>
                    <a:lnTo>
                      <a:pt x="723997" y="119270"/>
                    </a:lnTo>
                    <a:lnTo>
                      <a:pt x="604727" y="238540"/>
                    </a:lnTo>
                    <a:lnTo>
                      <a:pt x="0" y="238540"/>
                    </a:lnTo>
                    <a:lnTo>
                      <a:pt x="119270" y="119270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0">
                    <a:srgbClr val="E2DDE1"/>
                  </a:gs>
                  <a:gs pos="76000">
                    <a:sysClr val="window" lastClr="FFFFFF">
                      <a:lumMod val="95000"/>
                    </a:sysClr>
                  </a:gs>
                </a:gsLst>
                <a:lin ang="7800000" scaled="0"/>
              </a:gradFill>
              <a:ln w="15875" cap="flat" cmpd="sng" algn="ctr">
                <a:gradFill>
                  <a:gsLst>
                    <a:gs pos="0">
                      <a:sysClr val="window" lastClr="FFFFFF">
                        <a:lumMod val="95000"/>
                      </a:sysClr>
                    </a:gs>
                    <a:gs pos="100000">
                      <a:sysClr val="window" lastClr="FFFFFF"/>
                    </a:gs>
                  </a:gsLst>
                  <a:lin ang="18600000" scaled="0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35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  <p:sp>
        <p:nvSpPr>
          <p:cNvPr id="1032" name="文本框 1031">
            <a:extLst>
              <a:ext uri="{FF2B5EF4-FFF2-40B4-BE49-F238E27FC236}">
                <a16:creationId xmlns:a16="http://schemas.microsoft.com/office/drawing/2014/main" id="{C49FCC3B-AE4B-3C14-7917-CE3F1ECDBFC8}"/>
              </a:ext>
            </a:extLst>
          </p:cNvPr>
          <p:cNvSpPr txBox="1"/>
          <p:nvPr/>
        </p:nvSpPr>
        <p:spPr>
          <a:xfrm>
            <a:off x="2345181" y="1596369"/>
            <a:ext cx="2107541" cy="507728"/>
          </a:xfrm>
          <a:prstGeom prst="roundRect">
            <a:avLst/>
          </a:prstGeom>
          <a:noFill/>
          <a:ln w="19050">
            <a:solidFill>
              <a:srgbClr val="00B050"/>
            </a:solidFill>
            <a:prstDash val="sysDash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体验智能监控应用</a:t>
            </a:r>
            <a:endParaRPr kumimoji="0" lang="en-US" altLang="zh-CN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/>
              <a:cs typeface="+mn-cs"/>
            </a:endParaRPr>
          </a:p>
        </p:txBody>
      </p:sp>
      <p:sp>
        <p:nvSpPr>
          <p:cNvPr id="1035" name="矩形 1034">
            <a:extLst>
              <a:ext uri="{FF2B5EF4-FFF2-40B4-BE49-F238E27FC236}">
                <a16:creationId xmlns:a16="http://schemas.microsoft.com/office/drawing/2014/main" id="{2F986051-9196-4698-439D-6E0F47835EDB}"/>
              </a:ext>
            </a:extLst>
          </p:cNvPr>
          <p:cNvSpPr/>
          <p:nvPr/>
        </p:nvSpPr>
        <p:spPr>
          <a:xfrm>
            <a:off x="1005208" y="1396474"/>
            <a:ext cx="159344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微软雅黑" pitchFamily="34" charset="-122"/>
                <a:ea typeface="微软雅黑"/>
                <a:cs typeface="+mn-cs"/>
              </a:rPr>
              <a:t>明线</a:t>
            </a:r>
            <a:endParaRPr kumimoji="0" lang="en-US" altLang="zh-CN" sz="2800" b="1" i="0" u="none" strike="noStrike" kern="0" cap="none" spc="0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微软雅黑" pitchFamily="34" charset="-122"/>
              <a:ea typeface="微软雅黑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微软雅黑" pitchFamily="34" charset="-122"/>
                <a:ea typeface="微软雅黑"/>
                <a:cs typeface="+mn-cs"/>
              </a:rPr>
              <a:t>（项目）</a:t>
            </a:r>
          </a:p>
        </p:txBody>
      </p:sp>
      <p:sp>
        <p:nvSpPr>
          <p:cNvPr id="1036" name="矩形 1035">
            <a:extLst>
              <a:ext uri="{FF2B5EF4-FFF2-40B4-BE49-F238E27FC236}">
                <a16:creationId xmlns:a16="http://schemas.microsoft.com/office/drawing/2014/main" id="{095EB664-F771-658C-FA9F-CB7831DBD63C}"/>
              </a:ext>
            </a:extLst>
          </p:cNvPr>
          <p:cNvSpPr/>
          <p:nvPr/>
        </p:nvSpPr>
        <p:spPr>
          <a:xfrm>
            <a:off x="1005207" y="3611853"/>
            <a:ext cx="159344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itchFamily="34" charset="-122"/>
                <a:ea typeface="微软雅黑"/>
                <a:cs typeface="+mn-cs"/>
              </a:rPr>
              <a:t>暗线</a:t>
            </a:r>
            <a:br>
              <a:rPr kumimoji="0" lang="en-US" altLang="zh-CN" sz="28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itchFamily="34" charset="-122"/>
                <a:ea typeface="微软雅黑"/>
                <a:cs typeface="+mn-cs"/>
              </a:rPr>
            </a:br>
            <a:r>
              <a:rPr kumimoji="0" lang="zh-CN" alt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itchFamily="34" charset="-122"/>
                <a:ea typeface="微软雅黑"/>
                <a:cs typeface="+mn-cs"/>
              </a:rPr>
              <a:t>（素养）</a:t>
            </a:r>
          </a:p>
        </p:txBody>
      </p:sp>
      <p:sp>
        <p:nvSpPr>
          <p:cNvPr id="1038" name="文本框 1037">
            <a:extLst>
              <a:ext uri="{FF2B5EF4-FFF2-40B4-BE49-F238E27FC236}">
                <a16:creationId xmlns:a16="http://schemas.microsoft.com/office/drawing/2014/main" id="{03B0CC8E-0816-0F40-FA8D-F2E8E7D0A178}"/>
              </a:ext>
            </a:extLst>
          </p:cNvPr>
          <p:cNvSpPr txBox="1"/>
          <p:nvPr/>
        </p:nvSpPr>
        <p:spPr>
          <a:xfrm>
            <a:off x="2345181" y="3898500"/>
            <a:ext cx="2080336" cy="408623"/>
          </a:xfrm>
          <a:prstGeom prst="roundRect">
            <a:avLst/>
          </a:prstGeom>
          <a:noFill/>
          <a:ln w="19050">
            <a:solidFill>
              <a:schemeClr val="bg1">
                <a:lumMod val="50000"/>
              </a:schemeClr>
            </a:solidFill>
            <a:prstDash val="sysDash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感知图像识别价值</a:t>
            </a:r>
            <a:endParaRPr kumimoji="0" lang="en-US" altLang="zh-C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/>
              <a:cs typeface="+mn-cs"/>
            </a:endParaRPr>
          </a:p>
        </p:txBody>
      </p:sp>
      <p:sp>
        <p:nvSpPr>
          <p:cNvPr id="1039" name="文本框 1038">
            <a:extLst>
              <a:ext uri="{FF2B5EF4-FFF2-40B4-BE49-F238E27FC236}">
                <a16:creationId xmlns:a16="http://schemas.microsoft.com/office/drawing/2014/main" id="{C46CC787-9DB1-FA05-2D23-14CF31FAF2AC}"/>
              </a:ext>
            </a:extLst>
          </p:cNvPr>
          <p:cNvSpPr txBox="1"/>
          <p:nvPr/>
        </p:nvSpPr>
        <p:spPr>
          <a:xfrm>
            <a:off x="4768057" y="3921028"/>
            <a:ext cx="1624683" cy="408623"/>
          </a:xfrm>
          <a:prstGeom prst="roundRect">
            <a:avLst/>
          </a:prstGeom>
          <a:noFill/>
          <a:ln w="19050">
            <a:solidFill>
              <a:schemeClr val="bg1">
                <a:lumMod val="50000"/>
              </a:schemeClr>
            </a:solidFill>
            <a:prstDash val="sysDash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理解工作流程</a:t>
            </a:r>
            <a:endParaRPr kumimoji="0" lang="en-US" altLang="zh-C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/>
              <a:cs typeface="+mn-cs"/>
            </a:endParaRPr>
          </a:p>
        </p:txBody>
      </p:sp>
      <p:sp>
        <p:nvSpPr>
          <p:cNvPr id="1040" name="文本框 1039">
            <a:extLst>
              <a:ext uri="{FF2B5EF4-FFF2-40B4-BE49-F238E27FC236}">
                <a16:creationId xmlns:a16="http://schemas.microsoft.com/office/drawing/2014/main" id="{6BB5D38C-DD8B-2FAB-94F2-9136F04E5798}"/>
              </a:ext>
            </a:extLst>
          </p:cNvPr>
          <p:cNvSpPr txBox="1"/>
          <p:nvPr/>
        </p:nvSpPr>
        <p:spPr>
          <a:xfrm>
            <a:off x="6826388" y="3921027"/>
            <a:ext cx="1624683" cy="408624"/>
          </a:xfrm>
          <a:prstGeom prst="roundRect">
            <a:avLst/>
          </a:prstGeom>
          <a:noFill/>
          <a:ln w="19050">
            <a:solidFill>
              <a:schemeClr val="bg1">
                <a:lumMod val="50000"/>
              </a:schemeClr>
            </a:solidFill>
            <a:prstDash val="sysDash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深化技术认知</a:t>
            </a:r>
            <a:endParaRPr kumimoji="0" lang="en-US" altLang="zh-C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/>
              <a:cs typeface="+mn-cs"/>
            </a:endParaRPr>
          </a:p>
        </p:txBody>
      </p:sp>
      <p:sp>
        <p:nvSpPr>
          <p:cNvPr id="1041" name="文本框 1040">
            <a:extLst>
              <a:ext uri="{FF2B5EF4-FFF2-40B4-BE49-F238E27FC236}">
                <a16:creationId xmlns:a16="http://schemas.microsoft.com/office/drawing/2014/main" id="{3FE20750-4A24-FEF9-6CD5-C3A2A4CB7D89}"/>
              </a:ext>
            </a:extLst>
          </p:cNvPr>
          <p:cNvSpPr txBox="1"/>
          <p:nvPr/>
        </p:nvSpPr>
        <p:spPr>
          <a:xfrm>
            <a:off x="1005207" y="5047747"/>
            <a:ext cx="104485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/>
                <a:cs typeface="+mn-cs"/>
              </a:rPr>
              <a:t>双主线：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以项目为明线推进实验探究，以素养为暗线深化认知建构，双线融合实现目标达成</a:t>
            </a:r>
            <a:endParaRPr kumimoji="0" lang="zh-CN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/>
              <a:cs typeface="+mn-cs"/>
            </a:endParaRPr>
          </a:p>
        </p:txBody>
      </p:sp>
      <p:sp>
        <p:nvSpPr>
          <p:cNvPr id="1043" name="文本框 1042">
            <a:extLst>
              <a:ext uri="{FF2B5EF4-FFF2-40B4-BE49-F238E27FC236}">
                <a16:creationId xmlns:a16="http://schemas.microsoft.com/office/drawing/2014/main" id="{D5A9058A-4288-DB37-D18C-F46A1D132E28}"/>
              </a:ext>
            </a:extLst>
          </p:cNvPr>
          <p:cNvSpPr txBox="1"/>
          <p:nvPr/>
        </p:nvSpPr>
        <p:spPr>
          <a:xfrm>
            <a:off x="4768057" y="1607609"/>
            <a:ext cx="1713240" cy="512906"/>
          </a:xfrm>
          <a:prstGeom prst="roundRect">
            <a:avLst/>
          </a:prstGeom>
          <a:noFill/>
          <a:ln w="19050">
            <a:solidFill>
              <a:srgbClr val="00B050"/>
            </a:solidFill>
            <a:prstDash val="sysDash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分析识别过程 </a:t>
            </a:r>
            <a:endParaRPr kumimoji="0" lang="en-US" altLang="zh-CN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/>
              <a:cs typeface="+mn-cs"/>
            </a:endParaRPr>
          </a:p>
        </p:txBody>
      </p:sp>
      <p:sp>
        <p:nvSpPr>
          <p:cNvPr id="1044" name="文本框 1043">
            <a:extLst>
              <a:ext uri="{FF2B5EF4-FFF2-40B4-BE49-F238E27FC236}">
                <a16:creationId xmlns:a16="http://schemas.microsoft.com/office/drawing/2014/main" id="{CC8616D3-066F-A03F-77BC-5F3AE980C909}"/>
              </a:ext>
            </a:extLst>
          </p:cNvPr>
          <p:cNvSpPr txBox="1"/>
          <p:nvPr/>
        </p:nvSpPr>
        <p:spPr>
          <a:xfrm>
            <a:off x="6796632" y="1587862"/>
            <a:ext cx="1707652" cy="512906"/>
          </a:xfrm>
          <a:prstGeom prst="roundRect">
            <a:avLst/>
          </a:prstGeom>
          <a:noFill/>
          <a:ln w="19050">
            <a:solidFill>
              <a:srgbClr val="00B050"/>
            </a:solidFill>
            <a:prstDash val="sysDash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探究影响因素 </a:t>
            </a:r>
            <a:endParaRPr kumimoji="0" lang="en-US" altLang="zh-CN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/>
              <a:cs typeface="+mn-cs"/>
            </a:endParaRPr>
          </a:p>
        </p:txBody>
      </p:sp>
      <p:sp>
        <p:nvSpPr>
          <p:cNvPr id="1045" name="文本框 1044">
            <a:extLst>
              <a:ext uri="{FF2B5EF4-FFF2-40B4-BE49-F238E27FC236}">
                <a16:creationId xmlns:a16="http://schemas.microsoft.com/office/drawing/2014/main" id="{65FFCD3A-9E26-C6FA-3613-D4963F730695}"/>
              </a:ext>
            </a:extLst>
          </p:cNvPr>
          <p:cNvSpPr txBox="1"/>
          <p:nvPr/>
        </p:nvSpPr>
        <p:spPr>
          <a:xfrm>
            <a:off x="8801750" y="1587862"/>
            <a:ext cx="1707652" cy="507728"/>
          </a:xfrm>
          <a:prstGeom prst="roundRect">
            <a:avLst/>
          </a:prstGeom>
          <a:noFill/>
          <a:ln w="19050">
            <a:solidFill>
              <a:srgbClr val="00B050"/>
            </a:solidFill>
            <a:prstDash val="sysDash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迁移应用场景</a:t>
            </a:r>
            <a:endParaRPr kumimoji="0" lang="en-US" altLang="zh-CN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/>
              <a:cs typeface="+mn-cs"/>
            </a:endParaRPr>
          </a:p>
        </p:txBody>
      </p:sp>
      <p:sp>
        <p:nvSpPr>
          <p:cNvPr id="1047" name="文本框 1046">
            <a:extLst>
              <a:ext uri="{FF2B5EF4-FFF2-40B4-BE49-F238E27FC236}">
                <a16:creationId xmlns:a16="http://schemas.microsoft.com/office/drawing/2014/main" id="{502D7DD1-34F9-479A-C759-2BC9B0CDA12D}"/>
              </a:ext>
            </a:extLst>
          </p:cNvPr>
          <p:cNvSpPr txBox="1"/>
          <p:nvPr/>
        </p:nvSpPr>
        <p:spPr>
          <a:xfrm>
            <a:off x="8801750" y="3921522"/>
            <a:ext cx="1624683" cy="408624"/>
          </a:xfrm>
          <a:prstGeom prst="roundRect">
            <a:avLst/>
          </a:prstGeom>
          <a:noFill/>
          <a:ln w="19050">
            <a:solidFill>
              <a:schemeClr val="bg1">
                <a:lumMod val="50000"/>
              </a:schemeClr>
            </a:solidFill>
            <a:prstDash val="sysDash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形成素养表达</a:t>
            </a:r>
            <a:endParaRPr kumimoji="0" lang="en-US" altLang="zh-C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6741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321" y="-1"/>
            <a:ext cx="12242405" cy="4301617"/>
          </a:xfrm>
          <a:prstGeom prst="rect">
            <a:avLst/>
          </a:prstGeom>
        </p:spPr>
      </p:pic>
      <p:sp>
        <p:nvSpPr>
          <p:cNvPr id="66" name="矩形 65"/>
          <p:cNvSpPr/>
          <p:nvPr/>
        </p:nvSpPr>
        <p:spPr>
          <a:xfrm>
            <a:off x="-27317" y="4384202"/>
            <a:ext cx="12242403" cy="2482737"/>
          </a:xfrm>
          <a:prstGeom prst="rect">
            <a:avLst/>
          </a:prstGeom>
          <a:blipFill>
            <a:blip r:embed="rId4"/>
            <a:srcRect/>
            <a:stretch>
              <a:fillRect t="-67119" b="-67119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-27318" y="4374691"/>
            <a:ext cx="12242403" cy="2490603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2" name="矩形 31"/>
          <p:cNvSpPr/>
          <p:nvPr/>
        </p:nvSpPr>
        <p:spPr>
          <a:xfrm rot="2700000">
            <a:off x="1104039" y="6569150"/>
            <a:ext cx="575914" cy="575914"/>
          </a:xfrm>
          <a:prstGeom prst="rect">
            <a:avLst/>
          </a:prstGeom>
          <a:solidFill>
            <a:schemeClr val="accent6">
              <a:lumMod val="75000"/>
              <a:alpha val="4117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3" name="矩形 32"/>
          <p:cNvSpPr/>
          <p:nvPr/>
        </p:nvSpPr>
        <p:spPr>
          <a:xfrm rot="2700000">
            <a:off x="1918505" y="6571825"/>
            <a:ext cx="575914" cy="575914"/>
          </a:xfrm>
          <a:prstGeom prst="rect">
            <a:avLst/>
          </a:prstGeom>
          <a:solidFill>
            <a:schemeClr val="accent6">
              <a:lumMod val="50000"/>
              <a:alpha val="63137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4" name="矩形 33"/>
          <p:cNvSpPr/>
          <p:nvPr/>
        </p:nvSpPr>
        <p:spPr>
          <a:xfrm rot="2700000">
            <a:off x="2732969" y="6573969"/>
            <a:ext cx="575914" cy="575914"/>
          </a:xfrm>
          <a:prstGeom prst="rect">
            <a:avLst/>
          </a:prstGeom>
          <a:solidFill>
            <a:schemeClr val="accent6">
              <a:lumMod val="75000"/>
              <a:alpha val="5607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5" name="矩形 34"/>
          <p:cNvSpPr/>
          <p:nvPr/>
        </p:nvSpPr>
        <p:spPr>
          <a:xfrm rot="2700000">
            <a:off x="2325737" y="6166737"/>
            <a:ext cx="575914" cy="575914"/>
          </a:xfrm>
          <a:prstGeom prst="rect">
            <a:avLst/>
          </a:prstGeom>
          <a:solidFill>
            <a:schemeClr val="accent6">
              <a:lumMod val="75000"/>
              <a:alpha val="1882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6" name="矩形 35"/>
          <p:cNvSpPr/>
          <p:nvPr/>
        </p:nvSpPr>
        <p:spPr>
          <a:xfrm rot="2700000">
            <a:off x="3140202" y="6166737"/>
            <a:ext cx="575914" cy="575914"/>
          </a:xfrm>
          <a:prstGeom prst="rect">
            <a:avLst/>
          </a:prstGeom>
          <a:solidFill>
            <a:schemeClr val="accent6">
              <a:lumMod val="75000"/>
              <a:alpha val="1882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7" name="Rectangle 5"/>
          <p:cNvSpPr>
            <a:spLocks noChangeArrowheads="1"/>
          </p:cNvSpPr>
          <p:nvPr/>
        </p:nvSpPr>
        <p:spPr bwMode="auto">
          <a:xfrm>
            <a:off x="-27316" y="4292871"/>
            <a:ext cx="7275145" cy="8149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8" name="Rectangle 7"/>
          <p:cNvSpPr>
            <a:spLocks noChangeArrowheads="1"/>
          </p:cNvSpPr>
          <p:nvPr/>
        </p:nvSpPr>
        <p:spPr bwMode="auto">
          <a:xfrm>
            <a:off x="8419076" y="4292871"/>
            <a:ext cx="1264815" cy="8149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9" name="Rectangle 8"/>
          <p:cNvSpPr>
            <a:spLocks noChangeArrowheads="1"/>
          </p:cNvSpPr>
          <p:nvPr/>
        </p:nvSpPr>
        <p:spPr bwMode="auto">
          <a:xfrm>
            <a:off x="9683891" y="4292871"/>
            <a:ext cx="1266381" cy="81499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0" name="Rectangle 9"/>
          <p:cNvSpPr>
            <a:spLocks noChangeArrowheads="1"/>
          </p:cNvSpPr>
          <p:nvPr/>
        </p:nvSpPr>
        <p:spPr bwMode="auto">
          <a:xfrm>
            <a:off x="10950272" y="4292871"/>
            <a:ext cx="1264815" cy="8149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1" name="Rectangle 6"/>
          <p:cNvSpPr>
            <a:spLocks noChangeArrowheads="1"/>
          </p:cNvSpPr>
          <p:nvPr/>
        </p:nvSpPr>
        <p:spPr bwMode="auto">
          <a:xfrm>
            <a:off x="7205265" y="4292871"/>
            <a:ext cx="1266381" cy="81499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16" tIns="45708" rIns="91416" bIns="45708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0" y="-5080"/>
            <a:ext cx="12239625" cy="4297045"/>
          </a:xfrm>
          <a:prstGeom prst="rect">
            <a:avLst/>
          </a:prstGeom>
          <a:solidFill>
            <a:schemeClr val="tx1">
              <a:lumMod val="95000"/>
              <a:lumOff val="5000"/>
              <a:alpha val="6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85" y="234330"/>
            <a:ext cx="540000" cy="43690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0" y="3230245"/>
            <a:ext cx="2091055" cy="209105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238515" y="5944130"/>
            <a:ext cx="304320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电话：</a:t>
            </a:r>
            <a:r>
              <a:rPr lang="en-US" altLang="zh-CN" dirty="0"/>
              <a:t>0551-62649670</a:t>
            </a:r>
          </a:p>
          <a:p>
            <a:r>
              <a:rPr lang="zh-CN" altLang="en-US" dirty="0"/>
              <a:t>网址：</a:t>
            </a:r>
            <a:r>
              <a:rPr lang="en-US" altLang="zh-CN" dirty="0"/>
              <a:t>http://www.ahjks.cn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380269" y="304933"/>
            <a:ext cx="80684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2026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年安徽省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人工智能通识教育暨</a:t>
            </a:r>
            <a:r>
              <a:rPr lang="zh-CN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小学</a:t>
            </a:r>
            <a:r>
              <a:rPr lang="zh-CN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信息科技教学指南培训活动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6686794" y="5976111"/>
            <a:ext cx="61232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 dirty="0">
                <a:solidFill>
                  <a:srgbClr val="1E437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安徽省教育科学研究院</a:t>
            </a:r>
            <a:endParaRPr lang="zh-CN" altLang="en-US" sz="2800" dirty="0">
              <a:solidFill>
                <a:srgbClr val="1E437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354619" y="4706957"/>
            <a:ext cx="642257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6000" b="1" spc="3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行楷" panose="02010800040101010101" pitchFamily="2" charset="-122"/>
                <a:ea typeface="华文行楷" panose="02010800040101010101" pitchFamily="2" charset="-122"/>
              </a:rPr>
              <a:t>Thank  you!</a:t>
            </a:r>
            <a:endParaRPr lang="zh-CN" altLang="en-US" sz="6000" b="1" spc="3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9" name="图片 8"/>
          <p:cNvPicPr/>
          <p:nvPr/>
        </p:nvPicPr>
        <p:blipFill>
          <a:blip r:embed="rId7"/>
          <a:stretch>
            <a:fillRect/>
          </a:stretch>
        </p:blipFill>
        <p:spPr>
          <a:xfrm>
            <a:off x="2101850" y="4855845"/>
            <a:ext cx="1733550" cy="1733550"/>
          </a:xfrm>
          <a:prstGeom prst="rect">
            <a:avLst/>
          </a:prstGeom>
        </p:spPr>
      </p:pic>
      <p:sp>
        <p:nvSpPr>
          <p:cNvPr id="13" name="文本框 12">
            <a:extLst>
              <a:ext uri="{FF2B5EF4-FFF2-40B4-BE49-F238E27FC236}">
                <a16:creationId xmlns:a16="http://schemas.microsoft.com/office/drawing/2014/main" id="{1C8D2463-AB01-4937-3C6F-1BF394A2EF2D}"/>
              </a:ext>
            </a:extLst>
          </p:cNvPr>
          <p:cNvSpPr txBox="1"/>
          <p:nvPr/>
        </p:nvSpPr>
        <p:spPr>
          <a:xfrm>
            <a:off x="1948106" y="1664736"/>
            <a:ext cx="8829083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7200" b="1" dirty="0">
                <a:ln w="22225">
                  <a:noFill/>
                  <a:prstDash val="soli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不啻</a:t>
            </a:r>
            <a:r>
              <a:rPr lang="zh-CN" altLang="en-US" sz="7200" b="1" dirty="0">
                <a:ln w="22225">
                  <a:noFill/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微茫</a:t>
            </a:r>
            <a:r>
              <a:rPr lang="zh-CN" altLang="en-US" sz="7200" b="1" dirty="0">
                <a:ln w="22225">
                  <a:noFill/>
                  <a:prstDash val="soli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，造炬</a:t>
            </a:r>
            <a:r>
              <a:rPr lang="zh-CN" altLang="en-US" sz="7200" b="1" dirty="0">
                <a:ln w="22225">
                  <a:noFill/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成阳</a:t>
            </a:r>
            <a:r>
              <a:rPr lang="zh-CN" altLang="en-US" sz="7200" b="1" dirty="0">
                <a:ln w="22225">
                  <a:noFill/>
                  <a:prstDash val="soli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。</a:t>
            </a:r>
          </a:p>
          <a:p>
            <a:endParaRPr lang="zh-CN" altLang="en-US" sz="6000" b="1" spc="3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OURCE_RECORD_KEY" val="{&quot;10&quot;:[5606209,3655817,50019994,50063494],&quot;13&quot;:[19971666],&quot;29&quot;:[50000097,50053376],&quot;65&quot;:[20230977]}"/>
  <p:tag name="COMMONDATA" val="eyJoZGlkIjoiNmE1NzllM2JhMTIzNDVlYmZhMTA5ZjljYTUwZDUzZDg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1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29"/>
  <p:tag name="KSO_WM_TEMPLATE_MASTER_TYPE" val="0"/>
  <p:tag name="KSO_WM_TEMPLATE_COLOR_TYPE" val="0"/>
  <p:tag name="KSO_WM_TAG_VERSION" val="3.0"/>
  <p:tag name="KSO_WM_BEAUTIFY_FLAG" val="#wm#"/>
  <p:tag name="KSO_WM_TEMPLATE_CATEGORY" val="custom"/>
  <p:tag name="KSO_WM_TEMPLATE_INDEX" val="20230977"/>
  <p:tag name="KSO_WM_TEMPLATE_THUMBS_INDEX" val="1、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4*i*3"/>
  <p:tag name="KSO_WM_UNIT_LAYERLEVEL" val="1"/>
  <p:tag name="KSO_WM_TAG_VERSION" val="3.0"/>
  <p:tag name="KSO_WM_UNIT_TYPE" val="i"/>
  <p:tag name="KSO_WM_UNIT_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4"/>
  <p:tag name="KSO_WM_UNIT_LAYERLEVEL" val="1"/>
  <p:tag name="KSO_WM_TAG_VERSION" val="3.0"/>
  <p:tag name="KSO_WM_BEAUTIFY_FLAG" val="#wm#"/>
  <p:tag name="KSO_WM_UNIT_TYPE" val="i"/>
  <p:tag name="KSO_WM_UNIT_INDEX" val="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5"/>
  <p:tag name="KSO_WM_UNIT_LAYERLEVEL" val="1"/>
  <p:tag name="KSO_WM_TAG_VERSION" val="3.0"/>
  <p:tag name="KSO_WM_BEAUTIFY_FLAG" val="#wm#"/>
  <p:tag name="KSO_WM_UNIT_TYPE" val="i"/>
  <p:tag name="KSO_WM_UNIT_INDEX" val="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6"/>
  <p:tag name="KSO_WM_UNIT_LAYERLEVEL" val="1"/>
  <p:tag name="KSO_WM_TAG_VERSION" val="3.0"/>
  <p:tag name="KSO_WM_BEAUTIFY_FLAG" val="#wm#"/>
  <p:tag name="KSO_WM_UNIT_TYPE" val="i"/>
  <p:tag name="KSO_WM_UNIT_INDEX" val="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7"/>
  <p:tag name="KSO_WM_UNIT_LAYERLEVEL" val="1"/>
  <p:tag name="KSO_WM_TAG_VERSION" val="3.0"/>
  <p:tag name="KSO_WM_BEAUTIFY_FLAG" val="#wm#"/>
  <p:tag name="KSO_WM_UNIT_TYPE" val="i"/>
  <p:tag name="KSO_WM_UNIT_INDEX" val="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8"/>
  <p:tag name="KSO_WM_UNIT_LAYERLEVEL" val="1"/>
  <p:tag name="KSO_WM_TAG_VERSION" val="3.0"/>
  <p:tag name="KSO_WM_BEAUTIFY_FLAG" val="#wm#"/>
  <p:tag name="KSO_WM_UNIT_TYPE" val="i"/>
  <p:tag name="KSO_WM_UNIT_INDEX" val="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9"/>
  <p:tag name="KSO_WM_UNIT_LAYERLEVEL" val="1"/>
  <p:tag name="KSO_WM_TAG_VERSION" val="3.0"/>
  <p:tag name="KSO_WM_BEAUTIFY_FLAG" val="#wm#"/>
  <p:tag name="KSO_WM_UNIT_TYPE" val="i"/>
  <p:tag name="KSO_WM_UNIT_INDEX" val="9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12"/>
  <p:tag name="KSO_WM_UNIT_LAYERLEVEL" val="1"/>
  <p:tag name="KSO_WM_TAG_VERSION" val="3.0"/>
  <p:tag name="KSO_WM_BEAUTIFY_FLAG" val="#wm#"/>
  <p:tag name="KSO_WM_UNIT_TYPE" val="i"/>
  <p:tag name="KSO_WM_UNIT_INDEX" val="12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1.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i*5"/>
  <p:tag name="KSO_WM_UNIT_LAYERLEVEL" val="1"/>
  <p:tag name="KSO_WM_TAG_VERSION" val="3.0"/>
  <p:tag name="KSO_WM_BEAUTIFY_FLAG" val="#wm#"/>
  <p:tag name="KSO_WM_UNIT_TYPE" val="i"/>
  <p:tag name="KSO_WM_UNIT_INDEX" val="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90_4*a*1"/>
  <p:tag name="KSO_WM_TEMPLATE_CATEGORY" val="custom"/>
  <p:tag name="KSO_WM_TEMPLATE_INDEX" val="2023029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1_1"/>
  <p:tag name="KSO_WM_UNIT_ID" val="custom20230290_4*l_h_i*1_1_1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UNIT_TEXT_FILL_FORE_SCHEMECOLOR_INDEX_BRIGHTNESS" val="0"/>
  <p:tag name="KSO_WM_UNIT_TEXT_FILL_FORE_SCHEMECOLOR_INDEX" val="6"/>
  <p:tag name="KSO_WM_UNIT_TEXT_FILL_TYPE" val="1"/>
  <p:tag name="KSO_WM_DIAGRAM_GROUP_CODE" val="l1-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1"/>
  <p:tag name="KSO_WM_DIAGRAM_COLOR_TEXT_CAN_REMOVE" val="n"/>
  <p:tag name="KSO_WM_UNIT_PRESET_TEXT" val="01.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DIAGRAM_GROUP_CODE" val="l1-1"/>
  <p:tag name="KSO_WM_UNIT_VALUE" val="26"/>
  <p:tag name="KSO_WM_UNIT_TYPE" val="l_h_a"/>
  <p:tag name="KSO_WM_UNIT_ID" val="custom20230290_4*l_h_a*1_1_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1"/>
  <p:tag name="KSO_WM_DIAGRAM_COLOR_TEXT_CAN_REMOVE" val="n"/>
  <p:tag name="KSO_WM_UNIT_PRESET_TEXT" val="单击此处添加目录标题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0290_4*l_h_i*1_2_1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DIAGRAM_GROUP_CODE" val="l1-1"/>
  <p:tag name="KSO_WM_UNIT_TYPE" val="l_h_i"/>
  <p:tag name="KSO_WM_UNIT_INDEX" val="1_2_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RICK" val="1"/>
  <p:tag name="KSO_WM_DIAGRAM_COLOR_TEXT_CAN_REMOVE" val="n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2_2"/>
  <p:tag name="KSO_WM_UNIT_ID" val="custom20230290_4*l_h_i*1_2_2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UNIT_TEXT_FILL_FORE_SCHEMECOLOR_INDEX_BRIGHTNESS" val="0"/>
  <p:tag name="KSO_WM_UNIT_TEXT_FILL_FORE_SCHEMECOLOR_INDEX" val="6"/>
  <p:tag name="KSO_WM_UNIT_TEXT_FILL_TYPE" val="1"/>
  <p:tag name="KSO_WM_DIAGRAM_GROUP_CODE" val="l1-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1"/>
  <p:tag name="KSO_WM_DIAGRAM_COLOR_TEXT_CAN_REMOVE" val="n"/>
  <p:tag name="KSO_WM_UNIT_PRESET_TEXT" val="02.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2_1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DIAGRAM_GROUP_CODE" val="l1-1"/>
  <p:tag name="KSO_WM_UNIT_VALUE" val="26"/>
  <p:tag name="KSO_WM_UNIT_TYPE" val="l_h_a"/>
  <p:tag name="KSO_WM_UNIT_ID" val="custom20230290_4*l_h_a*1_2_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1"/>
  <p:tag name="KSO_WM_DIAGRAM_COLOR_TEXT_CAN_REMOVE" val="n"/>
  <p:tag name="KSO_WM_UNIT_PRESET_TEXT" val="单击此处添加目录标题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0290_4*l_h_i*1_3_1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DIAGRAM_GROUP_CODE" val="l1-1"/>
  <p:tag name="KSO_WM_UNIT_TYPE" val="l_h_i"/>
  <p:tag name="KSO_WM_UNIT_INDEX" val="1_3_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RICK" val="1"/>
  <p:tag name="KSO_WM_DIAGRAM_COLOR_TEXT_CAN_REMOVE" val="n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3_2"/>
  <p:tag name="KSO_WM_UNIT_ID" val="custom20230290_4*l_h_i*1_3_2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UNIT_TEXT_FILL_FORE_SCHEMECOLOR_INDEX_BRIGHTNESS" val="0"/>
  <p:tag name="KSO_WM_UNIT_TEXT_FILL_FORE_SCHEMECOLOR_INDEX" val="6"/>
  <p:tag name="KSO_WM_UNIT_TEXT_FILL_TYPE" val="1"/>
  <p:tag name="KSO_WM_DIAGRAM_GROUP_CODE" val="l1-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1"/>
  <p:tag name="KSO_WM_DIAGRAM_COLOR_TEXT_CAN_REMOVE" val="n"/>
  <p:tag name="KSO_WM_UNIT_PRESET_TEXT" val="03.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3_1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DIAGRAM_GROUP_CODE" val="l1-1"/>
  <p:tag name="KSO_WM_UNIT_VALUE" val="26"/>
  <p:tag name="KSO_WM_UNIT_TYPE" val="l_h_a"/>
  <p:tag name="KSO_WM_UNIT_ID" val="custom20230290_4*l_h_a*1_3_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1"/>
  <p:tag name="KSO_WM_DIAGRAM_COLOR_TEXT_CAN_REMOVE" val="n"/>
  <p:tag name="KSO_WM_UNIT_PRESET_TEXT" val="单击此处添加目录标题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0290_4*l_h_i*1_4_1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DIAGRAM_GROUP_CODE" val="l1-1"/>
  <p:tag name="KSO_WM_UNIT_TYPE" val="l_h_i"/>
  <p:tag name="KSO_WM_UNIT_INDEX" val="1_4_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RICK" val="1"/>
  <p:tag name="KSO_WM_DIAGRAM_COLOR_TEXT_CAN_REMOVE" val="n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4_2"/>
  <p:tag name="KSO_WM_UNIT_ID" val="custom20230290_4*l_h_i*1_4_2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UNIT_TEXT_FILL_FORE_SCHEMECOLOR_INDEX_BRIGHTNESS" val="0"/>
  <p:tag name="KSO_WM_UNIT_TEXT_FILL_FORE_SCHEMECOLOR_INDEX" val="6"/>
  <p:tag name="KSO_WM_UNIT_TEXT_FILL_TYPE" val="1"/>
  <p:tag name="KSO_WM_DIAGRAM_GROUP_CODE" val="l1-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1"/>
  <p:tag name="KSO_WM_DIAGRAM_COLOR_TEXT_CAN_REMOVE" val="n"/>
  <p:tag name="KSO_WM_UNIT_PRESET_TEXT" val="04.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4_1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DIAGRAM_GROUP_CODE" val="l1-1"/>
  <p:tag name="KSO_WM_UNIT_VALUE" val="26"/>
  <p:tag name="KSO_WM_UNIT_TYPE" val="l_h_a"/>
  <p:tag name="KSO_WM_UNIT_ID" val="custom20230290_4*l_h_a*1_4_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1"/>
  <p:tag name="KSO_WM_DIAGRAM_COLOR_TEXT_CAN_REMOVE" val="n"/>
  <p:tag name="KSO_WM_UNIT_PRESET_TEXT" val="单击此处添加目录标题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0290_4*l_h_i*1_4_1"/>
  <p:tag name="KSO_WM_TEMPLATE_CATEGORY" val="custom"/>
  <p:tag name="KSO_WM_TEMPLATE_INDEX" val="20230290"/>
  <p:tag name="KSO_WM_UNIT_LAYERLEVEL" val="1_1_1"/>
  <p:tag name="KSO_WM_TAG_VERSION" val="3.0"/>
  <p:tag name="KSO_WM_BEAUTIFY_FLAG" val="#wm#"/>
  <p:tag name="KSO_WM_DIAGRAM_GROUP_CODE" val="l1-1"/>
  <p:tag name="KSO_WM_UNIT_TYPE" val="l_h_i"/>
  <p:tag name="KSO_WM_UNIT_INDEX" val="1_4_1"/>
  <p:tag name="KSO_WM_DIAGRAM_VERSION" val="3"/>
  <p:tag name="KSO_WM_DIAGRAM_MAX_ITEMCNT" val="6"/>
  <p:tag name="KSO_WM_DIAGRAM_MIN_ITEMCNT" val="2"/>
  <p:tag name="KSO_WM_DIAGRAM_VIRTUALLY_FRAME" val="{&quot;height&quot;:423.0386657714844,&quot;left&quot;:474.6750061035156,&quot;top&quot;:68.7056671142578,&quot;width&quot;:419.4249151563268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RICK" val="1"/>
  <p:tag name="KSO_WM_DIAGRAM_COLOR_TEXT_CAN_REMOVE" val="n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3*i*3"/>
  <p:tag name="KSO_WM_UNIT_LAYERLEVEL" val="1"/>
  <p:tag name="KSO_WM_TAG_VERSION" val="3.0"/>
  <p:tag name="KSO_WM_UNIT_TYPE" val="i"/>
  <p:tag name="KSO_WM_UNIT_INDEX" val="3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07.89220472440945,&quot;left&quot;:64.96543307086617,&quot;top&quot;:138.12362204724408,&quot;width&quot;:823.2462992125984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07.89220472440945,&quot;left&quot;:64.96543307086617,&quot;top&quot;:138.12362204724408,&quot;width&quot;:823.2462992125984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44.66204724409454,&quot;left&quot;:37.45606299212598,&quot;top&quot;:95.3379527559055,&quot;width&quot;:922.5439370078741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i*1_1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DIAGRAM_GROUP_CODE" val="m1-1"/>
  <p:tag name="KSO_WM_UNIT_TYPE" val="m_h_i"/>
  <p:tag name="KSO_WM_UNIT_INDEX" val="1_1_1"/>
  <p:tag name="KSO_WM_UNIT_FILL_FORE_SCHEMECOLOR_INDEX" val="8"/>
  <p:tag name="KSO_WM_UNIT_FILL_TYPE" val="1"/>
  <p:tag name="KSO_WM_UNIT_TEXT_FILL_FORE_SCHEMECOLOR_INDEX" val="2"/>
  <p:tag name="KSO_WM_UNIT_TEXT_FILL_TYPE" val="1"/>
  <p:tag name="KSO_WM_DIAGRAM_VIRTUALLY_FRAME" val="{&quot;height&quot;:391.65,&quot;left&quot;:40.55,&quot;top&quot;:96.95,&quot;width&quot;:880.45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i*1_2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DIAGRAM_GROUP_CODE" val="m1-1"/>
  <p:tag name="KSO_WM_UNIT_TYPE" val="m_h_i"/>
  <p:tag name="KSO_WM_UNIT_INDEX" val="1_2_1"/>
  <p:tag name="KSO_WM_UNIT_FILL_FORE_SCHEMECOLOR_INDEX" val="8"/>
  <p:tag name="KSO_WM_UNIT_FILL_TYPE" val="1"/>
  <p:tag name="KSO_WM_UNIT_TEXT_FILL_FORE_SCHEMECOLOR_INDEX" val="2"/>
  <p:tag name="KSO_WM_UNIT_TEXT_FILL_TYPE" val="1"/>
  <p:tag name="KSO_WM_DIAGRAM_VIRTUALLY_FRAME" val="{&quot;height&quot;:391.65,&quot;left&quot;:40.55,&quot;top&quot;:96.95,&quot;width&quot;:880.45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i*1_4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DIAGRAM_GROUP_CODE" val="m1-1"/>
  <p:tag name="KSO_WM_UNIT_TYPE" val="m_h_i"/>
  <p:tag name="KSO_WM_UNIT_INDEX" val="1_4_1"/>
  <p:tag name="KSO_WM_UNIT_FILL_FORE_SCHEMECOLOR_INDEX" val="8"/>
  <p:tag name="KSO_WM_UNIT_FILL_TYPE" val="1"/>
  <p:tag name="KSO_WM_UNIT_TEXT_FILL_FORE_SCHEMECOLOR_INDEX" val="2"/>
  <p:tag name="KSO_WM_UNIT_TEXT_FILL_TYPE" val="1"/>
  <p:tag name="KSO_WM_DIAGRAM_VIRTUALLY_FRAME" val="{&quot;height&quot;:391.65,&quot;left&quot;:40.55,&quot;top&quot;:96.95,&quot;width&quot;:880.45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i*1_3_2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DIAGRAM_GROUP_CODE" val="m1-1"/>
  <p:tag name="KSO_WM_UNIT_TYPE" val="m_h_i"/>
  <p:tag name="KSO_WM_UNIT_INDEX" val="1_3_2"/>
  <p:tag name="KSO_WM_UNIT_FILL_FORE_SCHEMECOLOR_INDEX" val="8"/>
  <p:tag name="KSO_WM_UNIT_FILL_TYPE" val="1"/>
  <p:tag name="KSO_WM_UNIT_TEXT_FILL_FORE_SCHEMECOLOR_INDEX" val="2"/>
  <p:tag name="KSO_WM_UNIT_TEXT_FILL_TYPE" val="1"/>
  <p:tag name="KSO_WM_DIAGRAM_VIRTUALLY_FRAME" val="{&quot;height&quot;:391.65,&quot;left&quot;:40.55,&quot;top&quot;:96.95,&quot;width&quot;:880.45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a*1_1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UNIT_ISCONTENTSTITLE" val="0"/>
  <p:tag name="KSO_WM_UNIT_ISNUMDGMTITLE" val="0"/>
  <p:tag name="KSO_WM_UNIT_PRESET_TEXT" val="预设标题"/>
  <p:tag name="KSO_WM_UNIT_NOCLEAR" val="0"/>
  <p:tag name="KSO_WM_DIAGRAM_GROUP_CODE" val="m1-1"/>
  <p:tag name="KSO_WM_UNIT_TYPE" val="m_h_a"/>
  <p:tag name="KSO_WM_UNIT_INDEX" val="1_1_1"/>
  <p:tag name="KSO_WM_UNIT_TEXT_FILL_FORE_SCHEMECOLOR_INDEX" val="13"/>
  <p:tag name="KSO_WM_UNIT_TEXT_FILL_TYPE" val="1"/>
  <p:tag name="KSO_WM_DIAGRAM_VIRTUALLY_FRAME" val="{&quot;height&quot;:391.65,&quot;left&quot;:40.55,&quot;top&quot;:96.95,&quot;width&quot;:880.45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i*1_1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DIAGRAM_GROUP_CODE" val="m1-1"/>
  <p:tag name="KSO_WM_UNIT_SUBTYPE" val="d"/>
  <p:tag name="KSO_WM_UNIT_TYPE" val="m_h_i"/>
  <p:tag name="KSO_WM_UNIT_INDEX" val="1_1_1"/>
  <p:tag name="KSO_WM_UNIT_TEXT_FILL_FORE_SCHEMECOLOR_INDEX" val="8"/>
  <p:tag name="KSO_WM_UNIT_TEXT_FILL_TYPE" val="1"/>
  <p:tag name="KSO_WM_DIAGRAM_VIRTUALLY_FRAME" val="{&quot;height&quot;:391.65,&quot;left&quot;:40.55,&quot;top&quot;:96.95,&quot;width&quot;:880.45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a*1_2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UNIT_ISCONTENTSTITLE" val="0"/>
  <p:tag name="KSO_WM_UNIT_ISNUMDGMTITLE" val="0"/>
  <p:tag name="KSO_WM_UNIT_PRESET_TEXT" val="预设标题"/>
  <p:tag name="KSO_WM_UNIT_NOCLEAR" val="0"/>
  <p:tag name="KSO_WM_DIAGRAM_GROUP_CODE" val="m1-1"/>
  <p:tag name="KSO_WM_UNIT_TYPE" val="m_h_a"/>
  <p:tag name="KSO_WM_UNIT_INDEX" val="1_2_1"/>
  <p:tag name="KSO_WM_UNIT_TEXT_FILL_FORE_SCHEMECOLOR_INDEX" val="13"/>
  <p:tag name="KSO_WM_UNIT_TEXT_FILL_TYPE" val="1"/>
  <p:tag name="KSO_WM_DIAGRAM_VIRTUALLY_FRAME" val="{&quot;height&quot;:391.65,&quot;left&quot;:40.55,&quot;top&quot;:96.95,&quot;width&quot;:880.45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i*1_2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DIAGRAM_GROUP_CODE" val="m1-1"/>
  <p:tag name="KSO_WM_UNIT_SUBTYPE" val="d"/>
  <p:tag name="KSO_WM_UNIT_TYPE" val="m_h_i"/>
  <p:tag name="KSO_WM_UNIT_INDEX" val="1_2_1"/>
  <p:tag name="KSO_WM_UNIT_TEXT_FILL_FORE_SCHEMECOLOR_INDEX" val="8"/>
  <p:tag name="KSO_WM_UNIT_TEXT_FILL_TYPE" val="1"/>
  <p:tag name="KSO_WM_DIAGRAM_VIRTUALLY_FRAME" val="{&quot;height&quot;:391.65,&quot;left&quot;:40.55,&quot;top&quot;:96.95,&quot;width&quot;:880.45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a*1_3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UNIT_ISCONTENTSTITLE" val="0"/>
  <p:tag name="KSO_WM_UNIT_ISNUMDGMTITLE" val="0"/>
  <p:tag name="KSO_WM_UNIT_PRESET_TEXT" val="预设标题"/>
  <p:tag name="KSO_WM_UNIT_NOCLEAR" val="0"/>
  <p:tag name="KSO_WM_DIAGRAM_GROUP_CODE" val="m1-1"/>
  <p:tag name="KSO_WM_UNIT_TYPE" val="m_h_a"/>
  <p:tag name="KSO_WM_UNIT_INDEX" val="1_3_1"/>
  <p:tag name="KSO_WM_UNIT_TEXT_FILL_FORE_SCHEMECOLOR_INDEX" val="13"/>
  <p:tag name="KSO_WM_UNIT_TEXT_FILL_TYPE" val="1"/>
  <p:tag name="KSO_WM_DIAGRAM_VIRTUALLY_FRAME" val="{&quot;height&quot;:391.65,&quot;left&quot;:40.55,&quot;top&quot;:96.95,&quot;width&quot;:880.45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i*1_3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DIAGRAM_GROUP_CODE" val="m1-1"/>
  <p:tag name="KSO_WM_UNIT_SUBTYPE" val="d"/>
  <p:tag name="KSO_WM_UNIT_TYPE" val="m_h_i"/>
  <p:tag name="KSO_WM_UNIT_INDEX" val="1_3_1"/>
  <p:tag name="KSO_WM_UNIT_TEXT_FILL_FORE_SCHEMECOLOR_INDEX" val="8"/>
  <p:tag name="KSO_WM_UNIT_TEXT_FILL_TYPE" val="1"/>
  <p:tag name="KSO_WM_DIAGRAM_VIRTUALLY_FRAME" val="{&quot;height&quot;:391.65,&quot;left&quot;:40.55,&quot;top&quot;:96.95,&quot;width&quot;:880.45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a*1_4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UNIT_ISCONTENTSTITLE" val="0"/>
  <p:tag name="KSO_WM_UNIT_ISNUMDGMTITLE" val="0"/>
  <p:tag name="KSO_WM_UNIT_PRESET_TEXT" val="预设标题"/>
  <p:tag name="KSO_WM_UNIT_NOCLEAR" val="0"/>
  <p:tag name="KSO_WM_DIAGRAM_GROUP_CODE" val="m1-1"/>
  <p:tag name="KSO_WM_UNIT_TYPE" val="m_h_a"/>
  <p:tag name="KSO_WM_UNIT_INDEX" val="1_4_1"/>
  <p:tag name="KSO_WM_UNIT_TEXT_FILL_FORE_SCHEMECOLOR_INDEX" val="13"/>
  <p:tag name="KSO_WM_UNIT_TEXT_FILL_TYPE" val="1"/>
  <p:tag name="KSO_WM_DIAGRAM_VIRTUALLY_FRAME" val="{&quot;height&quot;:391.65,&quot;left&quot;:40.55,&quot;top&quot;:96.95,&quot;width&quot;:880.45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41_3*m_h_i*1_4_1"/>
  <p:tag name="KSO_WM_TEMPLATE_CATEGORY" val="diagram"/>
  <p:tag name="KSO_WM_TEMPLATE_INDEX" val="20230141"/>
  <p:tag name="KSO_WM_UNIT_LAYERLEVEL" val="1_1_1"/>
  <p:tag name="KSO_WM_TAG_VERSION" val="1.0"/>
  <p:tag name="KSO_WM_BEAUTIFY_FLAG" val="#wm#"/>
  <p:tag name="KSO_WM_DIAGRAM_GROUP_CODE" val="m1-1"/>
  <p:tag name="KSO_WM_UNIT_SUBTYPE" val="d"/>
  <p:tag name="KSO_WM_UNIT_TYPE" val="m_h_i"/>
  <p:tag name="KSO_WM_UNIT_INDEX" val="1_4_1"/>
  <p:tag name="KSO_WM_UNIT_TEXT_FILL_FORE_SCHEMECOLOR_INDEX" val="8"/>
  <p:tag name="KSO_WM_UNIT_TEXT_FILL_TYPE" val="1"/>
  <p:tag name="KSO_WM_DIAGRAM_VIRTUALLY_FRAME" val="{&quot;height&quot;:391.65,&quot;left&quot;:40.55,&quot;top&quot;:96.95,&quot;width&quot;:880.45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07.89220472440945,&quot;left&quot;:64.96543307086617,&quot;top&quot;:138.12362204724408,&quot;width&quot;:823.2462992125984}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07.89220472440945,&quot;left&quot;:64.96543307086617,&quot;top&quot;:138.12362204724408,&quot;width&quot;:823.2462992125984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44.66204724409454,&quot;left&quot;:37.45606299212598,&quot;top&quot;:95.3379527559055,&quot;width&quot;:922.5439370078741}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07.89220472440945,&quot;left&quot;:64.96543307086617,&quot;top&quot;:138.12362204724408,&quot;width&quot;:823.2462992125984}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07.89220472440945,&quot;left&quot;:64.96543307086617,&quot;top&quot;:138.12362204724408,&quot;width&quot;:823.2462992125984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44.66204724409454,&quot;left&quot;:37.45606299212598,&quot;top&quot;:95.3379527559055,&quot;width&quot;:922.5439370078741}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4102517"/>
  <p:tag name="MH_LIBRARY" val="CONTENTS"/>
  <p:tag name="MH_TYPE" val="OTHERS"/>
  <p:tag name="ID" val="626778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4102517"/>
  <p:tag name="MH_LIBRARY" val="CONTENTS"/>
  <p:tag name="MH_TYPE" val="OTHERS"/>
  <p:tag name="ID" val="626778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5054"/>
  <p:tag name="KSO_WM_UNIT_ID" val="diagram20165054_2*p_h_h_i*1_1_1_1"/>
  <p:tag name="KSO_WM_UNIT_LAYERLEVEL" val="1_1_1_1"/>
  <p:tag name="KSO_WM_UNIT_HIGHLIGHT" val="0"/>
  <p:tag name="KSO_WM_UNIT_COMPATIBLE" val="0"/>
  <p:tag name="KSO_WM_UNIT_DIAGRAM_ISNUMVISUAL" val="0"/>
  <p:tag name="KSO_WM_UNIT_DIAGRAM_ISREFERUNIT" val="0"/>
  <p:tag name="KSO_WM_DIAGRAM_GROUP_CODE" val="p1-1"/>
  <p:tag name="KSO_WM_UNIT_TYPE" val="p_h_h_i"/>
  <p:tag name="KSO_WM_UNIT_INDEX" val="1_1_1_1"/>
  <p:tag name="KSO_WM_UNIT_FILL_FORE_SCHEMECOLOR_INDEX" val="14"/>
  <p:tag name="KSO_WM_UNIT_FILL_TYPE" val="1"/>
  <p:tag name="KSO_WM_UNIT_SHADOW_SCHEMECOLOR_INDEX" val="15"/>
  <p:tag name="KSO_WM_UNIT_TEXT_FILL_FORE_SCHEMECOLOR_INDEX" val="13"/>
  <p:tag name="KSO_WM_UNIT_TEXT_FILL_TYPE" val="1"/>
  <p:tag name="KSO_WM_UNIT_USESOURCEFORMAT_APPLY" val="1"/>
  <p:tag name="KSO_WM_UNIT_DIAGRAM_SCHEMECOLOR_ID" val="4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5054"/>
  <p:tag name="KSO_WM_UNIT_ID" val="diagram20165054_2*p_h_h_i*1_1_1_2"/>
  <p:tag name="KSO_WM_UNIT_LAYERLEVEL" val="1_1_1_1"/>
  <p:tag name="KSO_WM_UNIT_HIGHLIGHT" val="0"/>
  <p:tag name="KSO_WM_UNIT_COMPATIBLE" val="0"/>
  <p:tag name="KSO_WM_UNIT_BIND_DECORATION_IDS" val="diagram20165054_2*p_i*1_5"/>
  <p:tag name="KSO_WM_UNIT_DIAGRAM_ISNUMVISUAL" val="0"/>
  <p:tag name="KSO_WM_UNIT_DIAGRAM_ISREFERUNIT" val="0"/>
  <p:tag name="KSO_WM_DIAGRAM_GROUP_CODE" val="p1-1"/>
  <p:tag name="KSO_WM_UNIT_TYPE" val="p_h_h_i"/>
  <p:tag name="KSO_WM_UNIT_INDEX" val="1_1_1_2"/>
  <p:tag name="KSO_WM_UNIT_FILL_FORE_SCHEMECOLOR_INDEX" val="5"/>
  <p:tag name="KSO_WM_UNIT_FILL_TYPE" val="1"/>
  <p:tag name="KSO_WM_UNIT_TEXT_FILL_FORE_SCHEMECOLOR_INDEX" val="14"/>
  <p:tag name="KSO_WM_UNIT_TEXT_FILL_TYPE" val="1"/>
  <p:tag name="KSO_WM_UNIT_USESOURCEFORMAT_APPLY" val="1"/>
  <p:tag name="KSO_WM_UNIT_DIAGRAM_SCHEMECOLOR_ID" val="4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5054"/>
  <p:tag name="KSO_WM_UNIT_ID" val="diagram20165054_2*p_h_h_i*1_1_1_1"/>
  <p:tag name="KSO_WM_UNIT_LAYERLEVEL" val="1_1_1_1"/>
  <p:tag name="KSO_WM_UNIT_HIGHLIGHT" val="0"/>
  <p:tag name="KSO_WM_UNIT_COMPATIBLE" val="0"/>
  <p:tag name="KSO_WM_UNIT_DIAGRAM_ISNUMVISUAL" val="0"/>
  <p:tag name="KSO_WM_UNIT_DIAGRAM_ISREFERUNIT" val="0"/>
  <p:tag name="KSO_WM_DIAGRAM_GROUP_CODE" val="p1-1"/>
  <p:tag name="KSO_WM_UNIT_TYPE" val="p_h_h_i"/>
  <p:tag name="KSO_WM_UNIT_INDEX" val="1_1_1_1"/>
  <p:tag name="KSO_WM_UNIT_FILL_FORE_SCHEMECOLOR_INDEX" val="14"/>
  <p:tag name="KSO_WM_UNIT_FILL_TYPE" val="1"/>
  <p:tag name="KSO_WM_UNIT_SHADOW_SCHEMECOLOR_INDEX" val="15"/>
  <p:tag name="KSO_WM_UNIT_TEXT_FILL_FORE_SCHEMECOLOR_INDEX" val="13"/>
  <p:tag name="KSO_WM_UNIT_TEXT_FILL_TYPE" val="1"/>
  <p:tag name="KSO_WM_UNIT_USESOURCEFORMAT_APPLY" val="1"/>
  <p:tag name="KSO_WM_UNIT_DIAGRAM_SCHEMECOLOR_ID" val="4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5054"/>
  <p:tag name="KSO_WM_UNIT_ID" val="diagram20165054_2*p_h_h_i*1_1_1_2"/>
  <p:tag name="KSO_WM_UNIT_LAYERLEVEL" val="1_1_1_1"/>
  <p:tag name="KSO_WM_UNIT_HIGHLIGHT" val="0"/>
  <p:tag name="KSO_WM_UNIT_COMPATIBLE" val="0"/>
  <p:tag name="KSO_WM_UNIT_BIND_DECORATION_IDS" val="diagram20165054_2*p_i*1_5"/>
  <p:tag name="KSO_WM_UNIT_DIAGRAM_ISNUMVISUAL" val="0"/>
  <p:tag name="KSO_WM_UNIT_DIAGRAM_ISREFERUNIT" val="0"/>
  <p:tag name="KSO_WM_DIAGRAM_GROUP_CODE" val="p1-1"/>
  <p:tag name="KSO_WM_UNIT_TYPE" val="p_h_h_i"/>
  <p:tag name="KSO_WM_UNIT_INDEX" val="1_1_1_2"/>
  <p:tag name="KSO_WM_UNIT_FILL_FORE_SCHEMECOLOR_INDEX" val="5"/>
  <p:tag name="KSO_WM_UNIT_FILL_TYPE" val="1"/>
  <p:tag name="KSO_WM_UNIT_TEXT_FILL_FORE_SCHEMECOLOR_INDEX" val="14"/>
  <p:tag name="KSO_WM_UNIT_TEXT_FILL_TYPE" val="1"/>
  <p:tag name="KSO_WM_UNIT_USESOURCEFORMAT_APPLY" val="1"/>
  <p:tag name="KSO_WM_UNIT_DIAGRAM_SCHEMECOLOR_ID" val="4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2288976377953,&quot;left&quot;:76.72511811023622,&quot;top&quot;:95.18905511811023,&quot;width&quot;:314.50212598425196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2288976377953,&quot;left&quot;:76.72511811023622,&quot;top&quot;:95.18905511811023,&quot;width&quot;:314.50212598425196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2288976377953,&quot;left&quot;:76.72511811023622,&quot;top&quot;:95.18905511811023,&quot;width&quot;:314.50212598425196}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2288976377953,&quot;left&quot;:76.72511811023622,&quot;top&quot;:95.18905511811023,&quot;width&quot;:314.50212598425196}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2288976377953,&quot;left&quot;:76.72511811023622,&quot;top&quot;:95.18905511811023,&quot;width&quot;:314.50212598425196}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2288976377953,&quot;left&quot;:76.72511811023622,&quot;top&quot;:95.18905511811023,&quot;width&quot;:314.50212598425196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2288976377953,&quot;left&quot;:76.72511811023622,&quot;top&quot;:95.18905511811023,&quot;width&quot;:314.50212598425196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2288976377953,&quot;left&quot;:76.72511811023622,&quot;top&quot;:95.18905511811023,&quot;width&quot;:314.50212598425196}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5054"/>
  <p:tag name="KSO_WM_UNIT_ID" val="diagram20165054_2*p_i*1_1"/>
  <p:tag name="KSO_WM_UNIT_LAYERLEVEL" val="1_1"/>
  <p:tag name="KSO_WM_UNIT_HIGHLIGHT" val="0"/>
  <p:tag name="KSO_WM_UNIT_COMPATIBLE" val="0"/>
  <p:tag name="KSO_WM_UNIT_DIAGRAM_ISNUMVISUAL" val="0"/>
  <p:tag name="KSO_WM_UNIT_DIAGRAM_ISREFERUNIT" val="0"/>
  <p:tag name="KSO_WM_DIAGRAM_GROUP_CODE" val="p1-1"/>
  <p:tag name="KSO_WM_UNIT_TYPE" val="p_i"/>
  <p:tag name="KSO_WM_UNIT_INDEX" val="1_1"/>
  <p:tag name="KSO_WM_UNIT_LINE_FORE_SCHEMECOLOR_INDEX" val="5"/>
  <p:tag name="KSO_WM_UNIT_LINE_FILL_TYPE" val="2"/>
  <p:tag name="KSO_WM_UNIT_TEXT_FILL_FORE_SCHEMECOLOR_INDEX" val="13"/>
  <p:tag name="KSO_WM_UNIT_TEXT_FILL_TYPE" val="1"/>
  <p:tag name="KSO_WM_UNIT_USESOURCEFORMAT_APPLY" val="1"/>
  <p:tag name="KSO_WM_UNIT_DIAGRAM_SCHEMECOLOR_ID" val="4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5054"/>
  <p:tag name="KSO_WM_UNIT_ID" val="diagram20165054_2*p_h_i*1_1_3"/>
  <p:tag name="KSO_WM_UNIT_LAYERLEVEL" val="1_1_1"/>
  <p:tag name="KSO_WM_UNIT_HIGHLIGHT" val="0"/>
  <p:tag name="KSO_WM_UNIT_COMPATIBLE" val="0"/>
  <p:tag name="KSO_WM_UNIT_DIAGRAM_ISNUMVISUAL" val="0"/>
  <p:tag name="KSO_WM_UNIT_DIAGRAM_ISREFERUNIT" val="0"/>
  <p:tag name="KSO_WM_DIAGRAM_GROUP_CODE" val="p1-1"/>
  <p:tag name="KSO_WM_UNIT_TYPE" val="p_h_i"/>
  <p:tag name="KSO_WM_UNIT_INDEX" val="1_1_3"/>
  <p:tag name="KSO_WM_UNIT_FILL_FORE_SCHEMECOLOR_INDEX" val="14"/>
  <p:tag name="KSO_WM_UNIT_FILL_TYPE" val="1"/>
  <p:tag name="KSO_WM_UNIT_SHADOW_SCHEMECOLOR_INDEX" val="15"/>
  <p:tag name="KSO_WM_UNIT_TEXT_FILL_FORE_SCHEMECOLOR_INDEX" val="13"/>
  <p:tag name="KSO_WM_UNIT_TEXT_FILL_TYPE" val="1"/>
  <p:tag name="KSO_WM_UNIT_USESOURCEFORMAT_APPLY" val="1"/>
  <p:tag name="KSO_WM_UNIT_DIAGRAM_SCHEMECOLOR_ID" val="4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5054"/>
  <p:tag name="KSO_WM_UNIT_ID" val="diagram20165054_2*p_h_i*1_1_4"/>
  <p:tag name="KSO_WM_UNIT_LAYERLEVEL" val="1_1_1"/>
  <p:tag name="KSO_WM_UNIT_HIGHLIGHT" val="0"/>
  <p:tag name="KSO_WM_UNIT_COMPATIBLE" val="0"/>
  <p:tag name="KSO_WM_UNIT_BIND_DECORATION_IDS" val="diagram20165054_2*p_i*1_4;diagram20165054_2*p_i*1_3"/>
  <p:tag name="KSO_WM_UNIT_DIAGRAM_ISNUMVISUAL" val="0"/>
  <p:tag name="KSO_WM_UNIT_DIAGRAM_ISREFERUNIT" val="0"/>
  <p:tag name="KSO_WM_DIAGRAM_GROUP_CODE" val="p1-1"/>
  <p:tag name="KSO_WM_UNIT_TYPE" val="p_h_i"/>
  <p:tag name="KSO_WM_UNIT_INDEX" val="1_1_4"/>
  <p:tag name="KSO_WM_UNIT_FILL_FORE_SCHEMECOLOR_INDEX" val="5"/>
  <p:tag name="KSO_WM_UNIT_FILL_TYPE" val="1"/>
  <p:tag name="KSO_WM_UNIT_TEXT_FILL_FORE_SCHEMECOLOR_INDEX" val="14"/>
  <p:tag name="KSO_WM_UNIT_TEXT_FILL_TYPE" val="1"/>
  <p:tag name="KSO_WM_UNIT_USESOURCEFORMAT_APPLY" val="1"/>
  <p:tag name="KSO_WM_UNIT_DIAGRAM_SCHEMECOLOR_ID" val="4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165054_2*p_h_f*1_1_1"/>
  <p:tag name="KSO_WM_TEMPLATE_CATEGORY" val="diagram"/>
  <p:tag name="KSO_WM_TEMPLATE_INDEX" val="20165054"/>
  <p:tag name="KSO_WM_UNIT_LAYERLEVEL" val="1_1_1"/>
  <p:tag name="KSO_WM_TAG_VERSION" val="1.0"/>
  <p:tag name="KSO_WM_BEAUTIFY_FLAG" val="#wm#"/>
  <p:tag name="KSO_WM_UNIT_PRESET_TEXT" val="添加标题"/>
  <p:tag name="KSO_WM_UNIT_NOCLEAR" val="0"/>
  <p:tag name="KSO_WM_UNIT_VALUE" val="12"/>
  <p:tag name="KSO_WM_DIAGRAM_GROUP_CODE" val="p1-1"/>
  <p:tag name="KSO_WM_UNIT_TYPE" val="p_h_f"/>
  <p:tag name="KSO_WM_UNIT_INDEX" val="1_1_1"/>
  <p:tag name="KSO_WM_UNIT_TEXT_FILL_FORE_SCHEMECOLOR_INDEX" val="14"/>
  <p:tag name="KSO_WM_UNIT_TEXT_FILL_TYPE" val="1"/>
  <p:tag name="KSO_WM_UNIT_USESOURCEFORMAT_APPLY" val="1"/>
  <p:tag name="KSO_WM_UNIT_DIAGRAM_SCHEMECOLOR_ID" val="4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07.89220472440945,&quot;left&quot;:64.96543307086617,&quot;top&quot;:138.12362204724408,&quot;width&quot;:823.2462992125984}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07.89220472440945,&quot;left&quot;:64.96543307086617,&quot;top&quot;:138.12362204724408,&quot;width&quot;:823.2462992125984}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44.66204724409454,&quot;left&quot;:37.45606299212598,&quot;top&quot;:95.3379527559055,&quot;width&quot;:922.5439370078741}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diagram20231636_1"/>
  <p:tag name="KSO_WM_TEMPLATE_SUBCATEGORY" val="0"/>
  <p:tag name="KSO_WM_TEMPLATE_MASTER_TYPE" val="0"/>
  <p:tag name="KSO_WM_TEMPLATE_COLOR_TYPE" val="0"/>
  <p:tag name="KSO_WM_SLIDE_ITEM_CNT" val="2"/>
  <p:tag name="KSO_WM_SLIDE_INDEX" val="1"/>
  <p:tag name="KSO_WM_TAG_VERSION" val="3.0"/>
  <p:tag name="KSO_WM_BEAUTIFY_FLAG" val="#wm#"/>
  <p:tag name="KSO_WM_TEMPLATE_CATEGORY" val="diagram"/>
  <p:tag name="KSO_WM_TEMPLATE_INDEX" val="20231636"/>
  <p:tag name="KSO_WM_SLIDE_TYPE" val="text"/>
  <p:tag name="KSO_WM_SLIDE_SUBTYPE" val="diag"/>
  <p:tag name="KSO_WM_SLIDE_SIZE" val="850.134*322.571"/>
  <p:tag name="KSO_WM_SLIDE_POSITION" val="55.1157*142.53"/>
  <p:tag name="KSO_WM_SLIDE_LAYOUT" val="a_n"/>
  <p:tag name="KSO_WM_SLIDE_LAYOUT_CNT" val="1_1"/>
  <p:tag name="KSO_WM_SPECIAL_SOURCE" val="bdnull"/>
  <p:tag name="KSO_WM_DIAGRAM_GROUP_CODE" val="n1-1"/>
  <p:tag name="KSO_WM_SLIDE_DIAGTYPE" val="n"/>
  <p:tag name="RESOURCE_RECORD_KEY" val="{&quot;10&quot;:[50063494],&quot;65&quot;:[20231636]}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9.95,&quot;left&quot;:73.47501220703126,&quot;top&quot;:132.3,&quot;width&quot;:809.3499755859375}"/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6956_1*l_h_i*1_2_2"/>
  <p:tag name="KSO_WM_TEMPLATE_CATEGORY" val="diagram"/>
  <p:tag name="KSO_WM_TEMPLATE_INDEX" val="20236956"/>
  <p:tag name="KSO_WM_UNIT_LAYERLEVEL" val="1_1_1"/>
  <p:tag name="KSO_WM_TAG_VERSION" val="3.0"/>
  <p:tag name="KSO_WM_UNIT_FILL_TYPE" val="3"/>
  <p:tag name="KSO_WM_DIAGRAM_MAX_ITEMCNT" val="2"/>
  <p:tag name="KSO_WM_DIAGRAM_MIN_ITEMCNT" val="2"/>
  <p:tag name="KSO_WM_DIAGRAM_COLOR_MATCH_VALUE" val="{&quot;shape&quot;:{&quot;fill&quot;:{&quot;gradient&quot;:[{&quot;brightness&quot;:0.4000000059604645,&quot;colorType&quot;:1,&quot;foreColorIndex&quot;:8,&quot;pos&quot;:1,&quot;transparency&quot;:0.6000000238418579},{&quot;brightness&quot;:0.4000000059604645,&quot;colorType&quot;:1,&quot;foreColorIndex&quot;:8,&quot;pos&quot;:0.20000000298023224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3"/>
  <p:tag name="KSO_WM_UNIT_TEXT_FILL_TYPE" val="1"/>
  <p:tag name="KSO_WM_UNIT_USESOURCEFORMAT_APPLY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9.95,&quot;left&quot;:73.47501220703126,&quot;top&quot;:132.3,&quot;width&quot;:809.3499755859375}"/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6956_1*l_h_i*1_2_1"/>
  <p:tag name="KSO_WM_TEMPLATE_CATEGORY" val="diagram"/>
  <p:tag name="KSO_WM_TEMPLATE_INDEX" val="20236956"/>
  <p:tag name="KSO_WM_UNIT_LAYERLEVEL" val="1_1_1"/>
  <p:tag name="KSO_WM_TAG_VERSION" val="3.0"/>
  <p:tag name="KSO_WM_DIAGRAM_MAX_ITEMCNT" val="2"/>
  <p:tag name="KSO_WM_DIAGRAM_MIN_ITEMCNT" val="2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8,&quot;pos&quot;:0.30000001192092896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ORE_SCHEMECOLOR_INDEX" val="6"/>
  <p:tag name="KSO_WM_UNIT_TEXT_FILL_FORE_SCHEMECOLOR_INDEX" val="13"/>
  <p:tag name="KSO_WM_UNIT_TEXT_FILL_TYPE" val="1"/>
  <p:tag name="KSO_WM_UNIT_USESOURCEFORMAT_APPLY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9.95,&quot;left&quot;:73.47501220703126,&quot;top&quot;:132.3,&quot;width&quot;:809.3499755859375}"/>
  <p:tag name="KSO_WM_DIAGRAM_VERSION" val="3"/>
  <p:tag name="KSO_WM_DIAGRAM_COLOR_TRICK" val="2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2_1"/>
  <p:tag name="KSO_WM_UNIT_ID" val="diagram20236956_1*l_h_f*1_2_1"/>
  <p:tag name="KSO_WM_TEMPLATE_CATEGORY" val="diagram"/>
  <p:tag name="KSO_WM_TEMPLATE_INDEX" val="20236956"/>
  <p:tag name="KSO_WM_UNIT_LAYERLEVEL" val="1_1_1"/>
  <p:tag name="KSO_WM_TAG_VERSION" val="3.0"/>
  <p:tag name="KSO_WM_UNIT_FILL_TYPE" val="1"/>
  <p:tag name="KSO_WM_UNIT_FILL_FORE_SCHEMECOLOR_INDEX" val="8"/>
  <p:tag name="KSO_WM_UNIT_FILL_FORE_SCHEMECOLOR_INDEX_BRIGHTNESS" val="0"/>
  <p:tag name="KSO_WM_UNIT_TEXT_FILL_FORE_SCHEMECOLOR_INDEX" val="1"/>
  <p:tag name="KSO_WM_UNIT_TEXT_FILL_TYPE" val="1"/>
  <p:tag name="KSO_WM_UNIT_PRESET_TEXT" val="劣势"/>
  <p:tag name="KSO_WM_DIAGRAM_MAX_ITEMCNT" val="2"/>
  <p:tag name="KSO_WM_DIAGRAM_MIN_ITEMCNT" val="2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USESOURCEFORMAT_APPLY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9.95,&quot;left&quot;:73.47501220703126,&quot;top&quot;:132.3,&quot;width&quot;:809.3499755859375}"/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6956_1*l_h_i*1_1_2"/>
  <p:tag name="KSO_WM_TEMPLATE_CATEGORY" val="diagram"/>
  <p:tag name="KSO_WM_TEMPLATE_INDEX" val="20236956"/>
  <p:tag name="KSO_WM_UNIT_LAYERLEVEL" val="1_1_1"/>
  <p:tag name="KSO_WM_TAG_VERSION" val="3.0"/>
  <p:tag name="KSO_WM_UNIT_FILL_TYPE" val="3"/>
  <p:tag name="KSO_WM_DIAGRAM_MAX_ITEMCNT" val="2"/>
  <p:tag name="KSO_WM_DIAGRAM_MIN_ITEMCNT" val="2"/>
  <p:tag name="KSO_WM_DIAGRAM_COLOR_MATCH_VALUE" val="{&quot;shape&quot;:{&quot;fill&quot;:{&quot;gradient&quot;:[{&quot;brightness&quot;:0.4000000059604645,&quot;colorType&quot;:1,&quot;foreColorIndex&quot;:5,&quot;pos&quot;:1,&quot;transparency&quot;:0.6000000238418579},{&quot;brightness&quot;:0.4000000059604645,&quot;colorType&quot;:1,&quot;foreColorIndex&quot;:5,&quot;pos&quot;:0.20000000298023224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3"/>
  <p:tag name="KSO_WM_UNIT_TEXT_FILL_TYPE" val="1"/>
  <p:tag name="KSO_WM_UNIT_USESOURCEFORMAT_APPLY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9.95,&quot;left&quot;:73.47501220703126,&quot;top&quot;:132.3,&quot;width&quot;:809.3499755859375}"/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6956_1*l_h_i*1_1_1"/>
  <p:tag name="KSO_WM_TEMPLATE_CATEGORY" val="diagram"/>
  <p:tag name="KSO_WM_TEMPLATE_INDEX" val="20236956"/>
  <p:tag name="KSO_WM_UNIT_LAYERLEVEL" val="1_1_1"/>
  <p:tag name="KSO_WM_TAG_VERSION" val="3.0"/>
  <p:tag name="KSO_WM_DIAGRAM_MAX_ITEMCNT" val="2"/>
  <p:tag name="KSO_WM_DIAGRAM_MIN_ITEMCNT" val="2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ORE_SCHEMECOLOR_INDEX" val="5"/>
  <p:tag name="KSO_WM_UNIT_TEXT_FILL_FORE_SCHEMECOLOR_INDEX" val="13"/>
  <p:tag name="KSO_WM_UNIT_TEXT_FILL_TYPE" val="1"/>
  <p:tag name="KSO_WM_UNIT_USESOURCEFORMAT_APPLY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9.95,&quot;left&quot;:73.47501220703126,&quot;top&quot;:132.3,&quot;width&quot;:809.3499755859375}"/>
  <p:tag name="KSO_WM_DIAGRAM_VERSION" val="3"/>
  <p:tag name="KSO_WM_DIAGRAM_COLOR_TRICK" val="2"/>
  <p:tag name="KSO_WM_DIAGRAM_COLOR_TEXT_CAN_REMOVE" val="n"/>
  <p:tag name="KSO_WM_UNIT_SUBTYPE" val="a"/>
  <p:tag name="KSO_WM_UNIT_NOCLEAR" val="0"/>
  <p:tag name="KSO_WM_UNIT_VALUE" val="5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6956_1*l_h_f*1_1_1"/>
  <p:tag name="KSO_WM_TEMPLATE_CATEGORY" val="diagram"/>
  <p:tag name="KSO_WM_TEMPLATE_INDEX" val="20236956"/>
  <p:tag name="KSO_WM_UNIT_LAYERLEVEL" val="1_1_1"/>
  <p:tag name="KSO_WM_TAG_VERSION" val="3.0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PRESET_TEXT" val="优势"/>
  <p:tag name="KSO_WM_DIAGRAM_MAX_ITEMCNT" val="2"/>
  <p:tag name="KSO_WM_DIAGRAM_MIN_ITEMCNT" val="2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USESOURCEFORMAT_APPLY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9.95,&quot;left&quot;:73.47501220703126,&quot;top&quot;:132.3,&quot;width&quot;:809.3499755859375}"/>
  <p:tag name="KSO_WM_DIAGRAM_VERSION" val="3"/>
  <p:tag name="KSO_WM_DIAGRAM_COLOR_TRICK" val="2"/>
  <p:tag name="KSO_WM_DIAGRAM_COLOR_TEXT_CAN_REMOVE" val="n"/>
  <p:tag name="KSO_WM_UNIT_SUBTYPE" val="a"/>
  <p:tag name="KSO_WM_UNIT_NOCLEAR" val="0"/>
  <p:tag name="KSO_WM_UNIT_VALUE" val="84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3"/>
  <p:tag name="KSO_WM_UNIT_ID" val="diagram20236956_1*l_h_f*1_1_3"/>
  <p:tag name="KSO_WM_TEMPLATE_CATEGORY" val="diagram"/>
  <p:tag name="KSO_WM_TEMPLATE_INDEX" val="20236956"/>
  <p:tag name="KSO_WM_UNIT_LAYERLEVEL" val="1_1_1"/>
  <p:tag name="KSO_WM_TAG_VERSION" val="3.0"/>
  <p:tag name="KSO_WM_UNIT_TEXT_FILL_FORE_SCHEMECOLOR_INDEX" val="1"/>
  <p:tag name="KSO_WM_UNIT_TEXT_FILL_TYPE" val="1"/>
  <p:tag name="KSO_WM_UNIT_PRESET_TEXT" val="单击此处添加文本具体内容，简明扼要地阐述您的观点。根据需要可酌情增减文字，以便观者准确地理解您传达的思想"/>
  <p:tag name="KSO_WM_DIAGRAM_MAX_ITEMCNT" val="2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USESOURCEFORMAT_APPLY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5054"/>
  <p:tag name="KSO_WM_UNIT_ID" val="diagram20165054_2*p_h_i*1_1_5"/>
  <p:tag name="KSO_WM_UNIT_LAYERLEVEL" val="1_1_1"/>
  <p:tag name="KSO_WM_UNIT_HIGHLIGHT" val="0"/>
  <p:tag name="KSO_WM_UNIT_COMPATIBLE" val="0"/>
  <p:tag name="KSO_WM_UNIT_DIAGRAM_ISNUMVISUAL" val="0"/>
  <p:tag name="KSO_WM_UNIT_DIAGRAM_ISREFERUNIT" val="0"/>
  <p:tag name="KSO_WM_DIAGRAM_GROUP_CODE" val="p1-1"/>
  <p:tag name="KSO_WM_UNIT_TYPE" val="p_h_i"/>
  <p:tag name="KSO_WM_UNIT_INDEX" val="1_1_5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  <p:tag name="KSO_WM_UNIT_DIAGRAM_SCHEMECOLOR_ID" val="4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0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0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0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9.95,&quot;left&quot;:73.47501220703126,&quot;top&quot;:132.3,&quot;width&quot;:809.3499755859375}"/>
  <p:tag name="KSO_WM_DIAGRAM_VERSION" val="3"/>
  <p:tag name="KSO_WM_DIAGRAM_COLOR_TRICK" val="2"/>
  <p:tag name="KSO_WM_DIAGRAM_COLOR_TEXT_CAN_REMOVE" val="n"/>
  <p:tag name="KSO_WM_UNIT_SUBTYPE" val="a"/>
  <p:tag name="KSO_WM_UNIT_NOCLEAR" val="0"/>
  <p:tag name="KSO_WM_UNIT_VALUE" val="84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3"/>
  <p:tag name="KSO_WM_UNIT_ID" val="diagram20236956_1*l_h_f*1_1_3"/>
  <p:tag name="KSO_WM_TEMPLATE_CATEGORY" val="diagram"/>
  <p:tag name="KSO_WM_TEMPLATE_INDEX" val="20236956"/>
  <p:tag name="KSO_WM_UNIT_LAYERLEVEL" val="1_1_1"/>
  <p:tag name="KSO_WM_TAG_VERSION" val="3.0"/>
  <p:tag name="KSO_WM_UNIT_TEXT_FILL_FORE_SCHEMECOLOR_INDEX" val="1"/>
  <p:tag name="KSO_WM_UNIT_TEXT_FILL_TYPE" val="1"/>
  <p:tag name="KSO_WM_UNIT_PRESET_TEXT" val="单击此处添加文本具体内容，简明扼要地阐述您的观点。根据需要可酌情增减文字，以便观者准确地理解您传达的思想"/>
  <p:tag name="KSO_WM_DIAGRAM_MAX_ITEMCNT" val="2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USESOURCEFORMAT_APPLY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9.95,&quot;left&quot;:73.47501220703126,&quot;top&quot;:132.3,&quot;width&quot;:809.3499755859375}"/>
  <p:tag name="KSO_WM_DIAGRAM_VERSION" val="3"/>
  <p:tag name="KSO_WM_DIAGRAM_COLOR_TRICK" val="2"/>
  <p:tag name="KSO_WM_DIAGRAM_COLOR_TEXT_CAN_REMOVE" val="n"/>
  <p:tag name="KSO_WM_UNIT_SUBTYPE" val="a"/>
  <p:tag name="KSO_WM_UNIT_NOCLEAR" val="0"/>
  <p:tag name="KSO_WM_UNIT_VALUE" val="84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3"/>
  <p:tag name="KSO_WM_UNIT_ID" val="diagram20236956_1*l_h_f*1_1_3"/>
  <p:tag name="KSO_WM_TEMPLATE_CATEGORY" val="diagram"/>
  <p:tag name="KSO_WM_TEMPLATE_INDEX" val="20236956"/>
  <p:tag name="KSO_WM_UNIT_LAYERLEVEL" val="1_1_1"/>
  <p:tag name="KSO_WM_TAG_VERSION" val="3.0"/>
  <p:tag name="KSO_WM_UNIT_TEXT_FILL_FORE_SCHEMECOLOR_INDEX" val="1"/>
  <p:tag name="KSO_WM_UNIT_TEXT_FILL_TYPE" val="1"/>
  <p:tag name="KSO_WM_UNIT_PRESET_TEXT" val="单击此处添加文本具体内容，简明扼要地阐述您的观点。根据需要可酌情增减文字，以便观者准确地理解您传达的思想"/>
  <p:tag name="KSO_WM_DIAGRAM_MAX_ITEMCNT" val="2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USESOURCEFORMAT_APPLY" val="1"/>
</p:tagLst>
</file>

<file path=ppt/theme/theme1.xml><?xml version="1.0" encoding="utf-8"?>
<a:theme xmlns:a="http://schemas.openxmlformats.org/drawingml/2006/main" name="Office 主题">
  <a:themeElements>
    <a:clrScheme name="绿色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font">
      <a:majorFont>
        <a:latin typeface="Calibri"/>
        <a:ea typeface="微软雅黑"/>
        <a:cs typeface=""/>
      </a:majorFont>
      <a:minorFont>
        <a:latin typeface="Calibri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蓝紫">
      <a:dk1>
        <a:srgbClr val="000000"/>
      </a:dk1>
      <a:lt1>
        <a:srgbClr val="FFFFFF"/>
      </a:lt1>
      <a:dk2>
        <a:srgbClr val="03287B"/>
      </a:dk2>
      <a:lt2>
        <a:srgbClr val="F0F6FE"/>
      </a:lt2>
      <a:accent1>
        <a:srgbClr val="7CB8FD"/>
      </a:accent1>
      <a:accent2>
        <a:srgbClr val="2588FC"/>
      </a:accent2>
      <a:accent3>
        <a:srgbClr val="5893FE"/>
      </a:accent3>
      <a:accent4>
        <a:srgbClr val="5DC5FF"/>
      </a:accent4>
      <a:accent5>
        <a:srgbClr val="FF7500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588ku">
      <a:majorFont>
        <a:latin typeface="Arial Black"/>
        <a:ea typeface="思源黑体 CN Bold"/>
        <a:cs typeface=""/>
      </a:majorFont>
      <a:minorFont>
        <a:latin typeface="Arial"/>
        <a:ea typeface="思源黑体 CN Regular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主题">
  <a:themeElements>
    <a:clrScheme name="绿色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font">
      <a:majorFont>
        <a:latin typeface="Calibri"/>
        <a:ea typeface="微软雅黑"/>
        <a:cs typeface=""/>
      </a:majorFont>
      <a:minorFont>
        <a:latin typeface="Calibri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668</TotalTime>
  <Words>1337</Words>
  <Application>Microsoft Office PowerPoint</Application>
  <PresentationFormat>宽屏</PresentationFormat>
  <Paragraphs>292</Paragraphs>
  <Slides>29</Slides>
  <Notes>29</Notes>
  <HiddenSlides>0</HiddenSlides>
  <MMClips>4</MMClips>
  <ScaleCrop>false</ScaleCrop>
  <HeadingPairs>
    <vt:vector size="8" baseType="variant">
      <vt:variant>
        <vt:lpstr>已用的字体</vt:lpstr>
      </vt:variant>
      <vt:variant>
        <vt:i4>19</vt:i4>
      </vt:variant>
      <vt:variant>
        <vt:lpstr>主题</vt:lpstr>
      </vt:variant>
      <vt:variant>
        <vt:i4>4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53" baseType="lpstr">
      <vt:lpstr>华文行楷</vt:lpstr>
      <vt:lpstr>宋体</vt:lpstr>
      <vt:lpstr>Arial</vt:lpstr>
      <vt:lpstr>黑体</vt:lpstr>
      <vt:lpstr>华文楷体</vt:lpstr>
      <vt:lpstr>等线</vt:lpstr>
      <vt:lpstr>华文隶书</vt:lpstr>
      <vt:lpstr>方正姚体</vt:lpstr>
      <vt:lpstr>华文新魏</vt:lpstr>
      <vt:lpstr>Arial Unicode MS</vt:lpstr>
      <vt:lpstr>Verdana</vt:lpstr>
      <vt:lpstr>Calibri</vt:lpstr>
      <vt:lpstr>微软雅黑</vt:lpstr>
      <vt:lpstr>思源宋体 CN</vt:lpstr>
      <vt:lpstr>方正少儿_GBK</vt:lpstr>
      <vt:lpstr>楷体</vt:lpstr>
      <vt:lpstr>汉仪铸字木头人W</vt:lpstr>
      <vt:lpstr>方正大标宋简体</vt:lpstr>
      <vt:lpstr>Times New Roman</vt:lpstr>
      <vt:lpstr>Office 主题</vt:lpstr>
      <vt:lpstr>1_Office 主题​​</vt:lpstr>
      <vt:lpstr>1_Office 主题</vt:lpstr>
      <vt:lpstr>2_Office 主题</vt:lpstr>
      <vt:lpstr>Picture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2026年安徽省小学人工智能通识教育暨小学信息科技教学指南培训活动</dc:title>
  <dc:creator>梁祥</dc:creator>
  <cp:keywords>中学信息科技教学指南修订与解读</cp:keywords>
  <cp:lastModifiedBy>红 邹</cp:lastModifiedBy>
  <cp:revision>651</cp:revision>
  <dcterms:created xsi:type="dcterms:W3CDTF">2021-03-10T08:28:00Z</dcterms:created>
  <dcterms:modified xsi:type="dcterms:W3CDTF">2026-03-16T08:07:27Z</dcterms:modified>
  <cp:category>梁祥芜湖弋江区教育局教研室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2052-12.1.0.25225</vt:lpwstr>
  </property>
  <property fmtid="{D5CDD505-2E9C-101B-9397-08002B2CF9AE}" pid="3" name="ICV">
    <vt:lpwstr>0947545855104BA29420D5D7DDDF1F39_13</vt:lpwstr>
  </property>
</Properties>
</file>