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2.xml" ContentType="application/vnd.openxmlformats-officedocument.presentationml.notesSlide+xml"/>
  <Override PartName="/ppt/tags/tag41.xml" ContentType="application/vnd.openxmlformats-officedocument.presentationml.tags+xml"/>
  <Override PartName="/ppt/notesSlides/notesSlide3.xml" ContentType="application/vnd.openxmlformats-officedocument.presentationml.notesSlide+xml"/>
  <Override PartName="/ppt/tags/tag42.xml" ContentType="application/vnd.openxmlformats-officedocument.presentationml.tags+xml"/>
  <Override PartName="/ppt/notesSlides/notesSlide4.xml" ContentType="application/vnd.openxmlformats-officedocument.presentationml.notesSlide+xml"/>
  <Override PartName="/ppt/tags/tag43.xml" ContentType="application/vnd.openxmlformats-officedocument.presentationml.tags+xml"/>
  <Override PartName="/ppt/notesSlides/notesSlide5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80" r:id="rId3"/>
  </p:sldMasterIdLst>
  <p:notesMasterIdLst>
    <p:notesMasterId r:id="rId28"/>
  </p:notesMasterIdLst>
  <p:handoutMasterIdLst>
    <p:handoutMasterId r:id="rId29"/>
  </p:handoutMasterIdLst>
  <p:sldIdLst>
    <p:sldId id="256" r:id="rId4"/>
    <p:sldId id="331" r:id="rId5"/>
    <p:sldId id="371" r:id="rId6"/>
    <p:sldId id="258" r:id="rId7"/>
    <p:sldId id="291" r:id="rId8"/>
    <p:sldId id="313" r:id="rId9"/>
    <p:sldId id="373" r:id="rId10"/>
    <p:sldId id="372" r:id="rId11"/>
    <p:sldId id="316" r:id="rId12"/>
    <p:sldId id="290" r:id="rId13"/>
    <p:sldId id="376" r:id="rId14"/>
    <p:sldId id="391" r:id="rId15"/>
    <p:sldId id="379" r:id="rId16"/>
    <p:sldId id="399" r:id="rId17"/>
    <p:sldId id="400" r:id="rId18"/>
    <p:sldId id="402" r:id="rId19"/>
    <p:sldId id="403" r:id="rId20"/>
    <p:sldId id="314" r:id="rId21"/>
    <p:sldId id="357" r:id="rId22"/>
    <p:sldId id="404" r:id="rId23"/>
    <p:sldId id="322" r:id="rId24"/>
    <p:sldId id="328" r:id="rId25"/>
    <p:sldId id="407" r:id="rId26"/>
    <p:sldId id="278" r:id="rId27"/>
  </p:sldIdLst>
  <p:sldSz cx="12192000" cy="6858000"/>
  <p:notesSz cx="6858000" cy="9144000"/>
  <p:embeddedFontLst>
    <p:embeddedFont>
      <p:font typeface="汉仪中黑简" panose="02010600030101010101" charset="-122"/>
      <p:regular r:id="rId30"/>
    </p:embeddedFont>
    <p:embeddedFont>
      <p:font typeface="汉仪铸字卡酷体简" panose="02010600030101010101" charset="-122"/>
      <p:regular r:id="rId31"/>
    </p:embeddedFont>
    <p:embeddedFont>
      <p:font typeface="方正姚体" panose="02010601030101010101" pitchFamily="2" charset="-122"/>
      <p:regular r:id="rId32"/>
    </p:embeddedFont>
    <p:embeddedFont>
      <p:font typeface="汉仪综艺体简" panose="02010600030101010101" charset="-12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汉仪旗黑-55简" panose="00020600040101010101" charset="-128"/>
      <p:regular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汉仪雅酷黑W" panose="02010600030101010101" charset="-122"/>
      <p:regular r:id="rId41"/>
    </p:embeddedFont>
    <p:embeddedFont>
      <p:font typeface="Wingdings 2" panose="05020102010507070707" pitchFamily="18" charset="2"/>
      <p:regular r:id="rId42"/>
    </p:embeddedFont>
    <p:embeddedFont>
      <p:font typeface="黑体" panose="02010609060101010101" pitchFamily="49" charset="-122"/>
      <p:regular r:id="rId43"/>
    </p:embeddedFont>
    <p:embeddedFont>
      <p:font typeface="等线" panose="02010600030101010101" pitchFamily="2" charset="-122"/>
      <p:regular r:id="rId44"/>
      <p:bold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6C30"/>
    <a:srgbClr val="548D3F"/>
    <a:srgbClr val="FFFFFF"/>
    <a:srgbClr val="EFEFEF"/>
    <a:srgbClr val="EFF2FB"/>
    <a:srgbClr val="E4EEFA"/>
    <a:srgbClr val="FFFB05"/>
    <a:srgbClr val="F6E50A"/>
    <a:srgbClr val="F0D07C"/>
    <a:srgbClr val="E9B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192" autoAdjust="0"/>
  </p:normalViewPr>
  <p:slideViewPr>
    <p:cSldViewPr snapToGrid="0">
      <p:cViewPr varScale="1">
        <p:scale>
          <a:sx n="66" d="100"/>
          <a:sy n="66" d="100"/>
        </p:scale>
        <p:origin x="512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856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1B4F3-1785-4ECE-9767-E1A602B8201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D2817-FCD3-434D-B9F1-9107BD0276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3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89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29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552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047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8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478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/>
          <a:lstStyle>
            <a:lvl1pPr algn="ctr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1577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4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更新设备提建议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613501" y="2147027"/>
            <a:ext cx="3665998" cy="2655086"/>
            <a:chOff x="6435407" y="1726552"/>
            <a:chExt cx="5027572" cy="3853631"/>
          </a:xfrm>
        </p:grpSpPr>
        <p:sp>
          <p:nvSpPr>
            <p:cNvPr id="3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7" name="矩形 206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8" name="矩形 207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9" name="矩形 208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0" name="矩形 209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3" name="矩形 212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4" name="矩形 213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5" name="矩形 214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6" name="矩形 215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7" name="矩形 216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8" name="矩形 217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9" name="矩形 218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0" name="矩形 219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1" name="矩形 220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2" name="椭圆 221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pic>
          <p:nvPicPr>
            <p:cNvPr id="227" name="图片 2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228" name="组合 227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229" name="矩形 228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0" name="矩形 229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1" name="矩形 230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2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3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4" name="矩形 233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5" name="矩形 234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6" name="矩形 235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7" name="矩形 236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8" name="矩形 237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9" name="矩形 238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0" name="矩形 239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1" name="矩形 240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2" name="矩形 241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3" name="矩形 242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4" name="矩形 243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5" name="矩形 244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6" name="矩形 245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7" name="矩形 246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8" name="矩形 247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9" name="矩形 248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0" name="矩形 249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1" name="矩形 250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2" name="矩形 251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3" name="矩形 252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4" name="矩形 253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5" name="椭圆 254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6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7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8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9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0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1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2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3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4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5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6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7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8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9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0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1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2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3" name="矩形 272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4" name="矩形 273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5" name="矩形 274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6" name="矩形 275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7" name="矩形 276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8" name="矩形 277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9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0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1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2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3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4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5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pic>
            <p:nvPicPr>
              <p:cNvPr id="286" name="图片 2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287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8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 userDrawn="1"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  <p:grpSp>
        <p:nvGrpSpPr>
          <p:cNvPr id="135" name="组合 134"/>
          <p:cNvGrpSpPr/>
          <p:nvPr userDrawn="1"/>
        </p:nvGrpSpPr>
        <p:grpSpPr>
          <a:xfrm>
            <a:off x="977900" y="1845310"/>
            <a:ext cx="4367530" cy="3453130"/>
            <a:chOff x="6342437" y="2595182"/>
            <a:chExt cx="5849563" cy="4262818"/>
          </a:xfrm>
        </p:grpSpPr>
        <p:sp>
          <p:nvSpPr>
            <p:cNvPr id="157" name="任意多边形: 形状 156"/>
            <p:cNvSpPr/>
            <p:nvPr/>
          </p:nvSpPr>
          <p:spPr bwMode="auto">
            <a:xfrm>
              <a:off x="7702063" y="3509476"/>
              <a:ext cx="3035998" cy="2034350"/>
            </a:xfrm>
            <a:custGeom>
              <a:avLst/>
              <a:gdLst>
                <a:gd name="T0" fmla="*/ 7207 w 7822"/>
                <a:gd name="T1" fmla="*/ 1 h 5239"/>
                <a:gd name="T2" fmla="*/ 7229 w 7822"/>
                <a:gd name="T3" fmla="*/ 0 h 5239"/>
                <a:gd name="T4" fmla="*/ 7251 w 7822"/>
                <a:gd name="T5" fmla="*/ 1 h 5239"/>
                <a:gd name="T6" fmla="*/ 7293 w 7822"/>
                <a:gd name="T7" fmla="*/ 11 h 5239"/>
                <a:gd name="T8" fmla="*/ 7332 w 7822"/>
                <a:gd name="T9" fmla="*/ 27 h 5239"/>
                <a:gd name="T10" fmla="*/ 7367 w 7822"/>
                <a:gd name="T11" fmla="*/ 51 h 5239"/>
                <a:gd name="T12" fmla="*/ 7396 w 7822"/>
                <a:gd name="T13" fmla="*/ 81 h 5239"/>
                <a:gd name="T14" fmla="*/ 7420 w 7822"/>
                <a:gd name="T15" fmla="*/ 116 h 5239"/>
                <a:gd name="T16" fmla="*/ 7436 w 7822"/>
                <a:gd name="T17" fmla="*/ 156 h 5239"/>
                <a:gd name="T18" fmla="*/ 7441 w 7822"/>
                <a:gd name="T19" fmla="*/ 177 h 5239"/>
                <a:gd name="T20" fmla="*/ 7445 w 7822"/>
                <a:gd name="T21" fmla="*/ 199 h 5239"/>
                <a:gd name="T22" fmla="*/ 7822 w 7822"/>
                <a:gd name="T23" fmla="*/ 4378 h 5239"/>
                <a:gd name="T24" fmla="*/ 7822 w 7822"/>
                <a:gd name="T25" fmla="*/ 4400 h 5239"/>
                <a:gd name="T26" fmla="*/ 7817 w 7822"/>
                <a:gd name="T27" fmla="*/ 4432 h 5239"/>
                <a:gd name="T28" fmla="*/ 7804 w 7822"/>
                <a:gd name="T29" fmla="*/ 4472 h 5239"/>
                <a:gd name="T30" fmla="*/ 7784 w 7822"/>
                <a:gd name="T31" fmla="*/ 4510 h 5239"/>
                <a:gd name="T32" fmla="*/ 7757 w 7822"/>
                <a:gd name="T33" fmla="*/ 4541 h 5239"/>
                <a:gd name="T34" fmla="*/ 7724 w 7822"/>
                <a:gd name="T35" fmla="*/ 4568 h 5239"/>
                <a:gd name="T36" fmla="*/ 7687 w 7822"/>
                <a:gd name="T37" fmla="*/ 4589 h 5239"/>
                <a:gd name="T38" fmla="*/ 7655 w 7822"/>
                <a:gd name="T39" fmla="*/ 4599 h 5239"/>
                <a:gd name="T40" fmla="*/ 7634 w 7822"/>
                <a:gd name="T41" fmla="*/ 4603 h 5239"/>
                <a:gd name="T42" fmla="*/ 615 w 7822"/>
                <a:gd name="T43" fmla="*/ 5238 h 5239"/>
                <a:gd name="T44" fmla="*/ 592 w 7822"/>
                <a:gd name="T45" fmla="*/ 5239 h 5239"/>
                <a:gd name="T46" fmla="*/ 571 w 7822"/>
                <a:gd name="T47" fmla="*/ 5238 h 5239"/>
                <a:gd name="T48" fmla="*/ 529 w 7822"/>
                <a:gd name="T49" fmla="*/ 5229 h 5239"/>
                <a:gd name="T50" fmla="*/ 490 w 7822"/>
                <a:gd name="T51" fmla="*/ 5212 h 5239"/>
                <a:gd name="T52" fmla="*/ 455 w 7822"/>
                <a:gd name="T53" fmla="*/ 5188 h 5239"/>
                <a:gd name="T54" fmla="*/ 426 w 7822"/>
                <a:gd name="T55" fmla="*/ 5158 h 5239"/>
                <a:gd name="T56" fmla="*/ 402 w 7822"/>
                <a:gd name="T57" fmla="*/ 5123 h 5239"/>
                <a:gd name="T58" fmla="*/ 386 w 7822"/>
                <a:gd name="T59" fmla="*/ 5083 h 5239"/>
                <a:gd name="T60" fmla="*/ 380 w 7822"/>
                <a:gd name="T61" fmla="*/ 5062 h 5239"/>
                <a:gd name="T62" fmla="*/ 377 w 7822"/>
                <a:gd name="T63" fmla="*/ 5040 h 5239"/>
                <a:gd name="T64" fmla="*/ 0 w 7822"/>
                <a:gd name="T65" fmla="*/ 861 h 5239"/>
                <a:gd name="T66" fmla="*/ 0 w 7822"/>
                <a:gd name="T67" fmla="*/ 839 h 5239"/>
                <a:gd name="T68" fmla="*/ 6 w 7822"/>
                <a:gd name="T69" fmla="*/ 807 h 5239"/>
                <a:gd name="T70" fmla="*/ 18 w 7822"/>
                <a:gd name="T71" fmla="*/ 767 h 5239"/>
                <a:gd name="T72" fmla="*/ 38 w 7822"/>
                <a:gd name="T73" fmla="*/ 730 h 5239"/>
                <a:gd name="T74" fmla="*/ 65 w 7822"/>
                <a:gd name="T75" fmla="*/ 698 h 5239"/>
                <a:gd name="T76" fmla="*/ 98 w 7822"/>
                <a:gd name="T77" fmla="*/ 671 h 5239"/>
                <a:gd name="T78" fmla="*/ 135 w 7822"/>
                <a:gd name="T79" fmla="*/ 650 h 5239"/>
                <a:gd name="T80" fmla="*/ 167 w 7822"/>
                <a:gd name="T81" fmla="*/ 640 h 5239"/>
                <a:gd name="T82" fmla="*/ 188 w 7822"/>
                <a:gd name="T83" fmla="*/ 63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22" h="5239">
                  <a:moveTo>
                    <a:pt x="199" y="635"/>
                  </a:moveTo>
                  <a:lnTo>
                    <a:pt x="7207" y="1"/>
                  </a:lnTo>
                  <a:lnTo>
                    <a:pt x="7219" y="0"/>
                  </a:lnTo>
                  <a:lnTo>
                    <a:pt x="7229" y="0"/>
                  </a:lnTo>
                  <a:lnTo>
                    <a:pt x="7240" y="0"/>
                  </a:lnTo>
                  <a:lnTo>
                    <a:pt x="7251" y="1"/>
                  </a:lnTo>
                  <a:lnTo>
                    <a:pt x="7273" y="4"/>
                  </a:lnTo>
                  <a:lnTo>
                    <a:pt x="7293" y="11"/>
                  </a:lnTo>
                  <a:lnTo>
                    <a:pt x="7313" y="18"/>
                  </a:lnTo>
                  <a:lnTo>
                    <a:pt x="7332" y="27"/>
                  </a:lnTo>
                  <a:lnTo>
                    <a:pt x="7349" y="38"/>
                  </a:lnTo>
                  <a:lnTo>
                    <a:pt x="7367" y="51"/>
                  </a:lnTo>
                  <a:lnTo>
                    <a:pt x="7382" y="65"/>
                  </a:lnTo>
                  <a:lnTo>
                    <a:pt x="7396" y="81"/>
                  </a:lnTo>
                  <a:lnTo>
                    <a:pt x="7409" y="97"/>
                  </a:lnTo>
                  <a:lnTo>
                    <a:pt x="7420" y="116"/>
                  </a:lnTo>
                  <a:lnTo>
                    <a:pt x="7429" y="135"/>
                  </a:lnTo>
                  <a:lnTo>
                    <a:pt x="7436" y="156"/>
                  </a:lnTo>
                  <a:lnTo>
                    <a:pt x="7439" y="167"/>
                  </a:lnTo>
                  <a:lnTo>
                    <a:pt x="7441" y="177"/>
                  </a:lnTo>
                  <a:lnTo>
                    <a:pt x="7443" y="188"/>
                  </a:lnTo>
                  <a:lnTo>
                    <a:pt x="7445" y="199"/>
                  </a:lnTo>
                  <a:lnTo>
                    <a:pt x="7821" y="4366"/>
                  </a:lnTo>
                  <a:lnTo>
                    <a:pt x="7822" y="4378"/>
                  </a:lnTo>
                  <a:lnTo>
                    <a:pt x="7822" y="4389"/>
                  </a:lnTo>
                  <a:lnTo>
                    <a:pt x="7822" y="4400"/>
                  </a:lnTo>
                  <a:lnTo>
                    <a:pt x="7821" y="4410"/>
                  </a:lnTo>
                  <a:lnTo>
                    <a:pt x="7817" y="4432"/>
                  </a:lnTo>
                  <a:lnTo>
                    <a:pt x="7811" y="4453"/>
                  </a:lnTo>
                  <a:lnTo>
                    <a:pt x="7804" y="4472"/>
                  </a:lnTo>
                  <a:lnTo>
                    <a:pt x="7795" y="4491"/>
                  </a:lnTo>
                  <a:lnTo>
                    <a:pt x="7784" y="4510"/>
                  </a:lnTo>
                  <a:lnTo>
                    <a:pt x="7771" y="4526"/>
                  </a:lnTo>
                  <a:lnTo>
                    <a:pt x="7757" y="4541"/>
                  </a:lnTo>
                  <a:lnTo>
                    <a:pt x="7741" y="4556"/>
                  </a:lnTo>
                  <a:lnTo>
                    <a:pt x="7724" y="4568"/>
                  </a:lnTo>
                  <a:lnTo>
                    <a:pt x="7706" y="4579"/>
                  </a:lnTo>
                  <a:lnTo>
                    <a:pt x="7687" y="4589"/>
                  </a:lnTo>
                  <a:lnTo>
                    <a:pt x="7666" y="4595"/>
                  </a:lnTo>
                  <a:lnTo>
                    <a:pt x="7655" y="4599"/>
                  </a:lnTo>
                  <a:lnTo>
                    <a:pt x="7644" y="4601"/>
                  </a:lnTo>
                  <a:lnTo>
                    <a:pt x="7634" y="4603"/>
                  </a:lnTo>
                  <a:lnTo>
                    <a:pt x="7623" y="4604"/>
                  </a:lnTo>
                  <a:lnTo>
                    <a:pt x="615" y="5238"/>
                  </a:lnTo>
                  <a:lnTo>
                    <a:pt x="604" y="5239"/>
                  </a:lnTo>
                  <a:lnTo>
                    <a:pt x="592" y="5239"/>
                  </a:lnTo>
                  <a:lnTo>
                    <a:pt x="581" y="5239"/>
                  </a:lnTo>
                  <a:lnTo>
                    <a:pt x="571" y="5238"/>
                  </a:lnTo>
                  <a:lnTo>
                    <a:pt x="549" y="5235"/>
                  </a:lnTo>
                  <a:lnTo>
                    <a:pt x="529" y="5229"/>
                  </a:lnTo>
                  <a:lnTo>
                    <a:pt x="509" y="5222"/>
                  </a:lnTo>
                  <a:lnTo>
                    <a:pt x="490" y="5212"/>
                  </a:lnTo>
                  <a:lnTo>
                    <a:pt x="472" y="5201"/>
                  </a:lnTo>
                  <a:lnTo>
                    <a:pt x="455" y="5188"/>
                  </a:lnTo>
                  <a:lnTo>
                    <a:pt x="440" y="5174"/>
                  </a:lnTo>
                  <a:lnTo>
                    <a:pt x="426" y="5158"/>
                  </a:lnTo>
                  <a:lnTo>
                    <a:pt x="413" y="5142"/>
                  </a:lnTo>
                  <a:lnTo>
                    <a:pt x="402" y="5123"/>
                  </a:lnTo>
                  <a:lnTo>
                    <a:pt x="393" y="5104"/>
                  </a:lnTo>
                  <a:lnTo>
                    <a:pt x="386" y="5083"/>
                  </a:lnTo>
                  <a:lnTo>
                    <a:pt x="383" y="5072"/>
                  </a:lnTo>
                  <a:lnTo>
                    <a:pt x="380" y="5062"/>
                  </a:lnTo>
                  <a:lnTo>
                    <a:pt x="378" y="5051"/>
                  </a:lnTo>
                  <a:lnTo>
                    <a:pt x="377" y="5040"/>
                  </a:lnTo>
                  <a:lnTo>
                    <a:pt x="1" y="873"/>
                  </a:lnTo>
                  <a:lnTo>
                    <a:pt x="0" y="861"/>
                  </a:lnTo>
                  <a:lnTo>
                    <a:pt x="0" y="850"/>
                  </a:lnTo>
                  <a:lnTo>
                    <a:pt x="0" y="839"/>
                  </a:lnTo>
                  <a:lnTo>
                    <a:pt x="1" y="829"/>
                  </a:lnTo>
                  <a:lnTo>
                    <a:pt x="6" y="807"/>
                  </a:lnTo>
                  <a:lnTo>
                    <a:pt x="11" y="786"/>
                  </a:lnTo>
                  <a:lnTo>
                    <a:pt x="18" y="767"/>
                  </a:lnTo>
                  <a:lnTo>
                    <a:pt x="27" y="747"/>
                  </a:lnTo>
                  <a:lnTo>
                    <a:pt x="38" y="730"/>
                  </a:lnTo>
                  <a:lnTo>
                    <a:pt x="51" y="713"/>
                  </a:lnTo>
                  <a:lnTo>
                    <a:pt x="65" y="698"/>
                  </a:lnTo>
                  <a:lnTo>
                    <a:pt x="81" y="684"/>
                  </a:lnTo>
                  <a:lnTo>
                    <a:pt x="98" y="671"/>
                  </a:lnTo>
                  <a:lnTo>
                    <a:pt x="116" y="660"/>
                  </a:lnTo>
                  <a:lnTo>
                    <a:pt x="135" y="650"/>
                  </a:lnTo>
                  <a:lnTo>
                    <a:pt x="156" y="644"/>
                  </a:lnTo>
                  <a:lnTo>
                    <a:pt x="167" y="640"/>
                  </a:lnTo>
                  <a:lnTo>
                    <a:pt x="177" y="638"/>
                  </a:lnTo>
                  <a:lnTo>
                    <a:pt x="188" y="636"/>
                  </a:lnTo>
                  <a:lnTo>
                    <a:pt x="199" y="6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58" name="任意多边形: 形状 157"/>
            <p:cNvSpPr/>
            <p:nvPr/>
          </p:nvSpPr>
          <p:spPr bwMode="auto">
            <a:xfrm>
              <a:off x="7909769" y="3587122"/>
              <a:ext cx="2572057" cy="1160822"/>
            </a:xfrm>
            <a:custGeom>
              <a:avLst/>
              <a:gdLst>
                <a:gd name="T0" fmla="*/ 6319 w 6626"/>
                <a:gd name="T1" fmla="*/ 1 h 2994"/>
                <a:gd name="T2" fmla="*/ 6339 w 6626"/>
                <a:gd name="T3" fmla="*/ 1 h 2994"/>
                <a:gd name="T4" fmla="*/ 6357 w 6626"/>
                <a:gd name="T5" fmla="*/ 5 h 2994"/>
                <a:gd name="T6" fmla="*/ 6375 w 6626"/>
                <a:gd name="T7" fmla="*/ 12 h 2994"/>
                <a:gd name="T8" fmla="*/ 6390 w 6626"/>
                <a:gd name="T9" fmla="*/ 23 h 2994"/>
                <a:gd name="T10" fmla="*/ 6403 w 6626"/>
                <a:gd name="T11" fmla="*/ 36 h 2994"/>
                <a:gd name="T12" fmla="*/ 6412 w 6626"/>
                <a:gd name="T13" fmla="*/ 51 h 2994"/>
                <a:gd name="T14" fmla="*/ 6420 w 6626"/>
                <a:gd name="T15" fmla="*/ 68 h 2994"/>
                <a:gd name="T16" fmla="*/ 6423 w 6626"/>
                <a:gd name="T17" fmla="*/ 88 h 2994"/>
                <a:gd name="T18" fmla="*/ 6626 w 6626"/>
                <a:gd name="T19" fmla="*/ 2336 h 2994"/>
                <a:gd name="T20" fmla="*/ 6624 w 6626"/>
                <a:gd name="T21" fmla="*/ 2355 h 2994"/>
                <a:gd name="T22" fmla="*/ 6618 w 6626"/>
                <a:gd name="T23" fmla="*/ 2372 h 2994"/>
                <a:gd name="T24" fmla="*/ 6609 w 6626"/>
                <a:gd name="T25" fmla="*/ 2389 h 2994"/>
                <a:gd name="T26" fmla="*/ 6597 w 6626"/>
                <a:gd name="T27" fmla="*/ 2403 h 2994"/>
                <a:gd name="T28" fmla="*/ 6583 w 6626"/>
                <a:gd name="T29" fmla="*/ 2415 h 2994"/>
                <a:gd name="T30" fmla="*/ 6567 w 6626"/>
                <a:gd name="T31" fmla="*/ 2423 h 2994"/>
                <a:gd name="T32" fmla="*/ 6549 w 6626"/>
                <a:gd name="T33" fmla="*/ 2429 h 2994"/>
                <a:gd name="T34" fmla="*/ 306 w 6626"/>
                <a:gd name="T35" fmla="*/ 2994 h 2994"/>
                <a:gd name="T36" fmla="*/ 286 w 6626"/>
                <a:gd name="T37" fmla="*/ 2994 h 2994"/>
                <a:gd name="T38" fmla="*/ 268 w 6626"/>
                <a:gd name="T39" fmla="*/ 2990 h 2994"/>
                <a:gd name="T40" fmla="*/ 251 w 6626"/>
                <a:gd name="T41" fmla="*/ 2982 h 2994"/>
                <a:gd name="T42" fmla="*/ 236 w 6626"/>
                <a:gd name="T43" fmla="*/ 2973 h 2994"/>
                <a:gd name="T44" fmla="*/ 224 w 6626"/>
                <a:gd name="T45" fmla="*/ 2959 h 2994"/>
                <a:gd name="T46" fmla="*/ 213 w 6626"/>
                <a:gd name="T47" fmla="*/ 2943 h 2994"/>
                <a:gd name="T48" fmla="*/ 205 w 6626"/>
                <a:gd name="T49" fmla="*/ 2926 h 2994"/>
                <a:gd name="T50" fmla="*/ 202 w 6626"/>
                <a:gd name="T51" fmla="*/ 2908 h 2994"/>
                <a:gd name="T52" fmla="*/ 0 w 6626"/>
                <a:gd name="T53" fmla="*/ 659 h 2994"/>
                <a:gd name="T54" fmla="*/ 2 w 6626"/>
                <a:gd name="T55" fmla="*/ 640 h 2994"/>
                <a:gd name="T56" fmla="*/ 7 w 6626"/>
                <a:gd name="T57" fmla="*/ 622 h 2994"/>
                <a:gd name="T58" fmla="*/ 16 w 6626"/>
                <a:gd name="T59" fmla="*/ 606 h 2994"/>
                <a:gd name="T60" fmla="*/ 28 w 6626"/>
                <a:gd name="T61" fmla="*/ 592 h 2994"/>
                <a:gd name="T62" fmla="*/ 42 w 6626"/>
                <a:gd name="T63" fmla="*/ 581 h 2994"/>
                <a:gd name="T64" fmla="*/ 58 w 6626"/>
                <a:gd name="T65" fmla="*/ 571 h 2994"/>
                <a:gd name="T66" fmla="*/ 77 w 6626"/>
                <a:gd name="T67" fmla="*/ 566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26" h="2994">
                  <a:moveTo>
                    <a:pt x="86" y="565"/>
                  </a:moveTo>
                  <a:lnTo>
                    <a:pt x="6319" y="1"/>
                  </a:lnTo>
                  <a:lnTo>
                    <a:pt x="6329" y="0"/>
                  </a:lnTo>
                  <a:lnTo>
                    <a:pt x="6339" y="1"/>
                  </a:lnTo>
                  <a:lnTo>
                    <a:pt x="6349" y="2"/>
                  </a:lnTo>
                  <a:lnTo>
                    <a:pt x="6357" y="5"/>
                  </a:lnTo>
                  <a:lnTo>
                    <a:pt x="6366" y="9"/>
                  </a:lnTo>
                  <a:lnTo>
                    <a:pt x="6375" y="12"/>
                  </a:lnTo>
                  <a:lnTo>
                    <a:pt x="6382" y="17"/>
                  </a:lnTo>
                  <a:lnTo>
                    <a:pt x="6390" y="23"/>
                  </a:lnTo>
                  <a:lnTo>
                    <a:pt x="6396" y="29"/>
                  </a:lnTo>
                  <a:lnTo>
                    <a:pt x="6403" y="36"/>
                  </a:lnTo>
                  <a:lnTo>
                    <a:pt x="6408" y="43"/>
                  </a:lnTo>
                  <a:lnTo>
                    <a:pt x="6412" y="51"/>
                  </a:lnTo>
                  <a:lnTo>
                    <a:pt x="6417" y="59"/>
                  </a:lnTo>
                  <a:lnTo>
                    <a:pt x="6420" y="68"/>
                  </a:lnTo>
                  <a:lnTo>
                    <a:pt x="6422" y="78"/>
                  </a:lnTo>
                  <a:lnTo>
                    <a:pt x="6423" y="88"/>
                  </a:lnTo>
                  <a:lnTo>
                    <a:pt x="6625" y="2326"/>
                  </a:lnTo>
                  <a:lnTo>
                    <a:pt x="6626" y="2336"/>
                  </a:lnTo>
                  <a:lnTo>
                    <a:pt x="6625" y="2345"/>
                  </a:lnTo>
                  <a:lnTo>
                    <a:pt x="6624" y="2355"/>
                  </a:lnTo>
                  <a:lnTo>
                    <a:pt x="6621" y="2364"/>
                  </a:lnTo>
                  <a:lnTo>
                    <a:pt x="6618" y="2372"/>
                  </a:lnTo>
                  <a:lnTo>
                    <a:pt x="6614" y="2381"/>
                  </a:lnTo>
                  <a:lnTo>
                    <a:pt x="6609" y="2389"/>
                  </a:lnTo>
                  <a:lnTo>
                    <a:pt x="6604" y="2396"/>
                  </a:lnTo>
                  <a:lnTo>
                    <a:pt x="6597" y="2403"/>
                  </a:lnTo>
                  <a:lnTo>
                    <a:pt x="6591" y="2409"/>
                  </a:lnTo>
                  <a:lnTo>
                    <a:pt x="6583" y="2415"/>
                  </a:lnTo>
                  <a:lnTo>
                    <a:pt x="6576" y="2419"/>
                  </a:lnTo>
                  <a:lnTo>
                    <a:pt x="6567" y="2423"/>
                  </a:lnTo>
                  <a:lnTo>
                    <a:pt x="6558" y="2426"/>
                  </a:lnTo>
                  <a:lnTo>
                    <a:pt x="6549" y="2429"/>
                  </a:lnTo>
                  <a:lnTo>
                    <a:pt x="6539" y="2430"/>
                  </a:lnTo>
                  <a:lnTo>
                    <a:pt x="306" y="2994"/>
                  </a:lnTo>
                  <a:lnTo>
                    <a:pt x="296" y="2994"/>
                  </a:lnTo>
                  <a:lnTo>
                    <a:pt x="286" y="2994"/>
                  </a:lnTo>
                  <a:lnTo>
                    <a:pt x="278" y="2992"/>
                  </a:lnTo>
                  <a:lnTo>
                    <a:pt x="268" y="2990"/>
                  </a:lnTo>
                  <a:lnTo>
                    <a:pt x="259" y="2987"/>
                  </a:lnTo>
                  <a:lnTo>
                    <a:pt x="251" y="2982"/>
                  </a:lnTo>
                  <a:lnTo>
                    <a:pt x="243" y="2978"/>
                  </a:lnTo>
                  <a:lnTo>
                    <a:pt x="236" y="2973"/>
                  </a:lnTo>
                  <a:lnTo>
                    <a:pt x="229" y="2966"/>
                  </a:lnTo>
                  <a:lnTo>
                    <a:pt x="224" y="2959"/>
                  </a:lnTo>
                  <a:lnTo>
                    <a:pt x="217" y="2952"/>
                  </a:lnTo>
                  <a:lnTo>
                    <a:pt x="213" y="2943"/>
                  </a:lnTo>
                  <a:lnTo>
                    <a:pt x="208" y="2935"/>
                  </a:lnTo>
                  <a:lnTo>
                    <a:pt x="205" y="2926"/>
                  </a:lnTo>
                  <a:lnTo>
                    <a:pt x="203" y="2918"/>
                  </a:lnTo>
                  <a:lnTo>
                    <a:pt x="202" y="2908"/>
                  </a:lnTo>
                  <a:lnTo>
                    <a:pt x="0" y="669"/>
                  </a:lnTo>
                  <a:lnTo>
                    <a:pt x="0" y="659"/>
                  </a:lnTo>
                  <a:lnTo>
                    <a:pt x="0" y="649"/>
                  </a:lnTo>
                  <a:lnTo>
                    <a:pt x="2" y="640"/>
                  </a:lnTo>
                  <a:lnTo>
                    <a:pt x="4" y="631"/>
                  </a:lnTo>
                  <a:lnTo>
                    <a:pt x="7" y="622"/>
                  </a:lnTo>
                  <a:lnTo>
                    <a:pt x="12" y="614"/>
                  </a:lnTo>
                  <a:lnTo>
                    <a:pt x="16" y="606"/>
                  </a:lnTo>
                  <a:lnTo>
                    <a:pt x="22" y="599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2" y="581"/>
                  </a:lnTo>
                  <a:lnTo>
                    <a:pt x="50" y="575"/>
                  </a:lnTo>
                  <a:lnTo>
                    <a:pt x="58" y="571"/>
                  </a:lnTo>
                  <a:lnTo>
                    <a:pt x="68" y="568"/>
                  </a:lnTo>
                  <a:lnTo>
                    <a:pt x="77" y="566"/>
                  </a:lnTo>
                  <a:lnTo>
                    <a:pt x="86" y="56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59" name="任意多边形: 形状 158"/>
            <p:cNvSpPr/>
            <p:nvPr/>
          </p:nvSpPr>
          <p:spPr bwMode="auto">
            <a:xfrm>
              <a:off x="8183474" y="3546357"/>
              <a:ext cx="1931470" cy="279529"/>
            </a:xfrm>
            <a:custGeom>
              <a:avLst/>
              <a:gdLst>
                <a:gd name="T0" fmla="*/ 4903 w 4974"/>
                <a:gd name="T1" fmla="*/ 289 h 723"/>
                <a:gd name="T2" fmla="*/ 109 w 4974"/>
                <a:gd name="T3" fmla="*/ 723 h 723"/>
                <a:gd name="T4" fmla="*/ 100 w 4974"/>
                <a:gd name="T5" fmla="*/ 723 h 723"/>
                <a:gd name="T6" fmla="*/ 92 w 4974"/>
                <a:gd name="T7" fmla="*/ 721 h 723"/>
                <a:gd name="T8" fmla="*/ 84 w 4974"/>
                <a:gd name="T9" fmla="*/ 718 h 723"/>
                <a:gd name="T10" fmla="*/ 75 w 4974"/>
                <a:gd name="T11" fmla="*/ 714 h 723"/>
                <a:gd name="T12" fmla="*/ 68 w 4974"/>
                <a:gd name="T13" fmla="*/ 708 h 723"/>
                <a:gd name="T14" fmla="*/ 60 w 4974"/>
                <a:gd name="T15" fmla="*/ 701 h 723"/>
                <a:gd name="T16" fmla="*/ 53 w 4974"/>
                <a:gd name="T17" fmla="*/ 693 h 723"/>
                <a:gd name="T18" fmla="*/ 46 w 4974"/>
                <a:gd name="T19" fmla="*/ 684 h 723"/>
                <a:gd name="T20" fmla="*/ 40 w 4974"/>
                <a:gd name="T21" fmla="*/ 674 h 723"/>
                <a:gd name="T22" fmla="*/ 33 w 4974"/>
                <a:gd name="T23" fmla="*/ 663 h 723"/>
                <a:gd name="T24" fmla="*/ 29 w 4974"/>
                <a:gd name="T25" fmla="*/ 651 h 723"/>
                <a:gd name="T26" fmla="*/ 24 w 4974"/>
                <a:gd name="T27" fmla="*/ 638 h 723"/>
                <a:gd name="T28" fmla="*/ 19 w 4974"/>
                <a:gd name="T29" fmla="*/ 624 h 723"/>
                <a:gd name="T30" fmla="*/ 16 w 4974"/>
                <a:gd name="T31" fmla="*/ 610 h 723"/>
                <a:gd name="T32" fmla="*/ 14 w 4974"/>
                <a:gd name="T33" fmla="*/ 596 h 723"/>
                <a:gd name="T34" fmla="*/ 12 w 4974"/>
                <a:gd name="T35" fmla="*/ 581 h 723"/>
                <a:gd name="T36" fmla="*/ 0 w 4974"/>
                <a:gd name="T37" fmla="*/ 449 h 723"/>
                <a:gd name="T38" fmla="*/ 4961 w 4974"/>
                <a:gd name="T39" fmla="*/ 0 h 723"/>
                <a:gd name="T40" fmla="*/ 4973 w 4974"/>
                <a:gd name="T41" fmla="*/ 132 h 723"/>
                <a:gd name="T42" fmla="*/ 4974 w 4974"/>
                <a:gd name="T43" fmla="*/ 147 h 723"/>
                <a:gd name="T44" fmla="*/ 4974 w 4974"/>
                <a:gd name="T45" fmla="*/ 162 h 723"/>
                <a:gd name="T46" fmla="*/ 4973 w 4974"/>
                <a:gd name="T47" fmla="*/ 176 h 723"/>
                <a:gd name="T48" fmla="*/ 4972 w 4974"/>
                <a:gd name="T49" fmla="*/ 190 h 723"/>
                <a:gd name="T50" fmla="*/ 4968 w 4974"/>
                <a:gd name="T51" fmla="*/ 203 h 723"/>
                <a:gd name="T52" fmla="*/ 4966 w 4974"/>
                <a:gd name="T53" fmla="*/ 216 h 723"/>
                <a:gd name="T54" fmla="*/ 4962 w 4974"/>
                <a:gd name="T55" fmla="*/ 228 h 723"/>
                <a:gd name="T56" fmla="*/ 4958 w 4974"/>
                <a:gd name="T57" fmla="*/ 239 h 723"/>
                <a:gd name="T58" fmla="*/ 4952 w 4974"/>
                <a:gd name="T59" fmla="*/ 250 h 723"/>
                <a:gd name="T60" fmla="*/ 4947 w 4974"/>
                <a:gd name="T61" fmla="*/ 259 h 723"/>
                <a:gd name="T62" fmla="*/ 4940 w 4974"/>
                <a:gd name="T63" fmla="*/ 267 h 723"/>
                <a:gd name="T64" fmla="*/ 4934 w 4974"/>
                <a:gd name="T65" fmla="*/ 274 h 723"/>
                <a:gd name="T66" fmla="*/ 4926 w 4974"/>
                <a:gd name="T67" fmla="*/ 280 h 723"/>
                <a:gd name="T68" fmla="*/ 4919 w 4974"/>
                <a:gd name="T69" fmla="*/ 285 h 723"/>
                <a:gd name="T70" fmla="*/ 4911 w 4974"/>
                <a:gd name="T71" fmla="*/ 287 h 723"/>
                <a:gd name="T72" fmla="*/ 4903 w 4974"/>
                <a:gd name="T73" fmla="*/ 289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4" h="723">
                  <a:moveTo>
                    <a:pt x="4903" y="289"/>
                  </a:moveTo>
                  <a:lnTo>
                    <a:pt x="109" y="723"/>
                  </a:lnTo>
                  <a:lnTo>
                    <a:pt x="100" y="723"/>
                  </a:lnTo>
                  <a:lnTo>
                    <a:pt x="92" y="721"/>
                  </a:lnTo>
                  <a:lnTo>
                    <a:pt x="84" y="718"/>
                  </a:lnTo>
                  <a:lnTo>
                    <a:pt x="75" y="714"/>
                  </a:lnTo>
                  <a:lnTo>
                    <a:pt x="68" y="708"/>
                  </a:lnTo>
                  <a:lnTo>
                    <a:pt x="60" y="701"/>
                  </a:lnTo>
                  <a:lnTo>
                    <a:pt x="53" y="693"/>
                  </a:lnTo>
                  <a:lnTo>
                    <a:pt x="46" y="684"/>
                  </a:lnTo>
                  <a:lnTo>
                    <a:pt x="40" y="674"/>
                  </a:lnTo>
                  <a:lnTo>
                    <a:pt x="33" y="663"/>
                  </a:lnTo>
                  <a:lnTo>
                    <a:pt x="29" y="651"/>
                  </a:lnTo>
                  <a:lnTo>
                    <a:pt x="24" y="638"/>
                  </a:lnTo>
                  <a:lnTo>
                    <a:pt x="19" y="624"/>
                  </a:lnTo>
                  <a:lnTo>
                    <a:pt x="16" y="610"/>
                  </a:lnTo>
                  <a:lnTo>
                    <a:pt x="14" y="596"/>
                  </a:lnTo>
                  <a:lnTo>
                    <a:pt x="12" y="581"/>
                  </a:lnTo>
                  <a:lnTo>
                    <a:pt x="0" y="449"/>
                  </a:lnTo>
                  <a:lnTo>
                    <a:pt x="4961" y="0"/>
                  </a:lnTo>
                  <a:lnTo>
                    <a:pt x="4973" y="132"/>
                  </a:lnTo>
                  <a:lnTo>
                    <a:pt x="4974" y="147"/>
                  </a:lnTo>
                  <a:lnTo>
                    <a:pt x="4974" y="162"/>
                  </a:lnTo>
                  <a:lnTo>
                    <a:pt x="4973" y="176"/>
                  </a:lnTo>
                  <a:lnTo>
                    <a:pt x="4972" y="190"/>
                  </a:lnTo>
                  <a:lnTo>
                    <a:pt x="4968" y="203"/>
                  </a:lnTo>
                  <a:lnTo>
                    <a:pt x="4966" y="216"/>
                  </a:lnTo>
                  <a:lnTo>
                    <a:pt x="4962" y="228"/>
                  </a:lnTo>
                  <a:lnTo>
                    <a:pt x="4958" y="239"/>
                  </a:lnTo>
                  <a:lnTo>
                    <a:pt x="4952" y="250"/>
                  </a:lnTo>
                  <a:lnTo>
                    <a:pt x="4947" y="259"/>
                  </a:lnTo>
                  <a:lnTo>
                    <a:pt x="4940" y="267"/>
                  </a:lnTo>
                  <a:lnTo>
                    <a:pt x="4934" y="274"/>
                  </a:lnTo>
                  <a:lnTo>
                    <a:pt x="4926" y="280"/>
                  </a:lnTo>
                  <a:lnTo>
                    <a:pt x="4919" y="285"/>
                  </a:lnTo>
                  <a:lnTo>
                    <a:pt x="4911" y="287"/>
                  </a:lnTo>
                  <a:lnTo>
                    <a:pt x="4903" y="28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0" name="任意多边形: 形状 159"/>
            <p:cNvSpPr/>
            <p:nvPr/>
          </p:nvSpPr>
          <p:spPr bwMode="auto">
            <a:xfrm>
              <a:off x="7952474" y="3899651"/>
              <a:ext cx="157236" cy="85411"/>
            </a:xfrm>
            <a:custGeom>
              <a:avLst/>
              <a:gdLst>
                <a:gd name="T0" fmla="*/ 0 w 406"/>
                <a:gd name="T1" fmla="*/ 34 h 222"/>
                <a:gd name="T2" fmla="*/ 388 w 406"/>
                <a:gd name="T3" fmla="*/ 0 h 222"/>
                <a:gd name="T4" fmla="*/ 406 w 406"/>
                <a:gd name="T5" fmla="*/ 186 h 222"/>
                <a:gd name="T6" fmla="*/ 18 w 406"/>
                <a:gd name="T7" fmla="*/ 222 h 222"/>
                <a:gd name="T8" fmla="*/ 0 w 406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1" name="任意多边形: 形状 160"/>
            <p:cNvSpPr/>
            <p:nvPr/>
          </p:nvSpPr>
          <p:spPr bwMode="auto">
            <a:xfrm>
              <a:off x="8123298" y="3884121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9 w 405"/>
                <a:gd name="T3" fmla="*/ 0 h 222"/>
                <a:gd name="T4" fmla="*/ 405 w 405"/>
                <a:gd name="T5" fmla="*/ 186 h 222"/>
                <a:gd name="T6" fmla="*/ 18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2" name="任意多边形: 形状 161"/>
            <p:cNvSpPr/>
            <p:nvPr/>
          </p:nvSpPr>
          <p:spPr bwMode="auto">
            <a:xfrm>
              <a:off x="8298004" y="3868592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7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7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3" name="任意多边形: 形状 162"/>
            <p:cNvSpPr/>
            <p:nvPr/>
          </p:nvSpPr>
          <p:spPr bwMode="auto">
            <a:xfrm>
              <a:off x="8468827" y="3853063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8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8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4" name="任意多边形: 形状 163"/>
            <p:cNvSpPr/>
            <p:nvPr/>
          </p:nvSpPr>
          <p:spPr bwMode="auto">
            <a:xfrm>
              <a:off x="8645473" y="3835592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7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7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5" name="任意多边形: 形状 164"/>
            <p:cNvSpPr/>
            <p:nvPr/>
          </p:nvSpPr>
          <p:spPr bwMode="auto">
            <a:xfrm>
              <a:off x="8816297" y="3820064"/>
              <a:ext cx="157236" cy="87353"/>
            </a:xfrm>
            <a:custGeom>
              <a:avLst/>
              <a:gdLst>
                <a:gd name="T0" fmla="*/ 0 w 406"/>
                <a:gd name="T1" fmla="*/ 34 h 221"/>
                <a:gd name="T2" fmla="*/ 388 w 406"/>
                <a:gd name="T3" fmla="*/ 0 h 221"/>
                <a:gd name="T4" fmla="*/ 406 w 406"/>
                <a:gd name="T5" fmla="*/ 186 h 221"/>
                <a:gd name="T6" fmla="*/ 18 w 406"/>
                <a:gd name="T7" fmla="*/ 221 h 221"/>
                <a:gd name="T8" fmla="*/ 0 w 406"/>
                <a:gd name="T9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1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6" name="任意多边形: 形状 165"/>
            <p:cNvSpPr/>
            <p:nvPr/>
          </p:nvSpPr>
          <p:spPr bwMode="auto">
            <a:xfrm>
              <a:off x="9159885" y="3789004"/>
              <a:ext cx="157236" cy="87353"/>
            </a:xfrm>
            <a:custGeom>
              <a:avLst/>
              <a:gdLst>
                <a:gd name="T0" fmla="*/ 0 w 406"/>
                <a:gd name="T1" fmla="*/ 36 h 223"/>
                <a:gd name="T2" fmla="*/ 388 w 406"/>
                <a:gd name="T3" fmla="*/ 0 h 223"/>
                <a:gd name="T4" fmla="*/ 406 w 406"/>
                <a:gd name="T5" fmla="*/ 188 h 223"/>
                <a:gd name="T6" fmla="*/ 18 w 406"/>
                <a:gd name="T7" fmla="*/ 223 h 223"/>
                <a:gd name="T8" fmla="*/ 0 w 406"/>
                <a:gd name="T9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3">
                  <a:moveTo>
                    <a:pt x="0" y="36"/>
                  </a:moveTo>
                  <a:lnTo>
                    <a:pt x="388" y="0"/>
                  </a:lnTo>
                  <a:lnTo>
                    <a:pt x="406" y="188"/>
                  </a:lnTo>
                  <a:lnTo>
                    <a:pt x="18" y="2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7" name="任意多边形: 形状 166"/>
            <p:cNvSpPr/>
            <p:nvPr/>
          </p:nvSpPr>
          <p:spPr bwMode="auto">
            <a:xfrm>
              <a:off x="9346238" y="3771534"/>
              <a:ext cx="15917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8" name="任意多边形: 形状 167"/>
            <p:cNvSpPr/>
            <p:nvPr/>
          </p:nvSpPr>
          <p:spPr bwMode="auto">
            <a:xfrm>
              <a:off x="9524826" y="3756004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9" name="任意多边形: 形状 168"/>
            <p:cNvSpPr/>
            <p:nvPr/>
          </p:nvSpPr>
          <p:spPr bwMode="auto">
            <a:xfrm>
              <a:off x="9695649" y="3740475"/>
              <a:ext cx="157236" cy="87353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0" name="任意多边形: 形状 169"/>
            <p:cNvSpPr/>
            <p:nvPr/>
          </p:nvSpPr>
          <p:spPr bwMode="auto">
            <a:xfrm>
              <a:off x="9868413" y="3724945"/>
              <a:ext cx="157236" cy="87353"/>
            </a:xfrm>
            <a:custGeom>
              <a:avLst/>
              <a:gdLst>
                <a:gd name="T0" fmla="*/ 0 w 405"/>
                <a:gd name="T1" fmla="*/ 35 h 222"/>
                <a:gd name="T2" fmla="*/ 389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5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1" name="任意多边形: 形状 170"/>
            <p:cNvSpPr/>
            <p:nvPr/>
          </p:nvSpPr>
          <p:spPr bwMode="auto">
            <a:xfrm>
              <a:off x="10039236" y="3709416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7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2" name="任意多边形: 形状 171"/>
            <p:cNvSpPr/>
            <p:nvPr/>
          </p:nvSpPr>
          <p:spPr bwMode="auto">
            <a:xfrm>
              <a:off x="10215884" y="3693886"/>
              <a:ext cx="157236" cy="85411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3" name="任意多边形: 形状 172"/>
            <p:cNvSpPr/>
            <p:nvPr/>
          </p:nvSpPr>
          <p:spPr bwMode="auto">
            <a:xfrm>
              <a:off x="7962180" y="399865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4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4" name="任意多边形: 形状 173"/>
            <p:cNvSpPr/>
            <p:nvPr/>
          </p:nvSpPr>
          <p:spPr bwMode="auto">
            <a:xfrm>
              <a:off x="8133003" y="3983122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5" name="任意多边形: 形状 174"/>
            <p:cNvSpPr/>
            <p:nvPr/>
          </p:nvSpPr>
          <p:spPr bwMode="auto">
            <a:xfrm>
              <a:off x="8305768" y="396759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6" name="任意多边形: 形状 175"/>
            <p:cNvSpPr/>
            <p:nvPr/>
          </p:nvSpPr>
          <p:spPr bwMode="auto">
            <a:xfrm>
              <a:off x="8476591" y="395206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7" name="任意多边形: 形状 176"/>
            <p:cNvSpPr/>
            <p:nvPr/>
          </p:nvSpPr>
          <p:spPr bwMode="auto">
            <a:xfrm>
              <a:off x="8655180" y="393653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8" name="任意多边形: 形状 177"/>
            <p:cNvSpPr/>
            <p:nvPr/>
          </p:nvSpPr>
          <p:spPr bwMode="auto">
            <a:xfrm>
              <a:off x="8826003" y="3921005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9" name="任意多边形: 形状 178"/>
            <p:cNvSpPr/>
            <p:nvPr/>
          </p:nvSpPr>
          <p:spPr bwMode="auto">
            <a:xfrm>
              <a:off x="8998767" y="3905475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0" name="任意多边形: 形状 179"/>
            <p:cNvSpPr/>
            <p:nvPr/>
          </p:nvSpPr>
          <p:spPr bwMode="auto">
            <a:xfrm>
              <a:off x="9169590" y="3889945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1" name="任意多边形: 形状 180"/>
            <p:cNvSpPr/>
            <p:nvPr/>
          </p:nvSpPr>
          <p:spPr bwMode="auto">
            <a:xfrm>
              <a:off x="9355943" y="3872475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2" name="任意多边形: 形状 181"/>
            <p:cNvSpPr/>
            <p:nvPr/>
          </p:nvSpPr>
          <p:spPr bwMode="auto">
            <a:xfrm>
              <a:off x="9534531" y="3856945"/>
              <a:ext cx="159176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3" name="任意多边形: 形状 182"/>
            <p:cNvSpPr/>
            <p:nvPr/>
          </p:nvSpPr>
          <p:spPr bwMode="auto">
            <a:xfrm>
              <a:off x="9705355" y="384141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4" name="任意多边形: 形状 183"/>
            <p:cNvSpPr/>
            <p:nvPr/>
          </p:nvSpPr>
          <p:spPr bwMode="auto">
            <a:xfrm>
              <a:off x="10048943" y="3792887"/>
              <a:ext cx="341647" cy="145588"/>
            </a:xfrm>
            <a:custGeom>
              <a:avLst/>
              <a:gdLst>
                <a:gd name="T0" fmla="*/ 0 w 879"/>
                <a:gd name="T1" fmla="*/ 78 h 371"/>
                <a:gd name="T2" fmla="*/ 853 w 879"/>
                <a:gd name="T3" fmla="*/ 0 h 371"/>
                <a:gd name="T4" fmla="*/ 879 w 879"/>
                <a:gd name="T5" fmla="*/ 294 h 371"/>
                <a:gd name="T6" fmla="*/ 27 w 879"/>
                <a:gd name="T7" fmla="*/ 371 h 371"/>
                <a:gd name="T8" fmla="*/ 0 w 879"/>
                <a:gd name="T9" fmla="*/ 7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371">
                  <a:moveTo>
                    <a:pt x="0" y="78"/>
                  </a:moveTo>
                  <a:lnTo>
                    <a:pt x="853" y="0"/>
                  </a:lnTo>
                  <a:lnTo>
                    <a:pt x="879" y="294"/>
                  </a:lnTo>
                  <a:lnTo>
                    <a:pt x="27" y="3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5" name="任意多边形: 形状 184"/>
            <p:cNvSpPr/>
            <p:nvPr/>
          </p:nvSpPr>
          <p:spPr bwMode="auto">
            <a:xfrm>
              <a:off x="7975769" y="4134534"/>
              <a:ext cx="225177" cy="133942"/>
            </a:xfrm>
            <a:custGeom>
              <a:avLst/>
              <a:gdLst>
                <a:gd name="T0" fmla="*/ 0 w 580"/>
                <a:gd name="T1" fmla="*/ 49 h 343"/>
                <a:gd name="T2" fmla="*/ 553 w 580"/>
                <a:gd name="T3" fmla="*/ 0 h 343"/>
                <a:gd name="T4" fmla="*/ 580 w 580"/>
                <a:gd name="T5" fmla="*/ 293 h 343"/>
                <a:gd name="T6" fmla="*/ 26 w 580"/>
                <a:gd name="T7" fmla="*/ 343 h 343"/>
                <a:gd name="T8" fmla="*/ 0 w 580"/>
                <a:gd name="T9" fmla="*/ 4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43">
                  <a:moveTo>
                    <a:pt x="0" y="49"/>
                  </a:moveTo>
                  <a:lnTo>
                    <a:pt x="553" y="0"/>
                  </a:lnTo>
                  <a:lnTo>
                    <a:pt x="580" y="293"/>
                  </a:lnTo>
                  <a:lnTo>
                    <a:pt x="26" y="3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6" name="任意多边形: 形状 185"/>
            <p:cNvSpPr/>
            <p:nvPr/>
          </p:nvSpPr>
          <p:spPr bwMode="auto">
            <a:xfrm>
              <a:off x="8212592" y="4117062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7" name="任意多边形: 形状 186"/>
            <p:cNvSpPr/>
            <p:nvPr/>
          </p:nvSpPr>
          <p:spPr bwMode="auto">
            <a:xfrm>
              <a:off x="8387298" y="4101533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8" name="任意多边形: 形状 187"/>
            <p:cNvSpPr/>
            <p:nvPr/>
          </p:nvSpPr>
          <p:spPr bwMode="auto">
            <a:xfrm>
              <a:off x="8558121" y="4086004"/>
              <a:ext cx="159176" cy="126177"/>
            </a:xfrm>
            <a:custGeom>
              <a:avLst/>
              <a:gdLst>
                <a:gd name="T0" fmla="*/ 0 w 414"/>
                <a:gd name="T1" fmla="*/ 35 h 328"/>
                <a:gd name="T2" fmla="*/ 387 w 414"/>
                <a:gd name="T3" fmla="*/ 0 h 328"/>
                <a:gd name="T4" fmla="*/ 414 w 414"/>
                <a:gd name="T5" fmla="*/ 293 h 328"/>
                <a:gd name="T6" fmla="*/ 27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9" name="任意多边形: 形状 188"/>
            <p:cNvSpPr/>
            <p:nvPr/>
          </p:nvSpPr>
          <p:spPr bwMode="auto">
            <a:xfrm>
              <a:off x="8905591" y="4054945"/>
              <a:ext cx="161118" cy="126177"/>
            </a:xfrm>
            <a:custGeom>
              <a:avLst/>
              <a:gdLst>
                <a:gd name="T0" fmla="*/ 0 w 413"/>
                <a:gd name="T1" fmla="*/ 35 h 328"/>
                <a:gd name="T2" fmla="*/ 387 w 413"/>
                <a:gd name="T3" fmla="*/ 0 h 328"/>
                <a:gd name="T4" fmla="*/ 413 w 413"/>
                <a:gd name="T5" fmla="*/ 293 h 328"/>
                <a:gd name="T6" fmla="*/ 25 w 413"/>
                <a:gd name="T7" fmla="*/ 328 h 328"/>
                <a:gd name="T8" fmla="*/ 0 w 413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28">
                  <a:moveTo>
                    <a:pt x="0" y="35"/>
                  </a:moveTo>
                  <a:lnTo>
                    <a:pt x="387" y="0"/>
                  </a:lnTo>
                  <a:lnTo>
                    <a:pt x="413" y="293"/>
                  </a:lnTo>
                  <a:lnTo>
                    <a:pt x="25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0" name="任意多边形: 形状 189"/>
            <p:cNvSpPr/>
            <p:nvPr/>
          </p:nvSpPr>
          <p:spPr bwMode="auto">
            <a:xfrm>
              <a:off x="9078356" y="4039415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1" name="任意多边形: 形状 190"/>
            <p:cNvSpPr/>
            <p:nvPr/>
          </p:nvSpPr>
          <p:spPr bwMode="auto">
            <a:xfrm>
              <a:off x="9249180" y="4023886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" name="任意多边形: 形状 191"/>
            <p:cNvSpPr/>
            <p:nvPr/>
          </p:nvSpPr>
          <p:spPr bwMode="auto">
            <a:xfrm>
              <a:off x="9435532" y="4006416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" name="任意多边形: 形状 192"/>
            <p:cNvSpPr/>
            <p:nvPr/>
          </p:nvSpPr>
          <p:spPr bwMode="auto">
            <a:xfrm>
              <a:off x="9614120" y="3990887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7" name="任意多边形: 形状 193"/>
            <p:cNvSpPr/>
            <p:nvPr/>
          </p:nvSpPr>
          <p:spPr bwMode="auto">
            <a:xfrm>
              <a:off x="9784943" y="3975358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8" name="任意多边形: 形状 194"/>
            <p:cNvSpPr/>
            <p:nvPr/>
          </p:nvSpPr>
          <p:spPr bwMode="auto">
            <a:xfrm>
              <a:off x="9963531" y="395788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9" name="任意多边形: 形状 195"/>
            <p:cNvSpPr/>
            <p:nvPr/>
          </p:nvSpPr>
          <p:spPr bwMode="auto">
            <a:xfrm>
              <a:off x="10134355" y="3932652"/>
              <a:ext cx="281471" cy="275647"/>
            </a:xfrm>
            <a:custGeom>
              <a:avLst/>
              <a:gdLst>
                <a:gd name="T0" fmla="*/ 0 w 722"/>
                <a:gd name="T1" fmla="*/ 60 h 706"/>
                <a:gd name="T2" fmla="*/ 662 w 722"/>
                <a:gd name="T3" fmla="*/ 0 h 706"/>
                <a:gd name="T4" fmla="*/ 683 w 722"/>
                <a:gd name="T5" fmla="*/ 220 h 706"/>
                <a:gd name="T6" fmla="*/ 689 w 722"/>
                <a:gd name="T7" fmla="*/ 293 h 706"/>
                <a:gd name="T8" fmla="*/ 722 w 722"/>
                <a:gd name="T9" fmla="*/ 656 h 706"/>
                <a:gd name="T10" fmla="*/ 177 w 722"/>
                <a:gd name="T11" fmla="*/ 706 h 706"/>
                <a:gd name="T12" fmla="*/ 144 w 722"/>
                <a:gd name="T13" fmla="*/ 342 h 706"/>
                <a:gd name="T14" fmla="*/ 27 w 722"/>
                <a:gd name="T15" fmla="*/ 353 h 706"/>
                <a:gd name="T16" fmla="*/ 0 w 722"/>
                <a:gd name="T17" fmla="*/ 6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2" h="706">
                  <a:moveTo>
                    <a:pt x="0" y="60"/>
                  </a:moveTo>
                  <a:lnTo>
                    <a:pt x="662" y="0"/>
                  </a:lnTo>
                  <a:lnTo>
                    <a:pt x="683" y="220"/>
                  </a:lnTo>
                  <a:lnTo>
                    <a:pt x="689" y="293"/>
                  </a:lnTo>
                  <a:lnTo>
                    <a:pt x="722" y="656"/>
                  </a:lnTo>
                  <a:lnTo>
                    <a:pt x="177" y="706"/>
                  </a:lnTo>
                  <a:lnTo>
                    <a:pt x="144" y="342"/>
                  </a:lnTo>
                  <a:lnTo>
                    <a:pt x="27" y="35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0" name="任意多边形: 形状 196"/>
            <p:cNvSpPr/>
            <p:nvPr/>
          </p:nvSpPr>
          <p:spPr bwMode="auto">
            <a:xfrm>
              <a:off x="8278592" y="425294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1" name="任意多边形: 形状 197"/>
            <p:cNvSpPr/>
            <p:nvPr/>
          </p:nvSpPr>
          <p:spPr bwMode="auto">
            <a:xfrm>
              <a:off x="8451355" y="423741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2" name="任意多边形: 形状 198"/>
            <p:cNvSpPr/>
            <p:nvPr/>
          </p:nvSpPr>
          <p:spPr bwMode="auto">
            <a:xfrm>
              <a:off x="8622179" y="4221886"/>
              <a:ext cx="161118" cy="128118"/>
            </a:xfrm>
            <a:custGeom>
              <a:avLst/>
              <a:gdLst>
                <a:gd name="T0" fmla="*/ 0 w 414"/>
                <a:gd name="T1" fmla="*/ 34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3" name="任意多边形: 形状 199"/>
            <p:cNvSpPr/>
            <p:nvPr/>
          </p:nvSpPr>
          <p:spPr bwMode="auto">
            <a:xfrm>
              <a:off x="8798826" y="420635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4" name="任意多边形: 形状 200"/>
            <p:cNvSpPr/>
            <p:nvPr/>
          </p:nvSpPr>
          <p:spPr bwMode="auto">
            <a:xfrm>
              <a:off x="8969650" y="4190827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5" name="任意多边形: 形状 201"/>
            <p:cNvSpPr/>
            <p:nvPr/>
          </p:nvSpPr>
          <p:spPr bwMode="auto">
            <a:xfrm>
              <a:off x="9144355" y="417529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6" name="任意多边形: 形状 202"/>
            <p:cNvSpPr/>
            <p:nvPr/>
          </p:nvSpPr>
          <p:spPr bwMode="auto">
            <a:xfrm>
              <a:off x="9315179" y="415976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7" name="任意多边形: 形状 203"/>
            <p:cNvSpPr/>
            <p:nvPr/>
          </p:nvSpPr>
          <p:spPr bwMode="auto">
            <a:xfrm>
              <a:off x="9501532" y="4142299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8" name="任意多边形: 形状 204"/>
            <p:cNvSpPr/>
            <p:nvPr/>
          </p:nvSpPr>
          <p:spPr bwMode="auto">
            <a:xfrm>
              <a:off x="9678178" y="4126769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9" name="任意多边形: 形状 205"/>
            <p:cNvSpPr/>
            <p:nvPr/>
          </p:nvSpPr>
          <p:spPr bwMode="auto">
            <a:xfrm>
              <a:off x="9849001" y="4111239"/>
              <a:ext cx="161118" cy="128118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0" name="任意多边形: 形状 206"/>
            <p:cNvSpPr/>
            <p:nvPr/>
          </p:nvSpPr>
          <p:spPr bwMode="auto">
            <a:xfrm>
              <a:off x="10023707" y="409571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1" name="任意多边形: 形状 207"/>
            <p:cNvSpPr/>
            <p:nvPr/>
          </p:nvSpPr>
          <p:spPr bwMode="auto">
            <a:xfrm>
              <a:off x="7987415" y="4264592"/>
              <a:ext cx="277589" cy="137824"/>
            </a:xfrm>
            <a:custGeom>
              <a:avLst/>
              <a:gdLst>
                <a:gd name="T0" fmla="*/ 0 w 715"/>
                <a:gd name="T1" fmla="*/ 62 h 356"/>
                <a:gd name="T2" fmla="*/ 688 w 715"/>
                <a:gd name="T3" fmla="*/ 0 h 356"/>
                <a:gd name="T4" fmla="*/ 715 w 715"/>
                <a:gd name="T5" fmla="*/ 293 h 356"/>
                <a:gd name="T6" fmla="*/ 26 w 715"/>
                <a:gd name="T7" fmla="*/ 356 h 356"/>
                <a:gd name="T8" fmla="*/ 0 w 715"/>
                <a:gd name="T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356">
                  <a:moveTo>
                    <a:pt x="0" y="62"/>
                  </a:moveTo>
                  <a:lnTo>
                    <a:pt x="688" y="0"/>
                  </a:lnTo>
                  <a:lnTo>
                    <a:pt x="715" y="293"/>
                  </a:lnTo>
                  <a:lnTo>
                    <a:pt x="26" y="35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2" name="任意多边形: 形状 208"/>
            <p:cNvSpPr/>
            <p:nvPr/>
          </p:nvSpPr>
          <p:spPr bwMode="auto">
            <a:xfrm>
              <a:off x="8377591" y="438688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3" name="任意多边形: 形状 209"/>
            <p:cNvSpPr/>
            <p:nvPr/>
          </p:nvSpPr>
          <p:spPr bwMode="auto">
            <a:xfrm>
              <a:off x="8548415" y="4371357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4" name="任意多边形: 形状 210"/>
            <p:cNvSpPr/>
            <p:nvPr/>
          </p:nvSpPr>
          <p:spPr bwMode="auto">
            <a:xfrm>
              <a:off x="8727002" y="435582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5" name="任意多边形: 形状 211"/>
            <p:cNvSpPr/>
            <p:nvPr/>
          </p:nvSpPr>
          <p:spPr bwMode="auto">
            <a:xfrm>
              <a:off x="8897826" y="434029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4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6" name="任意多边形: 形状 212"/>
            <p:cNvSpPr/>
            <p:nvPr/>
          </p:nvSpPr>
          <p:spPr bwMode="auto">
            <a:xfrm>
              <a:off x="9070591" y="432476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7" name="任意多边形: 形状 213"/>
            <p:cNvSpPr/>
            <p:nvPr/>
          </p:nvSpPr>
          <p:spPr bwMode="auto">
            <a:xfrm>
              <a:off x="9241415" y="4309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8" name="任意多边形: 形状 214"/>
            <p:cNvSpPr/>
            <p:nvPr/>
          </p:nvSpPr>
          <p:spPr bwMode="auto">
            <a:xfrm>
              <a:off x="9606355" y="4276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9" name="任意多边形: 形状 215"/>
            <p:cNvSpPr/>
            <p:nvPr/>
          </p:nvSpPr>
          <p:spPr bwMode="auto">
            <a:xfrm>
              <a:off x="9777179" y="426070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0" name="任意多边形: 形状 216"/>
            <p:cNvSpPr/>
            <p:nvPr/>
          </p:nvSpPr>
          <p:spPr bwMode="auto">
            <a:xfrm>
              <a:off x="9951884" y="4245180"/>
              <a:ext cx="159176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4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1" name="任意多边形: 形状 217"/>
            <p:cNvSpPr/>
            <p:nvPr/>
          </p:nvSpPr>
          <p:spPr bwMode="auto">
            <a:xfrm>
              <a:off x="7997121" y="4398534"/>
              <a:ext cx="355235" cy="145588"/>
            </a:xfrm>
            <a:custGeom>
              <a:avLst/>
              <a:gdLst>
                <a:gd name="T0" fmla="*/ 0 w 916"/>
                <a:gd name="T1" fmla="*/ 80 h 374"/>
                <a:gd name="T2" fmla="*/ 889 w 916"/>
                <a:gd name="T3" fmla="*/ 0 h 374"/>
                <a:gd name="T4" fmla="*/ 916 w 916"/>
                <a:gd name="T5" fmla="*/ 293 h 374"/>
                <a:gd name="T6" fmla="*/ 27 w 916"/>
                <a:gd name="T7" fmla="*/ 374 h 374"/>
                <a:gd name="T8" fmla="*/ 0 w 916"/>
                <a:gd name="T9" fmla="*/ 8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374">
                  <a:moveTo>
                    <a:pt x="0" y="80"/>
                  </a:moveTo>
                  <a:lnTo>
                    <a:pt x="889" y="0"/>
                  </a:lnTo>
                  <a:lnTo>
                    <a:pt x="916" y="293"/>
                  </a:lnTo>
                  <a:lnTo>
                    <a:pt x="27" y="37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2" name="任意多边形: 形状 218"/>
            <p:cNvSpPr/>
            <p:nvPr/>
          </p:nvSpPr>
          <p:spPr bwMode="auto">
            <a:xfrm>
              <a:off x="10126590" y="4216063"/>
              <a:ext cx="298941" cy="139764"/>
            </a:xfrm>
            <a:custGeom>
              <a:avLst/>
              <a:gdLst>
                <a:gd name="T0" fmla="*/ 0 w 770"/>
                <a:gd name="T1" fmla="*/ 67 h 360"/>
                <a:gd name="T2" fmla="*/ 744 w 770"/>
                <a:gd name="T3" fmla="*/ 0 h 360"/>
                <a:gd name="T4" fmla="*/ 770 w 770"/>
                <a:gd name="T5" fmla="*/ 293 h 360"/>
                <a:gd name="T6" fmla="*/ 26 w 770"/>
                <a:gd name="T7" fmla="*/ 360 h 360"/>
                <a:gd name="T8" fmla="*/ 0 w 770"/>
                <a:gd name="T9" fmla="*/ 6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360">
                  <a:moveTo>
                    <a:pt x="0" y="67"/>
                  </a:moveTo>
                  <a:lnTo>
                    <a:pt x="744" y="0"/>
                  </a:lnTo>
                  <a:lnTo>
                    <a:pt x="770" y="293"/>
                  </a:lnTo>
                  <a:lnTo>
                    <a:pt x="26" y="36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3" name="任意多边形: 形状 219"/>
            <p:cNvSpPr/>
            <p:nvPr/>
          </p:nvSpPr>
          <p:spPr bwMode="auto">
            <a:xfrm>
              <a:off x="8008768" y="4567414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4" name="任意多边形: 形状 220"/>
            <p:cNvSpPr/>
            <p:nvPr/>
          </p:nvSpPr>
          <p:spPr bwMode="auto">
            <a:xfrm>
              <a:off x="8183474" y="4551886"/>
              <a:ext cx="161118" cy="126177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5" name="任意多边形: 形状 221"/>
            <p:cNvSpPr/>
            <p:nvPr/>
          </p:nvSpPr>
          <p:spPr bwMode="auto">
            <a:xfrm>
              <a:off x="8354297" y="4536356"/>
              <a:ext cx="161118" cy="126177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6" name="任意多边形: 形状 222"/>
            <p:cNvSpPr/>
            <p:nvPr/>
          </p:nvSpPr>
          <p:spPr bwMode="auto">
            <a:xfrm>
              <a:off x="8530944" y="451888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7 w 414"/>
                <a:gd name="T3" fmla="*/ 0 h 329"/>
                <a:gd name="T4" fmla="*/ 414 w 414"/>
                <a:gd name="T5" fmla="*/ 293 h 329"/>
                <a:gd name="T6" fmla="*/ 27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7" name="任意多边形: 形状 223"/>
            <p:cNvSpPr/>
            <p:nvPr/>
          </p:nvSpPr>
          <p:spPr bwMode="auto">
            <a:xfrm>
              <a:off x="8713415" y="4447062"/>
              <a:ext cx="790059" cy="182471"/>
            </a:xfrm>
            <a:custGeom>
              <a:avLst/>
              <a:gdLst>
                <a:gd name="T0" fmla="*/ 0 w 2032"/>
                <a:gd name="T1" fmla="*/ 181 h 474"/>
                <a:gd name="T2" fmla="*/ 2005 w 2032"/>
                <a:gd name="T3" fmla="*/ 0 h 474"/>
                <a:gd name="T4" fmla="*/ 2032 w 2032"/>
                <a:gd name="T5" fmla="*/ 294 h 474"/>
                <a:gd name="T6" fmla="*/ 26 w 2032"/>
                <a:gd name="T7" fmla="*/ 474 h 474"/>
                <a:gd name="T8" fmla="*/ 0 w 2032"/>
                <a:gd name="T9" fmla="*/ 18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2" h="474">
                  <a:moveTo>
                    <a:pt x="0" y="181"/>
                  </a:moveTo>
                  <a:lnTo>
                    <a:pt x="2005" y="0"/>
                  </a:lnTo>
                  <a:lnTo>
                    <a:pt x="2032" y="294"/>
                  </a:lnTo>
                  <a:lnTo>
                    <a:pt x="26" y="474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8" name="任意多边形: 形状 224"/>
            <p:cNvSpPr/>
            <p:nvPr/>
          </p:nvSpPr>
          <p:spPr bwMode="auto">
            <a:xfrm>
              <a:off x="9519001" y="4427650"/>
              <a:ext cx="199941" cy="130060"/>
            </a:xfrm>
            <a:custGeom>
              <a:avLst/>
              <a:gdLst>
                <a:gd name="T0" fmla="*/ 0 w 514"/>
                <a:gd name="T1" fmla="*/ 44 h 337"/>
                <a:gd name="T2" fmla="*/ 487 w 514"/>
                <a:gd name="T3" fmla="*/ 0 h 337"/>
                <a:gd name="T4" fmla="*/ 514 w 514"/>
                <a:gd name="T5" fmla="*/ 293 h 337"/>
                <a:gd name="T6" fmla="*/ 27 w 514"/>
                <a:gd name="T7" fmla="*/ 337 h 337"/>
                <a:gd name="T8" fmla="*/ 0 w 514"/>
                <a:gd name="T9" fmla="*/ 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337">
                  <a:moveTo>
                    <a:pt x="0" y="44"/>
                  </a:moveTo>
                  <a:lnTo>
                    <a:pt x="487" y="0"/>
                  </a:lnTo>
                  <a:lnTo>
                    <a:pt x="514" y="293"/>
                  </a:lnTo>
                  <a:lnTo>
                    <a:pt x="27" y="3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9" name="任意多边形: 形状 225"/>
            <p:cNvSpPr/>
            <p:nvPr/>
          </p:nvSpPr>
          <p:spPr bwMode="auto">
            <a:xfrm>
              <a:off x="9736413" y="4404356"/>
              <a:ext cx="225177" cy="133942"/>
            </a:xfrm>
            <a:custGeom>
              <a:avLst/>
              <a:gdLst>
                <a:gd name="T0" fmla="*/ 0 w 578"/>
                <a:gd name="T1" fmla="*/ 50 h 343"/>
                <a:gd name="T2" fmla="*/ 551 w 578"/>
                <a:gd name="T3" fmla="*/ 0 h 343"/>
                <a:gd name="T4" fmla="*/ 578 w 578"/>
                <a:gd name="T5" fmla="*/ 294 h 343"/>
                <a:gd name="T6" fmla="*/ 27 w 578"/>
                <a:gd name="T7" fmla="*/ 343 h 343"/>
                <a:gd name="T8" fmla="*/ 0 w 578"/>
                <a:gd name="T9" fmla="*/ 5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43">
                  <a:moveTo>
                    <a:pt x="0" y="50"/>
                  </a:moveTo>
                  <a:lnTo>
                    <a:pt x="551" y="0"/>
                  </a:lnTo>
                  <a:lnTo>
                    <a:pt x="578" y="294"/>
                  </a:lnTo>
                  <a:lnTo>
                    <a:pt x="27" y="34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0" name="任意多边形: 形状 226"/>
            <p:cNvSpPr/>
            <p:nvPr/>
          </p:nvSpPr>
          <p:spPr bwMode="auto">
            <a:xfrm>
              <a:off x="9982943" y="4447062"/>
              <a:ext cx="137824" cy="69883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6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6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1" name="任意多边形: 形状 227"/>
            <p:cNvSpPr/>
            <p:nvPr/>
          </p:nvSpPr>
          <p:spPr bwMode="auto">
            <a:xfrm>
              <a:off x="10144060" y="4433474"/>
              <a:ext cx="137824" cy="67942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7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7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2" name="任意多边形: 形状 228"/>
            <p:cNvSpPr/>
            <p:nvPr/>
          </p:nvSpPr>
          <p:spPr bwMode="auto">
            <a:xfrm>
              <a:off x="10309060" y="4417945"/>
              <a:ext cx="137824" cy="67942"/>
            </a:xfrm>
            <a:custGeom>
              <a:avLst/>
              <a:gdLst>
                <a:gd name="T0" fmla="*/ 0 w 359"/>
                <a:gd name="T1" fmla="*/ 30 h 177"/>
                <a:gd name="T2" fmla="*/ 345 w 359"/>
                <a:gd name="T3" fmla="*/ 0 h 177"/>
                <a:gd name="T4" fmla="*/ 359 w 359"/>
                <a:gd name="T5" fmla="*/ 146 h 177"/>
                <a:gd name="T6" fmla="*/ 13 w 359"/>
                <a:gd name="T7" fmla="*/ 177 h 177"/>
                <a:gd name="T8" fmla="*/ 0 w 359"/>
                <a:gd name="T9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7">
                  <a:moveTo>
                    <a:pt x="0" y="30"/>
                  </a:moveTo>
                  <a:lnTo>
                    <a:pt x="345" y="0"/>
                  </a:lnTo>
                  <a:lnTo>
                    <a:pt x="359" y="146"/>
                  </a:lnTo>
                  <a:lnTo>
                    <a:pt x="13" y="17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3" name="任意多边形: 形状 229"/>
            <p:cNvSpPr/>
            <p:nvPr/>
          </p:nvSpPr>
          <p:spPr bwMode="auto">
            <a:xfrm>
              <a:off x="10136296" y="4361650"/>
              <a:ext cx="139764" cy="67942"/>
            </a:xfrm>
            <a:custGeom>
              <a:avLst/>
              <a:gdLst>
                <a:gd name="T0" fmla="*/ 0 w 359"/>
                <a:gd name="T1" fmla="*/ 31 h 178"/>
                <a:gd name="T2" fmla="*/ 346 w 359"/>
                <a:gd name="T3" fmla="*/ 0 h 178"/>
                <a:gd name="T4" fmla="*/ 359 w 359"/>
                <a:gd name="T5" fmla="*/ 147 h 178"/>
                <a:gd name="T6" fmla="*/ 14 w 359"/>
                <a:gd name="T7" fmla="*/ 178 h 178"/>
                <a:gd name="T8" fmla="*/ 0 w 359"/>
                <a:gd name="T9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8">
                  <a:moveTo>
                    <a:pt x="0" y="31"/>
                  </a:moveTo>
                  <a:lnTo>
                    <a:pt x="346" y="0"/>
                  </a:lnTo>
                  <a:lnTo>
                    <a:pt x="359" y="147"/>
                  </a:lnTo>
                  <a:lnTo>
                    <a:pt x="14" y="17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4" name="任意多边形: 形状 230"/>
            <p:cNvSpPr/>
            <p:nvPr/>
          </p:nvSpPr>
          <p:spPr bwMode="auto">
            <a:xfrm>
              <a:off x="8878414" y="4654768"/>
              <a:ext cx="772587" cy="609528"/>
            </a:xfrm>
            <a:custGeom>
              <a:avLst/>
              <a:gdLst>
                <a:gd name="T0" fmla="*/ 1736 w 1990"/>
                <a:gd name="T1" fmla="*/ 1 h 1573"/>
                <a:gd name="T2" fmla="*/ 1764 w 1990"/>
                <a:gd name="T3" fmla="*/ 1 h 1573"/>
                <a:gd name="T4" fmla="*/ 1790 w 1990"/>
                <a:gd name="T5" fmla="*/ 7 h 1573"/>
                <a:gd name="T6" fmla="*/ 1814 w 1990"/>
                <a:gd name="T7" fmla="*/ 17 h 1573"/>
                <a:gd name="T8" fmla="*/ 1836 w 1990"/>
                <a:gd name="T9" fmla="*/ 32 h 1573"/>
                <a:gd name="T10" fmla="*/ 1854 w 1990"/>
                <a:gd name="T11" fmla="*/ 52 h 1573"/>
                <a:gd name="T12" fmla="*/ 1870 w 1990"/>
                <a:gd name="T13" fmla="*/ 73 h 1573"/>
                <a:gd name="T14" fmla="*/ 1880 w 1990"/>
                <a:gd name="T15" fmla="*/ 98 h 1573"/>
                <a:gd name="T16" fmla="*/ 1885 w 1990"/>
                <a:gd name="T17" fmla="*/ 126 h 1573"/>
                <a:gd name="T18" fmla="*/ 1990 w 1990"/>
                <a:gd name="T19" fmla="*/ 1290 h 1573"/>
                <a:gd name="T20" fmla="*/ 1986 w 1990"/>
                <a:gd name="T21" fmla="*/ 1319 h 1573"/>
                <a:gd name="T22" fmla="*/ 1979 w 1990"/>
                <a:gd name="T23" fmla="*/ 1343 h 1573"/>
                <a:gd name="T24" fmla="*/ 1966 w 1990"/>
                <a:gd name="T25" fmla="*/ 1367 h 1573"/>
                <a:gd name="T26" fmla="*/ 1948 w 1990"/>
                <a:gd name="T27" fmla="*/ 1388 h 1573"/>
                <a:gd name="T28" fmla="*/ 1928 w 1990"/>
                <a:gd name="T29" fmla="*/ 1404 h 1573"/>
                <a:gd name="T30" fmla="*/ 1904 w 1990"/>
                <a:gd name="T31" fmla="*/ 1417 h 1573"/>
                <a:gd name="T32" fmla="*/ 1878 w 1990"/>
                <a:gd name="T33" fmla="*/ 1425 h 1573"/>
                <a:gd name="T34" fmla="*/ 254 w 1990"/>
                <a:gd name="T35" fmla="*/ 1573 h 1573"/>
                <a:gd name="T36" fmla="*/ 226 w 1990"/>
                <a:gd name="T37" fmla="*/ 1572 h 1573"/>
                <a:gd name="T38" fmla="*/ 200 w 1990"/>
                <a:gd name="T39" fmla="*/ 1566 h 1573"/>
                <a:gd name="T40" fmla="*/ 175 w 1990"/>
                <a:gd name="T41" fmla="*/ 1555 h 1573"/>
                <a:gd name="T42" fmla="*/ 154 w 1990"/>
                <a:gd name="T43" fmla="*/ 1540 h 1573"/>
                <a:gd name="T44" fmla="*/ 135 w 1990"/>
                <a:gd name="T45" fmla="*/ 1522 h 1573"/>
                <a:gd name="T46" fmla="*/ 120 w 1990"/>
                <a:gd name="T47" fmla="*/ 1499 h 1573"/>
                <a:gd name="T48" fmla="*/ 110 w 1990"/>
                <a:gd name="T49" fmla="*/ 1474 h 1573"/>
                <a:gd name="T50" fmla="*/ 105 w 1990"/>
                <a:gd name="T51" fmla="*/ 1447 h 1573"/>
                <a:gd name="T52" fmla="*/ 0 w 1990"/>
                <a:gd name="T53" fmla="*/ 282 h 1573"/>
                <a:gd name="T54" fmla="*/ 3 w 1990"/>
                <a:gd name="T55" fmla="*/ 255 h 1573"/>
                <a:gd name="T56" fmla="*/ 12 w 1990"/>
                <a:gd name="T57" fmla="*/ 229 h 1573"/>
                <a:gd name="T58" fmla="*/ 24 w 1990"/>
                <a:gd name="T59" fmla="*/ 206 h 1573"/>
                <a:gd name="T60" fmla="*/ 41 w 1990"/>
                <a:gd name="T61" fmla="*/ 186 h 1573"/>
                <a:gd name="T62" fmla="*/ 62 w 1990"/>
                <a:gd name="T63" fmla="*/ 170 h 1573"/>
                <a:gd name="T64" fmla="*/ 85 w 1990"/>
                <a:gd name="T65" fmla="*/ 157 h 1573"/>
                <a:gd name="T66" fmla="*/ 111 w 1990"/>
                <a:gd name="T67" fmla="*/ 148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0" h="1573">
                  <a:moveTo>
                    <a:pt x="125" y="147"/>
                  </a:moveTo>
                  <a:lnTo>
                    <a:pt x="1736" y="1"/>
                  </a:lnTo>
                  <a:lnTo>
                    <a:pt x="1750" y="0"/>
                  </a:lnTo>
                  <a:lnTo>
                    <a:pt x="1764" y="1"/>
                  </a:lnTo>
                  <a:lnTo>
                    <a:pt x="1777" y="3"/>
                  </a:lnTo>
                  <a:lnTo>
                    <a:pt x="1790" y="7"/>
                  </a:lnTo>
                  <a:lnTo>
                    <a:pt x="1803" y="12"/>
                  </a:lnTo>
                  <a:lnTo>
                    <a:pt x="1814" y="17"/>
                  </a:lnTo>
                  <a:lnTo>
                    <a:pt x="1825" y="25"/>
                  </a:lnTo>
                  <a:lnTo>
                    <a:pt x="1836" y="32"/>
                  </a:lnTo>
                  <a:lnTo>
                    <a:pt x="1846" y="41"/>
                  </a:lnTo>
                  <a:lnTo>
                    <a:pt x="1854" y="52"/>
                  </a:lnTo>
                  <a:lnTo>
                    <a:pt x="1863" y="63"/>
                  </a:lnTo>
                  <a:lnTo>
                    <a:pt x="1870" y="73"/>
                  </a:lnTo>
                  <a:lnTo>
                    <a:pt x="1875" y="85"/>
                  </a:lnTo>
                  <a:lnTo>
                    <a:pt x="1880" y="98"/>
                  </a:lnTo>
                  <a:lnTo>
                    <a:pt x="1884" y="112"/>
                  </a:lnTo>
                  <a:lnTo>
                    <a:pt x="1885" y="126"/>
                  </a:lnTo>
                  <a:lnTo>
                    <a:pt x="1990" y="1276"/>
                  </a:lnTo>
                  <a:lnTo>
                    <a:pt x="1990" y="1290"/>
                  </a:lnTo>
                  <a:lnTo>
                    <a:pt x="1988" y="1304"/>
                  </a:lnTo>
                  <a:lnTo>
                    <a:pt x="1986" y="1319"/>
                  </a:lnTo>
                  <a:lnTo>
                    <a:pt x="1983" y="1332"/>
                  </a:lnTo>
                  <a:lnTo>
                    <a:pt x="1979" y="1343"/>
                  </a:lnTo>
                  <a:lnTo>
                    <a:pt x="1972" y="1355"/>
                  </a:lnTo>
                  <a:lnTo>
                    <a:pt x="1966" y="1367"/>
                  </a:lnTo>
                  <a:lnTo>
                    <a:pt x="1957" y="1378"/>
                  </a:lnTo>
                  <a:lnTo>
                    <a:pt x="1948" y="1388"/>
                  </a:lnTo>
                  <a:lnTo>
                    <a:pt x="1939" y="1396"/>
                  </a:lnTo>
                  <a:lnTo>
                    <a:pt x="1928" y="1404"/>
                  </a:lnTo>
                  <a:lnTo>
                    <a:pt x="1917" y="1410"/>
                  </a:lnTo>
                  <a:lnTo>
                    <a:pt x="1904" y="1417"/>
                  </a:lnTo>
                  <a:lnTo>
                    <a:pt x="1891" y="1421"/>
                  </a:lnTo>
                  <a:lnTo>
                    <a:pt x="1878" y="1425"/>
                  </a:lnTo>
                  <a:lnTo>
                    <a:pt x="1864" y="1427"/>
                  </a:lnTo>
                  <a:lnTo>
                    <a:pt x="254" y="1573"/>
                  </a:lnTo>
                  <a:lnTo>
                    <a:pt x="240" y="1573"/>
                  </a:lnTo>
                  <a:lnTo>
                    <a:pt x="226" y="1572"/>
                  </a:lnTo>
                  <a:lnTo>
                    <a:pt x="213" y="1570"/>
                  </a:lnTo>
                  <a:lnTo>
                    <a:pt x="200" y="1566"/>
                  </a:lnTo>
                  <a:lnTo>
                    <a:pt x="187" y="1562"/>
                  </a:lnTo>
                  <a:lnTo>
                    <a:pt x="175" y="1555"/>
                  </a:lnTo>
                  <a:lnTo>
                    <a:pt x="164" y="1549"/>
                  </a:lnTo>
                  <a:lnTo>
                    <a:pt x="154" y="1540"/>
                  </a:lnTo>
                  <a:lnTo>
                    <a:pt x="144" y="1532"/>
                  </a:lnTo>
                  <a:lnTo>
                    <a:pt x="135" y="1522"/>
                  </a:lnTo>
                  <a:lnTo>
                    <a:pt x="128" y="1511"/>
                  </a:lnTo>
                  <a:lnTo>
                    <a:pt x="120" y="1499"/>
                  </a:lnTo>
                  <a:lnTo>
                    <a:pt x="115" y="1487"/>
                  </a:lnTo>
                  <a:lnTo>
                    <a:pt x="110" y="1474"/>
                  </a:lnTo>
                  <a:lnTo>
                    <a:pt x="107" y="1461"/>
                  </a:lnTo>
                  <a:lnTo>
                    <a:pt x="105" y="1447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1" y="268"/>
                  </a:lnTo>
                  <a:lnTo>
                    <a:pt x="3" y="255"/>
                  </a:lnTo>
                  <a:lnTo>
                    <a:pt x="7" y="242"/>
                  </a:lnTo>
                  <a:lnTo>
                    <a:pt x="12" y="229"/>
                  </a:lnTo>
                  <a:lnTo>
                    <a:pt x="17" y="217"/>
                  </a:lnTo>
                  <a:lnTo>
                    <a:pt x="24" y="206"/>
                  </a:lnTo>
                  <a:lnTo>
                    <a:pt x="33" y="196"/>
                  </a:lnTo>
                  <a:lnTo>
                    <a:pt x="41" y="186"/>
                  </a:lnTo>
                  <a:lnTo>
                    <a:pt x="51" y="177"/>
                  </a:lnTo>
                  <a:lnTo>
                    <a:pt x="62" y="170"/>
                  </a:lnTo>
                  <a:lnTo>
                    <a:pt x="74" y="162"/>
                  </a:lnTo>
                  <a:lnTo>
                    <a:pt x="85" y="157"/>
                  </a:lnTo>
                  <a:lnTo>
                    <a:pt x="98" y="152"/>
                  </a:lnTo>
                  <a:lnTo>
                    <a:pt x="111" y="148"/>
                  </a:lnTo>
                  <a:lnTo>
                    <a:pt x="1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75" name="任意多边形: 形状 231"/>
            <p:cNvSpPr/>
            <p:nvPr/>
          </p:nvSpPr>
          <p:spPr bwMode="auto">
            <a:xfrm>
              <a:off x="7490475" y="2668947"/>
              <a:ext cx="3156350" cy="1088999"/>
            </a:xfrm>
            <a:custGeom>
              <a:avLst/>
              <a:gdLst>
                <a:gd name="T0" fmla="*/ 0 w 8132"/>
                <a:gd name="T1" fmla="*/ 737 h 2806"/>
                <a:gd name="T2" fmla="*/ 8132 w 8132"/>
                <a:gd name="T3" fmla="*/ 0 h 2806"/>
                <a:gd name="T4" fmla="*/ 7961 w 8132"/>
                <a:gd name="T5" fmla="*/ 2138 h 2806"/>
                <a:gd name="T6" fmla="*/ 582 w 8132"/>
                <a:gd name="T7" fmla="*/ 2806 h 2806"/>
                <a:gd name="T8" fmla="*/ 0 w 8132"/>
                <a:gd name="T9" fmla="*/ 737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2" h="2806">
                  <a:moveTo>
                    <a:pt x="0" y="737"/>
                  </a:moveTo>
                  <a:lnTo>
                    <a:pt x="8132" y="0"/>
                  </a:lnTo>
                  <a:lnTo>
                    <a:pt x="7961" y="2138"/>
                  </a:lnTo>
                  <a:lnTo>
                    <a:pt x="582" y="2806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76" name="任意多边形: 形状 232"/>
            <p:cNvSpPr/>
            <p:nvPr/>
          </p:nvSpPr>
          <p:spPr bwMode="auto">
            <a:xfrm>
              <a:off x="7612768" y="2705829"/>
              <a:ext cx="2917586" cy="989999"/>
            </a:xfrm>
            <a:custGeom>
              <a:avLst/>
              <a:gdLst>
                <a:gd name="T0" fmla="*/ 0 w 7517"/>
                <a:gd name="T1" fmla="*/ 679 h 2549"/>
                <a:gd name="T2" fmla="*/ 7517 w 7517"/>
                <a:gd name="T3" fmla="*/ 0 h 2549"/>
                <a:gd name="T4" fmla="*/ 7355 w 7517"/>
                <a:gd name="T5" fmla="*/ 1932 h 2549"/>
                <a:gd name="T6" fmla="*/ 534 w 7517"/>
                <a:gd name="T7" fmla="*/ 2549 h 2549"/>
                <a:gd name="T8" fmla="*/ 0 w 7517"/>
                <a:gd name="T9" fmla="*/ 679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7" h="2549">
                  <a:moveTo>
                    <a:pt x="0" y="679"/>
                  </a:moveTo>
                  <a:lnTo>
                    <a:pt x="7517" y="0"/>
                  </a:lnTo>
                  <a:lnTo>
                    <a:pt x="7355" y="1932"/>
                  </a:lnTo>
                  <a:lnTo>
                    <a:pt x="534" y="254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77" name="任意多边形: 形状 233"/>
            <p:cNvSpPr/>
            <p:nvPr/>
          </p:nvSpPr>
          <p:spPr bwMode="auto">
            <a:xfrm>
              <a:off x="7490475" y="2595182"/>
              <a:ext cx="3158291" cy="359118"/>
            </a:xfrm>
            <a:custGeom>
              <a:avLst/>
              <a:gdLst>
                <a:gd name="T0" fmla="*/ 1 w 8139"/>
                <a:gd name="T1" fmla="*/ 925 h 925"/>
                <a:gd name="T2" fmla="*/ 0 w 8139"/>
                <a:gd name="T3" fmla="*/ 916 h 925"/>
                <a:gd name="T4" fmla="*/ 3 w 8139"/>
                <a:gd name="T5" fmla="*/ 895 h 925"/>
                <a:gd name="T6" fmla="*/ 4 w 8139"/>
                <a:gd name="T7" fmla="*/ 879 h 925"/>
                <a:gd name="T8" fmla="*/ 7 w 8139"/>
                <a:gd name="T9" fmla="*/ 863 h 925"/>
                <a:gd name="T10" fmla="*/ 11 w 8139"/>
                <a:gd name="T11" fmla="*/ 845 h 925"/>
                <a:gd name="T12" fmla="*/ 17 w 8139"/>
                <a:gd name="T13" fmla="*/ 826 h 925"/>
                <a:gd name="T14" fmla="*/ 25 w 8139"/>
                <a:gd name="T15" fmla="*/ 807 h 925"/>
                <a:gd name="T16" fmla="*/ 36 w 8139"/>
                <a:gd name="T17" fmla="*/ 789 h 925"/>
                <a:gd name="T18" fmla="*/ 41 w 8139"/>
                <a:gd name="T19" fmla="*/ 779 h 925"/>
                <a:gd name="T20" fmla="*/ 49 w 8139"/>
                <a:gd name="T21" fmla="*/ 770 h 925"/>
                <a:gd name="T22" fmla="*/ 57 w 8139"/>
                <a:gd name="T23" fmla="*/ 762 h 925"/>
                <a:gd name="T24" fmla="*/ 64 w 8139"/>
                <a:gd name="T25" fmla="*/ 753 h 925"/>
                <a:gd name="T26" fmla="*/ 74 w 8139"/>
                <a:gd name="T27" fmla="*/ 745 h 925"/>
                <a:gd name="T28" fmla="*/ 84 w 8139"/>
                <a:gd name="T29" fmla="*/ 738 h 925"/>
                <a:gd name="T30" fmla="*/ 94 w 8139"/>
                <a:gd name="T31" fmla="*/ 731 h 925"/>
                <a:gd name="T32" fmla="*/ 105 w 8139"/>
                <a:gd name="T33" fmla="*/ 726 h 925"/>
                <a:gd name="T34" fmla="*/ 118 w 8139"/>
                <a:gd name="T35" fmla="*/ 720 h 925"/>
                <a:gd name="T36" fmla="*/ 132 w 8139"/>
                <a:gd name="T37" fmla="*/ 715 h 925"/>
                <a:gd name="T38" fmla="*/ 146 w 8139"/>
                <a:gd name="T39" fmla="*/ 712 h 925"/>
                <a:gd name="T40" fmla="*/ 161 w 8139"/>
                <a:gd name="T41" fmla="*/ 709 h 925"/>
                <a:gd name="T42" fmla="*/ 278 w 8139"/>
                <a:gd name="T43" fmla="*/ 697 h 925"/>
                <a:gd name="T44" fmla="*/ 547 w 8139"/>
                <a:gd name="T45" fmla="*/ 671 h 925"/>
                <a:gd name="T46" fmla="*/ 948 w 8139"/>
                <a:gd name="T47" fmla="*/ 634 h 925"/>
                <a:gd name="T48" fmla="*/ 1458 w 8139"/>
                <a:gd name="T49" fmla="*/ 587 h 925"/>
                <a:gd name="T50" fmla="*/ 2055 w 8139"/>
                <a:gd name="T51" fmla="*/ 533 h 925"/>
                <a:gd name="T52" fmla="*/ 2716 w 8139"/>
                <a:gd name="T53" fmla="*/ 473 h 925"/>
                <a:gd name="T54" fmla="*/ 3419 w 8139"/>
                <a:gd name="T55" fmla="*/ 410 h 925"/>
                <a:gd name="T56" fmla="*/ 4142 w 8139"/>
                <a:gd name="T57" fmla="*/ 345 h 925"/>
                <a:gd name="T58" fmla="*/ 4864 w 8139"/>
                <a:gd name="T59" fmla="*/ 280 h 925"/>
                <a:gd name="T60" fmla="*/ 5561 w 8139"/>
                <a:gd name="T61" fmla="*/ 217 h 925"/>
                <a:gd name="T62" fmla="*/ 6213 w 8139"/>
                <a:gd name="T63" fmla="*/ 159 h 925"/>
                <a:gd name="T64" fmla="*/ 6795 w 8139"/>
                <a:gd name="T65" fmla="*/ 107 h 925"/>
                <a:gd name="T66" fmla="*/ 7287 w 8139"/>
                <a:gd name="T67" fmla="*/ 63 h 925"/>
                <a:gd name="T68" fmla="*/ 7665 w 8139"/>
                <a:gd name="T69" fmla="*/ 29 h 925"/>
                <a:gd name="T70" fmla="*/ 7909 w 8139"/>
                <a:gd name="T71" fmla="*/ 8 h 925"/>
                <a:gd name="T72" fmla="*/ 7995 w 8139"/>
                <a:gd name="T73" fmla="*/ 0 h 925"/>
                <a:gd name="T74" fmla="*/ 7998 w 8139"/>
                <a:gd name="T75" fmla="*/ 0 h 925"/>
                <a:gd name="T76" fmla="*/ 8008 w 8139"/>
                <a:gd name="T77" fmla="*/ 1 h 925"/>
                <a:gd name="T78" fmla="*/ 8022 w 8139"/>
                <a:gd name="T79" fmla="*/ 3 h 925"/>
                <a:gd name="T80" fmla="*/ 8038 w 8139"/>
                <a:gd name="T81" fmla="*/ 10 h 925"/>
                <a:gd name="T82" fmla="*/ 8048 w 8139"/>
                <a:gd name="T83" fmla="*/ 14 h 925"/>
                <a:gd name="T84" fmla="*/ 8058 w 8139"/>
                <a:gd name="T85" fmla="*/ 19 h 925"/>
                <a:gd name="T86" fmla="*/ 8067 w 8139"/>
                <a:gd name="T87" fmla="*/ 26 h 925"/>
                <a:gd name="T88" fmla="*/ 8077 w 8139"/>
                <a:gd name="T89" fmla="*/ 35 h 925"/>
                <a:gd name="T90" fmla="*/ 8087 w 8139"/>
                <a:gd name="T91" fmla="*/ 44 h 925"/>
                <a:gd name="T92" fmla="*/ 8095 w 8139"/>
                <a:gd name="T93" fmla="*/ 56 h 925"/>
                <a:gd name="T94" fmla="*/ 8104 w 8139"/>
                <a:gd name="T95" fmla="*/ 70 h 925"/>
                <a:gd name="T96" fmla="*/ 8113 w 8139"/>
                <a:gd name="T97" fmla="*/ 87 h 925"/>
                <a:gd name="T98" fmla="*/ 8120 w 8139"/>
                <a:gd name="T99" fmla="*/ 103 h 925"/>
                <a:gd name="T100" fmla="*/ 8126 w 8139"/>
                <a:gd name="T101" fmla="*/ 117 h 925"/>
                <a:gd name="T102" fmla="*/ 8130 w 8139"/>
                <a:gd name="T103" fmla="*/ 130 h 925"/>
                <a:gd name="T104" fmla="*/ 8133 w 8139"/>
                <a:gd name="T105" fmla="*/ 141 h 925"/>
                <a:gd name="T106" fmla="*/ 8137 w 8139"/>
                <a:gd name="T107" fmla="*/ 159 h 925"/>
                <a:gd name="T108" fmla="*/ 8139 w 8139"/>
                <a:gd name="T109" fmla="*/ 172 h 925"/>
                <a:gd name="T110" fmla="*/ 8137 w 8139"/>
                <a:gd name="T111" fmla="*/ 181 h 925"/>
                <a:gd name="T112" fmla="*/ 8136 w 8139"/>
                <a:gd name="T113" fmla="*/ 185 h 925"/>
                <a:gd name="T114" fmla="*/ 8134 w 8139"/>
                <a:gd name="T115" fmla="*/ 188 h 925"/>
                <a:gd name="T116" fmla="*/ 8133 w 8139"/>
                <a:gd name="T117" fmla="*/ 188 h 925"/>
                <a:gd name="T118" fmla="*/ 1 w 8139"/>
                <a:gd name="T119" fmla="*/ 925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39" h="925">
                  <a:moveTo>
                    <a:pt x="1" y="925"/>
                  </a:moveTo>
                  <a:lnTo>
                    <a:pt x="0" y="916"/>
                  </a:lnTo>
                  <a:lnTo>
                    <a:pt x="3" y="895"/>
                  </a:lnTo>
                  <a:lnTo>
                    <a:pt x="4" y="879"/>
                  </a:lnTo>
                  <a:lnTo>
                    <a:pt x="7" y="863"/>
                  </a:lnTo>
                  <a:lnTo>
                    <a:pt x="11" y="845"/>
                  </a:lnTo>
                  <a:lnTo>
                    <a:pt x="17" y="826"/>
                  </a:lnTo>
                  <a:lnTo>
                    <a:pt x="25" y="807"/>
                  </a:lnTo>
                  <a:lnTo>
                    <a:pt x="36" y="789"/>
                  </a:lnTo>
                  <a:lnTo>
                    <a:pt x="41" y="779"/>
                  </a:lnTo>
                  <a:lnTo>
                    <a:pt x="49" y="770"/>
                  </a:lnTo>
                  <a:lnTo>
                    <a:pt x="57" y="762"/>
                  </a:lnTo>
                  <a:lnTo>
                    <a:pt x="64" y="753"/>
                  </a:lnTo>
                  <a:lnTo>
                    <a:pt x="74" y="745"/>
                  </a:lnTo>
                  <a:lnTo>
                    <a:pt x="84" y="738"/>
                  </a:lnTo>
                  <a:lnTo>
                    <a:pt x="94" y="731"/>
                  </a:lnTo>
                  <a:lnTo>
                    <a:pt x="105" y="726"/>
                  </a:lnTo>
                  <a:lnTo>
                    <a:pt x="118" y="720"/>
                  </a:lnTo>
                  <a:lnTo>
                    <a:pt x="132" y="715"/>
                  </a:lnTo>
                  <a:lnTo>
                    <a:pt x="146" y="712"/>
                  </a:lnTo>
                  <a:lnTo>
                    <a:pt x="161" y="709"/>
                  </a:lnTo>
                  <a:lnTo>
                    <a:pt x="278" y="697"/>
                  </a:lnTo>
                  <a:lnTo>
                    <a:pt x="547" y="671"/>
                  </a:lnTo>
                  <a:lnTo>
                    <a:pt x="948" y="634"/>
                  </a:lnTo>
                  <a:lnTo>
                    <a:pt x="1458" y="587"/>
                  </a:lnTo>
                  <a:lnTo>
                    <a:pt x="2055" y="533"/>
                  </a:lnTo>
                  <a:lnTo>
                    <a:pt x="2716" y="473"/>
                  </a:lnTo>
                  <a:lnTo>
                    <a:pt x="3419" y="410"/>
                  </a:lnTo>
                  <a:lnTo>
                    <a:pt x="4142" y="345"/>
                  </a:lnTo>
                  <a:lnTo>
                    <a:pt x="4864" y="280"/>
                  </a:lnTo>
                  <a:lnTo>
                    <a:pt x="5561" y="217"/>
                  </a:lnTo>
                  <a:lnTo>
                    <a:pt x="6213" y="159"/>
                  </a:lnTo>
                  <a:lnTo>
                    <a:pt x="6795" y="107"/>
                  </a:lnTo>
                  <a:lnTo>
                    <a:pt x="7287" y="63"/>
                  </a:lnTo>
                  <a:lnTo>
                    <a:pt x="7665" y="29"/>
                  </a:lnTo>
                  <a:lnTo>
                    <a:pt x="7909" y="8"/>
                  </a:lnTo>
                  <a:lnTo>
                    <a:pt x="7995" y="0"/>
                  </a:lnTo>
                  <a:lnTo>
                    <a:pt x="7998" y="0"/>
                  </a:lnTo>
                  <a:lnTo>
                    <a:pt x="8008" y="1"/>
                  </a:lnTo>
                  <a:lnTo>
                    <a:pt x="8022" y="3"/>
                  </a:lnTo>
                  <a:lnTo>
                    <a:pt x="8038" y="10"/>
                  </a:lnTo>
                  <a:lnTo>
                    <a:pt x="8048" y="14"/>
                  </a:lnTo>
                  <a:lnTo>
                    <a:pt x="8058" y="19"/>
                  </a:lnTo>
                  <a:lnTo>
                    <a:pt x="8067" y="26"/>
                  </a:lnTo>
                  <a:lnTo>
                    <a:pt x="8077" y="35"/>
                  </a:lnTo>
                  <a:lnTo>
                    <a:pt x="8087" y="44"/>
                  </a:lnTo>
                  <a:lnTo>
                    <a:pt x="8095" y="56"/>
                  </a:lnTo>
                  <a:lnTo>
                    <a:pt x="8104" y="70"/>
                  </a:lnTo>
                  <a:lnTo>
                    <a:pt x="8113" y="87"/>
                  </a:lnTo>
                  <a:lnTo>
                    <a:pt x="8120" y="103"/>
                  </a:lnTo>
                  <a:lnTo>
                    <a:pt x="8126" y="117"/>
                  </a:lnTo>
                  <a:lnTo>
                    <a:pt x="8130" y="130"/>
                  </a:lnTo>
                  <a:lnTo>
                    <a:pt x="8133" y="141"/>
                  </a:lnTo>
                  <a:lnTo>
                    <a:pt x="8137" y="159"/>
                  </a:lnTo>
                  <a:lnTo>
                    <a:pt x="8139" y="172"/>
                  </a:lnTo>
                  <a:lnTo>
                    <a:pt x="8137" y="181"/>
                  </a:lnTo>
                  <a:lnTo>
                    <a:pt x="8136" y="185"/>
                  </a:lnTo>
                  <a:lnTo>
                    <a:pt x="8134" y="188"/>
                  </a:lnTo>
                  <a:lnTo>
                    <a:pt x="8133" y="188"/>
                  </a:lnTo>
                  <a:lnTo>
                    <a:pt x="1" y="925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8" name="任意多边形: 形状 234"/>
            <p:cNvSpPr/>
            <p:nvPr/>
          </p:nvSpPr>
          <p:spPr bwMode="auto">
            <a:xfrm>
              <a:off x="7490475" y="2624301"/>
              <a:ext cx="3158291" cy="330000"/>
            </a:xfrm>
            <a:custGeom>
              <a:avLst/>
              <a:gdLst>
                <a:gd name="T0" fmla="*/ 1 w 8139"/>
                <a:gd name="T1" fmla="*/ 848 h 848"/>
                <a:gd name="T2" fmla="*/ 0 w 8139"/>
                <a:gd name="T3" fmla="*/ 837 h 848"/>
                <a:gd name="T4" fmla="*/ 3 w 8139"/>
                <a:gd name="T5" fmla="*/ 811 h 848"/>
                <a:gd name="T6" fmla="*/ 6 w 8139"/>
                <a:gd name="T7" fmla="*/ 793 h 848"/>
                <a:gd name="T8" fmla="*/ 10 w 8139"/>
                <a:gd name="T9" fmla="*/ 773 h 848"/>
                <a:gd name="T10" fmla="*/ 16 w 8139"/>
                <a:gd name="T11" fmla="*/ 753 h 848"/>
                <a:gd name="T12" fmla="*/ 24 w 8139"/>
                <a:gd name="T13" fmla="*/ 731 h 848"/>
                <a:gd name="T14" fmla="*/ 8108 w 8139"/>
                <a:gd name="T15" fmla="*/ 0 h 848"/>
                <a:gd name="T16" fmla="*/ 8110 w 8139"/>
                <a:gd name="T17" fmla="*/ 4 h 848"/>
                <a:gd name="T18" fmla="*/ 8113 w 8139"/>
                <a:gd name="T19" fmla="*/ 10 h 848"/>
                <a:gd name="T20" fmla="*/ 8120 w 8139"/>
                <a:gd name="T21" fmla="*/ 26 h 848"/>
                <a:gd name="T22" fmla="*/ 8126 w 8139"/>
                <a:gd name="T23" fmla="*/ 40 h 848"/>
                <a:gd name="T24" fmla="*/ 8130 w 8139"/>
                <a:gd name="T25" fmla="*/ 53 h 848"/>
                <a:gd name="T26" fmla="*/ 8133 w 8139"/>
                <a:gd name="T27" fmla="*/ 64 h 848"/>
                <a:gd name="T28" fmla="*/ 8137 w 8139"/>
                <a:gd name="T29" fmla="*/ 82 h 848"/>
                <a:gd name="T30" fmla="*/ 8139 w 8139"/>
                <a:gd name="T31" fmla="*/ 95 h 848"/>
                <a:gd name="T32" fmla="*/ 8137 w 8139"/>
                <a:gd name="T33" fmla="*/ 104 h 848"/>
                <a:gd name="T34" fmla="*/ 8136 w 8139"/>
                <a:gd name="T35" fmla="*/ 108 h 848"/>
                <a:gd name="T36" fmla="*/ 8134 w 8139"/>
                <a:gd name="T37" fmla="*/ 111 h 848"/>
                <a:gd name="T38" fmla="*/ 8133 w 8139"/>
                <a:gd name="T39" fmla="*/ 111 h 848"/>
                <a:gd name="T40" fmla="*/ 1 w 8139"/>
                <a:gd name="T41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9" h="848">
                  <a:moveTo>
                    <a:pt x="1" y="848"/>
                  </a:moveTo>
                  <a:lnTo>
                    <a:pt x="0" y="837"/>
                  </a:lnTo>
                  <a:lnTo>
                    <a:pt x="3" y="811"/>
                  </a:lnTo>
                  <a:lnTo>
                    <a:pt x="6" y="793"/>
                  </a:lnTo>
                  <a:lnTo>
                    <a:pt x="10" y="773"/>
                  </a:lnTo>
                  <a:lnTo>
                    <a:pt x="16" y="753"/>
                  </a:lnTo>
                  <a:lnTo>
                    <a:pt x="24" y="731"/>
                  </a:lnTo>
                  <a:lnTo>
                    <a:pt x="8108" y="0"/>
                  </a:lnTo>
                  <a:lnTo>
                    <a:pt x="8110" y="4"/>
                  </a:lnTo>
                  <a:lnTo>
                    <a:pt x="8113" y="10"/>
                  </a:lnTo>
                  <a:lnTo>
                    <a:pt x="8120" y="26"/>
                  </a:lnTo>
                  <a:lnTo>
                    <a:pt x="8126" y="40"/>
                  </a:lnTo>
                  <a:lnTo>
                    <a:pt x="8130" y="53"/>
                  </a:lnTo>
                  <a:lnTo>
                    <a:pt x="8133" y="64"/>
                  </a:lnTo>
                  <a:lnTo>
                    <a:pt x="8137" y="82"/>
                  </a:lnTo>
                  <a:lnTo>
                    <a:pt x="8139" y="95"/>
                  </a:lnTo>
                  <a:lnTo>
                    <a:pt x="8137" y="104"/>
                  </a:lnTo>
                  <a:lnTo>
                    <a:pt x="8136" y="108"/>
                  </a:lnTo>
                  <a:lnTo>
                    <a:pt x="8134" y="111"/>
                  </a:lnTo>
                  <a:lnTo>
                    <a:pt x="8133" y="111"/>
                  </a:lnTo>
                  <a:lnTo>
                    <a:pt x="1" y="84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9" name="任意多边形: 形状 235"/>
            <p:cNvSpPr/>
            <p:nvPr/>
          </p:nvSpPr>
          <p:spPr bwMode="auto">
            <a:xfrm>
              <a:off x="7713709" y="3707475"/>
              <a:ext cx="320294" cy="87353"/>
            </a:xfrm>
            <a:custGeom>
              <a:avLst/>
              <a:gdLst>
                <a:gd name="T0" fmla="*/ 0 w 821"/>
                <a:gd name="T1" fmla="*/ 73 h 226"/>
                <a:gd name="T2" fmla="*/ 814 w 821"/>
                <a:gd name="T3" fmla="*/ 0 h 226"/>
                <a:gd name="T4" fmla="*/ 821 w 821"/>
                <a:gd name="T5" fmla="*/ 63 h 226"/>
                <a:gd name="T6" fmla="*/ 192 w 821"/>
                <a:gd name="T7" fmla="*/ 121 h 226"/>
                <a:gd name="T8" fmla="*/ 179 w 821"/>
                <a:gd name="T9" fmla="*/ 122 h 226"/>
                <a:gd name="T10" fmla="*/ 165 w 821"/>
                <a:gd name="T11" fmla="*/ 124 h 226"/>
                <a:gd name="T12" fmla="*/ 152 w 821"/>
                <a:gd name="T13" fmla="*/ 127 h 226"/>
                <a:gd name="T14" fmla="*/ 138 w 821"/>
                <a:gd name="T15" fmla="*/ 132 h 226"/>
                <a:gd name="T16" fmla="*/ 126 w 821"/>
                <a:gd name="T17" fmla="*/ 136 h 226"/>
                <a:gd name="T18" fmla="*/ 113 w 821"/>
                <a:gd name="T19" fmla="*/ 141 h 226"/>
                <a:gd name="T20" fmla="*/ 101 w 821"/>
                <a:gd name="T21" fmla="*/ 148 h 226"/>
                <a:gd name="T22" fmla="*/ 89 w 821"/>
                <a:gd name="T23" fmla="*/ 154 h 226"/>
                <a:gd name="T24" fmla="*/ 78 w 821"/>
                <a:gd name="T25" fmla="*/ 161 h 226"/>
                <a:gd name="T26" fmla="*/ 68 w 821"/>
                <a:gd name="T27" fmla="*/ 168 h 226"/>
                <a:gd name="T28" fmla="*/ 57 w 821"/>
                <a:gd name="T29" fmla="*/ 177 h 226"/>
                <a:gd name="T30" fmla="*/ 47 w 821"/>
                <a:gd name="T31" fmla="*/ 186 h 226"/>
                <a:gd name="T32" fmla="*/ 38 w 821"/>
                <a:gd name="T33" fmla="*/ 194 h 226"/>
                <a:gd name="T34" fmla="*/ 30 w 821"/>
                <a:gd name="T35" fmla="*/ 204 h 226"/>
                <a:gd name="T36" fmla="*/ 21 w 821"/>
                <a:gd name="T37" fmla="*/ 215 h 226"/>
                <a:gd name="T38" fmla="*/ 14 w 821"/>
                <a:gd name="T39" fmla="*/ 226 h 226"/>
                <a:gd name="T40" fmla="*/ 0 w 821"/>
                <a:gd name="T41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1" h="226">
                  <a:moveTo>
                    <a:pt x="0" y="73"/>
                  </a:moveTo>
                  <a:lnTo>
                    <a:pt x="814" y="0"/>
                  </a:lnTo>
                  <a:lnTo>
                    <a:pt x="821" y="63"/>
                  </a:lnTo>
                  <a:lnTo>
                    <a:pt x="192" y="121"/>
                  </a:lnTo>
                  <a:lnTo>
                    <a:pt x="179" y="122"/>
                  </a:lnTo>
                  <a:lnTo>
                    <a:pt x="165" y="124"/>
                  </a:lnTo>
                  <a:lnTo>
                    <a:pt x="152" y="127"/>
                  </a:lnTo>
                  <a:lnTo>
                    <a:pt x="138" y="132"/>
                  </a:lnTo>
                  <a:lnTo>
                    <a:pt x="126" y="136"/>
                  </a:lnTo>
                  <a:lnTo>
                    <a:pt x="113" y="141"/>
                  </a:lnTo>
                  <a:lnTo>
                    <a:pt x="101" y="148"/>
                  </a:lnTo>
                  <a:lnTo>
                    <a:pt x="89" y="154"/>
                  </a:lnTo>
                  <a:lnTo>
                    <a:pt x="78" y="161"/>
                  </a:lnTo>
                  <a:lnTo>
                    <a:pt x="68" y="168"/>
                  </a:lnTo>
                  <a:lnTo>
                    <a:pt x="57" y="177"/>
                  </a:lnTo>
                  <a:lnTo>
                    <a:pt x="47" y="186"/>
                  </a:lnTo>
                  <a:lnTo>
                    <a:pt x="38" y="194"/>
                  </a:lnTo>
                  <a:lnTo>
                    <a:pt x="30" y="204"/>
                  </a:lnTo>
                  <a:lnTo>
                    <a:pt x="21" y="215"/>
                  </a:lnTo>
                  <a:lnTo>
                    <a:pt x="14" y="22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0" name="任意多边形: 形状 236"/>
            <p:cNvSpPr/>
            <p:nvPr/>
          </p:nvSpPr>
          <p:spPr bwMode="auto">
            <a:xfrm>
              <a:off x="10270237" y="3476475"/>
              <a:ext cx="318353" cy="97059"/>
            </a:xfrm>
            <a:custGeom>
              <a:avLst/>
              <a:gdLst>
                <a:gd name="T0" fmla="*/ 794 w 817"/>
                <a:gd name="T1" fmla="*/ 0 h 246"/>
                <a:gd name="T2" fmla="*/ 0 w 817"/>
                <a:gd name="T3" fmla="*/ 71 h 246"/>
                <a:gd name="T4" fmla="*/ 6 w 817"/>
                <a:gd name="T5" fmla="*/ 136 h 246"/>
                <a:gd name="T6" fmla="*/ 564 w 817"/>
                <a:gd name="T7" fmla="*/ 85 h 246"/>
                <a:gd name="T8" fmla="*/ 585 w 817"/>
                <a:gd name="T9" fmla="*/ 84 h 246"/>
                <a:gd name="T10" fmla="*/ 606 w 817"/>
                <a:gd name="T11" fmla="*/ 85 h 246"/>
                <a:gd name="T12" fmla="*/ 627 w 817"/>
                <a:gd name="T13" fmla="*/ 87 h 246"/>
                <a:gd name="T14" fmla="*/ 646 w 817"/>
                <a:gd name="T15" fmla="*/ 92 h 246"/>
                <a:gd name="T16" fmla="*/ 665 w 817"/>
                <a:gd name="T17" fmla="*/ 97 h 246"/>
                <a:gd name="T18" fmla="*/ 684 w 817"/>
                <a:gd name="T19" fmla="*/ 105 h 246"/>
                <a:gd name="T20" fmla="*/ 702 w 817"/>
                <a:gd name="T21" fmla="*/ 113 h 246"/>
                <a:gd name="T22" fmla="*/ 719 w 817"/>
                <a:gd name="T23" fmla="*/ 124 h 246"/>
                <a:gd name="T24" fmla="*/ 736 w 817"/>
                <a:gd name="T25" fmla="*/ 135 h 246"/>
                <a:gd name="T26" fmla="*/ 751 w 817"/>
                <a:gd name="T27" fmla="*/ 148 h 246"/>
                <a:gd name="T28" fmla="*/ 765 w 817"/>
                <a:gd name="T29" fmla="*/ 162 h 246"/>
                <a:gd name="T30" fmla="*/ 778 w 817"/>
                <a:gd name="T31" fmla="*/ 177 h 246"/>
                <a:gd name="T32" fmla="*/ 790 w 817"/>
                <a:gd name="T33" fmla="*/ 193 h 246"/>
                <a:gd name="T34" fmla="*/ 799 w 817"/>
                <a:gd name="T35" fmla="*/ 210 h 246"/>
                <a:gd name="T36" fmla="*/ 809 w 817"/>
                <a:gd name="T37" fmla="*/ 228 h 246"/>
                <a:gd name="T38" fmla="*/ 817 w 817"/>
                <a:gd name="T39" fmla="*/ 246 h 246"/>
                <a:gd name="T40" fmla="*/ 794 w 817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7" h="246">
                  <a:moveTo>
                    <a:pt x="794" y="0"/>
                  </a:moveTo>
                  <a:lnTo>
                    <a:pt x="0" y="71"/>
                  </a:lnTo>
                  <a:lnTo>
                    <a:pt x="6" y="136"/>
                  </a:lnTo>
                  <a:lnTo>
                    <a:pt x="564" y="85"/>
                  </a:lnTo>
                  <a:lnTo>
                    <a:pt x="585" y="84"/>
                  </a:lnTo>
                  <a:lnTo>
                    <a:pt x="606" y="85"/>
                  </a:lnTo>
                  <a:lnTo>
                    <a:pt x="627" y="87"/>
                  </a:lnTo>
                  <a:lnTo>
                    <a:pt x="646" y="92"/>
                  </a:lnTo>
                  <a:lnTo>
                    <a:pt x="665" y="97"/>
                  </a:lnTo>
                  <a:lnTo>
                    <a:pt x="684" y="105"/>
                  </a:lnTo>
                  <a:lnTo>
                    <a:pt x="702" y="113"/>
                  </a:lnTo>
                  <a:lnTo>
                    <a:pt x="719" y="124"/>
                  </a:lnTo>
                  <a:lnTo>
                    <a:pt x="736" y="135"/>
                  </a:lnTo>
                  <a:lnTo>
                    <a:pt x="751" y="148"/>
                  </a:lnTo>
                  <a:lnTo>
                    <a:pt x="765" y="162"/>
                  </a:lnTo>
                  <a:lnTo>
                    <a:pt x="778" y="177"/>
                  </a:lnTo>
                  <a:lnTo>
                    <a:pt x="790" y="193"/>
                  </a:lnTo>
                  <a:lnTo>
                    <a:pt x="799" y="210"/>
                  </a:lnTo>
                  <a:lnTo>
                    <a:pt x="809" y="228"/>
                  </a:lnTo>
                  <a:lnTo>
                    <a:pt x="817" y="246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1" name="任意多边形: 形状 237"/>
            <p:cNvSpPr/>
            <p:nvPr/>
          </p:nvSpPr>
          <p:spPr bwMode="auto">
            <a:xfrm>
              <a:off x="8991002" y="3804534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8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2" name="任意多边形: 形状 238"/>
            <p:cNvSpPr/>
            <p:nvPr/>
          </p:nvSpPr>
          <p:spPr bwMode="auto">
            <a:xfrm>
              <a:off x="8732826" y="4070474"/>
              <a:ext cx="161118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3" name="任意多边形: 形状 239"/>
            <p:cNvSpPr/>
            <p:nvPr/>
          </p:nvSpPr>
          <p:spPr bwMode="auto">
            <a:xfrm>
              <a:off x="9421943" y="4291768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4" name="任意多边形: 形状 240"/>
            <p:cNvSpPr/>
            <p:nvPr/>
          </p:nvSpPr>
          <p:spPr bwMode="auto">
            <a:xfrm>
              <a:off x="9880060" y="3825887"/>
              <a:ext cx="161118" cy="126177"/>
            </a:xfrm>
            <a:custGeom>
              <a:avLst/>
              <a:gdLst>
                <a:gd name="T0" fmla="*/ 0 w 414"/>
                <a:gd name="T1" fmla="*/ 34 h 327"/>
                <a:gd name="T2" fmla="*/ 388 w 414"/>
                <a:gd name="T3" fmla="*/ 0 h 327"/>
                <a:gd name="T4" fmla="*/ 414 w 414"/>
                <a:gd name="T5" fmla="*/ 293 h 327"/>
                <a:gd name="T6" fmla="*/ 26 w 414"/>
                <a:gd name="T7" fmla="*/ 327 h 327"/>
                <a:gd name="T8" fmla="*/ 0 w 414"/>
                <a:gd name="T9" fmla="*/ 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7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5" name="任意多边形: 形状 241"/>
            <p:cNvSpPr/>
            <p:nvPr/>
          </p:nvSpPr>
          <p:spPr bwMode="auto">
            <a:xfrm>
              <a:off x="8030122" y="3505593"/>
              <a:ext cx="2242058" cy="227118"/>
            </a:xfrm>
            <a:custGeom>
              <a:avLst/>
              <a:gdLst>
                <a:gd name="T0" fmla="*/ 0 w 5776"/>
                <a:gd name="T1" fmla="*/ 523 h 589"/>
                <a:gd name="T2" fmla="*/ 5770 w 5776"/>
                <a:gd name="T3" fmla="*/ 0 h 589"/>
                <a:gd name="T4" fmla="*/ 5776 w 5776"/>
                <a:gd name="T5" fmla="*/ 67 h 589"/>
                <a:gd name="T6" fmla="*/ 7 w 5776"/>
                <a:gd name="T7" fmla="*/ 589 h 589"/>
                <a:gd name="T8" fmla="*/ 0 w 5776"/>
                <a:gd name="T9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6" h="589">
                  <a:moveTo>
                    <a:pt x="0" y="523"/>
                  </a:moveTo>
                  <a:lnTo>
                    <a:pt x="5770" y="0"/>
                  </a:lnTo>
                  <a:lnTo>
                    <a:pt x="5776" y="67"/>
                  </a:lnTo>
                  <a:lnTo>
                    <a:pt x="7" y="589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6" name="任意多边形: 形状 242"/>
            <p:cNvSpPr/>
            <p:nvPr/>
          </p:nvSpPr>
          <p:spPr bwMode="auto">
            <a:xfrm>
              <a:off x="10842882" y="4681944"/>
              <a:ext cx="1024941" cy="689118"/>
            </a:xfrm>
            <a:custGeom>
              <a:avLst/>
              <a:gdLst>
                <a:gd name="T0" fmla="*/ 2561 w 2640"/>
                <a:gd name="T1" fmla="*/ 1093 h 1772"/>
                <a:gd name="T2" fmla="*/ 2571 w 2640"/>
                <a:gd name="T3" fmla="*/ 895 h 1772"/>
                <a:gd name="T4" fmla="*/ 2454 w 2640"/>
                <a:gd name="T5" fmla="*/ 770 h 1772"/>
                <a:gd name="T6" fmla="*/ 2122 w 2640"/>
                <a:gd name="T7" fmla="*/ 837 h 1772"/>
                <a:gd name="T8" fmla="*/ 1699 w 2640"/>
                <a:gd name="T9" fmla="*/ 1074 h 1772"/>
                <a:gd name="T10" fmla="*/ 1334 w 2640"/>
                <a:gd name="T11" fmla="*/ 1343 h 1772"/>
                <a:gd name="T12" fmla="*/ 976 w 2640"/>
                <a:gd name="T13" fmla="*/ 1630 h 1772"/>
                <a:gd name="T14" fmla="*/ 768 w 2640"/>
                <a:gd name="T15" fmla="*/ 1755 h 1772"/>
                <a:gd name="T16" fmla="*/ 664 w 2640"/>
                <a:gd name="T17" fmla="*/ 1770 h 1772"/>
                <a:gd name="T18" fmla="*/ 602 w 2640"/>
                <a:gd name="T19" fmla="*/ 1739 h 1772"/>
                <a:gd name="T20" fmla="*/ 552 w 2640"/>
                <a:gd name="T21" fmla="*/ 1639 h 1772"/>
                <a:gd name="T22" fmla="*/ 535 w 2640"/>
                <a:gd name="T23" fmla="*/ 1408 h 1772"/>
                <a:gd name="T24" fmla="*/ 580 w 2640"/>
                <a:gd name="T25" fmla="*/ 1190 h 1772"/>
                <a:gd name="T26" fmla="*/ 681 w 2640"/>
                <a:gd name="T27" fmla="*/ 1023 h 1772"/>
                <a:gd name="T28" fmla="*/ 822 w 2640"/>
                <a:gd name="T29" fmla="*/ 888 h 1772"/>
                <a:gd name="T30" fmla="*/ 1165 w 2640"/>
                <a:gd name="T31" fmla="*/ 646 h 1772"/>
                <a:gd name="T32" fmla="*/ 1369 w 2640"/>
                <a:gd name="T33" fmla="*/ 476 h 1772"/>
                <a:gd name="T34" fmla="*/ 1546 w 2640"/>
                <a:gd name="T35" fmla="*/ 266 h 1772"/>
                <a:gd name="T36" fmla="*/ 1585 w 2640"/>
                <a:gd name="T37" fmla="*/ 172 h 1772"/>
                <a:gd name="T38" fmla="*/ 1572 w 2640"/>
                <a:gd name="T39" fmla="*/ 103 h 1772"/>
                <a:gd name="T40" fmla="*/ 1488 w 2640"/>
                <a:gd name="T41" fmla="*/ 63 h 1772"/>
                <a:gd name="T42" fmla="*/ 1292 w 2640"/>
                <a:gd name="T43" fmla="*/ 64 h 1772"/>
                <a:gd name="T44" fmla="*/ 982 w 2640"/>
                <a:gd name="T45" fmla="*/ 140 h 1772"/>
                <a:gd name="T46" fmla="*/ 681 w 2640"/>
                <a:gd name="T47" fmla="*/ 273 h 1772"/>
                <a:gd name="T48" fmla="*/ 420 w 2640"/>
                <a:gd name="T49" fmla="*/ 380 h 1772"/>
                <a:gd name="T50" fmla="*/ 217 w 2640"/>
                <a:gd name="T51" fmla="*/ 428 h 1772"/>
                <a:gd name="T52" fmla="*/ 0 w 2640"/>
                <a:gd name="T53" fmla="*/ 430 h 1772"/>
                <a:gd name="T54" fmla="*/ 192 w 2640"/>
                <a:gd name="T55" fmla="*/ 376 h 1772"/>
                <a:gd name="T56" fmla="*/ 377 w 2640"/>
                <a:gd name="T57" fmla="*/ 337 h 1772"/>
                <a:gd name="T58" fmla="*/ 618 w 2640"/>
                <a:gd name="T59" fmla="*/ 243 h 1772"/>
                <a:gd name="T60" fmla="*/ 918 w 2640"/>
                <a:gd name="T61" fmla="*/ 104 h 1772"/>
                <a:gd name="T62" fmla="*/ 1245 w 2640"/>
                <a:gd name="T63" fmla="*/ 16 h 1772"/>
                <a:gd name="T64" fmla="*/ 1479 w 2640"/>
                <a:gd name="T65" fmla="*/ 6 h 1772"/>
                <a:gd name="T66" fmla="*/ 1591 w 2640"/>
                <a:gd name="T67" fmla="*/ 45 h 1772"/>
                <a:gd name="T68" fmla="*/ 1631 w 2640"/>
                <a:gd name="T69" fmla="*/ 91 h 1772"/>
                <a:gd name="T70" fmla="*/ 1644 w 2640"/>
                <a:gd name="T71" fmla="*/ 156 h 1772"/>
                <a:gd name="T72" fmla="*/ 1620 w 2640"/>
                <a:gd name="T73" fmla="*/ 245 h 1772"/>
                <a:gd name="T74" fmla="*/ 1524 w 2640"/>
                <a:gd name="T75" fmla="*/ 391 h 1772"/>
                <a:gd name="T76" fmla="*/ 1319 w 2640"/>
                <a:gd name="T77" fmla="*/ 595 h 1772"/>
                <a:gd name="T78" fmla="*/ 1050 w 2640"/>
                <a:gd name="T79" fmla="*/ 793 h 1772"/>
                <a:gd name="T80" fmla="*/ 802 w 2640"/>
                <a:gd name="T81" fmla="*/ 978 h 1772"/>
                <a:gd name="T82" fmla="*/ 682 w 2640"/>
                <a:gd name="T83" fmla="*/ 1116 h 1772"/>
                <a:gd name="T84" fmla="*/ 607 w 2640"/>
                <a:gd name="T85" fmla="*/ 1290 h 1772"/>
                <a:gd name="T86" fmla="*/ 590 w 2640"/>
                <a:gd name="T87" fmla="*/ 1518 h 1772"/>
                <a:gd name="T88" fmla="*/ 617 w 2640"/>
                <a:gd name="T89" fmla="*/ 1661 h 1772"/>
                <a:gd name="T90" fmla="*/ 674 w 2640"/>
                <a:gd name="T91" fmla="*/ 1715 h 1772"/>
                <a:gd name="T92" fmla="*/ 756 w 2640"/>
                <a:gd name="T93" fmla="*/ 1700 h 1772"/>
                <a:gd name="T94" fmla="*/ 949 w 2640"/>
                <a:gd name="T95" fmla="*/ 1580 h 1772"/>
                <a:gd name="T96" fmla="*/ 1301 w 2640"/>
                <a:gd name="T97" fmla="*/ 1299 h 1772"/>
                <a:gd name="T98" fmla="*/ 1668 w 2640"/>
                <a:gd name="T99" fmla="*/ 1027 h 1772"/>
                <a:gd name="T100" fmla="*/ 2110 w 2640"/>
                <a:gd name="T101" fmla="*/ 782 h 1772"/>
                <a:gd name="T102" fmla="*/ 2498 w 2640"/>
                <a:gd name="T103" fmla="*/ 704 h 1772"/>
                <a:gd name="T104" fmla="*/ 2633 w 2640"/>
                <a:gd name="T105" fmla="*/ 852 h 1772"/>
                <a:gd name="T106" fmla="*/ 2622 w 2640"/>
                <a:gd name="T107" fmla="*/ 1084 h 1772"/>
                <a:gd name="T108" fmla="*/ 2509 w 2640"/>
                <a:gd name="T109" fmla="*/ 1261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0" h="1772">
                  <a:moveTo>
                    <a:pt x="2509" y="1261"/>
                  </a:moveTo>
                  <a:lnTo>
                    <a:pt x="2512" y="1252"/>
                  </a:lnTo>
                  <a:lnTo>
                    <a:pt x="2522" y="1228"/>
                  </a:lnTo>
                  <a:lnTo>
                    <a:pt x="2534" y="1192"/>
                  </a:lnTo>
                  <a:lnTo>
                    <a:pt x="2548" y="1146"/>
                  </a:lnTo>
                  <a:lnTo>
                    <a:pt x="2555" y="1120"/>
                  </a:lnTo>
                  <a:lnTo>
                    <a:pt x="2561" y="1093"/>
                  </a:lnTo>
                  <a:lnTo>
                    <a:pt x="2566" y="1065"/>
                  </a:lnTo>
                  <a:lnTo>
                    <a:pt x="2572" y="1036"/>
                  </a:lnTo>
                  <a:lnTo>
                    <a:pt x="2575" y="1008"/>
                  </a:lnTo>
                  <a:lnTo>
                    <a:pt x="2577" y="978"/>
                  </a:lnTo>
                  <a:lnTo>
                    <a:pt x="2577" y="949"/>
                  </a:lnTo>
                  <a:lnTo>
                    <a:pt x="2575" y="922"/>
                  </a:lnTo>
                  <a:lnTo>
                    <a:pt x="2571" y="895"/>
                  </a:lnTo>
                  <a:lnTo>
                    <a:pt x="2564" y="870"/>
                  </a:lnTo>
                  <a:lnTo>
                    <a:pt x="2555" y="846"/>
                  </a:lnTo>
                  <a:lnTo>
                    <a:pt x="2542" y="826"/>
                  </a:lnTo>
                  <a:lnTo>
                    <a:pt x="2525" y="807"/>
                  </a:lnTo>
                  <a:lnTo>
                    <a:pt x="2506" y="791"/>
                  </a:lnTo>
                  <a:lnTo>
                    <a:pt x="2482" y="779"/>
                  </a:lnTo>
                  <a:lnTo>
                    <a:pt x="2454" y="770"/>
                  </a:lnTo>
                  <a:lnTo>
                    <a:pt x="2422" y="765"/>
                  </a:lnTo>
                  <a:lnTo>
                    <a:pt x="2385" y="764"/>
                  </a:lnTo>
                  <a:lnTo>
                    <a:pt x="2344" y="767"/>
                  </a:lnTo>
                  <a:lnTo>
                    <a:pt x="2296" y="777"/>
                  </a:lnTo>
                  <a:lnTo>
                    <a:pt x="2244" y="791"/>
                  </a:lnTo>
                  <a:lnTo>
                    <a:pt x="2186" y="811"/>
                  </a:lnTo>
                  <a:lnTo>
                    <a:pt x="2122" y="837"/>
                  </a:lnTo>
                  <a:lnTo>
                    <a:pt x="2052" y="869"/>
                  </a:lnTo>
                  <a:lnTo>
                    <a:pt x="1990" y="899"/>
                  </a:lnTo>
                  <a:lnTo>
                    <a:pt x="1930" y="932"/>
                  </a:lnTo>
                  <a:lnTo>
                    <a:pt x="1870" y="965"/>
                  </a:lnTo>
                  <a:lnTo>
                    <a:pt x="1812" y="1001"/>
                  </a:lnTo>
                  <a:lnTo>
                    <a:pt x="1755" y="1037"/>
                  </a:lnTo>
                  <a:lnTo>
                    <a:pt x="1699" y="1074"/>
                  </a:lnTo>
                  <a:lnTo>
                    <a:pt x="1642" y="1111"/>
                  </a:lnTo>
                  <a:lnTo>
                    <a:pt x="1588" y="1149"/>
                  </a:lnTo>
                  <a:lnTo>
                    <a:pt x="1535" y="1188"/>
                  </a:lnTo>
                  <a:lnTo>
                    <a:pt x="1484" y="1227"/>
                  </a:lnTo>
                  <a:lnTo>
                    <a:pt x="1433" y="1266"/>
                  </a:lnTo>
                  <a:lnTo>
                    <a:pt x="1383" y="1304"/>
                  </a:lnTo>
                  <a:lnTo>
                    <a:pt x="1334" y="1343"/>
                  </a:lnTo>
                  <a:lnTo>
                    <a:pt x="1288" y="1381"/>
                  </a:lnTo>
                  <a:lnTo>
                    <a:pt x="1243" y="1418"/>
                  </a:lnTo>
                  <a:lnTo>
                    <a:pt x="1197" y="1453"/>
                  </a:lnTo>
                  <a:lnTo>
                    <a:pt x="1119" y="1517"/>
                  </a:lnTo>
                  <a:lnTo>
                    <a:pt x="1045" y="1576"/>
                  </a:lnTo>
                  <a:lnTo>
                    <a:pt x="1009" y="1604"/>
                  </a:lnTo>
                  <a:lnTo>
                    <a:pt x="976" y="1630"/>
                  </a:lnTo>
                  <a:lnTo>
                    <a:pt x="942" y="1653"/>
                  </a:lnTo>
                  <a:lnTo>
                    <a:pt x="910" y="1675"/>
                  </a:lnTo>
                  <a:lnTo>
                    <a:pt x="880" y="1696"/>
                  </a:lnTo>
                  <a:lnTo>
                    <a:pt x="850" y="1714"/>
                  </a:lnTo>
                  <a:lnTo>
                    <a:pt x="822" y="1730"/>
                  </a:lnTo>
                  <a:lnTo>
                    <a:pt x="794" y="1743"/>
                  </a:lnTo>
                  <a:lnTo>
                    <a:pt x="768" y="1755"/>
                  </a:lnTo>
                  <a:lnTo>
                    <a:pt x="744" y="1764"/>
                  </a:lnTo>
                  <a:lnTo>
                    <a:pt x="733" y="1766"/>
                  </a:lnTo>
                  <a:lnTo>
                    <a:pt x="721" y="1769"/>
                  </a:lnTo>
                  <a:lnTo>
                    <a:pt x="710" y="1770"/>
                  </a:lnTo>
                  <a:lnTo>
                    <a:pt x="698" y="1771"/>
                  </a:lnTo>
                  <a:lnTo>
                    <a:pt x="681" y="1772"/>
                  </a:lnTo>
                  <a:lnTo>
                    <a:pt x="664" y="1770"/>
                  </a:lnTo>
                  <a:lnTo>
                    <a:pt x="649" y="1767"/>
                  </a:lnTo>
                  <a:lnTo>
                    <a:pt x="634" y="1762"/>
                  </a:lnTo>
                  <a:lnTo>
                    <a:pt x="628" y="1757"/>
                  </a:lnTo>
                  <a:lnTo>
                    <a:pt x="620" y="1754"/>
                  </a:lnTo>
                  <a:lnTo>
                    <a:pt x="614" y="1749"/>
                  </a:lnTo>
                  <a:lnTo>
                    <a:pt x="608" y="1744"/>
                  </a:lnTo>
                  <a:lnTo>
                    <a:pt x="602" y="1739"/>
                  </a:lnTo>
                  <a:lnTo>
                    <a:pt x="596" y="1732"/>
                  </a:lnTo>
                  <a:lnTo>
                    <a:pt x="591" y="1726"/>
                  </a:lnTo>
                  <a:lnTo>
                    <a:pt x="586" y="1718"/>
                  </a:lnTo>
                  <a:lnTo>
                    <a:pt x="576" y="1702"/>
                  </a:lnTo>
                  <a:lnTo>
                    <a:pt x="566" y="1684"/>
                  </a:lnTo>
                  <a:lnTo>
                    <a:pt x="559" y="1663"/>
                  </a:lnTo>
                  <a:lnTo>
                    <a:pt x="552" y="1639"/>
                  </a:lnTo>
                  <a:lnTo>
                    <a:pt x="547" y="1613"/>
                  </a:lnTo>
                  <a:lnTo>
                    <a:pt x="541" y="1585"/>
                  </a:lnTo>
                  <a:lnTo>
                    <a:pt x="538" y="1555"/>
                  </a:lnTo>
                  <a:lnTo>
                    <a:pt x="535" y="1521"/>
                  </a:lnTo>
                  <a:lnTo>
                    <a:pt x="534" y="1481"/>
                  </a:lnTo>
                  <a:lnTo>
                    <a:pt x="534" y="1444"/>
                  </a:lnTo>
                  <a:lnTo>
                    <a:pt x="535" y="1408"/>
                  </a:lnTo>
                  <a:lnTo>
                    <a:pt x="537" y="1373"/>
                  </a:lnTo>
                  <a:lnTo>
                    <a:pt x="541" y="1340"/>
                  </a:lnTo>
                  <a:lnTo>
                    <a:pt x="547" y="1307"/>
                  </a:lnTo>
                  <a:lnTo>
                    <a:pt x="553" y="1276"/>
                  </a:lnTo>
                  <a:lnTo>
                    <a:pt x="561" y="1247"/>
                  </a:lnTo>
                  <a:lnTo>
                    <a:pt x="569" y="1217"/>
                  </a:lnTo>
                  <a:lnTo>
                    <a:pt x="580" y="1190"/>
                  </a:lnTo>
                  <a:lnTo>
                    <a:pt x="591" y="1163"/>
                  </a:lnTo>
                  <a:lnTo>
                    <a:pt x="604" y="1139"/>
                  </a:lnTo>
                  <a:lnTo>
                    <a:pt x="617" y="1114"/>
                  </a:lnTo>
                  <a:lnTo>
                    <a:pt x="631" y="1090"/>
                  </a:lnTo>
                  <a:lnTo>
                    <a:pt x="647" y="1067"/>
                  </a:lnTo>
                  <a:lnTo>
                    <a:pt x="663" y="1044"/>
                  </a:lnTo>
                  <a:lnTo>
                    <a:pt x="681" y="1023"/>
                  </a:lnTo>
                  <a:lnTo>
                    <a:pt x="698" y="1002"/>
                  </a:lnTo>
                  <a:lnTo>
                    <a:pt x="717" y="982"/>
                  </a:lnTo>
                  <a:lnTo>
                    <a:pt x="737" y="962"/>
                  </a:lnTo>
                  <a:lnTo>
                    <a:pt x="757" y="943"/>
                  </a:lnTo>
                  <a:lnTo>
                    <a:pt x="778" y="924"/>
                  </a:lnTo>
                  <a:lnTo>
                    <a:pt x="800" y="906"/>
                  </a:lnTo>
                  <a:lnTo>
                    <a:pt x="822" y="888"/>
                  </a:lnTo>
                  <a:lnTo>
                    <a:pt x="869" y="852"/>
                  </a:lnTo>
                  <a:lnTo>
                    <a:pt x="917" y="817"/>
                  </a:lnTo>
                  <a:lnTo>
                    <a:pt x="967" y="783"/>
                  </a:lnTo>
                  <a:lnTo>
                    <a:pt x="1019" y="747"/>
                  </a:lnTo>
                  <a:lnTo>
                    <a:pt x="1076" y="708"/>
                  </a:lnTo>
                  <a:lnTo>
                    <a:pt x="1135" y="667"/>
                  </a:lnTo>
                  <a:lnTo>
                    <a:pt x="1165" y="646"/>
                  </a:lnTo>
                  <a:lnTo>
                    <a:pt x="1194" y="625"/>
                  </a:lnTo>
                  <a:lnTo>
                    <a:pt x="1223" y="602"/>
                  </a:lnTo>
                  <a:lnTo>
                    <a:pt x="1253" y="578"/>
                  </a:lnTo>
                  <a:lnTo>
                    <a:pt x="1283" y="554"/>
                  </a:lnTo>
                  <a:lnTo>
                    <a:pt x="1312" y="529"/>
                  </a:lnTo>
                  <a:lnTo>
                    <a:pt x="1341" y="504"/>
                  </a:lnTo>
                  <a:lnTo>
                    <a:pt x="1369" y="476"/>
                  </a:lnTo>
                  <a:lnTo>
                    <a:pt x="1398" y="448"/>
                  </a:lnTo>
                  <a:lnTo>
                    <a:pt x="1426" y="419"/>
                  </a:lnTo>
                  <a:lnTo>
                    <a:pt x="1453" y="389"/>
                  </a:lnTo>
                  <a:lnTo>
                    <a:pt x="1480" y="356"/>
                  </a:lnTo>
                  <a:lnTo>
                    <a:pt x="1506" y="324"/>
                  </a:lnTo>
                  <a:lnTo>
                    <a:pt x="1528" y="294"/>
                  </a:lnTo>
                  <a:lnTo>
                    <a:pt x="1546" y="266"/>
                  </a:lnTo>
                  <a:lnTo>
                    <a:pt x="1560" y="240"/>
                  </a:lnTo>
                  <a:lnTo>
                    <a:pt x="1567" y="228"/>
                  </a:lnTo>
                  <a:lnTo>
                    <a:pt x="1572" y="216"/>
                  </a:lnTo>
                  <a:lnTo>
                    <a:pt x="1577" y="204"/>
                  </a:lnTo>
                  <a:lnTo>
                    <a:pt x="1581" y="193"/>
                  </a:lnTo>
                  <a:lnTo>
                    <a:pt x="1583" y="182"/>
                  </a:lnTo>
                  <a:lnTo>
                    <a:pt x="1585" y="172"/>
                  </a:lnTo>
                  <a:lnTo>
                    <a:pt x="1587" y="163"/>
                  </a:lnTo>
                  <a:lnTo>
                    <a:pt x="1587" y="154"/>
                  </a:lnTo>
                  <a:lnTo>
                    <a:pt x="1587" y="142"/>
                  </a:lnTo>
                  <a:lnTo>
                    <a:pt x="1586" y="131"/>
                  </a:lnTo>
                  <a:lnTo>
                    <a:pt x="1583" y="122"/>
                  </a:lnTo>
                  <a:lnTo>
                    <a:pt x="1579" y="112"/>
                  </a:lnTo>
                  <a:lnTo>
                    <a:pt x="1572" y="103"/>
                  </a:lnTo>
                  <a:lnTo>
                    <a:pt x="1566" y="96"/>
                  </a:lnTo>
                  <a:lnTo>
                    <a:pt x="1557" y="89"/>
                  </a:lnTo>
                  <a:lnTo>
                    <a:pt x="1547" y="83"/>
                  </a:lnTo>
                  <a:lnTo>
                    <a:pt x="1534" y="76"/>
                  </a:lnTo>
                  <a:lnTo>
                    <a:pt x="1520" y="71"/>
                  </a:lnTo>
                  <a:lnTo>
                    <a:pt x="1504" y="66"/>
                  </a:lnTo>
                  <a:lnTo>
                    <a:pt x="1488" y="63"/>
                  </a:lnTo>
                  <a:lnTo>
                    <a:pt x="1470" y="60"/>
                  </a:lnTo>
                  <a:lnTo>
                    <a:pt x="1450" y="58"/>
                  </a:lnTo>
                  <a:lnTo>
                    <a:pt x="1430" y="57"/>
                  </a:lnTo>
                  <a:lnTo>
                    <a:pt x="1408" y="57"/>
                  </a:lnTo>
                  <a:lnTo>
                    <a:pt x="1371" y="57"/>
                  </a:lnTo>
                  <a:lnTo>
                    <a:pt x="1333" y="60"/>
                  </a:lnTo>
                  <a:lnTo>
                    <a:pt x="1292" y="64"/>
                  </a:lnTo>
                  <a:lnTo>
                    <a:pt x="1251" y="71"/>
                  </a:lnTo>
                  <a:lnTo>
                    <a:pt x="1208" y="78"/>
                  </a:lnTo>
                  <a:lnTo>
                    <a:pt x="1164" y="88"/>
                  </a:lnTo>
                  <a:lnTo>
                    <a:pt x="1119" y="99"/>
                  </a:lnTo>
                  <a:lnTo>
                    <a:pt x="1074" y="111"/>
                  </a:lnTo>
                  <a:lnTo>
                    <a:pt x="1029" y="125"/>
                  </a:lnTo>
                  <a:lnTo>
                    <a:pt x="982" y="140"/>
                  </a:lnTo>
                  <a:lnTo>
                    <a:pt x="937" y="156"/>
                  </a:lnTo>
                  <a:lnTo>
                    <a:pt x="893" y="174"/>
                  </a:lnTo>
                  <a:lnTo>
                    <a:pt x="848" y="192"/>
                  </a:lnTo>
                  <a:lnTo>
                    <a:pt x="805" y="210"/>
                  </a:lnTo>
                  <a:lnTo>
                    <a:pt x="763" y="231"/>
                  </a:lnTo>
                  <a:lnTo>
                    <a:pt x="723" y="251"/>
                  </a:lnTo>
                  <a:lnTo>
                    <a:pt x="681" y="273"/>
                  </a:lnTo>
                  <a:lnTo>
                    <a:pt x="641" y="293"/>
                  </a:lnTo>
                  <a:lnTo>
                    <a:pt x="601" y="311"/>
                  </a:lnTo>
                  <a:lnTo>
                    <a:pt x="563" y="328"/>
                  </a:lnTo>
                  <a:lnTo>
                    <a:pt x="525" y="343"/>
                  </a:lnTo>
                  <a:lnTo>
                    <a:pt x="489" y="357"/>
                  </a:lnTo>
                  <a:lnTo>
                    <a:pt x="454" y="369"/>
                  </a:lnTo>
                  <a:lnTo>
                    <a:pt x="420" y="380"/>
                  </a:lnTo>
                  <a:lnTo>
                    <a:pt x="388" y="391"/>
                  </a:lnTo>
                  <a:lnTo>
                    <a:pt x="357" y="400"/>
                  </a:lnTo>
                  <a:lnTo>
                    <a:pt x="326" y="407"/>
                  </a:lnTo>
                  <a:lnTo>
                    <a:pt x="297" y="414"/>
                  </a:lnTo>
                  <a:lnTo>
                    <a:pt x="269" y="419"/>
                  </a:lnTo>
                  <a:lnTo>
                    <a:pt x="242" y="423"/>
                  </a:lnTo>
                  <a:lnTo>
                    <a:pt x="217" y="428"/>
                  </a:lnTo>
                  <a:lnTo>
                    <a:pt x="193" y="431"/>
                  </a:lnTo>
                  <a:lnTo>
                    <a:pt x="149" y="435"/>
                  </a:lnTo>
                  <a:lnTo>
                    <a:pt x="110" y="438"/>
                  </a:lnTo>
                  <a:lnTo>
                    <a:pt x="78" y="438"/>
                  </a:lnTo>
                  <a:lnTo>
                    <a:pt x="50" y="436"/>
                  </a:lnTo>
                  <a:lnTo>
                    <a:pt x="13" y="432"/>
                  </a:lnTo>
                  <a:lnTo>
                    <a:pt x="0" y="430"/>
                  </a:lnTo>
                  <a:lnTo>
                    <a:pt x="11" y="376"/>
                  </a:lnTo>
                  <a:lnTo>
                    <a:pt x="23" y="378"/>
                  </a:lnTo>
                  <a:lnTo>
                    <a:pt x="58" y="381"/>
                  </a:lnTo>
                  <a:lnTo>
                    <a:pt x="83" y="382"/>
                  </a:lnTo>
                  <a:lnTo>
                    <a:pt x="114" y="382"/>
                  </a:lnTo>
                  <a:lnTo>
                    <a:pt x="151" y="380"/>
                  </a:lnTo>
                  <a:lnTo>
                    <a:pt x="192" y="376"/>
                  </a:lnTo>
                  <a:lnTo>
                    <a:pt x="215" y="373"/>
                  </a:lnTo>
                  <a:lnTo>
                    <a:pt x="239" y="369"/>
                  </a:lnTo>
                  <a:lnTo>
                    <a:pt x="264" y="364"/>
                  </a:lnTo>
                  <a:lnTo>
                    <a:pt x="291" y="359"/>
                  </a:lnTo>
                  <a:lnTo>
                    <a:pt x="318" y="352"/>
                  </a:lnTo>
                  <a:lnTo>
                    <a:pt x="347" y="344"/>
                  </a:lnTo>
                  <a:lnTo>
                    <a:pt x="377" y="337"/>
                  </a:lnTo>
                  <a:lnTo>
                    <a:pt x="407" y="327"/>
                  </a:lnTo>
                  <a:lnTo>
                    <a:pt x="440" y="316"/>
                  </a:lnTo>
                  <a:lnTo>
                    <a:pt x="473" y="304"/>
                  </a:lnTo>
                  <a:lnTo>
                    <a:pt x="508" y="290"/>
                  </a:lnTo>
                  <a:lnTo>
                    <a:pt x="543" y="276"/>
                  </a:lnTo>
                  <a:lnTo>
                    <a:pt x="580" y="260"/>
                  </a:lnTo>
                  <a:lnTo>
                    <a:pt x="618" y="243"/>
                  </a:lnTo>
                  <a:lnTo>
                    <a:pt x="657" y="223"/>
                  </a:lnTo>
                  <a:lnTo>
                    <a:pt x="697" y="203"/>
                  </a:lnTo>
                  <a:lnTo>
                    <a:pt x="738" y="181"/>
                  </a:lnTo>
                  <a:lnTo>
                    <a:pt x="782" y="161"/>
                  </a:lnTo>
                  <a:lnTo>
                    <a:pt x="827" y="141"/>
                  </a:lnTo>
                  <a:lnTo>
                    <a:pt x="872" y="122"/>
                  </a:lnTo>
                  <a:lnTo>
                    <a:pt x="918" y="104"/>
                  </a:lnTo>
                  <a:lnTo>
                    <a:pt x="966" y="87"/>
                  </a:lnTo>
                  <a:lnTo>
                    <a:pt x="1014" y="72"/>
                  </a:lnTo>
                  <a:lnTo>
                    <a:pt x="1060" y="58"/>
                  </a:lnTo>
                  <a:lnTo>
                    <a:pt x="1108" y="45"/>
                  </a:lnTo>
                  <a:lnTo>
                    <a:pt x="1154" y="34"/>
                  </a:lnTo>
                  <a:lnTo>
                    <a:pt x="1199" y="24"/>
                  </a:lnTo>
                  <a:lnTo>
                    <a:pt x="1245" y="16"/>
                  </a:lnTo>
                  <a:lnTo>
                    <a:pt x="1288" y="9"/>
                  </a:lnTo>
                  <a:lnTo>
                    <a:pt x="1330" y="5"/>
                  </a:lnTo>
                  <a:lnTo>
                    <a:pt x="1370" y="2"/>
                  </a:lnTo>
                  <a:lnTo>
                    <a:pt x="1408" y="0"/>
                  </a:lnTo>
                  <a:lnTo>
                    <a:pt x="1433" y="2"/>
                  </a:lnTo>
                  <a:lnTo>
                    <a:pt x="1457" y="3"/>
                  </a:lnTo>
                  <a:lnTo>
                    <a:pt x="1479" y="6"/>
                  </a:lnTo>
                  <a:lnTo>
                    <a:pt x="1501" y="9"/>
                  </a:lnTo>
                  <a:lnTo>
                    <a:pt x="1521" y="15"/>
                  </a:lnTo>
                  <a:lnTo>
                    <a:pt x="1541" y="20"/>
                  </a:lnTo>
                  <a:lnTo>
                    <a:pt x="1558" y="26"/>
                  </a:lnTo>
                  <a:lnTo>
                    <a:pt x="1574" y="35"/>
                  </a:lnTo>
                  <a:lnTo>
                    <a:pt x="1583" y="39"/>
                  </a:lnTo>
                  <a:lnTo>
                    <a:pt x="1591" y="45"/>
                  </a:lnTo>
                  <a:lnTo>
                    <a:pt x="1598" y="50"/>
                  </a:lnTo>
                  <a:lnTo>
                    <a:pt x="1605" y="57"/>
                  </a:lnTo>
                  <a:lnTo>
                    <a:pt x="1611" y="63"/>
                  </a:lnTo>
                  <a:lnTo>
                    <a:pt x="1617" y="70"/>
                  </a:lnTo>
                  <a:lnTo>
                    <a:pt x="1622" y="76"/>
                  </a:lnTo>
                  <a:lnTo>
                    <a:pt x="1627" y="84"/>
                  </a:lnTo>
                  <a:lnTo>
                    <a:pt x="1631" y="91"/>
                  </a:lnTo>
                  <a:lnTo>
                    <a:pt x="1635" y="100"/>
                  </a:lnTo>
                  <a:lnTo>
                    <a:pt x="1637" y="109"/>
                  </a:lnTo>
                  <a:lnTo>
                    <a:pt x="1640" y="117"/>
                  </a:lnTo>
                  <a:lnTo>
                    <a:pt x="1641" y="126"/>
                  </a:lnTo>
                  <a:lnTo>
                    <a:pt x="1642" y="136"/>
                  </a:lnTo>
                  <a:lnTo>
                    <a:pt x="1644" y="145"/>
                  </a:lnTo>
                  <a:lnTo>
                    <a:pt x="1644" y="156"/>
                  </a:lnTo>
                  <a:lnTo>
                    <a:pt x="1642" y="167"/>
                  </a:lnTo>
                  <a:lnTo>
                    <a:pt x="1640" y="179"/>
                  </a:lnTo>
                  <a:lnTo>
                    <a:pt x="1638" y="192"/>
                  </a:lnTo>
                  <a:lnTo>
                    <a:pt x="1635" y="204"/>
                  </a:lnTo>
                  <a:lnTo>
                    <a:pt x="1631" y="217"/>
                  </a:lnTo>
                  <a:lnTo>
                    <a:pt x="1625" y="231"/>
                  </a:lnTo>
                  <a:lnTo>
                    <a:pt x="1620" y="245"/>
                  </a:lnTo>
                  <a:lnTo>
                    <a:pt x="1612" y="259"/>
                  </a:lnTo>
                  <a:lnTo>
                    <a:pt x="1605" y="274"/>
                  </a:lnTo>
                  <a:lnTo>
                    <a:pt x="1596" y="289"/>
                  </a:lnTo>
                  <a:lnTo>
                    <a:pt x="1586" y="306"/>
                  </a:lnTo>
                  <a:lnTo>
                    <a:pt x="1575" y="322"/>
                  </a:lnTo>
                  <a:lnTo>
                    <a:pt x="1552" y="355"/>
                  </a:lnTo>
                  <a:lnTo>
                    <a:pt x="1524" y="391"/>
                  </a:lnTo>
                  <a:lnTo>
                    <a:pt x="1495" y="425"/>
                  </a:lnTo>
                  <a:lnTo>
                    <a:pt x="1466" y="456"/>
                  </a:lnTo>
                  <a:lnTo>
                    <a:pt x="1438" y="486"/>
                  </a:lnTo>
                  <a:lnTo>
                    <a:pt x="1409" y="515"/>
                  </a:lnTo>
                  <a:lnTo>
                    <a:pt x="1379" y="544"/>
                  </a:lnTo>
                  <a:lnTo>
                    <a:pt x="1350" y="570"/>
                  </a:lnTo>
                  <a:lnTo>
                    <a:pt x="1319" y="595"/>
                  </a:lnTo>
                  <a:lnTo>
                    <a:pt x="1289" y="620"/>
                  </a:lnTo>
                  <a:lnTo>
                    <a:pt x="1259" y="644"/>
                  </a:lnTo>
                  <a:lnTo>
                    <a:pt x="1229" y="667"/>
                  </a:lnTo>
                  <a:lnTo>
                    <a:pt x="1198" y="690"/>
                  </a:lnTo>
                  <a:lnTo>
                    <a:pt x="1168" y="711"/>
                  </a:lnTo>
                  <a:lnTo>
                    <a:pt x="1109" y="753"/>
                  </a:lnTo>
                  <a:lnTo>
                    <a:pt x="1050" y="793"/>
                  </a:lnTo>
                  <a:lnTo>
                    <a:pt x="1001" y="826"/>
                  </a:lnTo>
                  <a:lnTo>
                    <a:pt x="953" y="859"/>
                  </a:lnTo>
                  <a:lnTo>
                    <a:pt x="908" y="893"/>
                  </a:lnTo>
                  <a:lnTo>
                    <a:pt x="863" y="926"/>
                  </a:lnTo>
                  <a:lnTo>
                    <a:pt x="842" y="943"/>
                  </a:lnTo>
                  <a:lnTo>
                    <a:pt x="821" y="961"/>
                  </a:lnTo>
                  <a:lnTo>
                    <a:pt x="802" y="978"/>
                  </a:lnTo>
                  <a:lnTo>
                    <a:pt x="782" y="997"/>
                  </a:lnTo>
                  <a:lnTo>
                    <a:pt x="764" y="1015"/>
                  </a:lnTo>
                  <a:lnTo>
                    <a:pt x="746" y="1035"/>
                  </a:lnTo>
                  <a:lnTo>
                    <a:pt x="728" y="1054"/>
                  </a:lnTo>
                  <a:lnTo>
                    <a:pt x="712" y="1074"/>
                  </a:lnTo>
                  <a:lnTo>
                    <a:pt x="697" y="1095"/>
                  </a:lnTo>
                  <a:lnTo>
                    <a:pt x="682" y="1116"/>
                  </a:lnTo>
                  <a:lnTo>
                    <a:pt x="669" y="1139"/>
                  </a:lnTo>
                  <a:lnTo>
                    <a:pt x="656" y="1161"/>
                  </a:lnTo>
                  <a:lnTo>
                    <a:pt x="644" y="1185"/>
                  </a:lnTo>
                  <a:lnTo>
                    <a:pt x="633" y="1210"/>
                  </a:lnTo>
                  <a:lnTo>
                    <a:pt x="623" y="1236"/>
                  </a:lnTo>
                  <a:lnTo>
                    <a:pt x="615" y="1263"/>
                  </a:lnTo>
                  <a:lnTo>
                    <a:pt x="607" y="1290"/>
                  </a:lnTo>
                  <a:lnTo>
                    <a:pt x="602" y="1319"/>
                  </a:lnTo>
                  <a:lnTo>
                    <a:pt x="596" y="1349"/>
                  </a:lnTo>
                  <a:lnTo>
                    <a:pt x="592" y="1380"/>
                  </a:lnTo>
                  <a:lnTo>
                    <a:pt x="590" y="1412"/>
                  </a:lnTo>
                  <a:lnTo>
                    <a:pt x="589" y="1447"/>
                  </a:lnTo>
                  <a:lnTo>
                    <a:pt x="589" y="1481"/>
                  </a:lnTo>
                  <a:lnTo>
                    <a:pt x="590" y="1518"/>
                  </a:lnTo>
                  <a:lnTo>
                    <a:pt x="592" y="1544"/>
                  </a:lnTo>
                  <a:lnTo>
                    <a:pt x="595" y="1569"/>
                  </a:lnTo>
                  <a:lnTo>
                    <a:pt x="599" y="1591"/>
                  </a:lnTo>
                  <a:lnTo>
                    <a:pt x="602" y="1611"/>
                  </a:lnTo>
                  <a:lnTo>
                    <a:pt x="606" y="1630"/>
                  </a:lnTo>
                  <a:lnTo>
                    <a:pt x="612" y="1646"/>
                  </a:lnTo>
                  <a:lnTo>
                    <a:pt x="617" y="1661"/>
                  </a:lnTo>
                  <a:lnTo>
                    <a:pt x="623" y="1673"/>
                  </a:lnTo>
                  <a:lnTo>
                    <a:pt x="631" y="1685"/>
                  </a:lnTo>
                  <a:lnTo>
                    <a:pt x="639" y="1693"/>
                  </a:lnTo>
                  <a:lnTo>
                    <a:pt x="646" y="1701"/>
                  </a:lnTo>
                  <a:lnTo>
                    <a:pt x="655" y="1708"/>
                  </a:lnTo>
                  <a:lnTo>
                    <a:pt x="664" y="1712"/>
                  </a:lnTo>
                  <a:lnTo>
                    <a:pt x="674" y="1715"/>
                  </a:lnTo>
                  <a:lnTo>
                    <a:pt x="684" y="1716"/>
                  </a:lnTo>
                  <a:lnTo>
                    <a:pt x="695" y="1716"/>
                  </a:lnTo>
                  <a:lnTo>
                    <a:pt x="704" y="1715"/>
                  </a:lnTo>
                  <a:lnTo>
                    <a:pt x="714" y="1714"/>
                  </a:lnTo>
                  <a:lnTo>
                    <a:pt x="724" y="1712"/>
                  </a:lnTo>
                  <a:lnTo>
                    <a:pt x="735" y="1709"/>
                  </a:lnTo>
                  <a:lnTo>
                    <a:pt x="756" y="1700"/>
                  </a:lnTo>
                  <a:lnTo>
                    <a:pt x="780" y="1690"/>
                  </a:lnTo>
                  <a:lnTo>
                    <a:pt x="805" y="1677"/>
                  </a:lnTo>
                  <a:lnTo>
                    <a:pt x="831" y="1661"/>
                  </a:lnTo>
                  <a:lnTo>
                    <a:pt x="859" y="1644"/>
                  </a:lnTo>
                  <a:lnTo>
                    <a:pt x="887" y="1624"/>
                  </a:lnTo>
                  <a:lnTo>
                    <a:pt x="917" y="1603"/>
                  </a:lnTo>
                  <a:lnTo>
                    <a:pt x="949" y="1580"/>
                  </a:lnTo>
                  <a:lnTo>
                    <a:pt x="982" y="1555"/>
                  </a:lnTo>
                  <a:lnTo>
                    <a:pt x="1016" y="1529"/>
                  </a:lnTo>
                  <a:lnTo>
                    <a:pt x="1087" y="1472"/>
                  </a:lnTo>
                  <a:lnTo>
                    <a:pt x="1163" y="1410"/>
                  </a:lnTo>
                  <a:lnTo>
                    <a:pt x="1208" y="1374"/>
                  </a:lnTo>
                  <a:lnTo>
                    <a:pt x="1253" y="1336"/>
                  </a:lnTo>
                  <a:lnTo>
                    <a:pt x="1301" y="1299"/>
                  </a:lnTo>
                  <a:lnTo>
                    <a:pt x="1351" y="1260"/>
                  </a:lnTo>
                  <a:lnTo>
                    <a:pt x="1400" y="1221"/>
                  </a:lnTo>
                  <a:lnTo>
                    <a:pt x="1452" y="1182"/>
                  </a:lnTo>
                  <a:lnTo>
                    <a:pt x="1504" y="1143"/>
                  </a:lnTo>
                  <a:lnTo>
                    <a:pt x="1558" y="1104"/>
                  </a:lnTo>
                  <a:lnTo>
                    <a:pt x="1613" y="1065"/>
                  </a:lnTo>
                  <a:lnTo>
                    <a:pt x="1668" y="1027"/>
                  </a:lnTo>
                  <a:lnTo>
                    <a:pt x="1726" y="989"/>
                  </a:lnTo>
                  <a:lnTo>
                    <a:pt x="1784" y="952"/>
                  </a:lnTo>
                  <a:lnTo>
                    <a:pt x="1843" y="918"/>
                  </a:lnTo>
                  <a:lnTo>
                    <a:pt x="1904" y="883"/>
                  </a:lnTo>
                  <a:lnTo>
                    <a:pt x="1966" y="850"/>
                  </a:lnTo>
                  <a:lnTo>
                    <a:pt x="2027" y="819"/>
                  </a:lnTo>
                  <a:lnTo>
                    <a:pt x="2110" y="782"/>
                  </a:lnTo>
                  <a:lnTo>
                    <a:pt x="2185" y="751"/>
                  </a:lnTo>
                  <a:lnTo>
                    <a:pt x="2253" y="729"/>
                  </a:lnTo>
                  <a:lnTo>
                    <a:pt x="2314" y="711"/>
                  </a:lnTo>
                  <a:lnTo>
                    <a:pt x="2369" y="701"/>
                  </a:lnTo>
                  <a:lnTo>
                    <a:pt x="2417" y="697"/>
                  </a:lnTo>
                  <a:lnTo>
                    <a:pt x="2460" y="698"/>
                  </a:lnTo>
                  <a:lnTo>
                    <a:pt x="2498" y="704"/>
                  </a:lnTo>
                  <a:lnTo>
                    <a:pt x="2530" y="714"/>
                  </a:lnTo>
                  <a:lnTo>
                    <a:pt x="2558" y="730"/>
                  </a:lnTo>
                  <a:lnTo>
                    <a:pt x="2580" y="748"/>
                  </a:lnTo>
                  <a:lnTo>
                    <a:pt x="2599" y="770"/>
                  </a:lnTo>
                  <a:lnTo>
                    <a:pt x="2614" y="796"/>
                  </a:lnTo>
                  <a:lnTo>
                    <a:pt x="2626" y="823"/>
                  </a:lnTo>
                  <a:lnTo>
                    <a:pt x="2633" y="852"/>
                  </a:lnTo>
                  <a:lnTo>
                    <a:pt x="2638" y="883"/>
                  </a:lnTo>
                  <a:lnTo>
                    <a:pt x="2640" y="916"/>
                  </a:lnTo>
                  <a:lnTo>
                    <a:pt x="2640" y="949"/>
                  </a:lnTo>
                  <a:lnTo>
                    <a:pt x="2638" y="984"/>
                  </a:lnTo>
                  <a:lnTo>
                    <a:pt x="2633" y="1017"/>
                  </a:lnTo>
                  <a:lnTo>
                    <a:pt x="2628" y="1052"/>
                  </a:lnTo>
                  <a:lnTo>
                    <a:pt x="2622" y="1084"/>
                  </a:lnTo>
                  <a:lnTo>
                    <a:pt x="2614" y="1117"/>
                  </a:lnTo>
                  <a:lnTo>
                    <a:pt x="2606" y="1146"/>
                  </a:lnTo>
                  <a:lnTo>
                    <a:pt x="2590" y="1200"/>
                  </a:lnTo>
                  <a:lnTo>
                    <a:pt x="2575" y="1243"/>
                  </a:lnTo>
                  <a:lnTo>
                    <a:pt x="2564" y="1272"/>
                  </a:lnTo>
                  <a:lnTo>
                    <a:pt x="2560" y="1282"/>
                  </a:lnTo>
                  <a:lnTo>
                    <a:pt x="2509" y="126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87" name="任意多边形: 形状 243"/>
            <p:cNvSpPr/>
            <p:nvPr/>
          </p:nvSpPr>
          <p:spPr bwMode="auto">
            <a:xfrm>
              <a:off x="10703118" y="4794532"/>
              <a:ext cx="147529" cy="91235"/>
            </a:xfrm>
            <a:custGeom>
              <a:avLst/>
              <a:gdLst>
                <a:gd name="T0" fmla="*/ 281 w 378"/>
                <a:gd name="T1" fmla="*/ 54 h 234"/>
                <a:gd name="T2" fmla="*/ 378 w 378"/>
                <a:gd name="T3" fmla="*/ 54 h 234"/>
                <a:gd name="T4" fmla="*/ 378 w 378"/>
                <a:gd name="T5" fmla="*/ 177 h 234"/>
                <a:gd name="T6" fmla="*/ 281 w 378"/>
                <a:gd name="T7" fmla="*/ 177 h 234"/>
                <a:gd name="T8" fmla="*/ 281 w 378"/>
                <a:gd name="T9" fmla="*/ 234 h 234"/>
                <a:gd name="T10" fmla="*/ 0 w 378"/>
                <a:gd name="T11" fmla="*/ 234 h 234"/>
                <a:gd name="T12" fmla="*/ 0 w 378"/>
                <a:gd name="T13" fmla="*/ 0 h 234"/>
                <a:gd name="T14" fmla="*/ 281 w 378"/>
                <a:gd name="T15" fmla="*/ 0 h 234"/>
                <a:gd name="T16" fmla="*/ 281 w 378"/>
                <a:gd name="T1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234">
                  <a:moveTo>
                    <a:pt x="281" y="54"/>
                  </a:moveTo>
                  <a:lnTo>
                    <a:pt x="378" y="54"/>
                  </a:lnTo>
                  <a:lnTo>
                    <a:pt x="378" y="177"/>
                  </a:lnTo>
                  <a:lnTo>
                    <a:pt x="281" y="177"/>
                  </a:lnTo>
                  <a:lnTo>
                    <a:pt x="281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5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8" name="任意多边形: 形状 244"/>
            <p:cNvSpPr/>
            <p:nvPr/>
          </p:nvSpPr>
          <p:spPr bwMode="auto">
            <a:xfrm>
              <a:off x="11535882" y="5048826"/>
              <a:ext cx="656118" cy="871588"/>
            </a:xfrm>
            <a:custGeom>
              <a:avLst/>
              <a:gdLst>
                <a:gd name="T0" fmla="*/ 275 w 1687"/>
                <a:gd name="T1" fmla="*/ 103 h 2244"/>
                <a:gd name="T2" fmla="*/ 195 w 1687"/>
                <a:gd name="T3" fmla="*/ 143 h 2244"/>
                <a:gd name="T4" fmla="*/ 151 w 1687"/>
                <a:gd name="T5" fmla="*/ 177 h 2244"/>
                <a:gd name="T6" fmla="*/ 110 w 1687"/>
                <a:gd name="T7" fmla="*/ 223 h 2244"/>
                <a:gd name="T8" fmla="*/ 76 w 1687"/>
                <a:gd name="T9" fmla="*/ 280 h 2244"/>
                <a:gd name="T10" fmla="*/ 47 w 1687"/>
                <a:gd name="T11" fmla="*/ 350 h 2244"/>
                <a:gd name="T12" fmla="*/ 23 w 1687"/>
                <a:gd name="T13" fmla="*/ 450 h 2244"/>
                <a:gd name="T14" fmla="*/ 3 w 1687"/>
                <a:gd name="T15" fmla="*/ 617 h 2244"/>
                <a:gd name="T16" fmla="*/ 1 w 1687"/>
                <a:gd name="T17" fmla="*/ 804 h 2244"/>
                <a:gd name="T18" fmla="*/ 16 w 1687"/>
                <a:gd name="T19" fmla="*/ 1000 h 2244"/>
                <a:gd name="T20" fmla="*/ 48 w 1687"/>
                <a:gd name="T21" fmla="*/ 1203 h 2244"/>
                <a:gd name="T22" fmla="*/ 96 w 1687"/>
                <a:gd name="T23" fmla="*/ 1403 h 2244"/>
                <a:gd name="T24" fmla="*/ 163 w 1687"/>
                <a:gd name="T25" fmla="*/ 1594 h 2244"/>
                <a:gd name="T26" fmla="*/ 248 w 1687"/>
                <a:gd name="T27" fmla="*/ 1770 h 2244"/>
                <a:gd name="T28" fmla="*/ 347 w 1687"/>
                <a:gd name="T29" fmla="*/ 1917 h 2244"/>
                <a:gd name="T30" fmla="*/ 438 w 1687"/>
                <a:gd name="T31" fmla="*/ 2023 h 2244"/>
                <a:gd name="T32" fmla="*/ 525 w 1687"/>
                <a:gd name="T33" fmla="*/ 2104 h 2244"/>
                <a:gd name="T34" fmla="*/ 605 w 1687"/>
                <a:gd name="T35" fmla="*/ 2161 h 2244"/>
                <a:gd name="T36" fmla="*/ 677 w 1687"/>
                <a:gd name="T37" fmla="*/ 2201 h 2244"/>
                <a:gd name="T38" fmla="*/ 752 w 1687"/>
                <a:gd name="T39" fmla="*/ 2230 h 2244"/>
                <a:gd name="T40" fmla="*/ 832 w 1687"/>
                <a:gd name="T41" fmla="*/ 2244 h 2244"/>
                <a:gd name="T42" fmla="*/ 888 w 1687"/>
                <a:gd name="T43" fmla="*/ 2241 h 2244"/>
                <a:gd name="T44" fmla="*/ 979 w 1687"/>
                <a:gd name="T45" fmla="*/ 2215 h 2244"/>
                <a:gd name="T46" fmla="*/ 1046 w 1687"/>
                <a:gd name="T47" fmla="*/ 2184 h 2244"/>
                <a:gd name="T48" fmla="*/ 1122 w 1687"/>
                <a:gd name="T49" fmla="*/ 2135 h 2244"/>
                <a:gd name="T50" fmla="*/ 1205 w 1687"/>
                <a:gd name="T51" fmla="*/ 2066 h 2244"/>
                <a:gd name="T52" fmla="*/ 1295 w 1687"/>
                <a:gd name="T53" fmla="*/ 1973 h 2244"/>
                <a:gd name="T54" fmla="*/ 1391 w 1687"/>
                <a:gd name="T55" fmla="*/ 1849 h 2244"/>
                <a:gd name="T56" fmla="*/ 1484 w 1687"/>
                <a:gd name="T57" fmla="*/ 1684 h 2244"/>
                <a:gd name="T58" fmla="*/ 1559 w 1687"/>
                <a:gd name="T59" fmla="*/ 1500 h 2244"/>
                <a:gd name="T60" fmla="*/ 1618 w 1687"/>
                <a:gd name="T61" fmla="*/ 1304 h 2244"/>
                <a:gd name="T62" fmla="*/ 1658 w 1687"/>
                <a:gd name="T63" fmla="*/ 1102 h 2244"/>
                <a:gd name="T64" fmla="*/ 1680 w 1687"/>
                <a:gd name="T65" fmla="*/ 901 h 2244"/>
                <a:gd name="T66" fmla="*/ 1687 w 1687"/>
                <a:gd name="T67" fmla="*/ 708 h 2244"/>
                <a:gd name="T68" fmla="*/ 1676 w 1687"/>
                <a:gd name="T69" fmla="*/ 531 h 2244"/>
                <a:gd name="T70" fmla="*/ 1652 w 1687"/>
                <a:gd name="T71" fmla="*/ 390 h 2244"/>
                <a:gd name="T72" fmla="*/ 1626 w 1687"/>
                <a:gd name="T73" fmla="*/ 311 h 2244"/>
                <a:gd name="T74" fmla="*/ 1593 w 1687"/>
                <a:gd name="T75" fmla="*/ 246 h 2244"/>
                <a:gd name="T76" fmla="*/ 1554 w 1687"/>
                <a:gd name="T77" fmla="*/ 196 h 2244"/>
                <a:gd name="T78" fmla="*/ 1511 w 1687"/>
                <a:gd name="T79" fmla="*/ 154 h 2244"/>
                <a:gd name="T80" fmla="*/ 1452 w 1687"/>
                <a:gd name="T81" fmla="*/ 119 h 2244"/>
                <a:gd name="T82" fmla="*/ 1361 w 1687"/>
                <a:gd name="T83" fmla="*/ 87 h 2244"/>
                <a:gd name="T84" fmla="*/ 1275 w 1687"/>
                <a:gd name="T85" fmla="*/ 67 h 2244"/>
                <a:gd name="T86" fmla="*/ 1071 w 1687"/>
                <a:gd name="T87" fmla="*/ 23 h 2244"/>
                <a:gd name="T88" fmla="*/ 894 w 1687"/>
                <a:gd name="T89" fmla="*/ 2 h 2244"/>
                <a:gd name="T90" fmla="*/ 713 w 1687"/>
                <a:gd name="T91" fmla="*/ 5 h 2244"/>
                <a:gd name="T92" fmla="*/ 550 w 1687"/>
                <a:gd name="T93" fmla="*/ 29 h 2244"/>
                <a:gd name="T94" fmla="*/ 379 w 1687"/>
                <a:gd name="T95" fmla="*/ 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7" h="2244">
                  <a:moveTo>
                    <a:pt x="340" y="85"/>
                  </a:moveTo>
                  <a:lnTo>
                    <a:pt x="319" y="90"/>
                  </a:lnTo>
                  <a:lnTo>
                    <a:pt x="297" y="95"/>
                  </a:lnTo>
                  <a:lnTo>
                    <a:pt x="275" y="103"/>
                  </a:lnTo>
                  <a:lnTo>
                    <a:pt x="252" y="111"/>
                  </a:lnTo>
                  <a:lnTo>
                    <a:pt x="229" y="122"/>
                  </a:lnTo>
                  <a:lnTo>
                    <a:pt x="206" y="135"/>
                  </a:lnTo>
                  <a:lnTo>
                    <a:pt x="195" y="143"/>
                  </a:lnTo>
                  <a:lnTo>
                    <a:pt x="184" y="150"/>
                  </a:lnTo>
                  <a:lnTo>
                    <a:pt x="173" y="159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41" y="188"/>
                  </a:lnTo>
                  <a:lnTo>
                    <a:pt x="131" y="199"/>
                  </a:lnTo>
                  <a:lnTo>
                    <a:pt x="120" y="211"/>
                  </a:lnTo>
                  <a:lnTo>
                    <a:pt x="110" y="223"/>
                  </a:lnTo>
                  <a:lnTo>
                    <a:pt x="102" y="236"/>
                  </a:lnTo>
                  <a:lnTo>
                    <a:pt x="92" y="250"/>
                  </a:lnTo>
                  <a:lnTo>
                    <a:pt x="83" y="265"/>
                  </a:lnTo>
                  <a:lnTo>
                    <a:pt x="76" y="280"/>
                  </a:lnTo>
                  <a:lnTo>
                    <a:pt x="67" y="296"/>
                  </a:lnTo>
                  <a:lnTo>
                    <a:pt x="60" y="314"/>
                  </a:lnTo>
                  <a:lnTo>
                    <a:pt x="53" y="331"/>
                  </a:lnTo>
                  <a:lnTo>
                    <a:pt x="47" y="350"/>
                  </a:lnTo>
                  <a:lnTo>
                    <a:pt x="40" y="370"/>
                  </a:lnTo>
                  <a:lnTo>
                    <a:pt x="35" y="390"/>
                  </a:lnTo>
                  <a:lnTo>
                    <a:pt x="30" y="412"/>
                  </a:lnTo>
                  <a:lnTo>
                    <a:pt x="23" y="450"/>
                  </a:lnTo>
                  <a:lnTo>
                    <a:pt x="16" y="490"/>
                  </a:lnTo>
                  <a:lnTo>
                    <a:pt x="11" y="531"/>
                  </a:lnTo>
                  <a:lnTo>
                    <a:pt x="7" y="573"/>
                  </a:lnTo>
                  <a:lnTo>
                    <a:pt x="3" y="617"/>
                  </a:lnTo>
                  <a:lnTo>
                    <a:pt x="1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1" y="804"/>
                  </a:lnTo>
                  <a:lnTo>
                    <a:pt x="3" y="852"/>
                  </a:lnTo>
                  <a:lnTo>
                    <a:pt x="7" y="901"/>
                  </a:lnTo>
                  <a:lnTo>
                    <a:pt x="11" y="951"/>
                  </a:lnTo>
                  <a:lnTo>
                    <a:pt x="16" y="1000"/>
                  </a:lnTo>
                  <a:lnTo>
                    <a:pt x="22" y="1051"/>
                  </a:lnTo>
                  <a:lnTo>
                    <a:pt x="29" y="1102"/>
                  </a:lnTo>
                  <a:lnTo>
                    <a:pt x="38" y="1153"/>
                  </a:lnTo>
                  <a:lnTo>
                    <a:pt x="48" y="1203"/>
                  </a:lnTo>
                  <a:lnTo>
                    <a:pt x="58" y="1254"/>
                  </a:lnTo>
                  <a:lnTo>
                    <a:pt x="70" y="1304"/>
                  </a:lnTo>
                  <a:lnTo>
                    <a:pt x="83" y="1354"/>
                  </a:lnTo>
                  <a:lnTo>
                    <a:pt x="96" y="1403"/>
                  </a:lnTo>
                  <a:lnTo>
                    <a:pt x="111" y="1453"/>
                  </a:lnTo>
                  <a:lnTo>
                    <a:pt x="128" y="1500"/>
                  </a:lnTo>
                  <a:lnTo>
                    <a:pt x="145" y="1548"/>
                  </a:lnTo>
                  <a:lnTo>
                    <a:pt x="163" y="1594"/>
                  </a:lnTo>
                  <a:lnTo>
                    <a:pt x="183" y="1640"/>
                  </a:lnTo>
                  <a:lnTo>
                    <a:pt x="203" y="1684"/>
                  </a:lnTo>
                  <a:lnTo>
                    <a:pt x="225" y="1727"/>
                  </a:lnTo>
                  <a:lnTo>
                    <a:pt x="248" y="1770"/>
                  </a:lnTo>
                  <a:lnTo>
                    <a:pt x="272" y="1810"/>
                  </a:lnTo>
                  <a:lnTo>
                    <a:pt x="297" y="1849"/>
                  </a:lnTo>
                  <a:lnTo>
                    <a:pt x="323" y="1885"/>
                  </a:lnTo>
                  <a:lnTo>
                    <a:pt x="347" y="1917"/>
                  </a:lnTo>
                  <a:lnTo>
                    <a:pt x="370" y="1946"/>
                  </a:lnTo>
                  <a:lnTo>
                    <a:pt x="393" y="1973"/>
                  </a:lnTo>
                  <a:lnTo>
                    <a:pt x="416" y="1999"/>
                  </a:lnTo>
                  <a:lnTo>
                    <a:pt x="438" y="2023"/>
                  </a:lnTo>
                  <a:lnTo>
                    <a:pt x="460" y="2045"/>
                  </a:lnTo>
                  <a:lnTo>
                    <a:pt x="482" y="2066"/>
                  </a:lnTo>
                  <a:lnTo>
                    <a:pt x="504" y="2085"/>
                  </a:lnTo>
                  <a:lnTo>
                    <a:pt x="525" y="2104"/>
                  </a:lnTo>
                  <a:lnTo>
                    <a:pt x="546" y="2120"/>
                  </a:lnTo>
                  <a:lnTo>
                    <a:pt x="565" y="2135"/>
                  </a:lnTo>
                  <a:lnTo>
                    <a:pt x="586" y="2149"/>
                  </a:lnTo>
                  <a:lnTo>
                    <a:pt x="605" y="2161"/>
                  </a:lnTo>
                  <a:lnTo>
                    <a:pt x="624" y="2173"/>
                  </a:lnTo>
                  <a:lnTo>
                    <a:pt x="642" y="2184"/>
                  </a:lnTo>
                  <a:lnTo>
                    <a:pt x="659" y="2193"/>
                  </a:lnTo>
                  <a:lnTo>
                    <a:pt x="677" y="2201"/>
                  </a:lnTo>
                  <a:lnTo>
                    <a:pt x="693" y="2209"/>
                  </a:lnTo>
                  <a:lnTo>
                    <a:pt x="709" y="2215"/>
                  </a:lnTo>
                  <a:lnTo>
                    <a:pt x="724" y="2221"/>
                  </a:lnTo>
                  <a:lnTo>
                    <a:pt x="752" y="2230"/>
                  </a:lnTo>
                  <a:lnTo>
                    <a:pt x="777" y="2237"/>
                  </a:lnTo>
                  <a:lnTo>
                    <a:pt x="799" y="2241"/>
                  </a:lnTo>
                  <a:lnTo>
                    <a:pt x="817" y="2243"/>
                  </a:lnTo>
                  <a:lnTo>
                    <a:pt x="832" y="2244"/>
                  </a:lnTo>
                  <a:lnTo>
                    <a:pt x="844" y="2244"/>
                  </a:lnTo>
                  <a:lnTo>
                    <a:pt x="855" y="2244"/>
                  </a:lnTo>
                  <a:lnTo>
                    <a:pt x="870" y="2243"/>
                  </a:lnTo>
                  <a:lnTo>
                    <a:pt x="888" y="2241"/>
                  </a:lnTo>
                  <a:lnTo>
                    <a:pt x="910" y="2237"/>
                  </a:lnTo>
                  <a:lnTo>
                    <a:pt x="936" y="2230"/>
                  </a:lnTo>
                  <a:lnTo>
                    <a:pt x="964" y="2221"/>
                  </a:lnTo>
                  <a:lnTo>
                    <a:pt x="979" y="2215"/>
                  </a:lnTo>
                  <a:lnTo>
                    <a:pt x="994" y="2209"/>
                  </a:lnTo>
                  <a:lnTo>
                    <a:pt x="1010" y="2201"/>
                  </a:lnTo>
                  <a:lnTo>
                    <a:pt x="1028" y="2193"/>
                  </a:lnTo>
                  <a:lnTo>
                    <a:pt x="1046" y="2184"/>
                  </a:lnTo>
                  <a:lnTo>
                    <a:pt x="1063" y="2173"/>
                  </a:lnTo>
                  <a:lnTo>
                    <a:pt x="1083" y="2161"/>
                  </a:lnTo>
                  <a:lnTo>
                    <a:pt x="1102" y="2149"/>
                  </a:lnTo>
                  <a:lnTo>
                    <a:pt x="1122" y="2135"/>
                  </a:lnTo>
                  <a:lnTo>
                    <a:pt x="1142" y="2120"/>
                  </a:lnTo>
                  <a:lnTo>
                    <a:pt x="1163" y="2104"/>
                  </a:lnTo>
                  <a:lnTo>
                    <a:pt x="1183" y="2085"/>
                  </a:lnTo>
                  <a:lnTo>
                    <a:pt x="1205" y="2066"/>
                  </a:lnTo>
                  <a:lnTo>
                    <a:pt x="1227" y="2045"/>
                  </a:lnTo>
                  <a:lnTo>
                    <a:pt x="1249" y="2023"/>
                  </a:lnTo>
                  <a:lnTo>
                    <a:pt x="1272" y="1999"/>
                  </a:lnTo>
                  <a:lnTo>
                    <a:pt x="1295" y="1973"/>
                  </a:lnTo>
                  <a:lnTo>
                    <a:pt x="1317" y="1946"/>
                  </a:lnTo>
                  <a:lnTo>
                    <a:pt x="1341" y="1917"/>
                  </a:lnTo>
                  <a:lnTo>
                    <a:pt x="1364" y="1885"/>
                  </a:lnTo>
                  <a:lnTo>
                    <a:pt x="1391" y="1849"/>
                  </a:lnTo>
                  <a:lnTo>
                    <a:pt x="1416" y="1810"/>
                  </a:lnTo>
                  <a:lnTo>
                    <a:pt x="1439" y="1770"/>
                  </a:lnTo>
                  <a:lnTo>
                    <a:pt x="1462" y="1727"/>
                  </a:lnTo>
                  <a:lnTo>
                    <a:pt x="1484" y="1684"/>
                  </a:lnTo>
                  <a:lnTo>
                    <a:pt x="1504" y="1640"/>
                  </a:lnTo>
                  <a:lnTo>
                    <a:pt x="1524" y="1594"/>
                  </a:lnTo>
                  <a:lnTo>
                    <a:pt x="1542" y="1548"/>
                  </a:lnTo>
                  <a:lnTo>
                    <a:pt x="1559" y="1500"/>
                  </a:lnTo>
                  <a:lnTo>
                    <a:pt x="1576" y="1453"/>
                  </a:lnTo>
                  <a:lnTo>
                    <a:pt x="1591" y="1403"/>
                  </a:lnTo>
                  <a:lnTo>
                    <a:pt x="1605" y="1354"/>
                  </a:lnTo>
                  <a:lnTo>
                    <a:pt x="1618" y="1304"/>
                  </a:lnTo>
                  <a:lnTo>
                    <a:pt x="1630" y="1254"/>
                  </a:lnTo>
                  <a:lnTo>
                    <a:pt x="1639" y="1203"/>
                  </a:lnTo>
                  <a:lnTo>
                    <a:pt x="1649" y="1153"/>
                  </a:lnTo>
                  <a:lnTo>
                    <a:pt x="1658" y="1102"/>
                  </a:lnTo>
                  <a:lnTo>
                    <a:pt x="1665" y="1051"/>
                  </a:lnTo>
                  <a:lnTo>
                    <a:pt x="1672" y="1000"/>
                  </a:lnTo>
                  <a:lnTo>
                    <a:pt x="1677" y="951"/>
                  </a:lnTo>
                  <a:lnTo>
                    <a:pt x="1680" y="901"/>
                  </a:lnTo>
                  <a:lnTo>
                    <a:pt x="1684" y="852"/>
                  </a:lnTo>
                  <a:lnTo>
                    <a:pt x="1686" y="804"/>
                  </a:lnTo>
                  <a:lnTo>
                    <a:pt x="1687" y="755"/>
                  </a:lnTo>
                  <a:lnTo>
                    <a:pt x="1687" y="708"/>
                  </a:lnTo>
                  <a:lnTo>
                    <a:pt x="1686" y="662"/>
                  </a:lnTo>
                  <a:lnTo>
                    <a:pt x="1684" y="617"/>
                  </a:lnTo>
                  <a:lnTo>
                    <a:pt x="1680" y="573"/>
                  </a:lnTo>
                  <a:lnTo>
                    <a:pt x="1676" y="531"/>
                  </a:lnTo>
                  <a:lnTo>
                    <a:pt x="1671" y="490"/>
                  </a:lnTo>
                  <a:lnTo>
                    <a:pt x="1664" y="450"/>
                  </a:lnTo>
                  <a:lnTo>
                    <a:pt x="1658" y="412"/>
                  </a:lnTo>
                  <a:lnTo>
                    <a:pt x="1652" y="390"/>
                  </a:lnTo>
                  <a:lnTo>
                    <a:pt x="1647" y="369"/>
                  </a:lnTo>
                  <a:lnTo>
                    <a:pt x="1640" y="349"/>
                  </a:lnTo>
                  <a:lnTo>
                    <a:pt x="1634" y="330"/>
                  </a:lnTo>
                  <a:lnTo>
                    <a:pt x="1626" y="311"/>
                  </a:lnTo>
                  <a:lnTo>
                    <a:pt x="1619" y="294"/>
                  </a:lnTo>
                  <a:lnTo>
                    <a:pt x="1610" y="277"/>
                  </a:lnTo>
                  <a:lnTo>
                    <a:pt x="1603" y="262"/>
                  </a:lnTo>
                  <a:lnTo>
                    <a:pt x="1593" y="246"/>
                  </a:lnTo>
                  <a:lnTo>
                    <a:pt x="1584" y="232"/>
                  </a:lnTo>
                  <a:lnTo>
                    <a:pt x="1575" y="219"/>
                  </a:lnTo>
                  <a:lnTo>
                    <a:pt x="1564" y="206"/>
                  </a:lnTo>
                  <a:lnTo>
                    <a:pt x="1554" y="196"/>
                  </a:lnTo>
                  <a:lnTo>
                    <a:pt x="1543" y="184"/>
                  </a:lnTo>
                  <a:lnTo>
                    <a:pt x="1532" y="174"/>
                  </a:lnTo>
                  <a:lnTo>
                    <a:pt x="1522" y="164"/>
                  </a:lnTo>
                  <a:lnTo>
                    <a:pt x="1511" y="154"/>
                  </a:lnTo>
                  <a:lnTo>
                    <a:pt x="1499" y="147"/>
                  </a:lnTo>
                  <a:lnTo>
                    <a:pt x="1487" y="139"/>
                  </a:lnTo>
                  <a:lnTo>
                    <a:pt x="1476" y="132"/>
                  </a:lnTo>
                  <a:lnTo>
                    <a:pt x="1452" y="119"/>
                  </a:lnTo>
                  <a:lnTo>
                    <a:pt x="1429" y="108"/>
                  </a:lnTo>
                  <a:lnTo>
                    <a:pt x="1406" y="99"/>
                  </a:lnTo>
                  <a:lnTo>
                    <a:pt x="1382" y="93"/>
                  </a:lnTo>
                  <a:lnTo>
                    <a:pt x="1361" y="87"/>
                  </a:lnTo>
                  <a:lnTo>
                    <a:pt x="1338" y="83"/>
                  </a:lnTo>
                  <a:lnTo>
                    <a:pt x="1338" y="83"/>
                  </a:lnTo>
                  <a:lnTo>
                    <a:pt x="1316" y="78"/>
                  </a:lnTo>
                  <a:lnTo>
                    <a:pt x="1275" y="67"/>
                  </a:lnTo>
                  <a:lnTo>
                    <a:pt x="1219" y="53"/>
                  </a:lnTo>
                  <a:lnTo>
                    <a:pt x="1150" y="38"/>
                  </a:lnTo>
                  <a:lnTo>
                    <a:pt x="1111" y="30"/>
                  </a:lnTo>
                  <a:lnTo>
                    <a:pt x="1071" y="23"/>
                  </a:lnTo>
                  <a:lnTo>
                    <a:pt x="1028" y="16"/>
                  </a:lnTo>
                  <a:lnTo>
                    <a:pt x="985" y="10"/>
                  </a:lnTo>
                  <a:lnTo>
                    <a:pt x="939" y="5"/>
                  </a:lnTo>
                  <a:lnTo>
                    <a:pt x="894" y="2"/>
                  </a:lnTo>
                  <a:lnTo>
                    <a:pt x="848" y="0"/>
                  </a:lnTo>
                  <a:lnTo>
                    <a:pt x="803" y="0"/>
                  </a:lnTo>
                  <a:lnTo>
                    <a:pt x="758" y="2"/>
                  </a:lnTo>
                  <a:lnTo>
                    <a:pt x="713" y="5"/>
                  </a:lnTo>
                  <a:lnTo>
                    <a:pt x="670" y="10"/>
                  </a:lnTo>
                  <a:lnTo>
                    <a:pt x="628" y="15"/>
                  </a:lnTo>
                  <a:lnTo>
                    <a:pt x="588" y="21"/>
                  </a:lnTo>
                  <a:lnTo>
                    <a:pt x="550" y="29"/>
                  </a:lnTo>
                  <a:lnTo>
                    <a:pt x="514" y="37"/>
                  </a:lnTo>
                  <a:lnTo>
                    <a:pt x="481" y="44"/>
                  </a:lnTo>
                  <a:lnTo>
                    <a:pt x="423" y="59"/>
                  </a:lnTo>
                  <a:lnTo>
                    <a:pt x="379" y="72"/>
                  </a:lnTo>
                  <a:lnTo>
                    <a:pt x="351" y="81"/>
                  </a:lnTo>
                  <a:lnTo>
                    <a:pt x="340" y="8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89" name="任意多边形: 形状 245"/>
            <p:cNvSpPr/>
            <p:nvPr/>
          </p:nvSpPr>
          <p:spPr bwMode="auto">
            <a:xfrm>
              <a:off x="11576646" y="5048826"/>
              <a:ext cx="576529" cy="871588"/>
            </a:xfrm>
            <a:custGeom>
              <a:avLst/>
              <a:gdLst>
                <a:gd name="T0" fmla="*/ 241 w 1484"/>
                <a:gd name="T1" fmla="*/ 103 h 2244"/>
                <a:gd name="T2" fmla="*/ 161 w 1484"/>
                <a:gd name="T3" fmla="*/ 150 h 2244"/>
                <a:gd name="T4" fmla="*/ 113 w 1484"/>
                <a:gd name="T5" fmla="*/ 199 h 2244"/>
                <a:gd name="T6" fmla="*/ 80 w 1484"/>
                <a:gd name="T7" fmla="*/ 250 h 2244"/>
                <a:gd name="T8" fmla="*/ 52 w 1484"/>
                <a:gd name="T9" fmla="*/ 314 h 2244"/>
                <a:gd name="T10" fmla="*/ 30 w 1484"/>
                <a:gd name="T11" fmla="*/ 390 h 2244"/>
                <a:gd name="T12" fmla="*/ 8 w 1484"/>
                <a:gd name="T13" fmla="*/ 531 h 2244"/>
                <a:gd name="T14" fmla="*/ 0 w 1484"/>
                <a:gd name="T15" fmla="*/ 708 h 2244"/>
                <a:gd name="T16" fmla="*/ 5 w 1484"/>
                <a:gd name="T17" fmla="*/ 901 h 2244"/>
                <a:gd name="T18" fmla="*/ 25 w 1484"/>
                <a:gd name="T19" fmla="*/ 1102 h 2244"/>
                <a:gd name="T20" fmla="*/ 60 w 1484"/>
                <a:gd name="T21" fmla="*/ 1304 h 2244"/>
                <a:gd name="T22" fmla="*/ 111 w 1484"/>
                <a:gd name="T23" fmla="*/ 1500 h 2244"/>
                <a:gd name="T24" fmla="*/ 178 w 1484"/>
                <a:gd name="T25" fmla="*/ 1684 h 2244"/>
                <a:gd name="T26" fmla="*/ 260 w 1484"/>
                <a:gd name="T27" fmla="*/ 1849 h 2244"/>
                <a:gd name="T28" fmla="*/ 344 w 1484"/>
                <a:gd name="T29" fmla="*/ 1973 h 2244"/>
                <a:gd name="T30" fmla="*/ 423 w 1484"/>
                <a:gd name="T31" fmla="*/ 2066 h 2244"/>
                <a:gd name="T32" fmla="*/ 497 w 1484"/>
                <a:gd name="T33" fmla="*/ 2135 h 2244"/>
                <a:gd name="T34" fmla="*/ 564 w 1484"/>
                <a:gd name="T35" fmla="*/ 2184 h 2244"/>
                <a:gd name="T36" fmla="*/ 623 w 1484"/>
                <a:gd name="T37" fmla="*/ 2215 h 2244"/>
                <a:gd name="T38" fmla="*/ 702 w 1484"/>
                <a:gd name="T39" fmla="*/ 2241 h 2244"/>
                <a:gd name="T40" fmla="*/ 752 w 1484"/>
                <a:gd name="T41" fmla="*/ 2244 h 2244"/>
                <a:gd name="T42" fmla="*/ 822 w 1484"/>
                <a:gd name="T43" fmla="*/ 2230 h 2244"/>
                <a:gd name="T44" fmla="*/ 889 w 1484"/>
                <a:gd name="T45" fmla="*/ 2201 h 2244"/>
                <a:gd name="T46" fmla="*/ 952 w 1484"/>
                <a:gd name="T47" fmla="*/ 2161 h 2244"/>
                <a:gd name="T48" fmla="*/ 1022 w 1484"/>
                <a:gd name="T49" fmla="*/ 2104 h 2244"/>
                <a:gd name="T50" fmla="*/ 1099 w 1484"/>
                <a:gd name="T51" fmla="*/ 2023 h 2244"/>
                <a:gd name="T52" fmla="*/ 1180 w 1484"/>
                <a:gd name="T53" fmla="*/ 1917 h 2244"/>
                <a:gd name="T54" fmla="*/ 1266 w 1484"/>
                <a:gd name="T55" fmla="*/ 1770 h 2244"/>
                <a:gd name="T56" fmla="*/ 1341 w 1484"/>
                <a:gd name="T57" fmla="*/ 1594 h 2244"/>
                <a:gd name="T58" fmla="*/ 1399 w 1484"/>
                <a:gd name="T59" fmla="*/ 1403 h 2244"/>
                <a:gd name="T60" fmla="*/ 1442 w 1484"/>
                <a:gd name="T61" fmla="*/ 1203 h 2244"/>
                <a:gd name="T62" fmla="*/ 1470 w 1484"/>
                <a:gd name="T63" fmla="*/ 1000 h 2244"/>
                <a:gd name="T64" fmla="*/ 1483 w 1484"/>
                <a:gd name="T65" fmla="*/ 804 h 2244"/>
                <a:gd name="T66" fmla="*/ 1481 w 1484"/>
                <a:gd name="T67" fmla="*/ 617 h 2244"/>
                <a:gd name="T68" fmla="*/ 1465 w 1484"/>
                <a:gd name="T69" fmla="*/ 450 h 2244"/>
                <a:gd name="T70" fmla="*/ 1443 w 1484"/>
                <a:gd name="T71" fmla="*/ 349 h 2244"/>
                <a:gd name="T72" fmla="*/ 1417 w 1484"/>
                <a:gd name="T73" fmla="*/ 277 h 2244"/>
                <a:gd name="T74" fmla="*/ 1385 w 1484"/>
                <a:gd name="T75" fmla="*/ 219 h 2244"/>
                <a:gd name="T76" fmla="*/ 1348 w 1484"/>
                <a:gd name="T77" fmla="*/ 174 h 2244"/>
                <a:gd name="T78" fmla="*/ 1308 w 1484"/>
                <a:gd name="T79" fmla="*/ 139 h 2244"/>
                <a:gd name="T80" fmla="*/ 1237 w 1484"/>
                <a:gd name="T81" fmla="*/ 99 h 2244"/>
                <a:gd name="T82" fmla="*/ 1178 w 1484"/>
                <a:gd name="T83" fmla="*/ 83 h 2244"/>
                <a:gd name="T84" fmla="*/ 1011 w 1484"/>
                <a:gd name="T85" fmla="*/ 38 h 2244"/>
                <a:gd name="T86" fmla="*/ 865 w 1484"/>
                <a:gd name="T87" fmla="*/ 10 h 2244"/>
                <a:gd name="T88" fmla="*/ 705 w 1484"/>
                <a:gd name="T89" fmla="*/ 0 h 2244"/>
                <a:gd name="T90" fmla="*/ 552 w 1484"/>
                <a:gd name="T91" fmla="*/ 15 h 2244"/>
                <a:gd name="T92" fmla="*/ 422 w 1484"/>
                <a:gd name="T93" fmla="*/ 44 h 2244"/>
                <a:gd name="T94" fmla="*/ 299 w 1484"/>
                <a:gd name="T95" fmla="*/ 85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2244">
                  <a:moveTo>
                    <a:pt x="299" y="85"/>
                  </a:moveTo>
                  <a:lnTo>
                    <a:pt x="281" y="90"/>
                  </a:lnTo>
                  <a:lnTo>
                    <a:pt x="260" y="95"/>
                  </a:lnTo>
                  <a:lnTo>
                    <a:pt x="241" y="103"/>
                  </a:lnTo>
                  <a:lnTo>
                    <a:pt x="220" y="111"/>
                  </a:lnTo>
                  <a:lnTo>
                    <a:pt x="201" y="122"/>
                  </a:lnTo>
                  <a:lnTo>
                    <a:pt x="180" y="135"/>
                  </a:lnTo>
                  <a:lnTo>
                    <a:pt x="161" y="150"/>
                  </a:lnTo>
                  <a:lnTo>
                    <a:pt x="141" y="167"/>
                  </a:lnTo>
                  <a:lnTo>
                    <a:pt x="132" y="177"/>
                  </a:lnTo>
                  <a:lnTo>
                    <a:pt x="123" y="188"/>
                  </a:lnTo>
                  <a:lnTo>
                    <a:pt x="113" y="199"/>
                  </a:lnTo>
                  <a:lnTo>
                    <a:pt x="104" y="211"/>
                  </a:lnTo>
                  <a:lnTo>
                    <a:pt x="96" y="223"/>
                  </a:lnTo>
                  <a:lnTo>
                    <a:pt x="88" y="236"/>
                  </a:lnTo>
                  <a:lnTo>
                    <a:pt x="80" y="250"/>
                  </a:lnTo>
                  <a:lnTo>
                    <a:pt x="72" y="265"/>
                  </a:lnTo>
                  <a:lnTo>
                    <a:pt x="66" y="280"/>
                  </a:lnTo>
                  <a:lnTo>
                    <a:pt x="58" y="296"/>
                  </a:lnTo>
                  <a:lnTo>
                    <a:pt x="52" y="314"/>
                  </a:lnTo>
                  <a:lnTo>
                    <a:pt x="45" y="331"/>
                  </a:lnTo>
                  <a:lnTo>
                    <a:pt x="40" y="350"/>
                  </a:lnTo>
                  <a:lnTo>
                    <a:pt x="34" y="370"/>
                  </a:lnTo>
                  <a:lnTo>
                    <a:pt x="30" y="390"/>
                  </a:lnTo>
                  <a:lnTo>
                    <a:pt x="26" y="412"/>
                  </a:lnTo>
                  <a:lnTo>
                    <a:pt x="19" y="450"/>
                  </a:lnTo>
                  <a:lnTo>
                    <a:pt x="14" y="490"/>
                  </a:lnTo>
                  <a:lnTo>
                    <a:pt x="8" y="531"/>
                  </a:lnTo>
                  <a:lnTo>
                    <a:pt x="5" y="573"/>
                  </a:lnTo>
                  <a:lnTo>
                    <a:pt x="2" y="617"/>
                  </a:lnTo>
                  <a:lnTo>
                    <a:pt x="0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0" y="804"/>
                  </a:lnTo>
                  <a:lnTo>
                    <a:pt x="2" y="852"/>
                  </a:lnTo>
                  <a:lnTo>
                    <a:pt x="5" y="901"/>
                  </a:lnTo>
                  <a:lnTo>
                    <a:pt x="8" y="951"/>
                  </a:lnTo>
                  <a:lnTo>
                    <a:pt x="13" y="1000"/>
                  </a:lnTo>
                  <a:lnTo>
                    <a:pt x="18" y="1051"/>
                  </a:lnTo>
                  <a:lnTo>
                    <a:pt x="25" y="1102"/>
                  </a:lnTo>
                  <a:lnTo>
                    <a:pt x="32" y="1153"/>
                  </a:lnTo>
                  <a:lnTo>
                    <a:pt x="41" y="1203"/>
                  </a:lnTo>
                  <a:lnTo>
                    <a:pt x="50" y="1254"/>
                  </a:lnTo>
                  <a:lnTo>
                    <a:pt x="60" y="1304"/>
                  </a:lnTo>
                  <a:lnTo>
                    <a:pt x="72" y="1354"/>
                  </a:lnTo>
                  <a:lnTo>
                    <a:pt x="84" y="1403"/>
                  </a:lnTo>
                  <a:lnTo>
                    <a:pt x="97" y="1453"/>
                  </a:lnTo>
                  <a:lnTo>
                    <a:pt x="111" y="1500"/>
                  </a:lnTo>
                  <a:lnTo>
                    <a:pt x="126" y="1548"/>
                  </a:lnTo>
                  <a:lnTo>
                    <a:pt x="142" y="1594"/>
                  </a:lnTo>
                  <a:lnTo>
                    <a:pt x="160" y="1640"/>
                  </a:lnTo>
                  <a:lnTo>
                    <a:pt x="178" y="1684"/>
                  </a:lnTo>
                  <a:lnTo>
                    <a:pt x="197" y="1727"/>
                  </a:lnTo>
                  <a:lnTo>
                    <a:pt x="217" y="1770"/>
                  </a:lnTo>
                  <a:lnTo>
                    <a:pt x="238" y="1810"/>
                  </a:lnTo>
                  <a:lnTo>
                    <a:pt x="260" y="1849"/>
                  </a:lnTo>
                  <a:lnTo>
                    <a:pt x="284" y="1885"/>
                  </a:lnTo>
                  <a:lnTo>
                    <a:pt x="304" y="1917"/>
                  </a:lnTo>
                  <a:lnTo>
                    <a:pt x="325" y="1946"/>
                  </a:lnTo>
                  <a:lnTo>
                    <a:pt x="344" y="1973"/>
                  </a:lnTo>
                  <a:lnTo>
                    <a:pt x="365" y="1999"/>
                  </a:lnTo>
                  <a:lnTo>
                    <a:pt x="384" y="2023"/>
                  </a:lnTo>
                  <a:lnTo>
                    <a:pt x="404" y="2045"/>
                  </a:lnTo>
                  <a:lnTo>
                    <a:pt x="423" y="2066"/>
                  </a:lnTo>
                  <a:lnTo>
                    <a:pt x="443" y="2085"/>
                  </a:lnTo>
                  <a:lnTo>
                    <a:pt x="461" y="2104"/>
                  </a:lnTo>
                  <a:lnTo>
                    <a:pt x="479" y="2120"/>
                  </a:lnTo>
                  <a:lnTo>
                    <a:pt x="497" y="2135"/>
                  </a:lnTo>
                  <a:lnTo>
                    <a:pt x="514" y="2149"/>
                  </a:lnTo>
                  <a:lnTo>
                    <a:pt x="531" y="2161"/>
                  </a:lnTo>
                  <a:lnTo>
                    <a:pt x="548" y="2173"/>
                  </a:lnTo>
                  <a:lnTo>
                    <a:pt x="564" y="2184"/>
                  </a:lnTo>
                  <a:lnTo>
                    <a:pt x="579" y="2193"/>
                  </a:lnTo>
                  <a:lnTo>
                    <a:pt x="594" y="2201"/>
                  </a:lnTo>
                  <a:lnTo>
                    <a:pt x="609" y="2209"/>
                  </a:lnTo>
                  <a:lnTo>
                    <a:pt x="623" y="2215"/>
                  </a:lnTo>
                  <a:lnTo>
                    <a:pt x="636" y="2221"/>
                  </a:lnTo>
                  <a:lnTo>
                    <a:pt x="661" y="2230"/>
                  </a:lnTo>
                  <a:lnTo>
                    <a:pt x="683" y="2237"/>
                  </a:lnTo>
                  <a:lnTo>
                    <a:pt x="702" y="2241"/>
                  </a:lnTo>
                  <a:lnTo>
                    <a:pt x="718" y="2243"/>
                  </a:lnTo>
                  <a:lnTo>
                    <a:pt x="732" y="2244"/>
                  </a:lnTo>
                  <a:lnTo>
                    <a:pt x="742" y="2244"/>
                  </a:lnTo>
                  <a:lnTo>
                    <a:pt x="752" y="2244"/>
                  </a:lnTo>
                  <a:lnTo>
                    <a:pt x="765" y="2243"/>
                  </a:lnTo>
                  <a:lnTo>
                    <a:pt x="781" y="2241"/>
                  </a:lnTo>
                  <a:lnTo>
                    <a:pt x="800" y="2237"/>
                  </a:lnTo>
                  <a:lnTo>
                    <a:pt x="822" y="2230"/>
                  </a:lnTo>
                  <a:lnTo>
                    <a:pt x="847" y="2221"/>
                  </a:lnTo>
                  <a:lnTo>
                    <a:pt x="861" y="2215"/>
                  </a:lnTo>
                  <a:lnTo>
                    <a:pt x="875" y="2209"/>
                  </a:lnTo>
                  <a:lnTo>
                    <a:pt x="889" y="2201"/>
                  </a:lnTo>
                  <a:lnTo>
                    <a:pt x="904" y="2193"/>
                  </a:lnTo>
                  <a:lnTo>
                    <a:pt x="919" y="2184"/>
                  </a:lnTo>
                  <a:lnTo>
                    <a:pt x="935" y="2173"/>
                  </a:lnTo>
                  <a:lnTo>
                    <a:pt x="952" y="2161"/>
                  </a:lnTo>
                  <a:lnTo>
                    <a:pt x="969" y="2149"/>
                  </a:lnTo>
                  <a:lnTo>
                    <a:pt x="986" y="2135"/>
                  </a:lnTo>
                  <a:lnTo>
                    <a:pt x="1005" y="2120"/>
                  </a:lnTo>
                  <a:lnTo>
                    <a:pt x="1022" y="2104"/>
                  </a:lnTo>
                  <a:lnTo>
                    <a:pt x="1041" y="2085"/>
                  </a:lnTo>
                  <a:lnTo>
                    <a:pt x="1060" y="2066"/>
                  </a:lnTo>
                  <a:lnTo>
                    <a:pt x="1079" y="2045"/>
                  </a:lnTo>
                  <a:lnTo>
                    <a:pt x="1099" y="2023"/>
                  </a:lnTo>
                  <a:lnTo>
                    <a:pt x="1118" y="1999"/>
                  </a:lnTo>
                  <a:lnTo>
                    <a:pt x="1139" y="1973"/>
                  </a:lnTo>
                  <a:lnTo>
                    <a:pt x="1159" y="1946"/>
                  </a:lnTo>
                  <a:lnTo>
                    <a:pt x="1180" y="1917"/>
                  </a:lnTo>
                  <a:lnTo>
                    <a:pt x="1200" y="1885"/>
                  </a:lnTo>
                  <a:lnTo>
                    <a:pt x="1223" y="1849"/>
                  </a:lnTo>
                  <a:lnTo>
                    <a:pt x="1246" y="1810"/>
                  </a:lnTo>
                  <a:lnTo>
                    <a:pt x="1266" y="1770"/>
                  </a:lnTo>
                  <a:lnTo>
                    <a:pt x="1287" y="1727"/>
                  </a:lnTo>
                  <a:lnTo>
                    <a:pt x="1305" y="1684"/>
                  </a:lnTo>
                  <a:lnTo>
                    <a:pt x="1323" y="1640"/>
                  </a:lnTo>
                  <a:lnTo>
                    <a:pt x="1341" y="1594"/>
                  </a:lnTo>
                  <a:lnTo>
                    <a:pt x="1357" y="1548"/>
                  </a:lnTo>
                  <a:lnTo>
                    <a:pt x="1372" y="1500"/>
                  </a:lnTo>
                  <a:lnTo>
                    <a:pt x="1386" y="1453"/>
                  </a:lnTo>
                  <a:lnTo>
                    <a:pt x="1399" y="1403"/>
                  </a:lnTo>
                  <a:lnTo>
                    <a:pt x="1412" y="1354"/>
                  </a:lnTo>
                  <a:lnTo>
                    <a:pt x="1423" y="1304"/>
                  </a:lnTo>
                  <a:lnTo>
                    <a:pt x="1434" y="1254"/>
                  </a:lnTo>
                  <a:lnTo>
                    <a:pt x="1442" y="1203"/>
                  </a:lnTo>
                  <a:lnTo>
                    <a:pt x="1451" y="1153"/>
                  </a:lnTo>
                  <a:lnTo>
                    <a:pt x="1459" y="1102"/>
                  </a:lnTo>
                  <a:lnTo>
                    <a:pt x="1465" y="1051"/>
                  </a:lnTo>
                  <a:lnTo>
                    <a:pt x="1470" y="1000"/>
                  </a:lnTo>
                  <a:lnTo>
                    <a:pt x="1475" y="951"/>
                  </a:lnTo>
                  <a:lnTo>
                    <a:pt x="1479" y="901"/>
                  </a:lnTo>
                  <a:lnTo>
                    <a:pt x="1481" y="852"/>
                  </a:lnTo>
                  <a:lnTo>
                    <a:pt x="1483" y="804"/>
                  </a:lnTo>
                  <a:lnTo>
                    <a:pt x="1484" y="755"/>
                  </a:lnTo>
                  <a:lnTo>
                    <a:pt x="1484" y="708"/>
                  </a:lnTo>
                  <a:lnTo>
                    <a:pt x="1483" y="662"/>
                  </a:lnTo>
                  <a:lnTo>
                    <a:pt x="1481" y="617"/>
                  </a:lnTo>
                  <a:lnTo>
                    <a:pt x="1478" y="573"/>
                  </a:lnTo>
                  <a:lnTo>
                    <a:pt x="1475" y="531"/>
                  </a:lnTo>
                  <a:lnTo>
                    <a:pt x="1470" y="490"/>
                  </a:lnTo>
                  <a:lnTo>
                    <a:pt x="1465" y="450"/>
                  </a:lnTo>
                  <a:lnTo>
                    <a:pt x="1459" y="412"/>
                  </a:lnTo>
                  <a:lnTo>
                    <a:pt x="1454" y="390"/>
                  </a:lnTo>
                  <a:lnTo>
                    <a:pt x="1449" y="369"/>
                  </a:lnTo>
                  <a:lnTo>
                    <a:pt x="1443" y="349"/>
                  </a:lnTo>
                  <a:lnTo>
                    <a:pt x="1437" y="330"/>
                  </a:lnTo>
                  <a:lnTo>
                    <a:pt x="1430" y="311"/>
                  </a:lnTo>
                  <a:lnTo>
                    <a:pt x="1424" y="294"/>
                  </a:lnTo>
                  <a:lnTo>
                    <a:pt x="1417" y="277"/>
                  </a:lnTo>
                  <a:lnTo>
                    <a:pt x="1410" y="262"/>
                  </a:lnTo>
                  <a:lnTo>
                    <a:pt x="1401" y="246"/>
                  </a:lnTo>
                  <a:lnTo>
                    <a:pt x="1394" y="232"/>
                  </a:lnTo>
                  <a:lnTo>
                    <a:pt x="1385" y="219"/>
                  </a:lnTo>
                  <a:lnTo>
                    <a:pt x="1376" y="206"/>
                  </a:lnTo>
                  <a:lnTo>
                    <a:pt x="1367" y="196"/>
                  </a:lnTo>
                  <a:lnTo>
                    <a:pt x="1358" y="184"/>
                  </a:lnTo>
                  <a:lnTo>
                    <a:pt x="1348" y="174"/>
                  </a:lnTo>
                  <a:lnTo>
                    <a:pt x="1339" y="164"/>
                  </a:lnTo>
                  <a:lnTo>
                    <a:pt x="1329" y="154"/>
                  </a:lnTo>
                  <a:lnTo>
                    <a:pt x="1319" y="147"/>
                  </a:lnTo>
                  <a:lnTo>
                    <a:pt x="1308" y="139"/>
                  </a:lnTo>
                  <a:lnTo>
                    <a:pt x="1299" y="132"/>
                  </a:lnTo>
                  <a:lnTo>
                    <a:pt x="1278" y="119"/>
                  </a:lnTo>
                  <a:lnTo>
                    <a:pt x="1258" y="108"/>
                  </a:lnTo>
                  <a:lnTo>
                    <a:pt x="1237" y="99"/>
                  </a:lnTo>
                  <a:lnTo>
                    <a:pt x="1216" y="93"/>
                  </a:lnTo>
                  <a:lnTo>
                    <a:pt x="1196" y="87"/>
                  </a:lnTo>
                  <a:lnTo>
                    <a:pt x="1178" y="83"/>
                  </a:lnTo>
                  <a:lnTo>
                    <a:pt x="1178" y="83"/>
                  </a:lnTo>
                  <a:lnTo>
                    <a:pt x="1158" y="78"/>
                  </a:lnTo>
                  <a:lnTo>
                    <a:pt x="1122" y="67"/>
                  </a:lnTo>
                  <a:lnTo>
                    <a:pt x="1073" y="53"/>
                  </a:lnTo>
                  <a:lnTo>
                    <a:pt x="1011" y="38"/>
                  </a:lnTo>
                  <a:lnTo>
                    <a:pt x="978" y="30"/>
                  </a:lnTo>
                  <a:lnTo>
                    <a:pt x="942" y="23"/>
                  </a:lnTo>
                  <a:lnTo>
                    <a:pt x="904" y="16"/>
                  </a:lnTo>
                  <a:lnTo>
                    <a:pt x="865" y="10"/>
                  </a:lnTo>
                  <a:lnTo>
                    <a:pt x="826" y="5"/>
                  </a:lnTo>
                  <a:lnTo>
                    <a:pt x="786" y="2"/>
                  </a:lnTo>
                  <a:lnTo>
                    <a:pt x="745" y="0"/>
                  </a:lnTo>
                  <a:lnTo>
                    <a:pt x="705" y="0"/>
                  </a:lnTo>
                  <a:lnTo>
                    <a:pt x="665" y="2"/>
                  </a:lnTo>
                  <a:lnTo>
                    <a:pt x="626" y="5"/>
                  </a:lnTo>
                  <a:lnTo>
                    <a:pt x="589" y="10"/>
                  </a:lnTo>
                  <a:lnTo>
                    <a:pt x="552" y="15"/>
                  </a:lnTo>
                  <a:lnTo>
                    <a:pt x="516" y="21"/>
                  </a:lnTo>
                  <a:lnTo>
                    <a:pt x="483" y="29"/>
                  </a:lnTo>
                  <a:lnTo>
                    <a:pt x="451" y="37"/>
                  </a:lnTo>
                  <a:lnTo>
                    <a:pt x="422" y="44"/>
                  </a:lnTo>
                  <a:lnTo>
                    <a:pt x="371" y="59"/>
                  </a:lnTo>
                  <a:lnTo>
                    <a:pt x="333" y="72"/>
                  </a:lnTo>
                  <a:lnTo>
                    <a:pt x="308" y="81"/>
                  </a:lnTo>
                  <a:lnTo>
                    <a:pt x="299" y="8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90" name="矩形 89"/>
            <p:cNvSpPr/>
            <p:nvPr/>
          </p:nvSpPr>
          <p:spPr bwMode="auto">
            <a:xfrm>
              <a:off x="11862000" y="5048826"/>
              <a:ext cx="9707" cy="413471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/>
            </a:p>
          </p:txBody>
        </p:sp>
        <p:sp>
          <p:nvSpPr>
            <p:cNvPr id="91" name="任意多边形: 形状 247"/>
            <p:cNvSpPr/>
            <p:nvPr/>
          </p:nvSpPr>
          <p:spPr bwMode="auto">
            <a:xfrm>
              <a:off x="11817353" y="5112885"/>
              <a:ext cx="97059" cy="207706"/>
            </a:xfrm>
            <a:custGeom>
              <a:avLst/>
              <a:gdLst>
                <a:gd name="T0" fmla="*/ 135 w 251"/>
                <a:gd name="T1" fmla="*/ 0 h 535"/>
                <a:gd name="T2" fmla="*/ 159 w 251"/>
                <a:gd name="T3" fmla="*/ 3 h 535"/>
                <a:gd name="T4" fmla="*/ 181 w 251"/>
                <a:gd name="T5" fmla="*/ 9 h 535"/>
                <a:gd name="T6" fmla="*/ 200 w 251"/>
                <a:gd name="T7" fmla="*/ 20 h 535"/>
                <a:gd name="T8" fmla="*/ 217 w 251"/>
                <a:gd name="T9" fmla="*/ 34 h 535"/>
                <a:gd name="T10" fmla="*/ 231 w 251"/>
                <a:gd name="T11" fmla="*/ 51 h 535"/>
                <a:gd name="T12" fmla="*/ 242 w 251"/>
                <a:gd name="T13" fmla="*/ 72 h 535"/>
                <a:gd name="T14" fmla="*/ 249 w 251"/>
                <a:gd name="T15" fmla="*/ 93 h 535"/>
                <a:gd name="T16" fmla="*/ 251 w 251"/>
                <a:gd name="T17" fmla="*/ 116 h 535"/>
                <a:gd name="T18" fmla="*/ 251 w 251"/>
                <a:gd name="T19" fmla="*/ 431 h 535"/>
                <a:gd name="T20" fmla="*/ 245 w 251"/>
                <a:gd name="T21" fmla="*/ 454 h 535"/>
                <a:gd name="T22" fmla="*/ 237 w 251"/>
                <a:gd name="T23" fmla="*/ 474 h 535"/>
                <a:gd name="T24" fmla="*/ 225 w 251"/>
                <a:gd name="T25" fmla="*/ 493 h 535"/>
                <a:gd name="T26" fmla="*/ 209 w 251"/>
                <a:gd name="T27" fmla="*/ 508 h 535"/>
                <a:gd name="T28" fmla="*/ 190 w 251"/>
                <a:gd name="T29" fmla="*/ 521 h 535"/>
                <a:gd name="T30" fmla="*/ 170 w 251"/>
                <a:gd name="T31" fmla="*/ 529 h 535"/>
                <a:gd name="T32" fmla="*/ 147 w 251"/>
                <a:gd name="T33" fmla="*/ 535 h 535"/>
                <a:gd name="T34" fmla="*/ 116 w 251"/>
                <a:gd name="T35" fmla="*/ 535 h 535"/>
                <a:gd name="T36" fmla="*/ 93 w 251"/>
                <a:gd name="T37" fmla="*/ 533 h 535"/>
                <a:gd name="T38" fmla="*/ 70 w 251"/>
                <a:gd name="T39" fmla="*/ 526 h 535"/>
                <a:gd name="T40" fmla="*/ 51 w 251"/>
                <a:gd name="T41" fmla="*/ 515 h 535"/>
                <a:gd name="T42" fmla="*/ 34 w 251"/>
                <a:gd name="T43" fmla="*/ 501 h 535"/>
                <a:gd name="T44" fmla="*/ 19 w 251"/>
                <a:gd name="T45" fmla="*/ 484 h 535"/>
                <a:gd name="T46" fmla="*/ 9 w 251"/>
                <a:gd name="T47" fmla="*/ 463 h 535"/>
                <a:gd name="T48" fmla="*/ 2 w 251"/>
                <a:gd name="T49" fmla="*/ 442 h 535"/>
                <a:gd name="T50" fmla="*/ 0 w 251"/>
                <a:gd name="T51" fmla="*/ 419 h 535"/>
                <a:gd name="T52" fmla="*/ 0 w 251"/>
                <a:gd name="T53" fmla="*/ 104 h 535"/>
                <a:gd name="T54" fmla="*/ 5 w 251"/>
                <a:gd name="T55" fmla="*/ 82 h 535"/>
                <a:gd name="T56" fmla="*/ 14 w 251"/>
                <a:gd name="T57" fmla="*/ 61 h 535"/>
                <a:gd name="T58" fmla="*/ 26 w 251"/>
                <a:gd name="T59" fmla="*/ 43 h 535"/>
                <a:gd name="T60" fmla="*/ 42 w 251"/>
                <a:gd name="T61" fmla="*/ 27 h 535"/>
                <a:gd name="T62" fmla="*/ 61 w 251"/>
                <a:gd name="T63" fmla="*/ 14 h 535"/>
                <a:gd name="T64" fmla="*/ 81 w 251"/>
                <a:gd name="T65" fmla="*/ 6 h 535"/>
                <a:gd name="T66" fmla="*/ 104 w 251"/>
                <a:gd name="T67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1" h="535">
                  <a:moveTo>
                    <a:pt x="116" y="0"/>
                  </a:moveTo>
                  <a:lnTo>
                    <a:pt x="135" y="0"/>
                  </a:lnTo>
                  <a:lnTo>
                    <a:pt x="147" y="1"/>
                  </a:lnTo>
                  <a:lnTo>
                    <a:pt x="159" y="3"/>
                  </a:lnTo>
                  <a:lnTo>
                    <a:pt x="170" y="6"/>
                  </a:lnTo>
                  <a:lnTo>
                    <a:pt x="181" y="9"/>
                  </a:lnTo>
                  <a:lnTo>
                    <a:pt x="190" y="14"/>
                  </a:lnTo>
                  <a:lnTo>
                    <a:pt x="200" y="20"/>
                  </a:lnTo>
                  <a:lnTo>
                    <a:pt x="209" y="27"/>
                  </a:lnTo>
                  <a:lnTo>
                    <a:pt x="217" y="34"/>
                  </a:lnTo>
                  <a:lnTo>
                    <a:pt x="225" y="43"/>
                  </a:lnTo>
                  <a:lnTo>
                    <a:pt x="231" y="51"/>
                  </a:lnTo>
                  <a:lnTo>
                    <a:pt x="237" y="61"/>
                  </a:lnTo>
                  <a:lnTo>
                    <a:pt x="242" y="72"/>
                  </a:lnTo>
                  <a:lnTo>
                    <a:pt x="245" y="82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1" y="116"/>
                  </a:lnTo>
                  <a:lnTo>
                    <a:pt x="251" y="419"/>
                  </a:lnTo>
                  <a:lnTo>
                    <a:pt x="251" y="431"/>
                  </a:lnTo>
                  <a:lnTo>
                    <a:pt x="249" y="442"/>
                  </a:lnTo>
                  <a:lnTo>
                    <a:pt x="245" y="454"/>
                  </a:lnTo>
                  <a:lnTo>
                    <a:pt x="242" y="463"/>
                  </a:lnTo>
                  <a:lnTo>
                    <a:pt x="237" y="474"/>
                  </a:lnTo>
                  <a:lnTo>
                    <a:pt x="231" y="484"/>
                  </a:lnTo>
                  <a:lnTo>
                    <a:pt x="225" y="493"/>
                  </a:lnTo>
                  <a:lnTo>
                    <a:pt x="217" y="501"/>
                  </a:lnTo>
                  <a:lnTo>
                    <a:pt x="209" y="508"/>
                  </a:lnTo>
                  <a:lnTo>
                    <a:pt x="200" y="515"/>
                  </a:lnTo>
                  <a:lnTo>
                    <a:pt x="190" y="521"/>
                  </a:lnTo>
                  <a:lnTo>
                    <a:pt x="181" y="526"/>
                  </a:lnTo>
                  <a:lnTo>
                    <a:pt x="170" y="529"/>
                  </a:lnTo>
                  <a:lnTo>
                    <a:pt x="159" y="533"/>
                  </a:lnTo>
                  <a:lnTo>
                    <a:pt x="147" y="535"/>
                  </a:lnTo>
                  <a:lnTo>
                    <a:pt x="135" y="535"/>
                  </a:lnTo>
                  <a:lnTo>
                    <a:pt x="116" y="535"/>
                  </a:lnTo>
                  <a:lnTo>
                    <a:pt x="104" y="535"/>
                  </a:lnTo>
                  <a:lnTo>
                    <a:pt x="93" y="533"/>
                  </a:lnTo>
                  <a:lnTo>
                    <a:pt x="81" y="529"/>
                  </a:lnTo>
                  <a:lnTo>
                    <a:pt x="70" y="526"/>
                  </a:lnTo>
                  <a:lnTo>
                    <a:pt x="61" y="521"/>
                  </a:lnTo>
                  <a:lnTo>
                    <a:pt x="51" y="515"/>
                  </a:lnTo>
                  <a:lnTo>
                    <a:pt x="42" y="508"/>
                  </a:lnTo>
                  <a:lnTo>
                    <a:pt x="34" y="501"/>
                  </a:lnTo>
                  <a:lnTo>
                    <a:pt x="26" y="493"/>
                  </a:lnTo>
                  <a:lnTo>
                    <a:pt x="19" y="484"/>
                  </a:lnTo>
                  <a:lnTo>
                    <a:pt x="14" y="474"/>
                  </a:lnTo>
                  <a:lnTo>
                    <a:pt x="9" y="463"/>
                  </a:lnTo>
                  <a:lnTo>
                    <a:pt x="5" y="454"/>
                  </a:lnTo>
                  <a:lnTo>
                    <a:pt x="2" y="442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2" y="93"/>
                  </a:lnTo>
                  <a:lnTo>
                    <a:pt x="5" y="82"/>
                  </a:lnTo>
                  <a:lnTo>
                    <a:pt x="9" y="72"/>
                  </a:lnTo>
                  <a:lnTo>
                    <a:pt x="14" y="61"/>
                  </a:lnTo>
                  <a:lnTo>
                    <a:pt x="19" y="51"/>
                  </a:lnTo>
                  <a:lnTo>
                    <a:pt x="26" y="43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1" y="14"/>
                  </a:lnTo>
                  <a:lnTo>
                    <a:pt x="70" y="9"/>
                  </a:lnTo>
                  <a:lnTo>
                    <a:pt x="81" y="6"/>
                  </a:lnTo>
                  <a:lnTo>
                    <a:pt x="93" y="3"/>
                  </a:lnTo>
                  <a:lnTo>
                    <a:pt x="104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2" name="任意多边形: 形状 248"/>
            <p:cNvSpPr/>
            <p:nvPr/>
          </p:nvSpPr>
          <p:spPr bwMode="auto">
            <a:xfrm>
              <a:off x="11836764" y="5140062"/>
              <a:ext cx="58235" cy="155294"/>
            </a:xfrm>
            <a:custGeom>
              <a:avLst/>
              <a:gdLst>
                <a:gd name="T0" fmla="*/ 80 w 149"/>
                <a:gd name="T1" fmla="*/ 0 h 403"/>
                <a:gd name="T2" fmla="*/ 94 w 149"/>
                <a:gd name="T3" fmla="*/ 1 h 403"/>
                <a:gd name="T4" fmla="*/ 107 w 149"/>
                <a:gd name="T5" fmla="*/ 6 h 403"/>
                <a:gd name="T6" fmla="*/ 119 w 149"/>
                <a:gd name="T7" fmla="*/ 12 h 403"/>
                <a:gd name="T8" fmla="*/ 128 w 149"/>
                <a:gd name="T9" fmla="*/ 20 h 403"/>
                <a:gd name="T10" fmla="*/ 137 w 149"/>
                <a:gd name="T11" fmla="*/ 31 h 403"/>
                <a:gd name="T12" fmla="*/ 144 w 149"/>
                <a:gd name="T13" fmla="*/ 43 h 403"/>
                <a:gd name="T14" fmla="*/ 147 w 149"/>
                <a:gd name="T15" fmla="*/ 56 h 403"/>
                <a:gd name="T16" fmla="*/ 149 w 149"/>
                <a:gd name="T17" fmla="*/ 69 h 403"/>
                <a:gd name="T18" fmla="*/ 148 w 149"/>
                <a:gd name="T19" fmla="*/ 341 h 403"/>
                <a:gd name="T20" fmla="*/ 146 w 149"/>
                <a:gd name="T21" fmla="*/ 355 h 403"/>
                <a:gd name="T22" fmla="*/ 140 w 149"/>
                <a:gd name="T23" fmla="*/ 367 h 403"/>
                <a:gd name="T24" fmla="*/ 133 w 149"/>
                <a:gd name="T25" fmla="*/ 378 h 403"/>
                <a:gd name="T26" fmla="*/ 124 w 149"/>
                <a:gd name="T27" fmla="*/ 388 h 403"/>
                <a:gd name="T28" fmla="*/ 112 w 149"/>
                <a:gd name="T29" fmla="*/ 395 h 403"/>
                <a:gd name="T30" fmla="*/ 100 w 149"/>
                <a:gd name="T31" fmla="*/ 400 h 403"/>
                <a:gd name="T32" fmla="*/ 87 w 149"/>
                <a:gd name="T33" fmla="*/ 403 h 403"/>
                <a:gd name="T34" fmla="*/ 69 w 149"/>
                <a:gd name="T35" fmla="*/ 403 h 403"/>
                <a:gd name="T36" fmla="*/ 55 w 149"/>
                <a:gd name="T37" fmla="*/ 402 h 403"/>
                <a:gd name="T38" fmla="*/ 42 w 149"/>
                <a:gd name="T39" fmla="*/ 397 h 403"/>
                <a:gd name="T40" fmla="*/ 30 w 149"/>
                <a:gd name="T41" fmla="*/ 391 h 403"/>
                <a:gd name="T42" fmla="*/ 20 w 149"/>
                <a:gd name="T43" fmla="*/ 383 h 403"/>
                <a:gd name="T44" fmla="*/ 12 w 149"/>
                <a:gd name="T45" fmla="*/ 373 h 403"/>
                <a:gd name="T46" fmla="*/ 5 w 149"/>
                <a:gd name="T47" fmla="*/ 361 h 403"/>
                <a:gd name="T48" fmla="*/ 2 w 149"/>
                <a:gd name="T49" fmla="*/ 349 h 403"/>
                <a:gd name="T50" fmla="*/ 0 w 149"/>
                <a:gd name="T51" fmla="*/ 335 h 403"/>
                <a:gd name="T52" fmla="*/ 1 w 149"/>
                <a:gd name="T53" fmla="*/ 62 h 403"/>
                <a:gd name="T54" fmla="*/ 3 w 149"/>
                <a:gd name="T55" fmla="*/ 48 h 403"/>
                <a:gd name="T56" fmla="*/ 8 w 149"/>
                <a:gd name="T57" fmla="*/ 36 h 403"/>
                <a:gd name="T58" fmla="*/ 16 w 149"/>
                <a:gd name="T59" fmla="*/ 25 h 403"/>
                <a:gd name="T60" fmla="*/ 25 w 149"/>
                <a:gd name="T61" fmla="*/ 16 h 403"/>
                <a:gd name="T62" fmla="*/ 37 w 149"/>
                <a:gd name="T63" fmla="*/ 9 h 403"/>
                <a:gd name="T64" fmla="*/ 48 w 149"/>
                <a:gd name="T65" fmla="*/ 4 h 403"/>
                <a:gd name="T66" fmla="*/ 61 w 149"/>
                <a:gd name="T6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403">
                  <a:moveTo>
                    <a:pt x="69" y="0"/>
                  </a:moveTo>
                  <a:lnTo>
                    <a:pt x="80" y="0"/>
                  </a:lnTo>
                  <a:lnTo>
                    <a:pt x="87" y="0"/>
                  </a:lnTo>
                  <a:lnTo>
                    <a:pt x="94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2" y="9"/>
                  </a:lnTo>
                  <a:lnTo>
                    <a:pt x="119" y="12"/>
                  </a:lnTo>
                  <a:lnTo>
                    <a:pt x="124" y="16"/>
                  </a:lnTo>
                  <a:lnTo>
                    <a:pt x="128" y="20"/>
                  </a:lnTo>
                  <a:lnTo>
                    <a:pt x="133" y="25"/>
                  </a:lnTo>
                  <a:lnTo>
                    <a:pt x="137" y="31"/>
                  </a:lnTo>
                  <a:lnTo>
                    <a:pt x="140" y="36"/>
                  </a:lnTo>
                  <a:lnTo>
                    <a:pt x="144" y="43"/>
                  </a:lnTo>
                  <a:lnTo>
                    <a:pt x="146" y="48"/>
                  </a:lnTo>
                  <a:lnTo>
                    <a:pt x="147" y="56"/>
                  </a:lnTo>
                  <a:lnTo>
                    <a:pt x="148" y="62"/>
                  </a:lnTo>
                  <a:lnTo>
                    <a:pt x="149" y="69"/>
                  </a:lnTo>
                  <a:lnTo>
                    <a:pt x="149" y="335"/>
                  </a:lnTo>
                  <a:lnTo>
                    <a:pt x="148" y="341"/>
                  </a:lnTo>
                  <a:lnTo>
                    <a:pt x="147" y="349"/>
                  </a:lnTo>
                  <a:lnTo>
                    <a:pt x="146" y="355"/>
                  </a:lnTo>
                  <a:lnTo>
                    <a:pt x="144" y="361"/>
                  </a:lnTo>
                  <a:lnTo>
                    <a:pt x="140" y="367"/>
                  </a:lnTo>
                  <a:lnTo>
                    <a:pt x="137" y="373"/>
                  </a:lnTo>
                  <a:lnTo>
                    <a:pt x="133" y="378"/>
                  </a:lnTo>
                  <a:lnTo>
                    <a:pt x="128" y="383"/>
                  </a:lnTo>
                  <a:lnTo>
                    <a:pt x="124" y="388"/>
                  </a:lnTo>
                  <a:lnTo>
                    <a:pt x="119" y="391"/>
                  </a:lnTo>
                  <a:lnTo>
                    <a:pt x="112" y="395"/>
                  </a:lnTo>
                  <a:lnTo>
                    <a:pt x="107" y="397"/>
                  </a:lnTo>
                  <a:lnTo>
                    <a:pt x="100" y="400"/>
                  </a:lnTo>
                  <a:lnTo>
                    <a:pt x="94" y="402"/>
                  </a:lnTo>
                  <a:lnTo>
                    <a:pt x="87" y="403"/>
                  </a:lnTo>
                  <a:lnTo>
                    <a:pt x="80" y="403"/>
                  </a:lnTo>
                  <a:lnTo>
                    <a:pt x="69" y="403"/>
                  </a:lnTo>
                  <a:lnTo>
                    <a:pt x="61" y="403"/>
                  </a:lnTo>
                  <a:lnTo>
                    <a:pt x="55" y="402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7" y="395"/>
                  </a:lnTo>
                  <a:lnTo>
                    <a:pt x="30" y="391"/>
                  </a:lnTo>
                  <a:lnTo>
                    <a:pt x="25" y="388"/>
                  </a:lnTo>
                  <a:lnTo>
                    <a:pt x="20" y="383"/>
                  </a:lnTo>
                  <a:lnTo>
                    <a:pt x="16" y="378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5" y="361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1" y="341"/>
                  </a:lnTo>
                  <a:lnTo>
                    <a:pt x="0" y="335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6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8" y="36"/>
                  </a:lnTo>
                  <a:lnTo>
                    <a:pt x="12" y="31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7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3" name="任意多边形: 形状 249"/>
            <p:cNvSpPr/>
            <p:nvPr/>
          </p:nvSpPr>
          <p:spPr bwMode="auto">
            <a:xfrm>
              <a:off x="7325475" y="5862178"/>
              <a:ext cx="1001647" cy="995822"/>
            </a:xfrm>
            <a:custGeom>
              <a:avLst/>
              <a:gdLst>
                <a:gd name="T0" fmla="*/ 0 w 2579"/>
                <a:gd name="T1" fmla="*/ 2565 h 2565"/>
                <a:gd name="T2" fmla="*/ 910 w 2579"/>
                <a:gd name="T3" fmla="*/ 0 h 2565"/>
                <a:gd name="T4" fmla="*/ 2579 w 2579"/>
                <a:gd name="T5" fmla="*/ 550 h 2565"/>
                <a:gd name="T6" fmla="*/ 1869 w 2579"/>
                <a:gd name="T7" fmla="*/ 2565 h 2565"/>
                <a:gd name="T8" fmla="*/ 0 w 2579"/>
                <a:gd name="T9" fmla="*/ 256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9" h="2565">
                  <a:moveTo>
                    <a:pt x="0" y="2565"/>
                  </a:moveTo>
                  <a:lnTo>
                    <a:pt x="910" y="0"/>
                  </a:lnTo>
                  <a:lnTo>
                    <a:pt x="2579" y="550"/>
                  </a:lnTo>
                  <a:lnTo>
                    <a:pt x="1869" y="2565"/>
                  </a:lnTo>
                  <a:lnTo>
                    <a:pt x="0" y="25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94" name="任意多边形: 形状 250"/>
            <p:cNvSpPr/>
            <p:nvPr/>
          </p:nvSpPr>
          <p:spPr bwMode="auto">
            <a:xfrm>
              <a:off x="7680710" y="5968942"/>
              <a:ext cx="646412" cy="889057"/>
            </a:xfrm>
            <a:custGeom>
              <a:avLst/>
              <a:gdLst>
                <a:gd name="T0" fmla="*/ 830 w 1664"/>
                <a:gd name="T1" fmla="*/ 0 h 2290"/>
                <a:gd name="T2" fmla="*/ 1664 w 1664"/>
                <a:gd name="T3" fmla="*/ 275 h 2290"/>
                <a:gd name="T4" fmla="*/ 954 w 1664"/>
                <a:gd name="T5" fmla="*/ 2290 h 2290"/>
                <a:gd name="T6" fmla="*/ 0 w 1664"/>
                <a:gd name="T7" fmla="*/ 2290 h 2290"/>
                <a:gd name="T8" fmla="*/ 830 w 1664"/>
                <a:gd name="T9" fmla="*/ 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290">
                  <a:moveTo>
                    <a:pt x="830" y="0"/>
                  </a:moveTo>
                  <a:lnTo>
                    <a:pt x="1664" y="275"/>
                  </a:lnTo>
                  <a:lnTo>
                    <a:pt x="954" y="2290"/>
                  </a:lnTo>
                  <a:lnTo>
                    <a:pt x="0" y="229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95" name="任意多边形: 形状 251"/>
            <p:cNvSpPr/>
            <p:nvPr/>
          </p:nvSpPr>
          <p:spPr bwMode="auto">
            <a:xfrm>
              <a:off x="7715652" y="5732119"/>
              <a:ext cx="601765" cy="324176"/>
            </a:xfrm>
            <a:custGeom>
              <a:avLst/>
              <a:gdLst>
                <a:gd name="T0" fmla="*/ 0 w 1551"/>
                <a:gd name="T1" fmla="*/ 367 h 839"/>
                <a:gd name="T2" fmla="*/ 161 w 1551"/>
                <a:gd name="T3" fmla="*/ 0 h 839"/>
                <a:gd name="T4" fmla="*/ 1551 w 1551"/>
                <a:gd name="T5" fmla="*/ 482 h 839"/>
                <a:gd name="T6" fmla="*/ 1434 w 1551"/>
                <a:gd name="T7" fmla="*/ 839 h 839"/>
                <a:gd name="T8" fmla="*/ 0 w 1551"/>
                <a:gd name="T9" fmla="*/ 367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839">
                  <a:moveTo>
                    <a:pt x="0" y="367"/>
                  </a:moveTo>
                  <a:lnTo>
                    <a:pt x="161" y="0"/>
                  </a:lnTo>
                  <a:lnTo>
                    <a:pt x="1551" y="482"/>
                  </a:lnTo>
                  <a:lnTo>
                    <a:pt x="1434" y="839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6" name="任意多边形: 形状 252"/>
            <p:cNvSpPr/>
            <p:nvPr/>
          </p:nvSpPr>
          <p:spPr bwMode="auto">
            <a:xfrm>
              <a:off x="7804946" y="4538298"/>
              <a:ext cx="1079294" cy="1354938"/>
            </a:xfrm>
            <a:custGeom>
              <a:avLst/>
              <a:gdLst>
                <a:gd name="T0" fmla="*/ 132 w 2782"/>
                <a:gd name="T1" fmla="*/ 2599 h 3489"/>
                <a:gd name="T2" fmla="*/ 60 w 2782"/>
                <a:gd name="T3" fmla="*/ 2494 h 3489"/>
                <a:gd name="T4" fmla="*/ 15 w 2782"/>
                <a:gd name="T5" fmla="*/ 2277 h 3489"/>
                <a:gd name="T6" fmla="*/ 43 w 2782"/>
                <a:gd name="T7" fmla="*/ 1911 h 3489"/>
                <a:gd name="T8" fmla="*/ 151 w 2782"/>
                <a:gd name="T9" fmla="*/ 1374 h 3489"/>
                <a:gd name="T10" fmla="*/ 249 w 2782"/>
                <a:gd name="T11" fmla="*/ 816 h 3489"/>
                <a:gd name="T12" fmla="*/ 317 w 2782"/>
                <a:gd name="T13" fmla="*/ 643 h 3489"/>
                <a:gd name="T14" fmla="*/ 431 w 2782"/>
                <a:gd name="T15" fmla="*/ 585 h 3489"/>
                <a:gd name="T16" fmla="*/ 549 w 2782"/>
                <a:gd name="T17" fmla="*/ 596 h 3489"/>
                <a:gd name="T18" fmla="*/ 616 w 2782"/>
                <a:gd name="T19" fmla="*/ 630 h 3489"/>
                <a:gd name="T20" fmla="*/ 650 w 2782"/>
                <a:gd name="T21" fmla="*/ 692 h 3489"/>
                <a:gd name="T22" fmla="*/ 656 w 2782"/>
                <a:gd name="T23" fmla="*/ 911 h 3489"/>
                <a:gd name="T24" fmla="*/ 632 w 2782"/>
                <a:gd name="T25" fmla="*/ 1179 h 3489"/>
                <a:gd name="T26" fmla="*/ 743 w 2782"/>
                <a:gd name="T27" fmla="*/ 788 h 3489"/>
                <a:gd name="T28" fmla="*/ 848 w 2782"/>
                <a:gd name="T29" fmla="*/ 544 h 3489"/>
                <a:gd name="T30" fmla="*/ 973 w 2782"/>
                <a:gd name="T31" fmla="*/ 405 h 3489"/>
                <a:gd name="T32" fmla="*/ 1097 w 2782"/>
                <a:gd name="T33" fmla="*/ 414 h 3489"/>
                <a:gd name="T34" fmla="*/ 1178 w 2782"/>
                <a:gd name="T35" fmla="*/ 459 h 3489"/>
                <a:gd name="T36" fmla="*/ 1214 w 2782"/>
                <a:gd name="T37" fmla="*/ 540 h 3489"/>
                <a:gd name="T38" fmla="*/ 1210 w 2782"/>
                <a:gd name="T39" fmla="*/ 663 h 3489"/>
                <a:gd name="T40" fmla="*/ 1102 w 2782"/>
                <a:gd name="T41" fmla="*/ 1052 h 3489"/>
                <a:gd name="T42" fmla="*/ 1088 w 2782"/>
                <a:gd name="T43" fmla="*/ 1145 h 3489"/>
                <a:gd name="T44" fmla="*/ 1263 w 2782"/>
                <a:gd name="T45" fmla="*/ 739 h 3489"/>
                <a:gd name="T46" fmla="*/ 1398 w 2782"/>
                <a:gd name="T47" fmla="*/ 510 h 3489"/>
                <a:gd name="T48" fmla="*/ 1528 w 2782"/>
                <a:gd name="T49" fmla="*/ 409 h 3489"/>
                <a:gd name="T50" fmla="*/ 1630 w 2782"/>
                <a:gd name="T51" fmla="*/ 449 h 3489"/>
                <a:gd name="T52" fmla="*/ 1700 w 2782"/>
                <a:gd name="T53" fmla="*/ 523 h 3489"/>
                <a:gd name="T54" fmla="*/ 1727 w 2782"/>
                <a:gd name="T55" fmla="*/ 635 h 3489"/>
                <a:gd name="T56" fmla="*/ 1706 w 2782"/>
                <a:gd name="T57" fmla="*/ 792 h 3489"/>
                <a:gd name="T58" fmla="*/ 1574 w 2782"/>
                <a:gd name="T59" fmla="*/ 1145 h 3489"/>
                <a:gd name="T60" fmla="*/ 1486 w 2782"/>
                <a:gd name="T61" fmla="*/ 1369 h 3489"/>
                <a:gd name="T62" fmla="*/ 1538 w 2782"/>
                <a:gd name="T63" fmla="*/ 1349 h 3489"/>
                <a:gd name="T64" fmla="*/ 1613 w 2782"/>
                <a:gd name="T65" fmla="*/ 1270 h 3489"/>
                <a:gd name="T66" fmla="*/ 1717 w 2782"/>
                <a:gd name="T67" fmla="*/ 1093 h 3489"/>
                <a:gd name="T68" fmla="*/ 1860 w 2782"/>
                <a:gd name="T69" fmla="*/ 727 h 3489"/>
                <a:gd name="T70" fmla="*/ 2019 w 2782"/>
                <a:gd name="T71" fmla="*/ 249 h 3489"/>
                <a:gd name="T72" fmla="*/ 2102 w 2782"/>
                <a:gd name="T73" fmla="*/ 86 h 3489"/>
                <a:gd name="T74" fmla="*/ 2204 w 2782"/>
                <a:gd name="T75" fmla="*/ 8 h 3489"/>
                <a:gd name="T76" fmla="*/ 2343 w 2782"/>
                <a:gd name="T77" fmla="*/ 12 h 3489"/>
                <a:gd name="T78" fmla="*/ 2444 w 2782"/>
                <a:gd name="T79" fmla="*/ 70 h 3489"/>
                <a:gd name="T80" fmla="*/ 2488 w 2782"/>
                <a:gd name="T81" fmla="*/ 184 h 3489"/>
                <a:gd name="T82" fmla="*/ 2469 w 2782"/>
                <a:gd name="T83" fmla="*/ 366 h 3489"/>
                <a:gd name="T84" fmla="*/ 2381 w 2782"/>
                <a:gd name="T85" fmla="*/ 627 h 3489"/>
                <a:gd name="T86" fmla="*/ 2109 w 2782"/>
                <a:gd name="T87" fmla="*/ 1244 h 3489"/>
                <a:gd name="T88" fmla="*/ 1858 w 2782"/>
                <a:gd name="T89" fmla="*/ 1800 h 3489"/>
                <a:gd name="T90" fmla="*/ 1757 w 2782"/>
                <a:gd name="T91" fmla="*/ 2094 h 3489"/>
                <a:gd name="T92" fmla="*/ 1794 w 2782"/>
                <a:gd name="T93" fmla="*/ 2109 h 3489"/>
                <a:gd name="T94" fmla="*/ 2120 w 2782"/>
                <a:gd name="T95" fmla="*/ 1860 h 3489"/>
                <a:gd name="T96" fmla="*/ 2348 w 2782"/>
                <a:gd name="T97" fmla="*/ 1728 h 3489"/>
                <a:gd name="T98" fmla="*/ 2530 w 2782"/>
                <a:gd name="T99" fmla="*/ 1687 h 3489"/>
                <a:gd name="T100" fmla="*/ 2657 w 2782"/>
                <a:gd name="T101" fmla="*/ 1731 h 3489"/>
                <a:gd name="T102" fmla="*/ 2748 w 2782"/>
                <a:gd name="T103" fmla="*/ 1803 h 3489"/>
                <a:gd name="T104" fmla="*/ 2782 w 2782"/>
                <a:gd name="T105" fmla="*/ 1892 h 3489"/>
                <a:gd name="T106" fmla="*/ 2740 w 2782"/>
                <a:gd name="T107" fmla="*/ 1992 h 3489"/>
                <a:gd name="T108" fmla="*/ 2512 w 2782"/>
                <a:gd name="T109" fmla="*/ 2173 h 3489"/>
                <a:gd name="T110" fmla="*/ 2002 w 2782"/>
                <a:gd name="T111" fmla="*/ 2611 h 3489"/>
                <a:gd name="T112" fmla="*/ 1717 w 2782"/>
                <a:gd name="T113" fmla="*/ 2903 h 3489"/>
                <a:gd name="T114" fmla="*/ 1620 w 2782"/>
                <a:gd name="T115" fmla="*/ 3001 h 3489"/>
                <a:gd name="T116" fmla="*/ 1469 w 2782"/>
                <a:gd name="T117" fmla="*/ 3074 h 3489"/>
                <a:gd name="T118" fmla="*/ 1241 w 2782"/>
                <a:gd name="T119" fmla="*/ 3127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3489">
                  <a:moveTo>
                    <a:pt x="0" y="3096"/>
                  </a:moveTo>
                  <a:lnTo>
                    <a:pt x="183" y="2631"/>
                  </a:lnTo>
                  <a:lnTo>
                    <a:pt x="180" y="2630"/>
                  </a:lnTo>
                  <a:lnTo>
                    <a:pt x="172" y="2626"/>
                  </a:lnTo>
                  <a:lnTo>
                    <a:pt x="158" y="2618"/>
                  </a:lnTo>
                  <a:lnTo>
                    <a:pt x="141" y="2606"/>
                  </a:lnTo>
                  <a:lnTo>
                    <a:pt x="132" y="2599"/>
                  </a:lnTo>
                  <a:lnTo>
                    <a:pt x="122" y="2589"/>
                  </a:lnTo>
                  <a:lnTo>
                    <a:pt x="111" y="2578"/>
                  </a:lnTo>
                  <a:lnTo>
                    <a:pt x="100" y="2565"/>
                  </a:lnTo>
                  <a:lnTo>
                    <a:pt x="91" y="2550"/>
                  </a:lnTo>
                  <a:lnTo>
                    <a:pt x="80" y="2534"/>
                  </a:lnTo>
                  <a:lnTo>
                    <a:pt x="70" y="2514"/>
                  </a:lnTo>
                  <a:lnTo>
                    <a:pt x="60" y="2494"/>
                  </a:lnTo>
                  <a:lnTo>
                    <a:pt x="51" y="2471"/>
                  </a:lnTo>
                  <a:lnTo>
                    <a:pt x="42" y="2445"/>
                  </a:lnTo>
                  <a:lnTo>
                    <a:pt x="34" y="2417"/>
                  </a:lnTo>
                  <a:lnTo>
                    <a:pt x="28" y="2387"/>
                  </a:lnTo>
                  <a:lnTo>
                    <a:pt x="22" y="2353"/>
                  </a:lnTo>
                  <a:lnTo>
                    <a:pt x="18" y="2318"/>
                  </a:lnTo>
                  <a:lnTo>
                    <a:pt x="15" y="2277"/>
                  </a:lnTo>
                  <a:lnTo>
                    <a:pt x="13" y="2235"/>
                  </a:lnTo>
                  <a:lnTo>
                    <a:pt x="13" y="2190"/>
                  </a:lnTo>
                  <a:lnTo>
                    <a:pt x="15" y="2141"/>
                  </a:lnTo>
                  <a:lnTo>
                    <a:pt x="18" y="2089"/>
                  </a:lnTo>
                  <a:lnTo>
                    <a:pt x="25" y="2034"/>
                  </a:lnTo>
                  <a:lnTo>
                    <a:pt x="32" y="1975"/>
                  </a:lnTo>
                  <a:lnTo>
                    <a:pt x="43" y="1911"/>
                  </a:lnTo>
                  <a:lnTo>
                    <a:pt x="55" y="1844"/>
                  </a:lnTo>
                  <a:lnTo>
                    <a:pt x="71" y="1773"/>
                  </a:lnTo>
                  <a:lnTo>
                    <a:pt x="87" y="1701"/>
                  </a:lnTo>
                  <a:lnTo>
                    <a:pt x="101" y="1632"/>
                  </a:lnTo>
                  <a:lnTo>
                    <a:pt x="115" y="1564"/>
                  </a:lnTo>
                  <a:lnTo>
                    <a:pt x="128" y="1499"/>
                  </a:lnTo>
                  <a:lnTo>
                    <a:pt x="151" y="1374"/>
                  </a:lnTo>
                  <a:lnTo>
                    <a:pt x="171" y="1258"/>
                  </a:lnTo>
                  <a:lnTo>
                    <a:pt x="189" y="1152"/>
                  </a:lnTo>
                  <a:lnTo>
                    <a:pt x="204" y="1055"/>
                  </a:lnTo>
                  <a:lnTo>
                    <a:pt x="219" y="966"/>
                  </a:lnTo>
                  <a:lnTo>
                    <a:pt x="234" y="886"/>
                  </a:lnTo>
                  <a:lnTo>
                    <a:pt x="242" y="851"/>
                  </a:lnTo>
                  <a:lnTo>
                    <a:pt x="249" y="816"/>
                  </a:lnTo>
                  <a:lnTo>
                    <a:pt x="258" y="785"/>
                  </a:lnTo>
                  <a:lnTo>
                    <a:pt x="267" y="754"/>
                  </a:lnTo>
                  <a:lnTo>
                    <a:pt x="275" y="727"/>
                  </a:lnTo>
                  <a:lnTo>
                    <a:pt x="285" y="702"/>
                  </a:lnTo>
                  <a:lnTo>
                    <a:pt x="295" y="681"/>
                  </a:lnTo>
                  <a:lnTo>
                    <a:pt x="306" y="660"/>
                  </a:lnTo>
                  <a:lnTo>
                    <a:pt x="317" y="643"/>
                  </a:lnTo>
                  <a:lnTo>
                    <a:pt x="330" y="627"/>
                  </a:lnTo>
                  <a:lnTo>
                    <a:pt x="344" y="614"/>
                  </a:lnTo>
                  <a:lnTo>
                    <a:pt x="359" y="603"/>
                  </a:lnTo>
                  <a:lnTo>
                    <a:pt x="375" y="595"/>
                  </a:lnTo>
                  <a:lnTo>
                    <a:pt x="392" y="589"/>
                  </a:lnTo>
                  <a:lnTo>
                    <a:pt x="411" y="586"/>
                  </a:lnTo>
                  <a:lnTo>
                    <a:pt x="431" y="585"/>
                  </a:lnTo>
                  <a:lnTo>
                    <a:pt x="451" y="585"/>
                  </a:lnTo>
                  <a:lnTo>
                    <a:pt x="471" y="586"/>
                  </a:lnTo>
                  <a:lnTo>
                    <a:pt x="488" y="587"/>
                  </a:lnTo>
                  <a:lnTo>
                    <a:pt x="504" y="589"/>
                  </a:lnTo>
                  <a:lnTo>
                    <a:pt x="521" y="591"/>
                  </a:lnTo>
                  <a:lnTo>
                    <a:pt x="535" y="593"/>
                  </a:lnTo>
                  <a:lnTo>
                    <a:pt x="549" y="596"/>
                  </a:lnTo>
                  <a:lnTo>
                    <a:pt x="561" y="600"/>
                  </a:lnTo>
                  <a:lnTo>
                    <a:pt x="573" y="604"/>
                  </a:lnTo>
                  <a:lnTo>
                    <a:pt x="582" y="608"/>
                  </a:lnTo>
                  <a:lnTo>
                    <a:pt x="592" y="613"/>
                  </a:lnTo>
                  <a:lnTo>
                    <a:pt x="601" y="618"/>
                  </a:lnTo>
                  <a:lnTo>
                    <a:pt x="609" y="623"/>
                  </a:lnTo>
                  <a:lnTo>
                    <a:pt x="616" y="630"/>
                  </a:lnTo>
                  <a:lnTo>
                    <a:pt x="622" y="636"/>
                  </a:lnTo>
                  <a:lnTo>
                    <a:pt x="629" y="643"/>
                  </a:lnTo>
                  <a:lnTo>
                    <a:pt x="633" y="651"/>
                  </a:lnTo>
                  <a:lnTo>
                    <a:pt x="638" y="658"/>
                  </a:lnTo>
                  <a:lnTo>
                    <a:pt x="642" y="666"/>
                  </a:lnTo>
                  <a:lnTo>
                    <a:pt x="645" y="673"/>
                  </a:lnTo>
                  <a:lnTo>
                    <a:pt x="650" y="692"/>
                  </a:lnTo>
                  <a:lnTo>
                    <a:pt x="655" y="710"/>
                  </a:lnTo>
                  <a:lnTo>
                    <a:pt x="657" y="729"/>
                  </a:lnTo>
                  <a:lnTo>
                    <a:pt x="659" y="751"/>
                  </a:lnTo>
                  <a:lnTo>
                    <a:pt x="659" y="774"/>
                  </a:lnTo>
                  <a:lnTo>
                    <a:pt x="660" y="797"/>
                  </a:lnTo>
                  <a:lnTo>
                    <a:pt x="659" y="850"/>
                  </a:lnTo>
                  <a:lnTo>
                    <a:pt x="656" y="911"/>
                  </a:lnTo>
                  <a:lnTo>
                    <a:pt x="651" y="977"/>
                  </a:lnTo>
                  <a:lnTo>
                    <a:pt x="645" y="1040"/>
                  </a:lnTo>
                  <a:lnTo>
                    <a:pt x="640" y="1098"/>
                  </a:lnTo>
                  <a:lnTo>
                    <a:pt x="634" y="1145"/>
                  </a:lnTo>
                  <a:lnTo>
                    <a:pt x="631" y="1177"/>
                  </a:lnTo>
                  <a:lnTo>
                    <a:pt x="630" y="1189"/>
                  </a:lnTo>
                  <a:lnTo>
                    <a:pt x="632" y="1179"/>
                  </a:lnTo>
                  <a:lnTo>
                    <a:pt x="637" y="1155"/>
                  </a:lnTo>
                  <a:lnTo>
                    <a:pt x="647" y="1115"/>
                  </a:lnTo>
                  <a:lnTo>
                    <a:pt x="660" y="1063"/>
                  </a:lnTo>
                  <a:lnTo>
                    <a:pt x="676" y="1002"/>
                  </a:lnTo>
                  <a:lnTo>
                    <a:pt x="696" y="935"/>
                  </a:lnTo>
                  <a:lnTo>
                    <a:pt x="718" y="863"/>
                  </a:lnTo>
                  <a:lnTo>
                    <a:pt x="743" y="788"/>
                  </a:lnTo>
                  <a:lnTo>
                    <a:pt x="757" y="750"/>
                  </a:lnTo>
                  <a:lnTo>
                    <a:pt x="770" y="713"/>
                  </a:lnTo>
                  <a:lnTo>
                    <a:pt x="785" y="678"/>
                  </a:lnTo>
                  <a:lnTo>
                    <a:pt x="801" y="642"/>
                  </a:lnTo>
                  <a:lnTo>
                    <a:pt x="816" y="607"/>
                  </a:lnTo>
                  <a:lnTo>
                    <a:pt x="832" y="575"/>
                  </a:lnTo>
                  <a:lnTo>
                    <a:pt x="848" y="544"/>
                  </a:lnTo>
                  <a:lnTo>
                    <a:pt x="865" y="515"/>
                  </a:lnTo>
                  <a:lnTo>
                    <a:pt x="883" y="489"/>
                  </a:lnTo>
                  <a:lnTo>
                    <a:pt x="900" y="466"/>
                  </a:lnTo>
                  <a:lnTo>
                    <a:pt x="917" y="445"/>
                  </a:lnTo>
                  <a:lnTo>
                    <a:pt x="936" y="429"/>
                  </a:lnTo>
                  <a:lnTo>
                    <a:pt x="954" y="415"/>
                  </a:lnTo>
                  <a:lnTo>
                    <a:pt x="973" y="405"/>
                  </a:lnTo>
                  <a:lnTo>
                    <a:pt x="992" y="400"/>
                  </a:lnTo>
                  <a:lnTo>
                    <a:pt x="1011" y="400"/>
                  </a:lnTo>
                  <a:lnTo>
                    <a:pt x="1030" y="401"/>
                  </a:lnTo>
                  <a:lnTo>
                    <a:pt x="1048" y="403"/>
                  </a:lnTo>
                  <a:lnTo>
                    <a:pt x="1065" y="406"/>
                  </a:lnTo>
                  <a:lnTo>
                    <a:pt x="1081" y="409"/>
                  </a:lnTo>
                  <a:lnTo>
                    <a:pt x="1097" y="414"/>
                  </a:lnTo>
                  <a:lnTo>
                    <a:pt x="1111" y="418"/>
                  </a:lnTo>
                  <a:lnTo>
                    <a:pt x="1124" y="423"/>
                  </a:lnTo>
                  <a:lnTo>
                    <a:pt x="1137" y="429"/>
                  </a:lnTo>
                  <a:lnTo>
                    <a:pt x="1147" y="435"/>
                  </a:lnTo>
                  <a:lnTo>
                    <a:pt x="1158" y="443"/>
                  </a:lnTo>
                  <a:lnTo>
                    <a:pt x="1168" y="450"/>
                  </a:lnTo>
                  <a:lnTo>
                    <a:pt x="1178" y="459"/>
                  </a:lnTo>
                  <a:lnTo>
                    <a:pt x="1185" y="469"/>
                  </a:lnTo>
                  <a:lnTo>
                    <a:pt x="1193" y="479"/>
                  </a:lnTo>
                  <a:lnTo>
                    <a:pt x="1198" y="489"/>
                  </a:lnTo>
                  <a:lnTo>
                    <a:pt x="1204" y="501"/>
                  </a:lnTo>
                  <a:lnTo>
                    <a:pt x="1208" y="513"/>
                  </a:lnTo>
                  <a:lnTo>
                    <a:pt x="1212" y="526"/>
                  </a:lnTo>
                  <a:lnTo>
                    <a:pt x="1214" y="540"/>
                  </a:lnTo>
                  <a:lnTo>
                    <a:pt x="1217" y="555"/>
                  </a:lnTo>
                  <a:lnTo>
                    <a:pt x="1218" y="572"/>
                  </a:lnTo>
                  <a:lnTo>
                    <a:pt x="1218" y="588"/>
                  </a:lnTo>
                  <a:lnTo>
                    <a:pt x="1218" y="605"/>
                  </a:lnTo>
                  <a:lnTo>
                    <a:pt x="1215" y="623"/>
                  </a:lnTo>
                  <a:lnTo>
                    <a:pt x="1213" y="643"/>
                  </a:lnTo>
                  <a:lnTo>
                    <a:pt x="1210" y="663"/>
                  </a:lnTo>
                  <a:lnTo>
                    <a:pt x="1206" y="685"/>
                  </a:lnTo>
                  <a:lnTo>
                    <a:pt x="1201" y="707"/>
                  </a:lnTo>
                  <a:lnTo>
                    <a:pt x="1188" y="754"/>
                  </a:lnTo>
                  <a:lnTo>
                    <a:pt x="1173" y="806"/>
                  </a:lnTo>
                  <a:lnTo>
                    <a:pt x="1143" y="906"/>
                  </a:lnTo>
                  <a:lnTo>
                    <a:pt x="1119" y="987"/>
                  </a:lnTo>
                  <a:lnTo>
                    <a:pt x="1102" y="1052"/>
                  </a:lnTo>
                  <a:lnTo>
                    <a:pt x="1090" y="1102"/>
                  </a:lnTo>
                  <a:lnTo>
                    <a:pt x="1081" y="1138"/>
                  </a:lnTo>
                  <a:lnTo>
                    <a:pt x="1077" y="1162"/>
                  </a:lnTo>
                  <a:lnTo>
                    <a:pt x="1075" y="1176"/>
                  </a:lnTo>
                  <a:lnTo>
                    <a:pt x="1075" y="1181"/>
                  </a:lnTo>
                  <a:lnTo>
                    <a:pt x="1078" y="1171"/>
                  </a:lnTo>
                  <a:lnTo>
                    <a:pt x="1088" y="1145"/>
                  </a:lnTo>
                  <a:lnTo>
                    <a:pt x="1103" y="1105"/>
                  </a:lnTo>
                  <a:lnTo>
                    <a:pt x="1124" y="1053"/>
                  </a:lnTo>
                  <a:lnTo>
                    <a:pt x="1150" y="991"/>
                  </a:lnTo>
                  <a:lnTo>
                    <a:pt x="1178" y="923"/>
                  </a:lnTo>
                  <a:lnTo>
                    <a:pt x="1210" y="851"/>
                  </a:lnTo>
                  <a:lnTo>
                    <a:pt x="1245" y="777"/>
                  </a:lnTo>
                  <a:lnTo>
                    <a:pt x="1263" y="739"/>
                  </a:lnTo>
                  <a:lnTo>
                    <a:pt x="1281" y="702"/>
                  </a:lnTo>
                  <a:lnTo>
                    <a:pt x="1301" y="667"/>
                  </a:lnTo>
                  <a:lnTo>
                    <a:pt x="1320" y="632"/>
                  </a:lnTo>
                  <a:lnTo>
                    <a:pt x="1340" y="599"/>
                  </a:lnTo>
                  <a:lnTo>
                    <a:pt x="1359" y="567"/>
                  </a:lnTo>
                  <a:lnTo>
                    <a:pt x="1379" y="537"/>
                  </a:lnTo>
                  <a:lnTo>
                    <a:pt x="1398" y="510"/>
                  </a:lnTo>
                  <a:lnTo>
                    <a:pt x="1418" y="485"/>
                  </a:lnTo>
                  <a:lnTo>
                    <a:pt x="1437" y="463"/>
                  </a:lnTo>
                  <a:lnTo>
                    <a:pt x="1455" y="445"/>
                  </a:lnTo>
                  <a:lnTo>
                    <a:pt x="1475" y="430"/>
                  </a:lnTo>
                  <a:lnTo>
                    <a:pt x="1493" y="418"/>
                  </a:lnTo>
                  <a:lnTo>
                    <a:pt x="1510" y="411"/>
                  </a:lnTo>
                  <a:lnTo>
                    <a:pt x="1528" y="409"/>
                  </a:lnTo>
                  <a:lnTo>
                    <a:pt x="1544" y="411"/>
                  </a:lnTo>
                  <a:lnTo>
                    <a:pt x="1560" y="416"/>
                  </a:lnTo>
                  <a:lnTo>
                    <a:pt x="1575" y="421"/>
                  </a:lnTo>
                  <a:lnTo>
                    <a:pt x="1590" y="428"/>
                  </a:lnTo>
                  <a:lnTo>
                    <a:pt x="1605" y="434"/>
                  </a:lnTo>
                  <a:lnTo>
                    <a:pt x="1617" y="442"/>
                  </a:lnTo>
                  <a:lnTo>
                    <a:pt x="1630" y="449"/>
                  </a:lnTo>
                  <a:lnTo>
                    <a:pt x="1642" y="458"/>
                  </a:lnTo>
                  <a:lnTo>
                    <a:pt x="1654" y="467"/>
                  </a:lnTo>
                  <a:lnTo>
                    <a:pt x="1665" y="476"/>
                  </a:lnTo>
                  <a:lnTo>
                    <a:pt x="1675" y="487"/>
                  </a:lnTo>
                  <a:lnTo>
                    <a:pt x="1683" y="499"/>
                  </a:lnTo>
                  <a:lnTo>
                    <a:pt x="1692" y="511"/>
                  </a:lnTo>
                  <a:lnTo>
                    <a:pt x="1700" y="523"/>
                  </a:lnTo>
                  <a:lnTo>
                    <a:pt x="1706" y="537"/>
                  </a:lnTo>
                  <a:lnTo>
                    <a:pt x="1711" y="551"/>
                  </a:lnTo>
                  <a:lnTo>
                    <a:pt x="1717" y="566"/>
                  </a:lnTo>
                  <a:lnTo>
                    <a:pt x="1720" y="582"/>
                  </a:lnTo>
                  <a:lnTo>
                    <a:pt x="1723" y="599"/>
                  </a:lnTo>
                  <a:lnTo>
                    <a:pt x="1726" y="617"/>
                  </a:lnTo>
                  <a:lnTo>
                    <a:pt x="1727" y="635"/>
                  </a:lnTo>
                  <a:lnTo>
                    <a:pt x="1727" y="655"/>
                  </a:lnTo>
                  <a:lnTo>
                    <a:pt x="1727" y="675"/>
                  </a:lnTo>
                  <a:lnTo>
                    <a:pt x="1724" y="696"/>
                  </a:lnTo>
                  <a:lnTo>
                    <a:pt x="1721" y="719"/>
                  </a:lnTo>
                  <a:lnTo>
                    <a:pt x="1718" y="742"/>
                  </a:lnTo>
                  <a:lnTo>
                    <a:pt x="1713" y="766"/>
                  </a:lnTo>
                  <a:lnTo>
                    <a:pt x="1706" y="792"/>
                  </a:lnTo>
                  <a:lnTo>
                    <a:pt x="1699" y="818"/>
                  </a:lnTo>
                  <a:lnTo>
                    <a:pt x="1691" y="846"/>
                  </a:lnTo>
                  <a:lnTo>
                    <a:pt x="1681" y="874"/>
                  </a:lnTo>
                  <a:lnTo>
                    <a:pt x="1670" y="905"/>
                  </a:lnTo>
                  <a:lnTo>
                    <a:pt x="1659" y="936"/>
                  </a:lnTo>
                  <a:lnTo>
                    <a:pt x="1612" y="1051"/>
                  </a:lnTo>
                  <a:lnTo>
                    <a:pt x="1574" y="1145"/>
                  </a:lnTo>
                  <a:lnTo>
                    <a:pt x="1544" y="1221"/>
                  </a:lnTo>
                  <a:lnTo>
                    <a:pt x="1520" y="1278"/>
                  </a:lnTo>
                  <a:lnTo>
                    <a:pt x="1503" y="1320"/>
                  </a:lnTo>
                  <a:lnTo>
                    <a:pt x="1492" y="1348"/>
                  </a:lnTo>
                  <a:lnTo>
                    <a:pt x="1486" y="1363"/>
                  </a:lnTo>
                  <a:lnTo>
                    <a:pt x="1483" y="1369"/>
                  </a:lnTo>
                  <a:lnTo>
                    <a:pt x="1486" y="1369"/>
                  </a:lnTo>
                  <a:lnTo>
                    <a:pt x="1490" y="1369"/>
                  </a:lnTo>
                  <a:lnTo>
                    <a:pt x="1498" y="1368"/>
                  </a:lnTo>
                  <a:lnTo>
                    <a:pt x="1508" y="1364"/>
                  </a:lnTo>
                  <a:lnTo>
                    <a:pt x="1515" y="1362"/>
                  </a:lnTo>
                  <a:lnTo>
                    <a:pt x="1521" y="1359"/>
                  </a:lnTo>
                  <a:lnTo>
                    <a:pt x="1529" y="1355"/>
                  </a:lnTo>
                  <a:lnTo>
                    <a:pt x="1538" y="1349"/>
                  </a:lnTo>
                  <a:lnTo>
                    <a:pt x="1547" y="1343"/>
                  </a:lnTo>
                  <a:lnTo>
                    <a:pt x="1556" y="1334"/>
                  </a:lnTo>
                  <a:lnTo>
                    <a:pt x="1567" y="1324"/>
                  </a:lnTo>
                  <a:lnTo>
                    <a:pt x="1577" y="1314"/>
                  </a:lnTo>
                  <a:lnTo>
                    <a:pt x="1589" y="1302"/>
                  </a:lnTo>
                  <a:lnTo>
                    <a:pt x="1601" y="1287"/>
                  </a:lnTo>
                  <a:lnTo>
                    <a:pt x="1613" y="1270"/>
                  </a:lnTo>
                  <a:lnTo>
                    <a:pt x="1627" y="1252"/>
                  </a:lnTo>
                  <a:lnTo>
                    <a:pt x="1640" y="1231"/>
                  </a:lnTo>
                  <a:lnTo>
                    <a:pt x="1655" y="1209"/>
                  </a:lnTo>
                  <a:lnTo>
                    <a:pt x="1669" y="1184"/>
                  </a:lnTo>
                  <a:lnTo>
                    <a:pt x="1684" y="1156"/>
                  </a:lnTo>
                  <a:lnTo>
                    <a:pt x="1701" y="1125"/>
                  </a:lnTo>
                  <a:lnTo>
                    <a:pt x="1717" y="1093"/>
                  </a:lnTo>
                  <a:lnTo>
                    <a:pt x="1733" y="1057"/>
                  </a:lnTo>
                  <a:lnTo>
                    <a:pt x="1750" y="1018"/>
                  </a:lnTo>
                  <a:lnTo>
                    <a:pt x="1768" y="976"/>
                  </a:lnTo>
                  <a:lnTo>
                    <a:pt x="1786" y="931"/>
                  </a:lnTo>
                  <a:lnTo>
                    <a:pt x="1804" y="883"/>
                  </a:lnTo>
                  <a:lnTo>
                    <a:pt x="1823" y="831"/>
                  </a:lnTo>
                  <a:lnTo>
                    <a:pt x="1860" y="727"/>
                  </a:lnTo>
                  <a:lnTo>
                    <a:pt x="1892" y="630"/>
                  </a:lnTo>
                  <a:lnTo>
                    <a:pt x="1921" y="540"/>
                  </a:lnTo>
                  <a:lnTo>
                    <a:pt x="1948" y="457"/>
                  </a:lnTo>
                  <a:lnTo>
                    <a:pt x="1973" y="380"/>
                  </a:lnTo>
                  <a:lnTo>
                    <a:pt x="1997" y="311"/>
                  </a:lnTo>
                  <a:lnTo>
                    <a:pt x="2009" y="279"/>
                  </a:lnTo>
                  <a:lnTo>
                    <a:pt x="2019" y="249"/>
                  </a:lnTo>
                  <a:lnTo>
                    <a:pt x="2031" y="220"/>
                  </a:lnTo>
                  <a:lnTo>
                    <a:pt x="2042" y="193"/>
                  </a:lnTo>
                  <a:lnTo>
                    <a:pt x="2054" y="168"/>
                  </a:lnTo>
                  <a:lnTo>
                    <a:pt x="2065" y="145"/>
                  </a:lnTo>
                  <a:lnTo>
                    <a:pt x="2077" y="124"/>
                  </a:lnTo>
                  <a:lnTo>
                    <a:pt x="2089" y="103"/>
                  </a:lnTo>
                  <a:lnTo>
                    <a:pt x="2102" y="86"/>
                  </a:lnTo>
                  <a:lnTo>
                    <a:pt x="2115" y="69"/>
                  </a:lnTo>
                  <a:lnTo>
                    <a:pt x="2128" y="54"/>
                  </a:lnTo>
                  <a:lnTo>
                    <a:pt x="2142" y="41"/>
                  </a:lnTo>
                  <a:lnTo>
                    <a:pt x="2157" y="31"/>
                  </a:lnTo>
                  <a:lnTo>
                    <a:pt x="2172" y="21"/>
                  </a:lnTo>
                  <a:lnTo>
                    <a:pt x="2188" y="13"/>
                  </a:lnTo>
                  <a:lnTo>
                    <a:pt x="2204" y="8"/>
                  </a:lnTo>
                  <a:lnTo>
                    <a:pt x="2223" y="4"/>
                  </a:lnTo>
                  <a:lnTo>
                    <a:pt x="2241" y="1"/>
                  </a:lnTo>
                  <a:lnTo>
                    <a:pt x="2262" y="0"/>
                  </a:lnTo>
                  <a:lnTo>
                    <a:pt x="2282" y="3"/>
                  </a:lnTo>
                  <a:lnTo>
                    <a:pt x="2304" y="5"/>
                  </a:lnTo>
                  <a:lnTo>
                    <a:pt x="2323" y="8"/>
                  </a:lnTo>
                  <a:lnTo>
                    <a:pt x="2343" y="12"/>
                  </a:lnTo>
                  <a:lnTo>
                    <a:pt x="2360" y="18"/>
                  </a:lnTo>
                  <a:lnTo>
                    <a:pt x="2377" y="24"/>
                  </a:lnTo>
                  <a:lnTo>
                    <a:pt x="2392" y="31"/>
                  </a:lnTo>
                  <a:lnTo>
                    <a:pt x="2407" y="39"/>
                  </a:lnTo>
                  <a:lnTo>
                    <a:pt x="2420" y="48"/>
                  </a:lnTo>
                  <a:lnTo>
                    <a:pt x="2433" y="59"/>
                  </a:lnTo>
                  <a:lnTo>
                    <a:pt x="2444" y="70"/>
                  </a:lnTo>
                  <a:lnTo>
                    <a:pt x="2454" y="83"/>
                  </a:lnTo>
                  <a:lnTo>
                    <a:pt x="2464" y="97"/>
                  </a:lnTo>
                  <a:lnTo>
                    <a:pt x="2471" y="111"/>
                  </a:lnTo>
                  <a:lnTo>
                    <a:pt x="2477" y="127"/>
                  </a:lnTo>
                  <a:lnTo>
                    <a:pt x="2482" y="145"/>
                  </a:lnTo>
                  <a:lnTo>
                    <a:pt x="2486" y="164"/>
                  </a:lnTo>
                  <a:lnTo>
                    <a:pt x="2488" y="184"/>
                  </a:lnTo>
                  <a:lnTo>
                    <a:pt x="2490" y="205"/>
                  </a:lnTo>
                  <a:lnTo>
                    <a:pt x="2490" y="229"/>
                  </a:lnTo>
                  <a:lnTo>
                    <a:pt x="2488" y="252"/>
                  </a:lnTo>
                  <a:lnTo>
                    <a:pt x="2485" y="278"/>
                  </a:lnTo>
                  <a:lnTo>
                    <a:pt x="2482" y="307"/>
                  </a:lnTo>
                  <a:lnTo>
                    <a:pt x="2477" y="335"/>
                  </a:lnTo>
                  <a:lnTo>
                    <a:pt x="2469" y="366"/>
                  </a:lnTo>
                  <a:lnTo>
                    <a:pt x="2461" y="397"/>
                  </a:lnTo>
                  <a:lnTo>
                    <a:pt x="2452" y="432"/>
                  </a:lnTo>
                  <a:lnTo>
                    <a:pt x="2441" y="467"/>
                  </a:lnTo>
                  <a:lnTo>
                    <a:pt x="2428" y="504"/>
                  </a:lnTo>
                  <a:lnTo>
                    <a:pt x="2414" y="543"/>
                  </a:lnTo>
                  <a:lnTo>
                    <a:pt x="2399" y="585"/>
                  </a:lnTo>
                  <a:lnTo>
                    <a:pt x="2381" y="627"/>
                  </a:lnTo>
                  <a:lnTo>
                    <a:pt x="2363" y="671"/>
                  </a:lnTo>
                  <a:lnTo>
                    <a:pt x="2323" y="764"/>
                  </a:lnTo>
                  <a:lnTo>
                    <a:pt x="2282" y="858"/>
                  </a:lnTo>
                  <a:lnTo>
                    <a:pt x="2240" y="954"/>
                  </a:lnTo>
                  <a:lnTo>
                    <a:pt x="2196" y="1052"/>
                  </a:lnTo>
                  <a:lnTo>
                    <a:pt x="2152" y="1149"/>
                  </a:lnTo>
                  <a:lnTo>
                    <a:pt x="2109" y="1244"/>
                  </a:lnTo>
                  <a:lnTo>
                    <a:pt x="2067" y="1337"/>
                  </a:lnTo>
                  <a:lnTo>
                    <a:pt x="2026" y="1428"/>
                  </a:lnTo>
                  <a:lnTo>
                    <a:pt x="1986" y="1514"/>
                  </a:lnTo>
                  <a:lnTo>
                    <a:pt x="1949" y="1596"/>
                  </a:lnTo>
                  <a:lnTo>
                    <a:pt x="1916" y="1671"/>
                  </a:lnTo>
                  <a:lnTo>
                    <a:pt x="1884" y="1740"/>
                  </a:lnTo>
                  <a:lnTo>
                    <a:pt x="1858" y="1800"/>
                  </a:lnTo>
                  <a:lnTo>
                    <a:pt x="1836" y="1852"/>
                  </a:lnTo>
                  <a:lnTo>
                    <a:pt x="1820" y="1896"/>
                  </a:lnTo>
                  <a:lnTo>
                    <a:pt x="1808" y="1927"/>
                  </a:lnTo>
                  <a:lnTo>
                    <a:pt x="1793" y="1978"/>
                  </a:lnTo>
                  <a:lnTo>
                    <a:pt x="1778" y="2022"/>
                  </a:lnTo>
                  <a:lnTo>
                    <a:pt x="1767" y="2061"/>
                  </a:lnTo>
                  <a:lnTo>
                    <a:pt x="1757" y="2094"/>
                  </a:lnTo>
                  <a:lnTo>
                    <a:pt x="1749" y="2121"/>
                  </a:lnTo>
                  <a:lnTo>
                    <a:pt x="1744" y="2139"/>
                  </a:lnTo>
                  <a:lnTo>
                    <a:pt x="1741" y="2151"/>
                  </a:lnTo>
                  <a:lnTo>
                    <a:pt x="1740" y="2155"/>
                  </a:lnTo>
                  <a:lnTo>
                    <a:pt x="1746" y="2150"/>
                  </a:lnTo>
                  <a:lnTo>
                    <a:pt x="1764" y="2134"/>
                  </a:lnTo>
                  <a:lnTo>
                    <a:pt x="1794" y="2109"/>
                  </a:lnTo>
                  <a:lnTo>
                    <a:pt x="1833" y="2076"/>
                  </a:lnTo>
                  <a:lnTo>
                    <a:pt x="1880" y="2038"/>
                  </a:lnTo>
                  <a:lnTo>
                    <a:pt x="1933" y="1996"/>
                  </a:lnTo>
                  <a:lnTo>
                    <a:pt x="1992" y="1952"/>
                  </a:lnTo>
                  <a:lnTo>
                    <a:pt x="2055" y="1905"/>
                  </a:lnTo>
                  <a:lnTo>
                    <a:pt x="2088" y="1883"/>
                  </a:lnTo>
                  <a:lnTo>
                    <a:pt x="2120" y="1860"/>
                  </a:lnTo>
                  <a:lnTo>
                    <a:pt x="2153" y="1838"/>
                  </a:lnTo>
                  <a:lnTo>
                    <a:pt x="2186" y="1817"/>
                  </a:lnTo>
                  <a:lnTo>
                    <a:pt x="2219" y="1797"/>
                  </a:lnTo>
                  <a:lnTo>
                    <a:pt x="2252" y="1778"/>
                  </a:lnTo>
                  <a:lnTo>
                    <a:pt x="2284" y="1759"/>
                  </a:lnTo>
                  <a:lnTo>
                    <a:pt x="2317" y="1743"/>
                  </a:lnTo>
                  <a:lnTo>
                    <a:pt x="2348" y="1728"/>
                  </a:lnTo>
                  <a:lnTo>
                    <a:pt x="2378" y="1715"/>
                  </a:lnTo>
                  <a:lnTo>
                    <a:pt x="2407" y="1704"/>
                  </a:lnTo>
                  <a:lnTo>
                    <a:pt x="2434" y="1696"/>
                  </a:lnTo>
                  <a:lnTo>
                    <a:pt x="2461" y="1689"/>
                  </a:lnTo>
                  <a:lnTo>
                    <a:pt x="2485" y="1686"/>
                  </a:lnTo>
                  <a:lnTo>
                    <a:pt x="2509" y="1685"/>
                  </a:lnTo>
                  <a:lnTo>
                    <a:pt x="2530" y="1687"/>
                  </a:lnTo>
                  <a:lnTo>
                    <a:pt x="2549" y="1691"/>
                  </a:lnTo>
                  <a:lnTo>
                    <a:pt x="2568" y="1697"/>
                  </a:lnTo>
                  <a:lnTo>
                    <a:pt x="2588" y="1702"/>
                  </a:lnTo>
                  <a:lnTo>
                    <a:pt x="2606" y="1708"/>
                  </a:lnTo>
                  <a:lnTo>
                    <a:pt x="2624" y="1715"/>
                  </a:lnTo>
                  <a:lnTo>
                    <a:pt x="2641" y="1723"/>
                  </a:lnTo>
                  <a:lnTo>
                    <a:pt x="2657" y="1731"/>
                  </a:lnTo>
                  <a:lnTo>
                    <a:pt x="2673" y="1740"/>
                  </a:lnTo>
                  <a:lnTo>
                    <a:pt x="2687" y="1749"/>
                  </a:lnTo>
                  <a:lnTo>
                    <a:pt x="2701" y="1758"/>
                  </a:lnTo>
                  <a:lnTo>
                    <a:pt x="2714" y="1769"/>
                  </a:lnTo>
                  <a:lnTo>
                    <a:pt x="2727" y="1780"/>
                  </a:lnTo>
                  <a:lnTo>
                    <a:pt x="2738" y="1791"/>
                  </a:lnTo>
                  <a:lnTo>
                    <a:pt x="2748" y="1803"/>
                  </a:lnTo>
                  <a:lnTo>
                    <a:pt x="2756" y="1814"/>
                  </a:lnTo>
                  <a:lnTo>
                    <a:pt x="2764" y="1826"/>
                  </a:lnTo>
                  <a:lnTo>
                    <a:pt x="2771" y="1839"/>
                  </a:lnTo>
                  <a:lnTo>
                    <a:pt x="2776" y="1852"/>
                  </a:lnTo>
                  <a:lnTo>
                    <a:pt x="2779" y="1865"/>
                  </a:lnTo>
                  <a:lnTo>
                    <a:pt x="2781" y="1879"/>
                  </a:lnTo>
                  <a:lnTo>
                    <a:pt x="2782" y="1892"/>
                  </a:lnTo>
                  <a:lnTo>
                    <a:pt x="2781" y="1906"/>
                  </a:lnTo>
                  <a:lnTo>
                    <a:pt x="2779" y="1921"/>
                  </a:lnTo>
                  <a:lnTo>
                    <a:pt x="2775" y="1935"/>
                  </a:lnTo>
                  <a:lnTo>
                    <a:pt x="2768" y="1949"/>
                  </a:lnTo>
                  <a:lnTo>
                    <a:pt x="2761" y="1964"/>
                  </a:lnTo>
                  <a:lnTo>
                    <a:pt x="2751" y="1978"/>
                  </a:lnTo>
                  <a:lnTo>
                    <a:pt x="2740" y="1992"/>
                  </a:lnTo>
                  <a:lnTo>
                    <a:pt x="2726" y="2007"/>
                  </a:lnTo>
                  <a:lnTo>
                    <a:pt x="2711" y="2021"/>
                  </a:lnTo>
                  <a:lnTo>
                    <a:pt x="2694" y="2036"/>
                  </a:lnTo>
                  <a:lnTo>
                    <a:pt x="2674" y="2050"/>
                  </a:lnTo>
                  <a:lnTo>
                    <a:pt x="2628" y="2083"/>
                  </a:lnTo>
                  <a:lnTo>
                    <a:pt x="2574" y="2125"/>
                  </a:lnTo>
                  <a:lnTo>
                    <a:pt x="2512" y="2173"/>
                  </a:lnTo>
                  <a:lnTo>
                    <a:pt x="2445" y="2227"/>
                  </a:lnTo>
                  <a:lnTo>
                    <a:pt x="2374" y="2285"/>
                  </a:lnTo>
                  <a:lnTo>
                    <a:pt x="2299" y="2348"/>
                  </a:lnTo>
                  <a:lnTo>
                    <a:pt x="2224" y="2413"/>
                  </a:lnTo>
                  <a:lnTo>
                    <a:pt x="2148" y="2479"/>
                  </a:lnTo>
                  <a:lnTo>
                    <a:pt x="2073" y="2545"/>
                  </a:lnTo>
                  <a:lnTo>
                    <a:pt x="2002" y="2611"/>
                  </a:lnTo>
                  <a:lnTo>
                    <a:pt x="1934" y="2673"/>
                  </a:lnTo>
                  <a:lnTo>
                    <a:pt x="1873" y="2734"/>
                  </a:lnTo>
                  <a:lnTo>
                    <a:pt x="1816" y="2789"/>
                  </a:lnTo>
                  <a:lnTo>
                    <a:pt x="1770" y="2840"/>
                  </a:lnTo>
                  <a:lnTo>
                    <a:pt x="1749" y="2863"/>
                  </a:lnTo>
                  <a:lnTo>
                    <a:pt x="1731" y="2883"/>
                  </a:lnTo>
                  <a:lnTo>
                    <a:pt x="1717" y="2903"/>
                  </a:lnTo>
                  <a:lnTo>
                    <a:pt x="1704" y="2919"/>
                  </a:lnTo>
                  <a:lnTo>
                    <a:pt x="1693" y="2935"/>
                  </a:lnTo>
                  <a:lnTo>
                    <a:pt x="1680" y="2949"/>
                  </a:lnTo>
                  <a:lnTo>
                    <a:pt x="1667" y="2963"/>
                  </a:lnTo>
                  <a:lnTo>
                    <a:pt x="1652" y="2977"/>
                  </a:lnTo>
                  <a:lnTo>
                    <a:pt x="1636" y="2989"/>
                  </a:lnTo>
                  <a:lnTo>
                    <a:pt x="1620" y="3001"/>
                  </a:lnTo>
                  <a:lnTo>
                    <a:pt x="1602" y="3013"/>
                  </a:lnTo>
                  <a:lnTo>
                    <a:pt x="1584" y="3023"/>
                  </a:lnTo>
                  <a:lnTo>
                    <a:pt x="1566" y="3034"/>
                  </a:lnTo>
                  <a:lnTo>
                    <a:pt x="1547" y="3042"/>
                  </a:lnTo>
                  <a:lnTo>
                    <a:pt x="1528" y="3051"/>
                  </a:lnTo>
                  <a:lnTo>
                    <a:pt x="1508" y="3060"/>
                  </a:lnTo>
                  <a:lnTo>
                    <a:pt x="1469" y="3074"/>
                  </a:lnTo>
                  <a:lnTo>
                    <a:pt x="1431" y="3087"/>
                  </a:lnTo>
                  <a:lnTo>
                    <a:pt x="1394" y="3097"/>
                  </a:lnTo>
                  <a:lnTo>
                    <a:pt x="1358" y="3106"/>
                  </a:lnTo>
                  <a:lnTo>
                    <a:pt x="1326" y="3113"/>
                  </a:lnTo>
                  <a:lnTo>
                    <a:pt x="1298" y="3118"/>
                  </a:lnTo>
                  <a:lnTo>
                    <a:pt x="1257" y="3125"/>
                  </a:lnTo>
                  <a:lnTo>
                    <a:pt x="1241" y="3127"/>
                  </a:lnTo>
                  <a:lnTo>
                    <a:pt x="1131" y="3489"/>
                  </a:lnTo>
                  <a:lnTo>
                    <a:pt x="0" y="3096"/>
                  </a:lnTo>
                  <a:lnTo>
                    <a:pt x="0" y="3096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97" name="任意多边形: 形状 253"/>
            <p:cNvSpPr/>
            <p:nvPr/>
          </p:nvSpPr>
          <p:spPr bwMode="auto">
            <a:xfrm>
              <a:off x="10208120" y="5693295"/>
              <a:ext cx="1052117" cy="1164704"/>
            </a:xfrm>
            <a:custGeom>
              <a:avLst/>
              <a:gdLst>
                <a:gd name="T0" fmla="*/ 812 w 2713"/>
                <a:gd name="T1" fmla="*/ 2998 h 2998"/>
                <a:gd name="T2" fmla="*/ 0 w 2713"/>
                <a:gd name="T3" fmla="*/ 599 h 2998"/>
                <a:gd name="T4" fmla="*/ 1680 w 2713"/>
                <a:gd name="T5" fmla="*/ 0 h 2998"/>
                <a:gd name="T6" fmla="*/ 2713 w 2713"/>
                <a:gd name="T7" fmla="*/ 2998 h 2998"/>
                <a:gd name="T8" fmla="*/ 812 w 2713"/>
                <a:gd name="T9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3" h="2998">
                  <a:moveTo>
                    <a:pt x="812" y="2998"/>
                  </a:moveTo>
                  <a:lnTo>
                    <a:pt x="0" y="599"/>
                  </a:lnTo>
                  <a:lnTo>
                    <a:pt x="1680" y="0"/>
                  </a:lnTo>
                  <a:lnTo>
                    <a:pt x="2713" y="2998"/>
                  </a:lnTo>
                  <a:lnTo>
                    <a:pt x="812" y="299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98" name="任意多边形: 形状 254"/>
            <p:cNvSpPr/>
            <p:nvPr/>
          </p:nvSpPr>
          <p:spPr bwMode="auto">
            <a:xfrm>
              <a:off x="10534238" y="5693295"/>
              <a:ext cx="725999" cy="1164704"/>
            </a:xfrm>
            <a:custGeom>
              <a:avLst/>
              <a:gdLst>
                <a:gd name="T0" fmla="*/ 0 w 1874"/>
                <a:gd name="T1" fmla="*/ 300 h 2998"/>
                <a:gd name="T2" fmla="*/ 841 w 1874"/>
                <a:gd name="T3" fmla="*/ 0 h 2998"/>
                <a:gd name="T4" fmla="*/ 1874 w 1874"/>
                <a:gd name="T5" fmla="*/ 2998 h 2998"/>
                <a:gd name="T6" fmla="*/ 986 w 1874"/>
                <a:gd name="T7" fmla="*/ 2998 h 2998"/>
                <a:gd name="T8" fmla="*/ 0 w 1874"/>
                <a:gd name="T9" fmla="*/ 30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4" h="2998">
                  <a:moveTo>
                    <a:pt x="0" y="300"/>
                  </a:moveTo>
                  <a:lnTo>
                    <a:pt x="841" y="0"/>
                  </a:lnTo>
                  <a:lnTo>
                    <a:pt x="1874" y="2998"/>
                  </a:lnTo>
                  <a:lnTo>
                    <a:pt x="986" y="299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99" name="任意多边形: 形状 255"/>
            <p:cNvSpPr/>
            <p:nvPr/>
          </p:nvSpPr>
          <p:spPr bwMode="auto">
            <a:xfrm>
              <a:off x="10202296" y="5557412"/>
              <a:ext cx="603706" cy="351352"/>
            </a:xfrm>
            <a:custGeom>
              <a:avLst/>
              <a:gdLst>
                <a:gd name="T0" fmla="*/ 146 w 1554"/>
                <a:gd name="T1" fmla="*/ 904 h 904"/>
                <a:gd name="T2" fmla="*/ 0 w 1554"/>
                <a:gd name="T3" fmla="*/ 485 h 904"/>
                <a:gd name="T4" fmla="*/ 1410 w 1554"/>
                <a:gd name="T5" fmla="*/ 0 h 904"/>
                <a:gd name="T6" fmla="*/ 1554 w 1554"/>
                <a:gd name="T7" fmla="*/ 403 h 904"/>
                <a:gd name="T8" fmla="*/ 146 w 1554"/>
                <a:gd name="T9" fmla="*/ 90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904">
                  <a:moveTo>
                    <a:pt x="146" y="904"/>
                  </a:moveTo>
                  <a:lnTo>
                    <a:pt x="0" y="485"/>
                  </a:lnTo>
                  <a:lnTo>
                    <a:pt x="1410" y="0"/>
                  </a:lnTo>
                  <a:lnTo>
                    <a:pt x="1554" y="403"/>
                  </a:lnTo>
                  <a:lnTo>
                    <a:pt x="146" y="904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0" name="任意多边形: 形状 256"/>
            <p:cNvSpPr/>
            <p:nvPr/>
          </p:nvSpPr>
          <p:spPr bwMode="auto">
            <a:xfrm>
              <a:off x="9651003" y="4254886"/>
              <a:ext cx="1042411" cy="1473351"/>
            </a:xfrm>
            <a:custGeom>
              <a:avLst/>
              <a:gdLst>
                <a:gd name="T0" fmla="*/ 1412 w 2688"/>
                <a:gd name="T1" fmla="*/ 3458 h 3793"/>
                <a:gd name="T2" fmla="*/ 1277 w 2688"/>
                <a:gd name="T3" fmla="*/ 3410 h 3793"/>
                <a:gd name="T4" fmla="*/ 1090 w 2688"/>
                <a:gd name="T5" fmla="*/ 3290 h 3793"/>
                <a:gd name="T6" fmla="*/ 834 w 2688"/>
                <a:gd name="T7" fmla="*/ 3059 h 3793"/>
                <a:gd name="T8" fmla="*/ 540 w 2688"/>
                <a:gd name="T9" fmla="*/ 2792 h 3793"/>
                <a:gd name="T10" fmla="*/ 151 w 2688"/>
                <a:gd name="T11" fmla="*/ 2476 h 3793"/>
                <a:gd name="T12" fmla="*/ 17 w 2688"/>
                <a:gd name="T13" fmla="*/ 2321 h 3793"/>
                <a:gd name="T14" fmla="*/ 22 w 2688"/>
                <a:gd name="T15" fmla="*/ 2184 h 3793"/>
                <a:gd name="T16" fmla="*/ 119 w 2688"/>
                <a:gd name="T17" fmla="*/ 2092 h 3793"/>
                <a:gd name="T18" fmla="*/ 230 w 2688"/>
                <a:gd name="T19" fmla="*/ 2065 h 3793"/>
                <a:gd name="T20" fmla="*/ 347 w 2688"/>
                <a:gd name="T21" fmla="*/ 2089 h 3793"/>
                <a:gd name="T22" fmla="*/ 533 w 2688"/>
                <a:gd name="T23" fmla="*/ 2192 h 3793"/>
                <a:gd name="T24" fmla="*/ 976 w 2688"/>
                <a:gd name="T25" fmla="*/ 2526 h 3793"/>
                <a:gd name="T26" fmla="*/ 891 w 2688"/>
                <a:gd name="T27" fmla="*/ 2254 h 3793"/>
                <a:gd name="T28" fmla="*/ 623 w 2688"/>
                <a:gd name="T29" fmla="*/ 1546 h 3793"/>
                <a:gd name="T30" fmla="*/ 380 w 2688"/>
                <a:gd name="T31" fmla="*/ 993 h 3793"/>
                <a:gd name="T32" fmla="*/ 285 w 2688"/>
                <a:gd name="T33" fmla="*/ 714 h 3793"/>
                <a:gd name="T34" fmla="*/ 251 w 2688"/>
                <a:gd name="T35" fmla="*/ 490 h 3793"/>
                <a:gd name="T36" fmla="*/ 298 w 2688"/>
                <a:gd name="T37" fmla="*/ 350 h 3793"/>
                <a:gd name="T38" fmla="*/ 443 w 2688"/>
                <a:gd name="T39" fmla="*/ 332 h 3793"/>
                <a:gd name="T40" fmla="*/ 658 w 2688"/>
                <a:gd name="T41" fmla="*/ 590 h 3793"/>
                <a:gd name="T42" fmla="*/ 888 w 2688"/>
                <a:gd name="T43" fmla="*/ 1025 h 3793"/>
                <a:gd name="T44" fmla="*/ 1185 w 2688"/>
                <a:gd name="T45" fmla="*/ 1717 h 3793"/>
                <a:gd name="T46" fmla="*/ 1114 w 2688"/>
                <a:gd name="T47" fmla="*/ 1457 h 3793"/>
                <a:gd name="T48" fmla="*/ 922 w 2688"/>
                <a:gd name="T49" fmla="*/ 736 h 3793"/>
                <a:gd name="T50" fmla="*/ 813 w 2688"/>
                <a:gd name="T51" fmla="*/ 245 h 3793"/>
                <a:gd name="T52" fmla="*/ 827 w 2688"/>
                <a:gd name="T53" fmla="*/ 64 h 3793"/>
                <a:gd name="T54" fmla="*/ 899 w 2688"/>
                <a:gd name="T55" fmla="*/ 1 h 3793"/>
                <a:gd name="T56" fmla="*/ 999 w 2688"/>
                <a:gd name="T57" fmla="*/ 21 h 3793"/>
                <a:gd name="T58" fmla="*/ 1096 w 2688"/>
                <a:gd name="T59" fmla="*/ 82 h 3793"/>
                <a:gd name="T60" fmla="*/ 1209 w 2688"/>
                <a:gd name="T61" fmla="*/ 297 h 3793"/>
                <a:gd name="T62" fmla="*/ 1388 w 2688"/>
                <a:gd name="T63" fmla="*/ 823 h 3793"/>
                <a:gd name="T64" fmla="*/ 1579 w 2688"/>
                <a:gd name="T65" fmla="*/ 1469 h 3793"/>
                <a:gd name="T66" fmla="*/ 1483 w 2688"/>
                <a:gd name="T67" fmla="*/ 1001 h 3793"/>
                <a:gd name="T68" fmla="*/ 1413 w 2688"/>
                <a:gd name="T69" fmla="*/ 514 h 3793"/>
                <a:gd name="T70" fmla="*/ 1417 w 2688"/>
                <a:gd name="T71" fmla="*/ 123 h 3793"/>
                <a:gd name="T72" fmla="*/ 1558 w 2688"/>
                <a:gd name="T73" fmla="*/ 26 h 3793"/>
                <a:gd name="T74" fmla="*/ 1738 w 2688"/>
                <a:gd name="T75" fmla="*/ 273 h 3793"/>
                <a:gd name="T76" fmla="*/ 1878 w 2688"/>
                <a:gd name="T77" fmla="*/ 700 h 3793"/>
                <a:gd name="T78" fmla="*/ 1990 w 2688"/>
                <a:gd name="T79" fmla="*/ 1246 h 3793"/>
                <a:gd name="T80" fmla="*/ 2037 w 2688"/>
                <a:gd name="T81" fmla="*/ 1456 h 3793"/>
                <a:gd name="T82" fmla="*/ 2083 w 2688"/>
                <a:gd name="T83" fmla="*/ 1387 h 3793"/>
                <a:gd name="T84" fmla="*/ 2099 w 2688"/>
                <a:gd name="T85" fmla="*/ 1263 h 3793"/>
                <a:gd name="T86" fmla="*/ 2070 w 2688"/>
                <a:gd name="T87" fmla="*/ 1048 h 3793"/>
                <a:gd name="T88" fmla="*/ 2021 w 2688"/>
                <a:gd name="T89" fmla="*/ 743 h 3793"/>
                <a:gd name="T90" fmla="*/ 2066 w 2688"/>
                <a:gd name="T91" fmla="*/ 470 h 3793"/>
                <a:gd name="T92" fmla="*/ 2175 w 2688"/>
                <a:gd name="T93" fmla="*/ 352 h 3793"/>
                <a:gd name="T94" fmla="*/ 2311 w 2688"/>
                <a:gd name="T95" fmla="*/ 514 h 3793"/>
                <a:gd name="T96" fmla="*/ 2456 w 2688"/>
                <a:gd name="T97" fmla="*/ 1170 h 3793"/>
                <a:gd name="T98" fmla="*/ 2634 w 2688"/>
                <a:gd name="T99" fmla="*/ 2115 h 3793"/>
                <a:gd name="T100" fmla="*/ 2685 w 2688"/>
                <a:gd name="T101" fmla="*/ 2445 h 3793"/>
                <a:gd name="T102" fmla="*/ 2678 w 2688"/>
                <a:gd name="T103" fmla="*/ 2643 h 3793"/>
                <a:gd name="T104" fmla="*/ 2623 w 2688"/>
                <a:gd name="T105" fmla="*/ 2860 h 3793"/>
                <a:gd name="T106" fmla="*/ 2542 w 2688"/>
                <a:gd name="T107" fmla="*/ 2996 h 3793"/>
                <a:gd name="T108" fmla="*/ 2571 w 2688"/>
                <a:gd name="T109" fmla="*/ 3205 h 3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8" h="3793">
                  <a:moveTo>
                    <a:pt x="1559" y="3793"/>
                  </a:moveTo>
                  <a:lnTo>
                    <a:pt x="1469" y="3459"/>
                  </a:lnTo>
                  <a:lnTo>
                    <a:pt x="1467" y="3460"/>
                  </a:lnTo>
                  <a:lnTo>
                    <a:pt x="1459" y="3460"/>
                  </a:lnTo>
                  <a:lnTo>
                    <a:pt x="1449" y="3461"/>
                  </a:lnTo>
                  <a:lnTo>
                    <a:pt x="1432" y="3460"/>
                  </a:lnTo>
                  <a:lnTo>
                    <a:pt x="1412" y="3458"/>
                  </a:lnTo>
                  <a:lnTo>
                    <a:pt x="1386" y="3452"/>
                  </a:lnTo>
                  <a:lnTo>
                    <a:pt x="1371" y="3448"/>
                  </a:lnTo>
                  <a:lnTo>
                    <a:pt x="1355" y="3442"/>
                  </a:lnTo>
                  <a:lnTo>
                    <a:pt x="1337" y="3437"/>
                  </a:lnTo>
                  <a:lnTo>
                    <a:pt x="1319" y="3429"/>
                  </a:lnTo>
                  <a:lnTo>
                    <a:pt x="1298" y="3421"/>
                  </a:lnTo>
                  <a:lnTo>
                    <a:pt x="1277" y="3410"/>
                  </a:lnTo>
                  <a:lnTo>
                    <a:pt x="1254" y="3398"/>
                  </a:lnTo>
                  <a:lnTo>
                    <a:pt x="1230" y="3385"/>
                  </a:lnTo>
                  <a:lnTo>
                    <a:pt x="1206" y="3370"/>
                  </a:lnTo>
                  <a:lnTo>
                    <a:pt x="1178" y="3353"/>
                  </a:lnTo>
                  <a:lnTo>
                    <a:pt x="1150" y="3334"/>
                  </a:lnTo>
                  <a:lnTo>
                    <a:pt x="1121" y="3313"/>
                  </a:lnTo>
                  <a:lnTo>
                    <a:pt x="1090" y="3290"/>
                  </a:lnTo>
                  <a:lnTo>
                    <a:pt x="1057" y="3265"/>
                  </a:lnTo>
                  <a:lnTo>
                    <a:pt x="1024" y="3237"/>
                  </a:lnTo>
                  <a:lnTo>
                    <a:pt x="988" y="3207"/>
                  </a:lnTo>
                  <a:lnTo>
                    <a:pt x="953" y="3174"/>
                  </a:lnTo>
                  <a:lnTo>
                    <a:pt x="914" y="3138"/>
                  </a:lnTo>
                  <a:lnTo>
                    <a:pt x="875" y="3101"/>
                  </a:lnTo>
                  <a:lnTo>
                    <a:pt x="834" y="3059"/>
                  </a:lnTo>
                  <a:lnTo>
                    <a:pt x="792" y="3017"/>
                  </a:lnTo>
                  <a:lnTo>
                    <a:pt x="749" y="2976"/>
                  </a:lnTo>
                  <a:lnTo>
                    <a:pt x="707" y="2937"/>
                  </a:lnTo>
                  <a:lnTo>
                    <a:pt x="664" y="2899"/>
                  </a:lnTo>
                  <a:lnTo>
                    <a:pt x="623" y="2863"/>
                  </a:lnTo>
                  <a:lnTo>
                    <a:pt x="581" y="2827"/>
                  </a:lnTo>
                  <a:lnTo>
                    <a:pt x="540" y="2792"/>
                  </a:lnTo>
                  <a:lnTo>
                    <a:pt x="499" y="2759"/>
                  </a:lnTo>
                  <a:lnTo>
                    <a:pt x="420" y="2695"/>
                  </a:lnTo>
                  <a:lnTo>
                    <a:pt x="344" y="2635"/>
                  </a:lnTo>
                  <a:lnTo>
                    <a:pt x="274" y="2579"/>
                  </a:lnTo>
                  <a:lnTo>
                    <a:pt x="209" y="2526"/>
                  </a:lnTo>
                  <a:lnTo>
                    <a:pt x="179" y="2500"/>
                  </a:lnTo>
                  <a:lnTo>
                    <a:pt x="151" y="2476"/>
                  </a:lnTo>
                  <a:lnTo>
                    <a:pt x="125" y="2451"/>
                  </a:lnTo>
                  <a:lnTo>
                    <a:pt x="101" y="2429"/>
                  </a:lnTo>
                  <a:lnTo>
                    <a:pt x="79" y="2406"/>
                  </a:lnTo>
                  <a:lnTo>
                    <a:pt x="60" y="2383"/>
                  </a:lnTo>
                  <a:lnTo>
                    <a:pt x="43" y="2362"/>
                  </a:lnTo>
                  <a:lnTo>
                    <a:pt x="29" y="2341"/>
                  </a:lnTo>
                  <a:lnTo>
                    <a:pt x="17" y="2321"/>
                  </a:lnTo>
                  <a:lnTo>
                    <a:pt x="8" y="2300"/>
                  </a:lnTo>
                  <a:lnTo>
                    <a:pt x="2" y="2281"/>
                  </a:lnTo>
                  <a:lnTo>
                    <a:pt x="0" y="2260"/>
                  </a:lnTo>
                  <a:lnTo>
                    <a:pt x="0" y="2242"/>
                  </a:lnTo>
                  <a:lnTo>
                    <a:pt x="4" y="2222"/>
                  </a:lnTo>
                  <a:lnTo>
                    <a:pt x="11" y="2203"/>
                  </a:lnTo>
                  <a:lnTo>
                    <a:pt x="22" y="2184"/>
                  </a:lnTo>
                  <a:lnTo>
                    <a:pt x="35" y="2167"/>
                  </a:lnTo>
                  <a:lnTo>
                    <a:pt x="48" y="2151"/>
                  </a:lnTo>
                  <a:lnTo>
                    <a:pt x="62" y="2136"/>
                  </a:lnTo>
                  <a:lnTo>
                    <a:pt x="76" y="2123"/>
                  </a:lnTo>
                  <a:lnTo>
                    <a:pt x="90" y="2111"/>
                  </a:lnTo>
                  <a:lnTo>
                    <a:pt x="104" y="2101"/>
                  </a:lnTo>
                  <a:lnTo>
                    <a:pt x="119" y="2092"/>
                  </a:lnTo>
                  <a:lnTo>
                    <a:pt x="135" y="2085"/>
                  </a:lnTo>
                  <a:lnTo>
                    <a:pt x="150" y="2078"/>
                  </a:lnTo>
                  <a:lnTo>
                    <a:pt x="166" y="2074"/>
                  </a:lnTo>
                  <a:lnTo>
                    <a:pt x="181" y="2070"/>
                  </a:lnTo>
                  <a:lnTo>
                    <a:pt x="197" y="2067"/>
                  </a:lnTo>
                  <a:lnTo>
                    <a:pt x="213" y="2066"/>
                  </a:lnTo>
                  <a:lnTo>
                    <a:pt x="230" y="2065"/>
                  </a:lnTo>
                  <a:lnTo>
                    <a:pt x="246" y="2066"/>
                  </a:lnTo>
                  <a:lnTo>
                    <a:pt x="263" y="2069"/>
                  </a:lnTo>
                  <a:lnTo>
                    <a:pt x="279" y="2071"/>
                  </a:lnTo>
                  <a:lnTo>
                    <a:pt x="297" y="2074"/>
                  </a:lnTo>
                  <a:lnTo>
                    <a:pt x="313" y="2078"/>
                  </a:lnTo>
                  <a:lnTo>
                    <a:pt x="330" y="2084"/>
                  </a:lnTo>
                  <a:lnTo>
                    <a:pt x="347" y="2089"/>
                  </a:lnTo>
                  <a:lnTo>
                    <a:pt x="364" y="2097"/>
                  </a:lnTo>
                  <a:lnTo>
                    <a:pt x="381" y="2103"/>
                  </a:lnTo>
                  <a:lnTo>
                    <a:pt x="398" y="2112"/>
                  </a:lnTo>
                  <a:lnTo>
                    <a:pt x="433" y="2129"/>
                  </a:lnTo>
                  <a:lnTo>
                    <a:pt x="466" y="2149"/>
                  </a:lnTo>
                  <a:lnTo>
                    <a:pt x="500" y="2169"/>
                  </a:lnTo>
                  <a:lnTo>
                    <a:pt x="533" y="2192"/>
                  </a:lnTo>
                  <a:lnTo>
                    <a:pt x="604" y="2242"/>
                  </a:lnTo>
                  <a:lnTo>
                    <a:pt x="678" y="2297"/>
                  </a:lnTo>
                  <a:lnTo>
                    <a:pt x="755" y="2354"/>
                  </a:lnTo>
                  <a:lnTo>
                    <a:pt x="827" y="2409"/>
                  </a:lnTo>
                  <a:lnTo>
                    <a:pt x="891" y="2459"/>
                  </a:lnTo>
                  <a:lnTo>
                    <a:pt x="942" y="2499"/>
                  </a:lnTo>
                  <a:lnTo>
                    <a:pt x="976" y="2526"/>
                  </a:lnTo>
                  <a:lnTo>
                    <a:pt x="988" y="2536"/>
                  </a:lnTo>
                  <a:lnTo>
                    <a:pt x="986" y="2527"/>
                  </a:lnTo>
                  <a:lnTo>
                    <a:pt x="976" y="2500"/>
                  </a:lnTo>
                  <a:lnTo>
                    <a:pt x="962" y="2458"/>
                  </a:lnTo>
                  <a:lnTo>
                    <a:pt x="943" y="2402"/>
                  </a:lnTo>
                  <a:lnTo>
                    <a:pt x="919" y="2334"/>
                  </a:lnTo>
                  <a:lnTo>
                    <a:pt x="891" y="2254"/>
                  </a:lnTo>
                  <a:lnTo>
                    <a:pt x="860" y="2166"/>
                  </a:lnTo>
                  <a:lnTo>
                    <a:pt x="825" y="2071"/>
                  </a:lnTo>
                  <a:lnTo>
                    <a:pt x="788" y="1970"/>
                  </a:lnTo>
                  <a:lnTo>
                    <a:pt x="749" y="1865"/>
                  </a:lnTo>
                  <a:lnTo>
                    <a:pt x="708" y="1759"/>
                  </a:lnTo>
                  <a:lnTo>
                    <a:pt x="666" y="1652"/>
                  </a:lnTo>
                  <a:lnTo>
                    <a:pt x="623" y="1546"/>
                  </a:lnTo>
                  <a:lnTo>
                    <a:pt x="580" y="1443"/>
                  </a:lnTo>
                  <a:lnTo>
                    <a:pt x="537" y="1345"/>
                  </a:lnTo>
                  <a:lnTo>
                    <a:pt x="494" y="1253"/>
                  </a:lnTo>
                  <a:lnTo>
                    <a:pt x="453" y="1165"/>
                  </a:lnTo>
                  <a:lnTo>
                    <a:pt x="416" y="1079"/>
                  </a:lnTo>
                  <a:lnTo>
                    <a:pt x="397" y="1035"/>
                  </a:lnTo>
                  <a:lnTo>
                    <a:pt x="380" y="993"/>
                  </a:lnTo>
                  <a:lnTo>
                    <a:pt x="364" y="951"/>
                  </a:lnTo>
                  <a:lnTo>
                    <a:pt x="347" y="909"/>
                  </a:lnTo>
                  <a:lnTo>
                    <a:pt x="333" y="869"/>
                  </a:lnTo>
                  <a:lnTo>
                    <a:pt x="319" y="829"/>
                  </a:lnTo>
                  <a:lnTo>
                    <a:pt x="306" y="790"/>
                  </a:lnTo>
                  <a:lnTo>
                    <a:pt x="296" y="751"/>
                  </a:lnTo>
                  <a:lnTo>
                    <a:pt x="285" y="714"/>
                  </a:lnTo>
                  <a:lnTo>
                    <a:pt x="276" y="678"/>
                  </a:lnTo>
                  <a:lnTo>
                    <a:pt x="269" y="644"/>
                  </a:lnTo>
                  <a:lnTo>
                    <a:pt x="262" y="610"/>
                  </a:lnTo>
                  <a:lnTo>
                    <a:pt x="257" y="578"/>
                  </a:lnTo>
                  <a:lnTo>
                    <a:pt x="253" y="546"/>
                  </a:lnTo>
                  <a:lnTo>
                    <a:pt x="251" y="517"/>
                  </a:lnTo>
                  <a:lnTo>
                    <a:pt x="251" y="490"/>
                  </a:lnTo>
                  <a:lnTo>
                    <a:pt x="252" y="464"/>
                  </a:lnTo>
                  <a:lnTo>
                    <a:pt x="256" y="440"/>
                  </a:lnTo>
                  <a:lnTo>
                    <a:pt x="260" y="418"/>
                  </a:lnTo>
                  <a:lnTo>
                    <a:pt x="266" y="398"/>
                  </a:lnTo>
                  <a:lnTo>
                    <a:pt x="275" y="380"/>
                  </a:lnTo>
                  <a:lnTo>
                    <a:pt x="286" y="364"/>
                  </a:lnTo>
                  <a:lnTo>
                    <a:pt x="298" y="350"/>
                  </a:lnTo>
                  <a:lnTo>
                    <a:pt x="312" y="339"/>
                  </a:lnTo>
                  <a:lnTo>
                    <a:pt x="328" y="329"/>
                  </a:lnTo>
                  <a:lnTo>
                    <a:pt x="347" y="323"/>
                  </a:lnTo>
                  <a:lnTo>
                    <a:pt x="368" y="318"/>
                  </a:lnTo>
                  <a:lnTo>
                    <a:pt x="391" y="317"/>
                  </a:lnTo>
                  <a:lnTo>
                    <a:pt x="416" y="320"/>
                  </a:lnTo>
                  <a:lnTo>
                    <a:pt x="443" y="332"/>
                  </a:lnTo>
                  <a:lnTo>
                    <a:pt x="471" y="352"/>
                  </a:lnTo>
                  <a:lnTo>
                    <a:pt x="499" y="378"/>
                  </a:lnTo>
                  <a:lnTo>
                    <a:pt x="529" y="409"/>
                  </a:lnTo>
                  <a:lnTo>
                    <a:pt x="560" y="447"/>
                  </a:lnTo>
                  <a:lnTo>
                    <a:pt x="592" y="490"/>
                  </a:lnTo>
                  <a:lnTo>
                    <a:pt x="624" y="538"/>
                  </a:lnTo>
                  <a:lnTo>
                    <a:pt x="658" y="590"/>
                  </a:lnTo>
                  <a:lnTo>
                    <a:pt x="691" y="645"/>
                  </a:lnTo>
                  <a:lnTo>
                    <a:pt x="724" y="703"/>
                  </a:lnTo>
                  <a:lnTo>
                    <a:pt x="757" y="764"/>
                  </a:lnTo>
                  <a:lnTo>
                    <a:pt x="791" y="828"/>
                  </a:lnTo>
                  <a:lnTo>
                    <a:pt x="823" y="893"/>
                  </a:lnTo>
                  <a:lnTo>
                    <a:pt x="855" y="959"/>
                  </a:lnTo>
                  <a:lnTo>
                    <a:pt x="888" y="1025"/>
                  </a:lnTo>
                  <a:lnTo>
                    <a:pt x="948" y="1157"/>
                  </a:lnTo>
                  <a:lnTo>
                    <a:pt x="1006" y="1284"/>
                  </a:lnTo>
                  <a:lnTo>
                    <a:pt x="1057" y="1404"/>
                  </a:lnTo>
                  <a:lnTo>
                    <a:pt x="1102" y="1511"/>
                  </a:lnTo>
                  <a:lnTo>
                    <a:pt x="1140" y="1602"/>
                  </a:lnTo>
                  <a:lnTo>
                    <a:pt x="1167" y="1673"/>
                  </a:lnTo>
                  <a:lnTo>
                    <a:pt x="1185" y="1717"/>
                  </a:lnTo>
                  <a:lnTo>
                    <a:pt x="1190" y="1733"/>
                  </a:lnTo>
                  <a:lnTo>
                    <a:pt x="1188" y="1725"/>
                  </a:lnTo>
                  <a:lnTo>
                    <a:pt x="1181" y="1699"/>
                  </a:lnTo>
                  <a:lnTo>
                    <a:pt x="1170" y="1657"/>
                  </a:lnTo>
                  <a:lnTo>
                    <a:pt x="1154" y="1602"/>
                  </a:lnTo>
                  <a:lnTo>
                    <a:pt x="1135" y="1535"/>
                  </a:lnTo>
                  <a:lnTo>
                    <a:pt x="1114" y="1457"/>
                  </a:lnTo>
                  <a:lnTo>
                    <a:pt x="1090" y="1370"/>
                  </a:lnTo>
                  <a:lnTo>
                    <a:pt x="1064" y="1274"/>
                  </a:lnTo>
                  <a:lnTo>
                    <a:pt x="1037" y="1174"/>
                  </a:lnTo>
                  <a:lnTo>
                    <a:pt x="1009" y="1068"/>
                  </a:lnTo>
                  <a:lnTo>
                    <a:pt x="980" y="959"/>
                  </a:lnTo>
                  <a:lnTo>
                    <a:pt x="950" y="847"/>
                  </a:lnTo>
                  <a:lnTo>
                    <a:pt x="922" y="736"/>
                  </a:lnTo>
                  <a:lnTo>
                    <a:pt x="894" y="627"/>
                  </a:lnTo>
                  <a:lnTo>
                    <a:pt x="868" y="519"/>
                  </a:lnTo>
                  <a:lnTo>
                    <a:pt x="843" y="417"/>
                  </a:lnTo>
                  <a:lnTo>
                    <a:pt x="834" y="368"/>
                  </a:lnTo>
                  <a:lnTo>
                    <a:pt x="825" y="324"/>
                  </a:lnTo>
                  <a:lnTo>
                    <a:pt x="819" y="283"/>
                  </a:lnTo>
                  <a:lnTo>
                    <a:pt x="813" y="245"/>
                  </a:lnTo>
                  <a:lnTo>
                    <a:pt x="811" y="210"/>
                  </a:lnTo>
                  <a:lnTo>
                    <a:pt x="810" y="179"/>
                  </a:lnTo>
                  <a:lnTo>
                    <a:pt x="810" y="149"/>
                  </a:lnTo>
                  <a:lnTo>
                    <a:pt x="812" y="125"/>
                  </a:lnTo>
                  <a:lnTo>
                    <a:pt x="816" y="102"/>
                  </a:lnTo>
                  <a:lnTo>
                    <a:pt x="821" y="81"/>
                  </a:lnTo>
                  <a:lnTo>
                    <a:pt x="827" y="64"/>
                  </a:lnTo>
                  <a:lnTo>
                    <a:pt x="835" y="48"/>
                  </a:lnTo>
                  <a:lnTo>
                    <a:pt x="843" y="35"/>
                  </a:lnTo>
                  <a:lnTo>
                    <a:pt x="853" y="25"/>
                  </a:lnTo>
                  <a:lnTo>
                    <a:pt x="863" y="16"/>
                  </a:lnTo>
                  <a:lnTo>
                    <a:pt x="875" y="9"/>
                  </a:lnTo>
                  <a:lnTo>
                    <a:pt x="887" y="4"/>
                  </a:lnTo>
                  <a:lnTo>
                    <a:pt x="899" y="1"/>
                  </a:lnTo>
                  <a:lnTo>
                    <a:pt x="913" y="0"/>
                  </a:lnTo>
                  <a:lnTo>
                    <a:pt x="926" y="0"/>
                  </a:lnTo>
                  <a:lnTo>
                    <a:pt x="941" y="2"/>
                  </a:lnTo>
                  <a:lnTo>
                    <a:pt x="955" y="4"/>
                  </a:lnTo>
                  <a:lnTo>
                    <a:pt x="969" y="9"/>
                  </a:lnTo>
                  <a:lnTo>
                    <a:pt x="984" y="14"/>
                  </a:lnTo>
                  <a:lnTo>
                    <a:pt x="999" y="21"/>
                  </a:lnTo>
                  <a:lnTo>
                    <a:pt x="1013" y="27"/>
                  </a:lnTo>
                  <a:lnTo>
                    <a:pt x="1028" y="36"/>
                  </a:lnTo>
                  <a:lnTo>
                    <a:pt x="1042" y="43"/>
                  </a:lnTo>
                  <a:lnTo>
                    <a:pt x="1056" y="53"/>
                  </a:lnTo>
                  <a:lnTo>
                    <a:pt x="1070" y="63"/>
                  </a:lnTo>
                  <a:lnTo>
                    <a:pt x="1083" y="73"/>
                  </a:lnTo>
                  <a:lnTo>
                    <a:pt x="1096" y="82"/>
                  </a:lnTo>
                  <a:lnTo>
                    <a:pt x="1109" y="95"/>
                  </a:lnTo>
                  <a:lnTo>
                    <a:pt x="1123" y="116"/>
                  </a:lnTo>
                  <a:lnTo>
                    <a:pt x="1139" y="142"/>
                  </a:lnTo>
                  <a:lnTo>
                    <a:pt x="1155" y="173"/>
                  </a:lnTo>
                  <a:lnTo>
                    <a:pt x="1172" y="210"/>
                  </a:lnTo>
                  <a:lnTo>
                    <a:pt x="1189" y="251"/>
                  </a:lnTo>
                  <a:lnTo>
                    <a:pt x="1209" y="297"/>
                  </a:lnTo>
                  <a:lnTo>
                    <a:pt x="1227" y="346"/>
                  </a:lnTo>
                  <a:lnTo>
                    <a:pt x="1247" y="399"/>
                  </a:lnTo>
                  <a:lnTo>
                    <a:pt x="1267" y="455"/>
                  </a:lnTo>
                  <a:lnTo>
                    <a:pt x="1288" y="513"/>
                  </a:lnTo>
                  <a:lnTo>
                    <a:pt x="1308" y="572"/>
                  </a:lnTo>
                  <a:lnTo>
                    <a:pt x="1348" y="697"/>
                  </a:lnTo>
                  <a:lnTo>
                    <a:pt x="1388" y="823"/>
                  </a:lnTo>
                  <a:lnTo>
                    <a:pt x="1427" y="949"/>
                  </a:lnTo>
                  <a:lnTo>
                    <a:pt x="1464" y="1069"/>
                  </a:lnTo>
                  <a:lnTo>
                    <a:pt x="1496" y="1180"/>
                  </a:lnTo>
                  <a:lnTo>
                    <a:pt x="1525" y="1280"/>
                  </a:lnTo>
                  <a:lnTo>
                    <a:pt x="1549" y="1364"/>
                  </a:lnTo>
                  <a:lnTo>
                    <a:pt x="1568" y="1428"/>
                  </a:lnTo>
                  <a:lnTo>
                    <a:pt x="1579" y="1469"/>
                  </a:lnTo>
                  <a:lnTo>
                    <a:pt x="1583" y="1484"/>
                  </a:lnTo>
                  <a:lnTo>
                    <a:pt x="1579" y="1467"/>
                  </a:lnTo>
                  <a:lnTo>
                    <a:pt x="1568" y="1418"/>
                  </a:lnTo>
                  <a:lnTo>
                    <a:pt x="1551" y="1343"/>
                  </a:lnTo>
                  <a:lnTo>
                    <a:pt x="1531" y="1244"/>
                  </a:lnTo>
                  <a:lnTo>
                    <a:pt x="1507" y="1128"/>
                  </a:lnTo>
                  <a:lnTo>
                    <a:pt x="1483" y="1001"/>
                  </a:lnTo>
                  <a:lnTo>
                    <a:pt x="1471" y="933"/>
                  </a:lnTo>
                  <a:lnTo>
                    <a:pt x="1459" y="863"/>
                  </a:lnTo>
                  <a:lnTo>
                    <a:pt x="1449" y="793"/>
                  </a:lnTo>
                  <a:lnTo>
                    <a:pt x="1438" y="723"/>
                  </a:lnTo>
                  <a:lnTo>
                    <a:pt x="1428" y="652"/>
                  </a:lnTo>
                  <a:lnTo>
                    <a:pt x="1421" y="582"/>
                  </a:lnTo>
                  <a:lnTo>
                    <a:pt x="1413" y="514"/>
                  </a:lnTo>
                  <a:lnTo>
                    <a:pt x="1408" y="448"/>
                  </a:lnTo>
                  <a:lnTo>
                    <a:pt x="1403" y="384"/>
                  </a:lnTo>
                  <a:lnTo>
                    <a:pt x="1402" y="324"/>
                  </a:lnTo>
                  <a:lnTo>
                    <a:pt x="1402" y="267"/>
                  </a:lnTo>
                  <a:lnTo>
                    <a:pt x="1404" y="214"/>
                  </a:lnTo>
                  <a:lnTo>
                    <a:pt x="1410" y="167"/>
                  </a:lnTo>
                  <a:lnTo>
                    <a:pt x="1417" y="123"/>
                  </a:lnTo>
                  <a:lnTo>
                    <a:pt x="1427" y="88"/>
                  </a:lnTo>
                  <a:lnTo>
                    <a:pt x="1441" y="58"/>
                  </a:lnTo>
                  <a:lnTo>
                    <a:pt x="1457" y="35"/>
                  </a:lnTo>
                  <a:lnTo>
                    <a:pt x="1477" y="20"/>
                  </a:lnTo>
                  <a:lnTo>
                    <a:pt x="1501" y="13"/>
                  </a:lnTo>
                  <a:lnTo>
                    <a:pt x="1529" y="15"/>
                  </a:lnTo>
                  <a:lnTo>
                    <a:pt x="1558" y="26"/>
                  </a:lnTo>
                  <a:lnTo>
                    <a:pt x="1586" y="43"/>
                  </a:lnTo>
                  <a:lnTo>
                    <a:pt x="1613" y="68"/>
                  </a:lnTo>
                  <a:lnTo>
                    <a:pt x="1640" y="99"/>
                  </a:lnTo>
                  <a:lnTo>
                    <a:pt x="1666" y="134"/>
                  </a:lnTo>
                  <a:lnTo>
                    <a:pt x="1691" y="176"/>
                  </a:lnTo>
                  <a:lnTo>
                    <a:pt x="1714" y="222"/>
                  </a:lnTo>
                  <a:lnTo>
                    <a:pt x="1738" y="273"/>
                  </a:lnTo>
                  <a:lnTo>
                    <a:pt x="1761" y="326"/>
                  </a:lnTo>
                  <a:lnTo>
                    <a:pt x="1783" y="383"/>
                  </a:lnTo>
                  <a:lnTo>
                    <a:pt x="1803" y="443"/>
                  </a:lnTo>
                  <a:lnTo>
                    <a:pt x="1823" y="505"/>
                  </a:lnTo>
                  <a:lnTo>
                    <a:pt x="1842" y="569"/>
                  </a:lnTo>
                  <a:lnTo>
                    <a:pt x="1860" y="634"/>
                  </a:lnTo>
                  <a:lnTo>
                    <a:pt x="1878" y="700"/>
                  </a:lnTo>
                  <a:lnTo>
                    <a:pt x="1894" y="766"/>
                  </a:lnTo>
                  <a:lnTo>
                    <a:pt x="1909" y="832"/>
                  </a:lnTo>
                  <a:lnTo>
                    <a:pt x="1923" y="897"/>
                  </a:lnTo>
                  <a:lnTo>
                    <a:pt x="1937" y="961"/>
                  </a:lnTo>
                  <a:lnTo>
                    <a:pt x="1950" y="1024"/>
                  </a:lnTo>
                  <a:lnTo>
                    <a:pt x="1972" y="1141"/>
                  </a:lnTo>
                  <a:lnTo>
                    <a:pt x="1990" y="1246"/>
                  </a:lnTo>
                  <a:lnTo>
                    <a:pt x="2004" y="1335"/>
                  </a:lnTo>
                  <a:lnTo>
                    <a:pt x="2015" y="1403"/>
                  </a:lnTo>
                  <a:lnTo>
                    <a:pt x="2021" y="1446"/>
                  </a:lnTo>
                  <a:lnTo>
                    <a:pt x="2024" y="1462"/>
                  </a:lnTo>
                  <a:lnTo>
                    <a:pt x="2025" y="1462"/>
                  </a:lnTo>
                  <a:lnTo>
                    <a:pt x="2030" y="1459"/>
                  </a:lnTo>
                  <a:lnTo>
                    <a:pt x="2037" y="1456"/>
                  </a:lnTo>
                  <a:lnTo>
                    <a:pt x="2045" y="1450"/>
                  </a:lnTo>
                  <a:lnTo>
                    <a:pt x="2055" y="1440"/>
                  </a:lnTo>
                  <a:lnTo>
                    <a:pt x="2065" y="1427"/>
                  </a:lnTo>
                  <a:lnTo>
                    <a:pt x="2069" y="1418"/>
                  </a:lnTo>
                  <a:lnTo>
                    <a:pt x="2074" y="1410"/>
                  </a:lnTo>
                  <a:lnTo>
                    <a:pt x="2079" y="1399"/>
                  </a:lnTo>
                  <a:lnTo>
                    <a:pt x="2083" y="1387"/>
                  </a:lnTo>
                  <a:lnTo>
                    <a:pt x="2087" y="1374"/>
                  </a:lnTo>
                  <a:lnTo>
                    <a:pt x="2091" y="1360"/>
                  </a:lnTo>
                  <a:lnTo>
                    <a:pt x="2094" y="1344"/>
                  </a:lnTo>
                  <a:lnTo>
                    <a:pt x="2096" y="1326"/>
                  </a:lnTo>
                  <a:lnTo>
                    <a:pt x="2098" y="1307"/>
                  </a:lnTo>
                  <a:lnTo>
                    <a:pt x="2099" y="1285"/>
                  </a:lnTo>
                  <a:lnTo>
                    <a:pt x="2099" y="1263"/>
                  </a:lnTo>
                  <a:lnTo>
                    <a:pt x="2098" y="1239"/>
                  </a:lnTo>
                  <a:lnTo>
                    <a:pt x="2096" y="1212"/>
                  </a:lnTo>
                  <a:lnTo>
                    <a:pt x="2094" y="1184"/>
                  </a:lnTo>
                  <a:lnTo>
                    <a:pt x="2089" y="1153"/>
                  </a:lnTo>
                  <a:lnTo>
                    <a:pt x="2084" y="1120"/>
                  </a:lnTo>
                  <a:lnTo>
                    <a:pt x="2078" y="1085"/>
                  </a:lnTo>
                  <a:lnTo>
                    <a:pt x="2070" y="1048"/>
                  </a:lnTo>
                  <a:lnTo>
                    <a:pt x="2060" y="1008"/>
                  </a:lnTo>
                  <a:lnTo>
                    <a:pt x="2049" y="966"/>
                  </a:lnTo>
                  <a:lnTo>
                    <a:pt x="2040" y="923"/>
                  </a:lnTo>
                  <a:lnTo>
                    <a:pt x="2031" y="879"/>
                  </a:lnTo>
                  <a:lnTo>
                    <a:pt x="2026" y="833"/>
                  </a:lnTo>
                  <a:lnTo>
                    <a:pt x="2022" y="788"/>
                  </a:lnTo>
                  <a:lnTo>
                    <a:pt x="2021" y="743"/>
                  </a:lnTo>
                  <a:lnTo>
                    <a:pt x="2022" y="699"/>
                  </a:lnTo>
                  <a:lnTo>
                    <a:pt x="2026" y="657"/>
                  </a:lnTo>
                  <a:lnTo>
                    <a:pt x="2030" y="615"/>
                  </a:lnTo>
                  <a:lnTo>
                    <a:pt x="2037" y="575"/>
                  </a:lnTo>
                  <a:lnTo>
                    <a:pt x="2045" y="538"/>
                  </a:lnTo>
                  <a:lnTo>
                    <a:pt x="2055" y="502"/>
                  </a:lnTo>
                  <a:lnTo>
                    <a:pt x="2066" y="470"/>
                  </a:lnTo>
                  <a:lnTo>
                    <a:pt x="2079" y="440"/>
                  </a:lnTo>
                  <a:lnTo>
                    <a:pt x="2092" y="414"/>
                  </a:lnTo>
                  <a:lnTo>
                    <a:pt x="2107" y="393"/>
                  </a:lnTo>
                  <a:lnTo>
                    <a:pt x="2123" y="376"/>
                  </a:lnTo>
                  <a:lnTo>
                    <a:pt x="2139" y="363"/>
                  </a:lnTo>
                  <a:lnTo>
                    <a:pt x="2156" y="355"/>
                  </a:lnTo>
                  <a:lnTo>
                    <a:pt x="2175" y="352"/>
                  </a:lnTo>
                  <a:lnTo>
                    <a:pt x="2193" y="355"/>
                  </a:lnTo>
                  <a:lnTo>
                    <a:pt x="2213" y="365"/>
                  </a:lnTo>
                  <a:lnTo>
                    <a:pt x="2232" y="380"/>
                  </a:lnTo>
                  <a:lnTo>
                    <a:pt x="2252" y="403"/>
                  </a:lnTo>
                  <a:lnTo>
                    <a:pt x="2271" y="432"/>
                  </a:lnTo>
                  <a:lnTo>
                    <a:pt x="2292" y="470"/>
                  </a:lnTo>
                  <a:lnTo>
                    <a:pt x="2311" y="514"/>
                  </a:lnTo>
                  <a:lnTo>
                    <a:pt x="2330" y="567"/>
                  </a:lnTo>
                  <a:lnTo>
                    <a:pt x="2350" y="630"/>
                  </a:lnTo>
                  <a:lnTo>
                    <a:pt x="2369" y="700"/>
                  </a:lnTo>
                  <a:lnTo>
                    <a:pt x="2388" y="780"/>
                  </a:lnTo>
                  <a:lnTo>
                    <a:pt x="2406" y="870"/>
                  </a:lnTo>
                  <a:lnTo>
                    <a:pt x="2423" y="969"/>
                  </a:lnTo>
                  <a:lnTo>
                    <a:pt x="2456" y="1170"/>
                  </a:lnTo>
                  <a:lnTo>
                    <a:pt x="2487" y="1350"/>
                  </a:lnTo>
                  <a:lnTo>
                    <a:pt x="2517" y="1514"/>
                  </a:lnTo>
                  <a:lnTo>
                    <a:pt x="2544" y="1662"/>
                  </a:lnTo>
                  <a:lnTo>
                    <a:pt x="2570" y="1794"/>
                  </a:lnTo>
                  <a:lnTo>
                    <a:pt x="2594" y="1913"/>
                  </a:lnTo>
                  <a:lnTo>
                    <a:pt x="2616" y="2019"/>
                  </a:lnTo>
                  <a:lnTo>
                    <a:pt x="2634" y="2115"/>
                  </a:lnTo>
                  <a:lnTo>
                    <a:pt x="2651" y="2200"/>
                  </a:lnTo>
                  <a:lnTo>
                    <a:pt x="2664" y="2278"/>
                  </a:lnTo>
                  <a:lnTo>
                    <a:pt x="2670" y="2315"/>
                  </a:lnTo>
                  <a:lnTo>
                    <a:pt x="2675" y="2349"/>
                  </a:lnTo>
                  <a:lnTo>
                    <a:pt x="2679" y="2382"/>
                  </a:lnTo>
                  <a:lnTo>
                    <a:pt x="2683" y="2415"/>
                  </a:lnTo>
                  <a:lnTo>
                    <a:pt x="2685" y="2445"/>
                  </a:lnTo>
                  <a:lnTo>
                    <a:pt x="2687" y="2475"/>
                  </a:lnTo>
                  <a:lnTo>
                    <a:pt x="2688" y="2503"/>
                  </a:lnTo>
                  <a:lnTo>
                    <a:pt x="2688" y="2533"/>
                  </a:lnTo>
                  <a:lnTo>
                    <a:pt x="2687" y="2561"/>
                  </a:lnTo>
                  <a:lnTo>
                    <a:pt x="2685" y="2588"/>
                  </a:lnTo>
                  <a:lnTo>
                    <a:pt x="2683" y="2616"/>
                  </a:lnTo>
                  <a:lnTo>
                    <a:pt x="2678" y="2643"/>
                  </a:lnTo>
                  <a:lnTo>
                    <a:pt x="2674" y="2670"/>
                  </a:lnTo>
                  <a:lnTo>
                    <a:pt x="2670" y="2696"/>
                  </a:lnTo>
                  <a:lnTo>
                    <a:pt x="2664" y="2721"/>
                  </a:lnTo>
                  <a:lnTo>
                    <a:pt x="2660" y="2745"/>
                  </a:lnTo>
                  <a:lnTo>
                    <a:pt x="2648" y="2787"/>
                  </a:lnTo>
                  <a:lnTo>
                    <a:pt x="2636" y="2826"/>
                  </a:lnTo>
                  <a:lnTo>
                    <a:pt x="2623" y="2860"/>
                  </a:lnTo>
                  <a:lnTo>
                    <a:pt x="2610" y="2890"/>
                  </a:lnTo>
                  <a:lnTo>
                    <a:pt x="2597" y="2917"/>
                  </a:lnTo>
                  <a:lnTo>
                    <a:pt x="2585" y="2938"/>
                  </a:lnTo>
                  <a:lnTo>
                    <a:pt x="2574" y="2958"/>
                  </a:lnTo>
                  <a:lnTo>
                    <a:pt x="2562" y="2973"/>
                  </a:lnTo>
                  <a:lnTo>
                    <a:pt x="2551" y="2986"/>
                  </a:lnTo>
                  <a:lnTo>
                    <a:pt x="2542" y="2996"/>
                  </a:lnTo>
                  <a:lnTo>
                    <a:pt x="2529" y="3009"/>
                  </a:lnTo>
                  <a:lnTo>
                    <a:pt x="2524" y="3012"/>
                  </a:lnTo>
                  <a:lnTo>
                    <a:pt x="2527" y="3022"/>
                  </a:lnTo>
                  <a:lnTo>
                    <a:pt x="2534" y="3048"/>
                  </a:lnTo>
                  <a:lnTo>
                    <a:pt x="2543" y="3089"/>
                  </a:lnTo>
                  <a:lnTo>
                    <a:pt x="2556" y="3143"/>
                  </a:lnTo>
                  <a:lnTo>
                    <a:pt x="2571" y="3205"/>
                  </a:lnTo>
                  <a:lnTo>
                    <a:pt x="2589" y="3275"/>
                  </a:lnTo>
                  <a:lnTo>
                    <a:pt x="2607" y="3349"/>
                  </a:lnTo>
                  <a:lnTo>
                    <a:pt x="2627" y="3425"/>
                  </a:lnTo>
                  <a:lnTo>
                    <a:pt x="1559" y="3793"/>
                  </a:lnTo>
                  <a:lnTo>
                    <a:pt x="1559" y="3793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1" name="任意多边形: 形状 257"/>
            <p:cNvSpPr/>
            <p:nvPr/>
          </p:nvSpPr>
          <p:spPr bwMode="auto">
            <a:xfrm>
              <a:off x="6385327" y="4662532"/>
              <a:ext cx="1083795" cy="1382374"/>
            </a:xfrm>
            <a:custGeom>
              <a:avLst/>
              <a:gdLst>
                <a:gd name="T0" fmla="*/ 17 w 3283"/>
                <a:gd name="T1" fmla="*/ 411 h 4187"/>
                <a:gd name="T2" fmla="*/ 2685 w 3283"/>
                <a:gd name="T3" fmla="*/ 0 h 4187"/>
                <a:gd name="T4" fmla="*/ 2689 w 3283"/>
                <a:gd name="T5" fmla="*/ 0 h 4187"/>
                <a:gd name="T6" fmla="*/ 2694 w 3283"/>
                <a:gd name="T7" fmla="*/ 1 h 4187"/>
                <a:gd name="T8" fmla="*/ 2697 w 3283"/>
                <a:gd name="T9" fmla="*/ 2 h 4187"/>
                <a:gd name="T10" fmla="*/ 2700 w 3283"/>
                <a:gd name="T11" fmla="*/ 4 h 4187"/>
                <a:gd name="T12" fmla="*/ 2703 w 3283"/>
                <a:gd name="T13" fmla="*/ 6 h 4187"/>
                <a:gd name="T14" fmla="*/ 2706 w 3283"/>
                <a:gd name="T15" fmla="*/ 9 h 4187"/>
                <a:gd name="T16" fmla="*/ 2708 w 3283"/>
                <a:gd name="T17" fmla="*/ 13 h 4187"/>
                <a:gd name="T18" fmla="*/ 2709 w 3283"/>
                <a:gd name="T19" fmla="*/ 17 h 4187"/>
                <a:gd name="T20" fmla="*/ 3283 w 3283"/>
                <a:gd name="T21" fmla="*/ 3752 h 4187"/>
                <a:gd name="T22" fmla="*/ 3283 w 3283"/>
                <a:gd name="T23" fmla="*/ 3757 h 4187"/>
                <a:gd name="T24" fmla="*/ 3282 w 3283"/>
                <a:gd name="T25" fmla="*/ 3761 h 4187"/>
                <a:gd name="T26" fmla="*/ 3281 w 3283"/>
                <a:gd name="T27" fmla="*/ 3764 h 4187"/>
                <a:gd name="T28" fmla="*/ 3278 w 3283"/>
                <a:gd name="T29" fmla="*/ 3767 h 4187"/>
                <a:gd name="T30" fmla="*/ 3276 w 3283"/>
                <a:gd name="T31" fmla="*/ 3771 h 4187"/>
                <a:gd name="T32" fmla="*/ 3273 w 3283"/>
                <a:gd name="T33" fmla="*/ 3773 h 4187"/>
                <a:gd name="T34" fmla="*/ 3270 w 3283"/>
                <a:gd name="T35" fmla="*/ 3775 h 4187"/>
                <a:gd name="T36" fmla="*/ 3265 w 3283"/>
                <a:gd name="T37" fmla="*/ 3776 h 4187"/>
                <a:gd name="T38" fmla="*/ 596 w 3283"/>
                <a:gd name="T39" fmla="*/ 4186 h 4187"/>
                <a:gd name="T40" fmla="*/ 592 w 3283"/>
                <a:gd name="T41" fmla="*/ 4187 h 4187"/>
                <a:gd name="T42" fmla="*/ 589 w 3283"/>
                <a:gd name="T43" fmla="*/ 4186 h 4187"/>
                <a:gd name="T44" fmla="*/ 584 w 3283"/>
                <a:gd name="T45" fmla="*/ 4185 h 4187"/>
                <a:gd name="T46" fmla="*/ 581 w 3283"/>
                <a:gd name="T47" fmla="*/ 4183 h 4187"/>
                <a:gd name="T48" fmla="*/ 579 w 3283"/>
                <a:gd name="T49" fmla="*/ 4181 h 4187"/>
                <a:gd name="T50" fmla="*/ 576 w 3283"/>
                <a:gd name="T51" fmla="*/ 4177 h 4187"/>
                <a:gd name="T52" fmla="*/ 575 w 3283"/>
                <a:gd name="T53" fmla="*/ 4173 h 4187"/>
                <a:gd name="T54" fmla="*/ 574 w 3283"/>
                <a:gd name="T55" fmla="*/ 4170 h 4187"/>
                <a:gd name="T56" fmla="*/ 0 w 3283"/>
                <a:gd name="T57" fmla="*/ 433 h 4187"/>
                <a:gd name="T58" fmla="*/ 0 w 3283"/>
                <a:gd name="T59" fmla="*/ 430 h 4187"/>
                <a:gd name="T60" fmla="*/ 0 w 3283"/>
                <a:gd name="T61" fmla="*/ 426 h 4187"/>
                <a:gd name="T62" fmla="*/ 2 w 3283"/>
                <a:gd name="T63" fmla="*/ 422 h 4187"/>
                <a:gd name="T64" fmla="*/ 3 w 3283"/>
                <a:gd name="T65" fmla="*/ 418 h 4187"/>
                <a:gd name="T66" fmla="*/ 6 w 3283"/>
                <a:gd name="T67" fmla="*/ 416 h 4187"/>
                <a:gd name="T68" fmla="*/ 9 w 3283"/>
                <a:gd name="T69" fmla="*/ 413 h 4187"/>
                <a:gd name="T70" fmla="*/ 13 w 3283"/>
                <a:gd name="T71" fmla="*/ 412 h 4187"/>
                <a:gd name="T72" fmla="*/ 17 w 3283"/>
                <a:gd name="T73" fmla="*/ 41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3" h="4187">
                  <a:moveTo>
                    <a:pt x="17" y="411"/>
                  </a:moveTo>
                  <a:lnTo>
                    <a:pt x="2685" y="0"/>
                  </a:lnTo>
                  <a:lnTo>
                    <a:pt x="2689" y="0"/>
                  </a:lnTo>
                  <a:lnTo>
                    <a:pt x="2694" y="1"/>
                  </a:lnTo>
                  <a:lnTo>
                    <a:pt x="2697" y="2"/>
                  </a:lnTo>
                  <a:lnTo>
                    <a:pt x="2700" y="4"/>
                  </a:lnTo>
                  <a:lnTo>
                    <a:pt x="2703" y="6"/>
                  </a:lnTo>
                  <a:lnTo>
                    <a:pt x="2706" y="9"/>
                  </a:lnTo>
                  <a:lnTo>
                    <a:pt x="2708" y="13"/>
                  </a:lnTo>
                  <a:lnTo>
                    <a:pt x="2709" y="17"/>
                  </a:lnTo>
                  <a:lnTo>
                    <a:pt x="3283" y="3752"/>
                  </a:lnTo>
                  <a:lnTo>
                    <a:pt x="3283" y="3757"/>
                  </a:lnTo>
                  <a:lnTo>
                    <a:pt x="3282" y="3761"/>
                  </a:lnTo>
                  <a:lnTo>
                    <a:pt x="3281" y="3764"/>
                  </a:lnTo>
                  <a:lnTo>
                    <a:pt x="3278" y="3767"/>
                  </a:lnTo>
                  <a:lnTo>
                    <a:pt x="3276" y="3771"/>
                  </a:lnTo>
                  <a:lnTo>
                    <a:pt x="3273" y="3773"/>
                  </a:lnTo>
                  <a:lnTo>
                    <a:pt x="3270" y="3775"/>
                  </a:lnTo>
                  <a:lnTo>
                    <a:pt x="3265" y="3776"/>
                  </a:lnTo>
                  <a:lnTo>
                    <a:pt x="596" y="4186"/>
                  </a:lnTo>
                  <a:lnTo>
                    <a:pt x="592" y="4187"/>
                  </a:lnTo>
                  <a:lnTo>
                    <a:pt x="589" y="4186"/>
                  </a:lnTo>
                  <a:lnTo>
                    <a:pt x="584" y="4185"/>
                  </a:lnTo>
                  <a:lnTo>
                    <a:pt x="581" y="4183"/>
                  </a:lnTo>
                  <a:lnTo>
                    <a:pt x="579" y="4181"/>
                  </a:lnTo>
                  <a:lnTo>
                    <a:pt x="576" y="4177"/>
                  </a:lnTo>
                  <a:lnTo>
                    <a:pt x="575" y="4173"/>
                  </a:lnTo>
                  <a:lnTo>
                    <a:pt x="574" y="4170"/>
                  </a:lnTo>
                  <a:lnTo>
                    <a:pt x="0" y="433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2" y="422"/>
                  </a:lnTo>
                  <a:lnTo>
                    <a:pt x="3" y="418"/>
                  </a:lnTo>
                  <a:lnTo>
                    <a:pt x="6" y="416"/>
                  </a:lnTo>
                  <a:lnTo>
                    <a:pt x="9" y="413"/>
                  </a:lnTo>
                  <a:lnTo>
                    <a:pt x="13" y="412"/>
                  </a:lnTo>
                  <a:lnTo>
                    <a:pt x="17" y="4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2" name="任意多边形: 形状 258"/>
            <p:cNvSpPr/>
            <p:nvPr/>
          </p:nvSpPr>
          <p:spPr bwMode="auto">
            <a:xfrm>
              <a:off x="6342437" y="4865433"/>
              <a:ext cx="275486" cy="1115137"/>
            </a:xfrm>
            <a:custGeom>
              <a:avLst/>
              <a:gdLst>
                <a:gd name="T0" fmla="*/ 324 w 835"/>
                <a:gd name="T1" fmla="*/ 27 h 3383"/>
                <a:gd name="T2" fmla="*/ 341 w 835"/>
                <a:gd name="T3" fmla="*/ 112 h 3383"/>
                <a:gd name="T4" fmla="*/ 97 w 835"/>
                <a:gd name="T5" fmla="*/ 195 h 3383"/>
                <a:gd name="T6" fmla="*/ 13 w 835"/>
                <a:gd name="T7" fmla="*/ 156 h 3383"/>
                <a:gd name="T8" fmla="*/ 12 w 835"/>
                <a:gd name="T9" fmla="*/ 68 h 3383"/>
                <a:gd name="T10" fmla="*/ 748 w 835"/>
                <a:gd name="T11" fmla="*/ 3188 h 3383"/>
                <a:gd name="T12" fmla="*/ 827 w 835"/>
                <a:gd name="T13" fmla="*/ 3234 h 3383"/>
                <a:gd name="T14" fmla="*/ 819 w 835"/>
                <a:gd name="T15" fmla="*/ 3321 h 3383"/>
                <a:gd name="T16" fmla="*/ 561 w 835"/>
                <a:gd name="T17" fmla="*/ 3383 h 3383"/>
                <a:gd name="T18" fmla="*/ 492 w 835"/>
                <a:gd name="T19" fmla="*/ 3320 h 3383"/>
                <a:gd name="T20" fmla="*/ 517 w 835"/>
                <a:gd name="T21" fmla="*/ 3237 h 3383"/>
                <a:gd name="T22" fmla="*/ 723 w 835"/>
                <a:gd name="T23" fmla="*/ 2870 h 3383"/>
                <a:gd name="T24" fmla="*/ 786 w 835"/>
                <a:gd name="T25" fmla="*/ 2939 h 3383"/>
                <a:gd name="T26" fmla="*/ 753 w 835"/>
                <a:gd name="T27" fmla="*/ 3019 h 3383"/>
                <a:gd name="T28" fmla="*/ 488 w 835"/>
                <a:gd name="T29" fmla="*/ 3056 h 3383"/>
                <a:gd name="T30" fmla="*/ 441 w 835"/>
                <a:gd name="T31" fmla="*/ 2983 h 3383"/>
                <a:gd name="T32" fmla="*/ 487 w 835"/>
                <a:gd name="T33" fmla="*/ 2903 h 3383"/>
                <a:gd name="T34" fmla="*/ 696 w 835"/>
                <a:gd name="T35" fmla="*/ 2561 h 3383"/>
                <a:gd name="T36" fmla="*/ 737 w 835"/>
                <a:gd name="T37" fmla="*/ 2637 h 3383"/>
                <a:gd name="T38" fmla="*/ 683 w 835"/>
                <a:gd name="T39" fmla="*/ 2712 h 3383"/>
                <a:gd name="T40" fmla="*/ 419 w 835"/>
                <a:gd name="T41" fmla="*/ 2723 h 3383"/>
                <a:gd name="T42" fmla="*/ 394 w 835"/>
                <a:gd name="T43" fmla="*/ 2639 h 3383"/>
                <a:gd name="T44" fmla="*/ 463 w 835"/>
                <a:gd name="T45" fmla="*/ 2577 h 3383"/>
                <a:gd name="T46" fmla="*/ 667 w 835"/>
                <a:gd name="T47" fmla="*/ 2262 h 3383"/>
                <a:gd name="T48" fmla="*/ 684 w 835"/>
                <a:gd name="T49" fmla="*/ 2347 h 3383"/>
                <a:gd name="T50" fmla="*/ 440 w 835"/>
                <a:gd name="T51" fmla="*/ 2430 h 3383"/>
                <a:gd name="T52" fmla="*/ 356 w 835"/>
                <a:gd name="T53" fmla="*/ 2391 h 3383"/>
                <a:gd name="T54" fmla="*/ 356 w 835"/>
                <a:gd name="T55" fmla="*/ 2303 h 3383"/>
                <a:gd name="T56" fmla="*/ 552 w 835"/>
                <a:gd name="T57" fmla="*/ 1916 h 3383"/>
                <a:gd name="T58" fmla="*/ 632 w 835"/>
                <a:gd name="T59" fmla="*/ 1962 h 3383"/>
                <a:gd name="T60" fmla="*/ 624 w 835"/>
                <a:gd name="T61" fmla="*/ 2050 h 3383"/>
                <a:gd name="T62" fmla="*/ 366 w 835"/>
                <a:gd name="T63" fmla="*/ 2110 h 3383"/>
                <a:gd name="T64" fmla="*/ 297 w 835"/>
                <a:gd name="T65" fmla="*/ 2048 h 3383"/>
                <a:gd name="T66" fmla="*/ 321 w 835"/>
                <a:gd name="T67" fmla="*/ 1966 h 3383"/>
                <a:gd name="T68" fmla="*/ 527 w 835"/>
                <a:gd name="T69" fmla="*/ 1599 h 3383"/>
                <a:gd name="T70" fmla="*/ 590 w 835"/>
                <a:gd name="T71" fmla="*/ 1667 h 3383"/>
                <a:gd name="T72" fmla="*/ 558 w 835"/>
                <a:gd name="T73" fmla="*/ 1747 h 3383"/>
                <a:gd name="T74" fmla="*/ 294 w 835"/>
                <a:gd name="T75" fmla="*/ 1784 h 3383"/>
                <a:gd name="T76" fmla="*/ 245 w 835"/>
                <a:gd name="T77" fmla="*/ 1712 h 3383"/>
                <a:gd name="T78" fmla="*/ 293 w 835"/>
                <a:gd name="T79" fmla="*/ 1632 h 3383"/>
                <a:gd name="T80" fmla="*/ 501 w 835"/>
                <a:gd name="T81" fmla="*/ 1288 h 3383"/>
                <a:gd name="T82" fmla="*/ 542 w 835"/>
                <a:gd name="T83" fmla="*/ 1365 h 3383"/>
                <a:gd name="T84" fmla="*/ 487 w 835"/>
                <a:gd name="T85" fmla="*/ 1440 h 3383"/>
                <a:gd name="T86" fmla="*/ 224 w 835"/>
                <a:gd name="T87" fmla="*/ 1451 h 3383"/>
                <a:gd name="T88" fmla="*/ 199 w 835"/>
                <a:gd name="T89" fmla="*/ 1367 h 3383"/>
                <a:gd name="T90" fmla="*/ 267 w 835"/>
                <a:gd name="T91" fmla="*/ 1305 h 3383"/>
                <a:gd name="T92" fmla="*/ 471 w 835"/>
                <a:gd name="T93" fmla="*/ 985 h 3383"/>
                <a:gd name="T94" fmla="*/ 488 w 835"/>
                <a:gd name="T95" fmla="*/ 1071 h 3383"/>
                <a:gd name="T96" fmla="*/ 244 w 835"/>
                <a:gd name="T97" fmla="*/ 1153 h 3383"/>
                <a:gd name="T98" fmla="*/ 160 w 835"/>
                <a:gd name="T99" fmla="*/ 1114 h 3383"/>
                <a:gd name="T100" fmla="*/ 159 w 835"/>
                <a:gd name="T101" fmla="*/ 1027 h 3383"/>
                <a:gd name="T102" fmla="*/ 356 w 835"/>
                <a:gd name="T103" fmla="*/ 639 h 3383"/>
                <a:gd name="T104" fmla="*/ 435 w 835"/>
                <a:gd name="T105" fmla="*/ 686 h 3383"/>
                <a:gd name="T106" fmla="*/ 428 w 835"/>
                <a:gd name="T107" fmla="*/ 772 h 3383"/>
                <a:gd name="T108" fmla="*/ 170 w 835"/>
                <a:gd name="T109" fmla="*/ 834 h 3383"/>
                <a:gd name="T110" fmla="*/ 100 w 835"/>
                <a:gd name="T111" fmla="*/ 771 h 3383"/>
                <a:gd name="T112" fmla="*/ 125 w 835"/>
                <a:gd name="T113" fmla="*/ 689 h 3383"/>
                <a:gd name="T114" fmla="*/ 332 w 835"/>
                <a:gd name="T115" fmla="*/ 322 h 3383"/>
                <a:gd name="T116" fmla="*/ 394 w 835"/>
                <a:gd name="T117" fmla="*/ 390 h 3383"/>
                <a:gd name="T118" fmla="*/ 362 w 835"/>
                <a:gd name="T119" fmla="*/ 471 h 3383"/>
                <a:gd name="T120" fmla="*/ 97 w 835"/>
                <a:gd name="T121" fmla="*/ 507 h 3383"/>
                <a:gd name="T122" fmla="*/ 49 w 835"/>
                <a:gd name="T123" fmla="*/ 435 h 3383"/>
                <a:gd name="T124" fmla="*/ 96 w 835"/>
                <a:gd name="T125" fmla="*/ 356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3383">
                  <a:moveTo>
                    <a:pt x="71" y="28"/>
                  </a:moveTo>
                  <a:lnTo>
                    <a:pt x="250" y="1"/>
                  </a:lnTo>
                  <a:lnTo>
                    <a:pt x="258" y="0"/>
                  </a:lnTo>
                  <a:lnTo>
                    <a:pt x="266" y="0"/>
                  </a:lnTo>
                  <a:lnTo>
                    <a:pt x="274" y="1"/>
                  </a:lnTo>
                  <a:lnTo>
                    <a:pt x="283" y="2"/>
                  </a:lnTo>
                  <a:lnTo>
                    <a:pt x="291" y="5"/>
                  </a:lnTo>
                  <a:lnTo>
                    <a:pt x="298" y="8"/>
                  </a:lnTo>
                  <a:lnTo>
                    <a:pt x="305" y="12"/>
                  </a:lnTo>
                  <a:lnTo>
                    <a:pt x="312" y="16"/>
                  </a:lnTo>
                  <a:lnTo>
                    <a:pt x="318" y="22"/>
                  </a:lnTo>
                  <a:lnTo>
                    <a:pt x="324" y="27"/>
                  </a:lnTo>
                  <a:lnTo>
                    <a:pt x="330" y="33"/>
                  </a:lnTo>
                  <a:lnTo>
                    <a:pt x="334" y="40"/>
                  </a:lnTo>
                  <a:lnTo>
                    <a:pt x="338" y="48"/>
                  </a:lnTo>
                  <a:lnTo>
                    <a:pt x="341" y="55"/>
                  </a:lnTo>
                  <a:lnTo>
                    <a:pt x="344" y="63"/>
                  </a:lnTo>
                  <a:lnTo>
                    <a:pt x="345" y="71"/>
                  </a:lnTo>
                  <a:lnTo>
                    <a:pt x="345" y="71"/>
                  </a:lnTo>
                  <a:lnTo>
                    <a:pt x="346" y="80"/>
                  </a:lnTo>
                  <a:lnTo>
                    <a:pt x="346" y="89"/>
                  </a:lnTo>
                  <a:lnTo>
                    <a:pt x="346" y="96"/>
                  </a:lnTo>
                  <a:lnTo>
                    <a:pt x="344" y="105"/>
                  </a:lnTo>
                  <a:lnTo>
                    <a:pt x="341" y="112"/>
                  </a:lnTo>
                  <a:lnTo>
                    <a:pt x="338" y="120"/>
                  </a:lnTo>
                  <a:lnTo>
                    <a:pt x="334" y="128"/>
                  </a:lnTo>
                  <a:lnTo>
                    <a:pt x="330" y="134"/>
                  </a:lnTo>
                  <a:lnTo>
                    <a:pt x="325" y="141"/>
                  </a:lnTo>
                  <a:lnTo>
                    <a:pt x="319" y="146"/>
                  </a:lnTo>
                  <a:lnTo>
                    <a:pt x="313" y="151"/>
                  </a:lnTo>
                  <a:lnTo>
                    <a:pt x="306" y="156"/>
                  </a:lnTo>
                  <a:lnTo>
                    <a:pt x="299" y="160"/>
                  </a:lnTo>
                  <a:lnTo>
                    <a:pt x="292" y="163"/>
                  </a:lnTo>
                  <a:lnTo>
                    <a:pt x="283" y="165"/>
                  </a:lnTo>
                  <a:lnTo>
                    <a:pt x="274" y="168"/>
                  </a:lnTo>
                  <a:lnTo>
                    <a:pt x="97" y="195"/>
                  </a:lnTo>
                  <a:lnTo>
                    <a:pt x="89" y="196"/>
                  </a:lnTo>
                  <a:lnTo>
                    <a:pt x="80" y="196"/>
                  </a:lnTo>
                  <a:lnTo>
                    <a:pt x="71" y="195"/>
                  </a:lnTo>
                  <a:lnTo>
                    <a:pt x="64" y="194"/>
                  </a:lnTo>
                  <a:lnTo>
                    <a:pt x="56" y="190"/>
                  </a:lnTo>
                  <a:lnTo>
                    <a:pt x="49" y="188"/>
                  </a:lnTo>
                  <a:lnTo>
                    <a:pt x="41" y="184"/>
                  </a:lnTo>
                  <a:lnTo>
                    <a:pt x="35" y="180"/>
                  </a:lnTo>
                  <a:lnTo>
                    <a:pt x="28" y="174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9" y="148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1" y="99"/>
                  </a:lnTo>
                  <a:lnTo>
                    <a:pt x="2" y="91"/>
                  </a:lnTo>
                  <a:lnTo>
                    <a:pt x="5" y="83"/>
                  </a:lnTo>
                  <a:lnTo>
                    <a:pt x="8" y="76"/>
                  </a:lnTo>
                  <a:lnTo>
                    <a:pt x="12" y="68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7" y="50"/>
                  </a:lnTo>
                  <a:lnTo>
                    <a:pt x="33" y="44"/>
                  </a:lnTo>
                  <a:lnTo>
                    <a:pt x="40" y="40"/>
                  </a:lnTo>
                  <a:lnTo>
                    <a:pt x="48" y="36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71" y="28"/>
                  </a:lnTo>
                  <a:close/>
                  <a:moveTo>
                    <a:pt x="561" y="3216"/>
                  </a:moveTo>
                  <a:lnTo>
                    <a:pt x="739" y="3188"/>
                  </a:lnTo>
                  <a:lnTo>
                    <a:pt x="748" y="3188"/>
                  </a:lnTo>
                  <a:lnTo>
                    <a:pt x="755" y="3188"/>
                  </a:lnTo>
                  <a:lnTo>
                    <a:pt x="764" y="3188"/>
                  </a:lnTo>
                  <a:lnTo>
                    <a:pt x="772" y="3190"/>
                  </a:lnTo>
                  <a:lnTo>
                    <a:pt x="780" y="3192"/>
                  </a:lnTo>
                  <a:lnTo>
                    <a:pt x="788" y="3196"/>
                  </a:lnTo>
                  <a:lnTo>
                    <a:pt x="794" y="3199"/>
                  </a:lnTo>
                  <a:lnTo>
                    <a:pt x="801" y="3204"/>
                  </a:lnTo>
                  <a:lnTo>
                    <a:pt x="807" y="3208"/>
                  </a:lnTo>
                  <a:lnTo>
                    <a:pt x="814" y="3215"/>
                  </a:lnTo>
                  <a:lnTo>
                    <a:pt x="818" y="3220"/>
                  </a:lnTo>
                  <a:lnTo>
                    <a:pt x="823" y="3228"/>
                  </a:lnTo>
                  <a:lnTo>
                    <a:pt x="827" y="3234"/>
                  </a:lnTo>
                  <a:lnTo>
                    <a:pt x="830" y="3242"/>
                  </a:lnTo>
                  <a:lnTo>
                    <a:pt x="833" y="3251"/>
                  </a:lnTo>
                  <a:lnTo>
                    <a:pt x="834" y="3258"/>
                  </a:lnTo>
                  <a:lnTo>
                    <a:pt x="834" y="3258"/>
                  </a:lnTo>
                  <a:lnTo>
                    <a:pt x="835" y="3267"/>
                  </a:lnTo>
                  <a:lnTo>
                    <a:pt x="835" y="3276"/>
                  </a:lnTo>
                  <a:lnTo>
                    <a:pt x="834" y="3284"/>
                  </a:lnTo>
                  <a:lnTo>
                    <a:pt x="833" y="3292"/>
                  </a:lnTo>
                  <a:lnTo>
                    <a:pt x="831" y="3299"/>
                  </a:lnTo>
                  <a:lnTo>
                    <a:pt x="828" y="3307"/>
                  </a:lnTo>
                  <a:lnTo>
                    <a:pt x="823" y="3315"/>
                  </a:lnTo>
                  <a:lnTo>
                    <a:pt x="819" y="3321"/>
                  </a:lnTo>
                  <a:lnTo>
                    <a:pt x="814" y="3327"/>
                  </a:lnTo>
                  <a:lnTo>
                    <a:pt x="808" y="3333"/>
                  </a:lnTo>
                  <a:lnTo>
                    <a:pt x="802" y="3338"/>
                  </a:lnTo>
                  <a:lnTo>
                    <a:pt x="795" y="3344"/>
                  </a:lnTo>
                  <a:lnTo>
                    <a:pt x="789" y="3347"/>
                  </a:lnTo>
                  <a:lnTo>
                    <a:pt x="781" y="3350"/>
                  </a:lnTo>
                  <a:lnTo>
                    <a:pt x="773" y="3353"/>
                  </a:lnTo>
                  <a:lnTo>
                    <a:pt x="764" y="3355"/>
                  </a:lnTo>
                  <a:lnTo>
                    <a:pt x="587" y="3383"/>
                  </a:lnTo>
                  <a:lnTo>
                    <a:pt x="578" y="3383"/>
                  </a:lnTo>
                  <a:lnTo>
                    <a:pt x="569" y="3383"/>
                  </a:lnTo>
                  <a:lnTo>
                    <a:pt x="561" y="3383"/>
                  </a:lnTo>
                  <a:lnTo>
                    <a:pt x="553" y="3380"/>
                  </a:lnTo>
                  <a:lnTo>
                    <a:pt x="546" y="3378"/>
                  </a:lnTo>
                  <a:lnTo>
                    <a:pt x="538" y="3375"/>
                  </a:lnTo>
                  <a:lnTo>
                    <a:pt x="531" y="3371"/>
                  </a:lnTo>
                  <a:lnTo>
                    <a:pt x="524" y="3366"/>
                  </a:lnTo>
                  <a:lnTo>
                    <a:pt x="518" y="3362"/>
                  </a:lnTo>
                  <a:lnTo>
                    <a:pt x="512" y="3356"/>
                  </a:lnTo>
                  <a:lnTo>
                    <a:pt x="507" y="3350"/>
                  </a:lnTo>
                  <a:lnTo>
                    <a:pt x="502" y="3343"/>
                  </a:lnTo>
                  <a:lnTo>
                    <a:pt x="498" y="3336"/>
                  </a:lnTo>
                  <a:lnTo>
                    <a:pt x="495" y="3329"/>
                  </a:lnTo>
                  <a:lnTo>
                    <a:pt x="492" y="3320"/>
                  </a:lnTo>
                  <a:lnTo>
                    <a:pt x="491" y="3311"/>
                  </a:lnTo>
                  <a:lnTo>
                    <a:pt x="491" y="3311"/>
                  </a:lnTo>
                  <a:lnTo>
                    <a:pt x="490" y="3304"/>
                  </a:lnTo>
                  <a:lnTo>
                    <a:pt x="490" y="3295"/>
                  </a:lnTo>
                  <a:lnTo>
                    <a:pt x="491" y="3286"/>
                  </a:lnTo>
                  <a:lnTo>
                    <a:pt x="492" y="3279"/>
                  </a:lnTo>
                  <a:lnTo>
                    <a:pt x="495" y="3270"/>
                  </a:lnTo>
                  <a:lnTo>
                    <a:pt x="497" y="3263"/>
                  </a:lnTo>
                  <a:lnTo>
                    <a:pt x="501" y="3256"/>
                  </a:lnTo>
                  <a:lnTo>
                    <a:pt x="506" y="3250"/>
                  </a:lnTo>
                  <a:lnTo>
                    <a:pt x="511" y="3243"/>
                  </a:lnTo>
                  <a:lnTo>
                    <a:pt x="517" y="3237"/>
                  </a:lnTo>
                  <a:lnTo>
                    <a:pt x="523" y="3232"/>
                  </a:lnTo>
                  <a:lnTo>
                    <a:pt x="530" y="3227"/>
                  </a:lnTo>
                  <a:lnTo>
                    <a:pt x="537" y="3224"/>
                  </a:lnTo>
                  <a:lnTo>
                    <a:pt x="545" y="3220"/>
                  </a:lnTo>
                  <a:lnTo>
                    <a:pt x="552" y="3217"/>
                  </a:lnTo>
                  <a:lnTo>
                    <a:pt x="561" y="3216"/>
                  </a:lnTo>
                  <a:close/>
                  <a:moveTo>
                    <a:pt x="512" y="2896"/>
                  </a:moveTo>
                  <a:lnTo>
                    <a:pt x="689" y="2869"/>
                  </a:lnTo>
                  <a:lnTo>
                    <a:pt x="698" y="2868"/>
                  </a:lnTo>
                  <a:lnTo>
                    <a:pt x="707" y="2868"/>
                  </a:lnTo>
                  <a:lnTo>
                    <a:pt x="715" y="2869"/>
                  </a:lnTo>
                  <a:lnTo>
                    <a:pt x="723" y="2870"/>
                  </a:lnTo>
                  <a:lnTo>
                    <a:pt x="731" y="2873"/>
                  </a:lnTo>
                  <a:lnTo>
                    <a:pt x="738" y="2876"/>
                  </a:lnTo>
                  <a:lnTo>
                    <a:pt x="746" y="2880"/>
                  </a:lnTo>
                  <a:lnTo>
                    <a:pt x="752" y="2884"/>
                  </a:lnTo>
                  <a:lnTo>
                    <a:pt x="759" y="2889"/>
                  </a:lnTo>
                  <a:lnTo>
                    <a:pt x="764" y="2895"/>
                  </a:lnTo>
                  <a:lnTo>
                    <a:pt x="769" y="2901"/>
                  </a:lnTo>
                  <a:lnTo>
                    <a:pt x="774" y="2908"/>
                  </a:lnTo>
                  <a:lnTo>
                    <a:pt x="778" y="2915"/>
                  </a:lnTo>
                  <a:lnTo>
                    <a:pt x="781" y="2923"/>
                  </a:lnTo>
                  <a:lnTo>
                    <a:pt x="783" y="2930"/>
                  </a:lnTo>
                  <a:lnTo>
                    <a:pt x="786" y="2939"/>
                  </a:lnTo>
                  <a:lnTo>
                    <a:pt x="786" y="2939"/>
                  </a:lnTo>
                  <a:lnTo>
                    <a:pt x="787" y="2948"/>
                  </a:lnTo>
                  <a:lnTo>
                    <a:pt x="787" y="2956"/>
                  </a:lnTo>
                  <a:lnTo>
                    <a:pt x="786" y="2965"/>
                  </a:lnTo>
                  <a:lnTo>
                    <a:pt x="785" y="2973"/>
                  </a:lnTo>
                  <a:lnTo>
                    <a:pt x="781" y="2980"/>
                  </a:lnTo>
                  <a:lnTo>
                    <a:pt x="778" y="2988"/>
                  </a:lnTo>
                  <a:lnTo>
                    <a:pt x="775" y="2995"/>
                  </a:lnTo>
                  <a:lnTo>
                    <a:pt x="770" y="3002"/>
                  </a:lnTo>
                  <a:lnTo>
                    <a:pt x="765" y="3008"/>
                  </a:lnTo>
                  <a:lnTo>
                    <a:pt x="760" y="3014"/>
                  </a:lnTo>
                  <a:lnTo>
                    <a:pt x="753" y="3019"/>
                  </a:lnTo>
                  <a:lnTo>
                    <a:pt x="747" y="3024"/>
                  </a:lnTo>
                  <a:lnTo>
                    <a:pt x="739" y="3028"/>
                  </a:lnTo>
                  <a:lnTo>
                    <a:pt x="732" y="3031"/>
                  </a:lnTo>
                  <a:lnTo>
                    <a:pt x="724" y="3033"/>
                  </a:lnTo>
                  <a:lnTo>
                    <a:pt x="715" y="3035"/>
                  </a:lnTo>
                  <a:lnTo>
                    <a:pt x="537" y="3062"/>
                  </a:lnTo>
                  <a:lnTo>
                    <a:pt x="528" y="3064"/>
                  </a:lnTo>
                  <a:lnTo>
                    <a:pt x="521" y="3064"/>
                  </a:lnTo>
                  <a:lnTo>
                    <a:pt x="512" y="3062"/>
                  </a:lnTo>
                  <a:lnTo>
                    <a:pt x="504" y="3061"/>
                  </a:lnTo>
                  <a:lnTo>
                    <a:pt x="496" y="3059"/>
                  </a:lnTo>
                  <a:lnTo>
                    <a:pt x="488" y="3056"/>
                  </a:lnTo>
                  <a:lnTo>
                    <a:pt x="482" y="3052"/>
                  </a:lnTo>
                  <a:lnTo>
                    <a:pt x="474" y="3047"/>
                  </a:lnTo>
                  <a:lnTo>
                    <a:pt x="469" y="3042"/>
                  </a:lnTo>
                  <a:lnTo>
                    <a:pt x="463" y="3036"/>
                  </a:lnTo>
                  <a:lnTo>
                    <a:pt x="457" y="3030"/>
                  </a:lnTo>
                  <a:lnTo>
                    <a:pt x="453" y="3024"/>
                  </a:lnTo>
                  <a:lnTo>
                    <a:pt x="448" y="3016"/>
                  </a:lnTo>
                  <a:lnTo>
                    <a:pt x="445" y="3008"/>
                  </a:lnTo>
                  <a:lnTo>
                    <a:pt x="443" y="3001"/>
                  </a:lnTo>
                  <a:lnTo>
                    <a:pt x="441" y="2992"/>
                  </a:lnTo>
                  <a:lnTo>
                    <a:pt x="441" y="2992"/>
                  </a:lnTo>
                  <a:lnTo>
                    <a:pt x="441" y="2983"/>
                  </a:lnTo>
                  <a:lnTo>
                    <a:pt x="441" y="2975"/>
                  </a:lnTo>
                  <a:lnTo>
                    <a:pt x="441" y="2967"/>
                  </a:lnTo>
                  <a:lnTo>
                    <a:pt x="443" y="2959"/>
                  </a:lnTo>
                  <a:lnTo>
                    <a:pt x="445" y="2951"/>
                  </a:lnTo>
                  <a:lnTo>
                    <a:pt x="448" y="2943"/>
                  </a:lnTo>
                  <a:lnTo>
                    <a:pt x="453" y="2937"/>
                  </a:lnTo>
                  <a:lnTo>
                    <a:pt x="457" y="2929"/>
                  </a:lnTo>
                  <a:lnTo>
                    <a:pt x="461" y="2923"/>
                  </a:lnTo>
                  <a:lnTo>
                    <a:pt x="468" y="2917"/>
                  </a:lnTo>
                  <a:lnTo>
                    <a:pt x="473" y="2912"/>
                  </a:lnTo>
                  <a:lnTo>
                    <a:pt x="481" y="2908"/>
                  </a:lnTo>
                  <a:lnTo>
                    <a:pt x="487" y="2903"/>
                  </a:lnTo>
                  <a:lnTo>
                    <a:pt x="495" y="2900"/>
                  </a:lnTo>
                  <a:lnTo>
                    <a:pt x="504" y="2898"/>
                  </a:lnTo>
                  <a:lnTo>
                    <a:pt x="512" y="2896"/>
                  </a:lnTo>
                  <a:close/>
                  <a:moveTo>
                    <a:pt x="463" y="2577"/>
                  </a:moveTo>
                  <a:lnTo>
                    <a:pt x="641" y="2550"/>
                  </a:lnTo>
                  <a:lnTo>
                    <a:pt x="649" y="2549"/>
                  </a:lnTo>
                  <a:lnTo>
                    <a:pt x="658" y="2549"/>
                  </a:lnTo>
                  <a:lnTo>
                    <a:pt x="666" y="2550"/>
                  </a:lnTo>
                  <a:lnTo>
                    <a:pt x="674" y="2551"/>
                  </a:lnTo>
                  <a:lnTo>
                    <a:pt x="682" y="2553"/>
                  </a:lnTo>
                  <a:lnTo>
                    <a:pt x="689" y="2556"/>
                  </a:lnTo>
                  <a:lnTo>
                    <a:pt x="696" y="2561"/>
                  </a:lnTo>
                  <a:lnTo>
                    <a:pt x="703" y="2565"/>
                  </a:lnTo>
                  <a:lnTo>
                    <a:pt x="709" y="2570"/>
                  </a:lnTo>
                  <a:lnTo>
                    <a:pt x="715" y="2576"/>
                  </a:lnTo>
                  <a:lnTo>
                    <a:pt x="721" y="2582"/>
                  </a:lnTo>
                  <a:lnTo>
                    <a:pt x="725" y="2589"/>
                  </a:lnTo>
                  <a:lnTo>
                    <a:pt x="729" y="2596"/>
                  </a:lnTo>
                  <a:lnTo>
                    <a:pt x="733" y="2604"/>
                  </a:lnTo>
                  <a:lnTo>
                    <a:pt x="735" y="2611"/>
                  </a:lnTo>
                  <a:lnTo>
                    <a:pt x="737" y="2620"/>
                  </a:lnTo>
                  <a:lnTo>
                    <a:pt x="737" y="2620"/>
                  </a:lnTo>
                  <a:lnTo>
                    <a:pt x="737" y="2629"/>
                  </a:lnTo>
                  <a:lnTo>
                    <a:pt x="737" y="2637"/>
                  </a:lnTo>
                  <a:lnTo>
                    <a:pt x="737" y="2645"/>
                  </a:lnTo>
                  <a:lnTo>
                    <a:pt x="735" y="2654"/>
                  </a:lnTo>
                  <a:lnTo>
                    <a:pt x="733" y="2661"/>
                  </a:lnTo>
                  <a:lnTo>
                    <a:pt x="729" y="2669"/>
                  </a:lnTo>
                  <a:lnTo>
                    <a:pt x="726" y="2675"/>
                  </a:lnTo>
                  <a:lnTo>
                    <a:pt x="721" y="2683"/>
                  </a:lnTo>
                  <a:lnTo>
                    <a:pt x="716" y="2688"/>
                  </a:lnTo>
                  <a:lnTo>
                    <a:pt x="710" y="2695"/>
                  </a:lnTo>
                  <a:lnTo>
                    <a:pt x="705" y="2700"/>
                  </a:lnTo>
                  <a:lnTo>
                    <a:pt x="697" y="2704"/>
                  </a:lnTo>
                  <a:lnTo>
                    <a:pt x="691" y="2709"/>
                  </a:lnTo>
                  <a:lnTo>
                    <a:pt x="683" y="2712"/>
                  </a:lnTo>
                  <a:lnTo>
                    <a:pt x="674" y="2714"/>
                  </a:lnTo>
                  <a:lnTo>
                    <a:pt x="667" y="2716"/>
                  </a:lnTo>
                  <a:lnTo>
                    <a:pt x="488" y="2743"/>
                  </a:lnTo>
                  <a:lnTo>
                    <a:pt x="480" y="2744"/>
                  </a:lnTo>
                  <a:lnTo>
                    <a:pt x="471" y="2744"/>
                  </a:lnTo>
                  <a:lnTo>
                    <a:pt x="463" y="2743"/>
                  </a:lnTo>
                  <a:lnTo>
                    <a:pt x="455" y="2741"/>
                  </a:lnTo>
                  <a:lnTo>
                    <a:pt x="447" y="2739"/>
                  </a:lnTo>
                  <a:lnTo>
                    <a:pt x="440" y="2736"/>
                  </a:lnTo>
                  <a:lnTo>
                    <a:pt x="432" y="2733"/>
                  </a:lnTo>
                  <a:lnTo>
                    <a:pt x="426" y="2728"/>
                  </a:lnTo>
                  <a:lnTo>
                    <a:pt x="419" y="2723"/>
                  </a:lnTo>
                  <a:lnTo>
                    <a:pt x="414" y="2717"/>
                  </a:lnTo>
                  <a:lnTo>
                    <a:pt x="408" y="2711"/>
                  </a:lnTo>
                  <a:lnTo>
                    <a:pt x="404" y="2704"/>
                  </a:lnTo>
                  <a:lnTo>
                    <a:pt x="400" y="2697"/>
                  </a:lnTo>
                  <a:lnTo>
                    <a:pt x="397" y="2689"/>
                  </a:lnTo>
                  <a:lnTo>
                    <a:pt x="394" y="2682"/>
                  </a:lnTo>
                  <a:lnTo>
                    <a:pt x="392" y="2673"/>
                  </a:lnTo>
                  <a:lnTo>
                    <a:pt x="392" y="2673"/>
                  </a:lnTo>
                  <a:lnTo>
                    <a:pt x="391" y="2664"/>
                  </a:lnTo>
                  <a:lnTo>
                    <a:pt x="391" y="2656"/>
                  </a:lnTo>
                  <a:lnTo>
                    <a:pt x="392" y="2647"/>
                  </a:lnTo>
                  <a:lnTo>
                    <a:pt x="394" y="2639"/>
                  </a:lnTo>
                  <a:lnTo>
                    <a:pt x="397" y="2632"/>
                  </a:lnTo>
                  <a:lnTo>
                    <a:pt x="400" y="2624"/>
                  </a:lnTo>
                  <a:lnTo>
                    <a:pt x="403" y="2617"/>
                  </a:lnTo>
                  <a:lnTo>
                    <a:pt x="407" y="2610"/>
                  </a:lnTo>
                  <a:lnTo>
                    <a:pt x="413" y="2604"/>
                  </a:lnTo>
                  <a:lnTo>
                    <a:pt x="418" y="2598"/>
                  </a:lnTo>
                  <a:lnTo>
                    <a:pt x="425" y="2593"/>
                  </a:lnTo>
                  <a:lnTo>
                    <a:pt x="431" y="2589"/>
                  </a:lnTo>
                  <a:lnTo>
                    <a:pt x="439" y="2584"/>
                  </a:lnTo>
                  <a:lnTo>
                    <a:pt x="446" y="2581"/>
                  </a:lnTo>
                  <a:lnTo>
                    <a:pt x="454" y="2579"/>
                  </a:lnTo>
                  <a:lnTo>
                    <a:pt x="463" y="2577"/>
                  </a:lnTo>
                  <a:close/>
                  <a:moveTo>
                    <a:pt x="415" y="2263"/>
                  </a:moveTo>
                  <a:lnTo>
                    <a:pt x="592" y="2236"/>
                  </a:lnTo>
                  <a:lnTo>
                    <a:pt x="601" y="2235"/>
                  </a:lnTo>
                  <a:lnTo>
                    <a:pt x="609" y="2235"/>
                  </a:lnTo>
                  <a:lnTo>
                    <a:pt x="618" y="2236"/>
                  </a:lnTo>
                  <a:lnTo>
                    <a:pt x="626" y="2237"/>
                  </a:lnTo>
                  <a:lnTo>
                    <a:pt x="633" y="2240"/>
                  </a:lnTo>
                  <a:lnTo>
                    <a:pt x="641" y="2244"/>
                  </a:lnTo>
                  <a:lnTo>
                    <a:pt x="648" y="2247"/>
                  </a:lnTo>
                  <a:lnTo>
                    <a:pt x="655" y="2251"/>
                  </a:lnTo>
                  <a:lnTo>
                    <a:pt x="661" y="2257"/>
                  </a:lnTo>
                  <a:lnTo>
                    <a:pt x="667" y="2262"/>
                  </a:lnTo>
                  <a:lnTo>
                    <a:pt x="672" y="2268"/>
                  </a:lnTo>
                  <a:lnTo>
                    <a:pt x="676" y="2275"/>
                  </a:lnTo>
                  <a:lnTo>
                    <a:pt x="681" y="2282"/>
                  </a:lnTo>
                  <a:lnTo>
                    <a:pt x="684" y="2290"/>
                  </a:lnTo>
                  <a:lnTo>
                    <a:pt x="686" y="2298"/>
                  </a:lnTo>
                  <a:lnTo>
                    <a:pt x="688" y="2306"/>
                  </a:lnTo>
                  <a:lnTo>
                    <a:pt x="688" y="2306"/>
                  </a:lnTo>
                  <a:lnTo>
                    <a:pt x="689" y="2315"/>
                  </a:lnTo>
                  <a:lnTo>
                    <a:pt x="689" y="2324"/>
                  </a:lnTo>
                  <a:lnTo>
                    <a:pt x="688" y="2331"/>
                  </a:lnTo>
                  <a:lnTo>
                    <a:pt x="687" y="2340"/>
                  </a:lnTo>
                  <a:lnTo>
                    <a:pt x="684" y="2347"/>
                  </a:lnTo>
                  <a:lnTo>
                    <a:pt x="681" y="2355"/>
                  </a:lnTo>
                  <a:lnTo>
                    <a:pt x="678" y="2363"/>
                  </a:lnTo>
                  <a:lnTo>
                    <a:pt x="673" y="2369"/>
                  </a:lnTo>
                  <a:lnTo>
                    <a:pt x="668" y="2376"/>
                  </a:lnTo>
                  <a:lnTo>
                    <a:pt x="662" y="2381"/>
                  </a:lnTo>
                  <a:lnTo>
                    <a:pt x="656" y="2386"/>
                  </a:lnTo>
                  <a:lnTo>
                    <a:pt x="649" y="2391"/>
                  </a:lnTo>
                  <a:lnTo>
                    <a:pt x="642" y="2395"/>
                  </a:lnTo>
                  <a:lnTo>
                    <a:pt x="634" y="2398"/>
                  </a:lnTo>
                  <a:lnTo>
                    <a:pt x="627" y="2400"/>
                  </a:lnTo>
                  <a:lnTo>
                    <a:pt x="618" y="2403"/>
                  </a:lnTo>
                  <a:lnTo>
                    <a:pt x="440" y="2430"/>
                  </a:lnTo>
                  <a:lnTo>
                    <a:pt x="431" y="2431"/>
                  </a:lnTo>
                  <a:lnTo>
                    <a:pt x="424" y="2431"/>
                  </a:lnTo>
                  <a:lnTo>
                    <a:pt x="415" y="2430"/>
                  </a:lnTo>
                  <a:lnTo>
                    <a:pt x="406" y="2429"/>
                  </a:lnTo>
                  <a:lnTo>
                    <a:pt x="399" y="2425"/>
                  </a:lnTo>
                  <a:lnTo>
                    <a:pt x="391" y="2423"/>
                  </a:lnTo>
                  <a:lnTo>
                    <a:pt x="385" y="2419"/>
                  </a:lnTo>
                  <a:lnTo>
                    <a:pt x="377" y="2414"/>
                  </a:lnTo>
                  <a:lnTo>
                    <a:pt x="372" y="2409"/>
                  </a:lnTo>
                  <a:lnTo>
                    <a:pt x="365" y="2404"/>
                  </a:lnTo>
                  <a:lnTo>
                    <a:pt x="360" y="2397"/>
                  </a:lnTo>
                  <a:lnTo>
                    <a:pt x="356" y="2391"/>
                  </a:lnTo>
                  <a:lnTo>
                    <a:pt x="351" y="2383"/>
                  </a:lnTo>
                  <a:lnTo>
                    <a:pt x="348" y="2376"/>
                  </a:lnTo>
                  <a:lnTo>
                    <a:pt x="346" y="2368"/>
                  </a:lnTo>
                  <a:lnTo>
                    <a:pt x="345" y="2359"/>
                  </a:lnTo>
                  <a:lnTo>
                    <a:pt x="345" y="2359"/>
                  </a:lnTo>
                  <a:lnTo>
                    <a:pt x="344" y="2351"/>
                  </a:lnTo>
                  <a:lnTo>
                    <a:pt x="344" y="2342"/>
                  </a:lnTo>
                  <a:lnTo>
                    <a:pt x="344" y="2334"/>
                  </a:lnTo>
                  <a:lnTo>
                    <a:pt x="346" y="2326"/>
                  </a:lnTo>
                  <a:lnTo>
                    <a:pt x="348" y="2318"/>
                  </a:lnTo>
                  <a:lnTo>
                    <a:pt x="351" y="2311"/>
                  </a:lnTo>
                  <a:lnTo>
                    <a:pt x="356" y="2303"/>
                  </a:lnTo>
                  <a:lnTo>
                    <a:pt x="360" y="2297"/>
                  </a:lnTo>
                  <a:lnTo>
                    <a:pt x="364" y="2290"/>
                  </a:lnTo>
                  <a:lnTo>
                    <a:pt x="371" y="2285"/>
                  </a:lnTo>
                  <a:lnTo>
                    <a:pt x="376" y="2279"/>
                  </a:lnTo>
                  <a:lnTo>
                    <a:pt x="384" y="2275"/>
                  </a:lnTo>
                  <a:lnTo>
                    <a:pt x="390" y="2271"/>
                  </a:lnTo>
                  <a:lnTo>
                    <a:pt x="398" y="2267"/>
                  </a:lnTo>
                  <a:lnTo>
                    <a:pt x="406" y="2265"/>
                  </a:lnTo>
                  <a:lnTo>
                    <a:pt x="415" y="2263"/>
                  </a:lnTo>
                  <a:close/>
                  <a:moveTo>
                    <a:pt x="365" y="1944"/>
                  </a:moveTo>
                  <a:lnTo>
                    <a:pt x="544" y="1917"/>
                  </a:lnTo>
                  <a:lnTo>
                    <a:pt x="552" y="1916"/>
                  </a:lnTo>
                  <a:lnTo>
                    <a:pt x="561" y="1916"/>
                  </a:lnTo>
                  <a:lnTo>
                    <a:pt x="568" y="1917"/>
                  </a:lnTo>
                  <a:lnTo>
                    <a:pt x="577" y="1918"/>
                  </a:lnTo>
                  <a:lnTo>
                    <a:pt x="585" y="1920"/>
                  </a:lnTo>
                  <a:lnTo>
                    <a:pt x="592" y="1923"/>
                  </a:lnTo>
                  <a:lnTo>
                    <a:pt x="599" y="1928"/>
                  </a:lnTo>
                  <a:lnTo>
                    <a:pt x="606" y="1932"/>
                  </a:lnTo>
                  <a:lnTo>
                    <a:pt x="613" y="1937"/>
                  </a:lnTo>
                  <a:lnTo>
                    <a:pt x="618" y="1943"/>
                  </a:lnTo>
                  <a:lnTo>
                    <a:pt x="624" y="1949"/>
                  </a:lnTo>
                  <a:lnTo>
                    <a:pt x="628" y="1956"/>
                  </a:lnTo>
                  <a:lnTo>
                    <a:pt x="632" y="1962"/>
                  </a:lnTo>
                  <a:lnTo>
                    <a:pt x="635" y="1971"/>
                  </a:lnTo>
                  <a:lnTo>
                    <a:pt x="638" y="1979"/>
                  </a:lnTo>
                  <a:lnTo>
                    <a:pt x="640" y="1987"/>
                  </a:lnTo>
                  <a:lnTo>
                    <a:pt x="640" y="1987"/>
                  </a:lnTo>
                  <a:lnTo>
                    <a:pt x="640" y="1996"/>
                  </a:lnTo>
                  <a:lnTo>
                    <a:pt x="640" y="2003"/>
                  </a:lnTo>
                  <a:lnTo>
                    <a:pt x="640" y="2012"/>
                  </a:lnTo>
                  <a:lnTo>
                    <a:pt x="638" y="2021"/>
                  </a:lnTo>
                  <a:lnTo>
                    <a:pt x="635" y="2028"/>
                  </a:lnTo>
                  <a:lnTo>
                    <a:pt x="632" y="2036"/>
                  </a:lnTo>
                  <a:lnTo>
                    <a:pt x="629" y="2042"/>
                  </a:lnTo>
                  <a:lnTo>
                    <a:pt x="624" y="2050"/>
                  </a:lnTo>
                  <a:lnTo>
                    <a:pt x="619" y="2055"/>
                  </a:lnTo>
                  <a:lnTo>
                    <a:pt x="613" y="2062"/>
                  </a:lnTo>
                  <a:lnTo>
                    <a:pt x="607" y="2067"/>
                  </a:lnTo>
                  <a:lnTo>
                    <a:pt x="601" y="2072"/>
                  </a:lnTo>
                  <a:lnTo>
                    <a:pt x="593" y="2076"/>
                  </a:lnTo>
                  <a:lnTo>
                    <a:pt x="586" y="2079"/>
                  </a:lnTo>
                  <a:lnTo>
                    <a:pt x="577" y="2081"/>
                  </a:lnTo>
                  <a:lnTo>
                    <a:pt x="569" y="2083"/>
                  </a:lnTo>
                  <a:lnTo>
                    <a:pt x="391" y="2110"/>
                  </a:lnTo>
                  <a:lnTo>
                    <a:pt x="383" y="2112"/>
                  </a:lnTo>
                  <a:lnTo>
                    <a:pt x="374" y="2112"/>
                  </a:lnTo>
                  <a:lnTo>
                    <a:pt x="366" y="2110"/>
                  </a:lnTo>
                  <a:lnTo>
                    <a:pt x="358" y="2108"/>
                  </a:lnTo>
                  <a:lnTo>
                    <a:pt x="350" y="2106"/>
                  </a:lnTo>
                  <a:lnTo>
                    <a:pt x="343" y="2103"/>
                  </a:lnTo>
                  <a:lnTo>
                    <a:pt x="335" y="2100"/>
                  </a:lnTo>
                  <a:lnTo>
                    <a:pt x="329" y="2095"/>
                  </a:lnTo>
                  <a:lnTo>
                    <a:pt x="322" y="2090"/>
                  </a:lnTo>
                  <a:lnTo>
                    <a:pt x="317" y="2085"/>
                  </a:lnTo>
                  <a:lnTo>
                    <a:pt x="311" y="2078"/>
                  </a:lnTo>
                  <a:lnTo>
                    <a:pt x="307" y="2072"/>
                  </a:lnTo>
                  <a:lnTo>
                    <a:pt x="303" y="2064"/>
                  </a:lnTo>
                  <a:lnTo>
                    <a:pt x="299" y="2056"/>
                  </a:lnTo>
                  <a:lnTo>
                    <a:pt x="297" y="2048"/>
                  </a:lnTo>
                  <a:lnTo>
                    <a:pt x="295" y="2040"/>
                  </a:lnTo>
                  <a:lnTo>
                    <a:pt x="295" y="2040"/>
                  </a:lnTo>
                  <a:lnTo>
                    <a:pt x="294" y="2032"/>
                  </a:lnTo>
                  <a:lnTo>
                    <a:pt x="294" y="2023"/>
                  </a:lnTo>
                  <a:lnTo>
                    <a:pt x="295" y="2014"/>
                  </a:lnTo>
                  <a:lnTo>
                    <a:pt x="297" y="2007"/>
                  </a:lnTo>
                  <a:lnTo>
                    <a:pt x="299" y="1999"/>
                  </a:lnTo>
                  <a:lnTo>
                    <a:pt x="303" y="1991"/>
                  </a:lnTo>
                  <a:lnTo>
                    <a:pt x="306" y="1984"/>
                  </a:lnTo>
                  <a:lnTo>
                    <a:pt x="310" y="1977"/>
                  </a:lnTo>
                  <a:lnTo>
                    <a:pt x="316" y="1971"/>
                  </a:lnTo>
                  <a:lnTo>
                    <a:pt x="321" y="1966"/>
                  </a:lnTo>
                  <a:lnTo>
                    <a:pt x="327" y="1960"/>
                  </a:lnTo>
                  <a:lnTo>
                    <a:pt x="334" y="1956"/>
                  </a:lnTo>
                  <a:lnTo>
                    <a:pt x="341" y="1951"/>
                  </a:lnTo>
                  <a:lnTo>
                    <a:pt x="349" y="1948"/>
                  </a:lnTo>
                  <a:lnTo>
                    <a:pt x="357" y="1946"/>
                  </a:lnTo>
                  <a:lnTo>
                    <a:pt x="365" y="1944"/>
                  </a:lnTo>
                  <a:close/>
                  <a:moveTo>
                    <a:pt x="317" y="1625"/>
                  </a:moveTo>
                  <a:lnTo>
                    <a:pt x="495" y="1597"/>
                  </a:lnTo>
                  <a:lnTo>
                    <a:pt x="502" y="1596"/>
                  </a:lnTo>
                  <a:lnTo>
                    <a:pt x="511" y="1596"/>
                  </a:lnTo>
                  <a:lnTo>
                    <a:pt x="520" y="1597"/>
                  </a:lnTo>
                  <a:lnTo>
                    <a:pt x="527" y="1599"/>
                  </a:lnTo>
                  <a:lnTo>
                    <a:pt x="536" y="1601"/>
                  </a:lnTo>
                  <a:lnTo>
                    <a:pt x="542" y="1604"/>
                  </a:lnTo>
                  <a:lnTo>
                    <a:pt x="550" y="1607"/>
                  </a:lnTo>
                  <a:lnTo>
                    <a:pt x="557" y="1613"/>
                  </a:lnTo>
                  <a:lnTo>
                    <a:pt x="563" y="1617"/>
                  </a:lnTo>
                  <a:lnTo>
                    <a:pt x="568" y="1624"/>
                  </a:lnTo>
                  <a:lnTo>
                    <a:pt x="574" y="1629"/>
                  </a:lnTo>
                  <a:lnTo>
                    <a:pt x="579" y="1636"/>
                  </a:lnTo>
                  <a:lnTo>
                    <a:pt x="582" y="1643"/>
                  </a:lnTo>
                  <a:lnTo>
                    <a:pt x="586" y="1651"/>
                  </a:lnTo>
                  <a:lnTo>
                    <a:pt x="589" y="1659"/>
                  </a:lnTo>
                  <a:lnTo>
                    <a:pt x="590" y="1667"/>
                  </a:lnTo>
                  <a:lnTo>
                    <a:pt x="590" y="1667"/>
                  </a:lnTo>
                  <a:lnTo>
                    <a:pt x="591" y="1676"/>
                  </a:lnTo>
                  <a:lnTo>
                    <a:pt x="591" y="1684"/>
                  </a:lnTo>
                  <a:lnTo>
                    <a:pt x="590" y="1693"/>
                  </a:lnTo>
                  <a:lnTo>
                    <a:pt x="589" y="1700"/>
                  </a:lnTo>
                  <a:lnTo>
                    <a:pt x="587" y="1708"/>
                  </a:lnTo>
                  <a:lnTo>
                    <a:pt x="584" y="1716"/>
                  </a:lnTo>
                  <a:lnTo>
                    <a:pt x="579" y="1723"/>
                  </a:lnTo>
                  <a:lnTo>
                    <a:pt x="575" y="1730"/>
                  </a:lnTo>
                  <a:lnTo>
                    <a:pt x="569" y="1736"/>
                  </a:lnTo>
                  <a:lnTo>
                    <a:pt x="564" y="1742"/>
                  </a:lnTo>
                  <a:lnTo>
                    <a:pt x="558" y="1747"/>
                  </a:lnTo>
                  <a:lnTo>
                    <a:pt x="551" y="1752"/>
                  </a:lnTo>
                  <a:lnTo>
                    <a:pt x="544" y="1756"/>
                  </a:lnTo>
                  <a:lnTo>
                    <a:pt x="536" y="1759"/>
                  </a:lnTo>
                  <a:lnTo>
                    <a:pt x="528" y="1762"/>
                  </a:lnTo>
                  <a:lnTo>
                    <a:pt x="520" y="1763"/>
                  </a:lnTo>
                  <a:lnTo>
                    <a:pt x="341" y="1791"/>
                  </a:lnTo>
                  <a:lnTo>
                    <a:pt x="334" y="1791"/>
                  </a:lnTo>
                  <a:lnTo>
                    <a:pt x="325" y="1791"/>
                  </a:lnTo>
                  <a:lnTo>
                    <a:pt x="317" y="1791"/>
                  </a:lnTo>
                  <a:lnTo>
                    <a:pt x="309" y="1789"/>
                  </a:lnTo>
                  <a:lnTo>
                    <a:pt x="300" y="1787"/>
                  </a:lnTo>
                  <a:lnTo>
                    <a:pt x="294" y="1784"/>
                  </a:lnTo>
                  <a:lnTo>
                    <a:pt x="286" y="1779"/>
                  </a:lnTo>
                  <a:lnTo>
                    <a:pt x="280" y="1775"/>
                  </a:lnTo>
                  <a:lnTo>
                    <a:pt x="273" y="1771"/>
                  </a:lnTo>
                  <a:lnTo>
                    <a:pt x="267" y="1764"/>
                  </a:lnTo>
                  <a:lnTo>
                    <a:pt x="263" y="1759"/>
                  </a:lnTo>
                  <a:lnTo>
                    <a:pt x="257" y="1751"/>
                  </a:lnTo>
                  <a:lnTo>
                    <a:pt x="254" y="1745"/>
                  </a:lnTo>
                  <a:lnTo>
                    <a:pt x="251" y="1737"/>
                  </a:lnTo>
                  <a:lnTo>
                    <a:pt x="247" y="1729"/>
                  </a:lnTo>
                  <a:lnTo>
                    <a:pt x="246" y="1720"/>
                  </a:lnTo>
                  <a:lnTo>
                    <a:pt x="246" y="1720"/>
                  </a:lnTo>
                  <a:lnTo>
                    <a:pt x="245" y="1712"/>
                  </a:lnTo>
                  <a:lnTo>
                    <a:pt x="245" y="1704"/>
                  </a:lnTo>
                  <a:lnTo>
                    <a:pt x="246" y="1695"/>
                  </a:lnTo>
                  <a:lnTo>
                    <a:pt x="247" y="1688"/>
                  </a:lnTo>
                  <a:lnTo>
                    <a:pt x="250" y="1679"/>
                  </a:lnTo>
                  <a:lnTo>
                    <a:pt x="253" y="1671"/>
                  </a:lnTo>
                  <a:lnTo>
                    <a:pt x="257" y="1665"/>
                  </a:lnTo>
                  <a:lnTo>
                    <a:pt x="262" y="1658"/>
                  </a:lnTo>
                  <a:lnTo>
                    <a:pt x="267" y="1652"/>
                  </a:lnTo>
                  <a:lnTo>
                    <a:pt x="272" y="1645"/>
                  </a:lnTo>
                  <a:lnTo>
                    <a:pt x="279" y="1641"/>
                  </a:lnTo>
                  <a:lnTo>
                    <a:pt x="285" y="1636"/>
                  </a:lnTo>
                  <a:lnTo>
                    <a:pt x="293" y="1632"/>
                  </a:lnTo>
                  <a:lnTo>
                    <a:pt x="300" y="1629"/>
                  </a:lnTo>
                  <a:lnTo>
                    <a:pt x="308" y="1626"/>
                  </a:lnTo>
                  <a:lnTo>
                    <a:pt x="317" y="1625"/>
                  </a:lnTo>
                  <a:close/>
                  <a:moveTo>
                    <a:pt x="267" y="1305"/>
                  </a:moveTo>
                  <a:lnTo>
                    <a:pt x="445" y="1278"/>
                  </a:lnTo>
                  <a:lnTo>
                    <a:pt x="454" y="1276"/>
                  </a:lnTo>
                  <a:lnTo>
                    <a:pt x="463" y="1276"/>
                  </a:lnTo>
                  <a:lnTo>
                    <a:pt x="470" y="1278"/>
                  </a:lnTo>
                  <a:lnTo>
                    <a:pt x="479" y="1279"/>
                  </a:lnTo>
                  <a:lnTo>
                    <a:pt x="486" y="1282"/>
                  </a:lnTo>
                  <a:lnTo>
                    <a:pt x="494" y="1285"/>
                  </a:lnTo>
                  <a:lnTo>
                    <a:pt x="501" y="1288"/>
                  </a:lnTo>
                  <a:lnTo>
                    <a:pt x="508" y="1293"/>
                  </a:lnTo>
                  <a:lnTo>
                    <a:pt x="514" y="1298"/>
                  </a:lnTo>
                  <a:lnTo>
                    <a:pt x="520" y="1303"/>
                  </a:lnTo>
                  <a:lnTo>
                    <a:pt x="525" y="1310"/>
                  </a:lnTo>
                  <a:lnTo>
                    <a:pt x="530" y="1316"/>
                  </a:lnTo>
                  <a:lnTo>
                    <a:pt x="534" y="1324"/>
                  </a:lnTo>
                  <a:lnTo>
                    <a:pt x="537" y="1332"/>
                  </a:lnTo>
                  <a:lnTo>
                    <a:pt x="539" y="1339"/>
                  </a:lnTo>
                  <a:lnTo>
                    <a:pt x="541" y="1348"/>
                  </a:lnTo>
                  <a:lnTo>
                    <a:pt x="541" y="1348"/>
                  </a:lnTo>
                  <a:lnTo>
                    <a:pt x="542" y="1356"/>
                  </a:lnTo>
                  <a:lnTo>
                    <a:pt x="542" y="1365"/>
                  </a:lnTo>
                  <a:lnTo>
                    <a:pt x="541" y="1373"/>
                  </a:lnTo>
                  <a:lnTo>
                    <a:pt x="539" y="1381"/>
                  </a:lnTo>
                  <a:lnTo>
                    <a:pt x="537" y="1389"/>
                  </a:lnTo>
                  <a:lnTo>
                    <a:pt x="534" y="1397"/>
                  </a:lnTo>
                  <a:lnTo>
                    <a:pt x="531" y="1404"/>
                  </a:lnTo>
                  <a:lnTo>
                    <a:pt x="526" y="1411"/>
                  </a:lnTo>
                  <a:lnTo>
                    <a:pt x="521" y="1417"/>
                  </a:lnTo>
                  <a:lnTo>
                    <a:pt x="515" y="1422"/>
                  </a:lnTo>
                  <a:lnTo>
                    <a:pt x="509" y="1428"/>
                  </a:lnTo>
                  <a:lnTo>
                    <a:pt x="502" y="1432"/>
                  </a:lnTo>
                  <a:lnTo>
                    <a:pt x="495" y="1437"/>
                  </a:lnTo>
                  <a:lnTo>
                    <a:pt x="487" y="1440"/>
                  </a:lnTo>
                  <a:lnTo>
                    <a:pt x="480" y="1442"/>
                  </a:lnTo>
                  <a:lnTo>
                    <a:pt x="471" y="1444"/>
                  </a:lnTo>
                  <a:lnTo>
                    <a:pt x="293" y="1471"/>
                  </a:lnTo>
                  <a:lnTo>
                    <a:pt x="284" y="1472"/>
                  </a:lnTo>
                  <a:lnTo>
                    <a:pt x="276" y="1472"/>
                  </a:lnTo>
                  <a:lnTo>
                    <a:pt x="268" y="1471"/>
                  </a:lnTo>
                  <a:lnTo>
                    <a:pt x="259" y="1470"/>
                  </a:lnTo>
                  <a:lnTo>
                    <a:pt x="252" y="1468"/>
                  </a:lnTo>
                  <a:lnTo>
                    <a:pt x="244" y="1465"/>
                  </a:lnTo>
                  <a:lnTo>
                    <a:pt x="238" y="1460"/>
                  </a:lnTo>
                  <a:lnTo>
                    <a:pt x="230" y="1456"/>
                  </a:lnTo>
                  <a:lnTo>
                    <a:pt x="224" y="1451"/>
                  </a:lnTo>
                  <a:lnTo>
                    <a:pt x="218" y="1445"/>
                  </a:lnTo>
                  <a:lnTo>
                    <a:pt x="213" y="1439"/>
                  </a:lnTo>
                  <a:lnTo>
                    <a:pt x="209" y="1432"/>
                  </a:lnTo>
                  <a:lnTo>
                    <a:pt x="204" y="1425"/>
                  </a:lnTo>
                  <a:lnTo>
                    <a:pt x="201" y="1417"/>
                  </a:lnTo>
                  <a:lnTo>
                    <a:pt x="199" y="1409"/>
                  </a:lnTo>
                  <a:lnTo>
                    <a:pt x="197" y="1401"/>
                  </a:lnTo>
                  <a:lnTo>
                    <a:pt x="197" y="1401"/>
                  </a:lnTo>
                  <a:lnTo>
                    <a:pt x="197" y="1392"/>
                  </a:lnTo>
                  <a:lnTo>
                    <a:pt x="197" y="1384"/>
                  </a:lnTo>
                  <a:lnTo>
                    <a:pt x="197" y="1376"/>
                  </a:lnTo>
                  <a:lnTo>
                    <a:pt x="199" y="1367"/>
                  </a:lnTo>
                  <a:lnTo>
                    <a:pt x="201" y="1360"/>
                  </a:lnTo>
                  <a:lnTo>
                    <a:pt x="204" y="1352"/>
                  </a:lnTo>
                  <a:lnTo>
                    <a:pt x="207" y="1346"/>
                  </a:lnTo>
                  <a:lnTo>
                    <a:pt x="213" y="1338"/>
                  </a:lnTo>
                  <a:lnTo>
                    <a:pt x="217" y="1332"/>
                  </a:lnTo>
                  <a:lnTo>
                    <a:pt x="224" y="1326"/>
                  </a:lnTo>
                  <a:lnTo>
                    <a:pt x="229" y="1321"/>
                  </a:lnTo>
                  <a:lnTo>
                    <a:pt x="236" y="1316"/>
                  </a:lnTo>
                  <a:lnTo>
                    <a:pt x="243" y="1312"/>
                  </a:lnTo>
                  <a:lnTo>
                    <a:pt x="251" y="1309"/>
                  </a:lnTo>
                  <a:lnTo>
                    <a:pt x="259" y="1307"/>
                  </a:lnTo>
                  <a:lnTo>
                    <a:pt x="267" y="1305"/>
                  </a:lnTo>
                  <a:close/>
                  <a:moveTo>
                    <a:pt x="218" y="987"/>
                  </a:moveTo>
                  <a:lnTo>
                    <a:pt x="397" y="959"/>
                  </a:lnTo>
                  <a:lnTo>
                    <a:pt x="405" y="958"/>
                  </a:lnTo>
                  <a:lnTo>
                    <a:pt x="414" y="958"/>
                  </a:lnTo>
                  <a:lnTo>
                    <a:pt x="421" y="959"/>
                  </a:lnTo>
                  <a:lnTo>
                    <a:pt x="430" y="961"/>
                  </a:lnTo>
                  <a:lnTo>
                    <a:pt x="438" y="964"/>
                  </a:lnTo>
                  <a:lnTo>
                    <a:pt x="445" y="966"/>
                  </a:lnTo>
                  <a:lnTo>
                    <a:pt x="452" y="970"/>
                  </a:lnTo>
                  <a:lnTo>
                    <a:pt x="459" y="975"/>
                  </a:lnTo>
                  <a:lnTo>
                    <a:pt x="466" y="980"/>
                  </a:lnTo>
                  <a:lnTo>
                    <a:pt x="471" y="985"/>
                  </a:lnTo>
                  <a:lnTo>
                    <a:pt x="477" y="992"/>
                  </a:lnTo>
                  <a:lnTo>
                    <a:pt x="481" y="998"/>
                  </a:lnTo>
                  <a:lnTo>
                    <a:pt x="485" y="1006"/>
                  </a:lnTo>
                  <a:lnTo>
                    <a:pt x="488" y="1014"/>
                  </a:lnTo>
                  <a:lnTo>
                    <a:pt x="491" y="1021"/>
                  </a:lnTo>
                  <a:lnTo>
                    <a:pt x="493" y="1030"/>
                  </a:lnTo>
                  <a:lnTo>
                    <a:pt x="493" y="1030"/>
                  </a:lnTo>
                  <a:lnTo>
                    <a:pt x="493" y="1038"/>
                  </a:lnTo>
                  <a:lnTo>
                    <a:pt x="493" y="1047"/>
                  </a:lnTo>
                  <a:lnTo>
                    <a:pt x="493" y="1055"/>
                  </a:lnTo>
                  <a:lnTo>
                    <a:pt x="491" y="1063"/>
                  </a:lnTo>
                  <a:lnTo>
                    <a:pt x="488" y="1071"/>
                  </a:lnTo>
                  <a:lnTo>
                    <a:pt x="485" y="1078"/>
                  </a:lnTo>
                  <a:lnTo>
                    <a:pt x="482" y="1086"/>
                  </a:lnTo>
                  <a:lnTo>
                    <a:pt x="477" y="1093"/>
                  </a:lnTo>
                  <a:lnTo>
                    <a:pt x="472" y="1099"/>
                  </a:lnTo>
                  <a:lnTo>
                    <a:pt x="466" y="1104"/>
                  </a:lnTo>
                  <a:lnTo>
                    <a:pt x="460" y="1110"/>
                  </a:lnTo>
                  <a:lnTo>
                    <a:pt x="453" y="1114"/>
                  </a:lnTo>
                  <a:lnTo>
                    <a:pt x="446" y="1119"/>
                  </a:lnTo>
                  <a:lnTo>
                    <a:pt x="439" y="1122"/>
                  </a:lnTo>
                  <a:lnTo>
                    <a:pt x="430" y="1124"/>
                  </a:lnTo>
                  <a:lnTo>
                    <a:pt x="423" y="1126"/>
                  </a:lnTo>
                  <a:lnTo>
                    <a:pt x="244" y="1153"/>
                  </a:lnTo>
                  <a:lnTo>
                    <a:pt x="236" y="1154"/>
                  </a:lnTo>
                  <a:lnTo>
                    <a:pt x="227" y="1154"/>
                  </a:lnTo>
                  <a:lnTo>
                    <a:pt x="219" y="1153"/>
                  </a:lnTo>
                  <a:lnTo>
                    <a:pt x="211" y="1152"/>
                  </a:lnTo>
                  <a:lnTo>
                    <a:pt x="203" y="1149"/>
                  </a:lnTo>
                  <a:lnTo>
                    <a:pt x="196" y="1146"/>
                  </a:lnTo>
                  <a:lnTo>
                    <a:pt x="188" y="1142"/>
                  </a:lnTo>
                  <a:lnTo>
                    <a:pt x="182" y="1138"/>
                  </a:lnTo>
                  <a:lnTo>
                    <a:pt x="175" y="1133"/>
                  </a:lnTo>
                  <a:lnTo>
                    <a:pt x="170" y="1127"/>
                  </a:lnTo>
                  <a:lnTo>
                    <a:pt x="164" y="1121"/>
                  </a:lnTo>
                  <a:lnTo>
                    <a:pt x="160" y="1114"/>
                  </a:lnTo>
                  <a:lnTo>
                    <a:pt x="156" y="1107"/>
                  </a:lnTo>
                  <a:lnTo>
                    <a:pt x="152" y="1099"/>
                  </a:lnTo>
                  <a:lnTo>
                    <a:pt x="150" y="1091"/>
                  </a:lnTo>
                  <a:lnTo>
                    <a:pt x="148" y="1083"/>
                  </a:lnTo>
                  <a:lnTo>
                    <a:pt x="148" y="1083"/>
                  </a:lnTo>
                  <a:lnTo>
                    <a:pt x="147" y="1074"/>
                  </a:lnTo>
                  <a:lnTo>
                    <a:pt x="147" y="1065"/>
                  </a:lnTo>
                  <a:lnTo>
                    <a:pt x="148" y="1058"/>
                  </a:lnTo>
                  <a:lnTo>
                    <a:pt x="150" y="1049"/>
                  </a:lnTo>
                  <a:lnTo>
                    <a:pt x="152" y="1042"/>
                  </a:lnTo>
                  <a:lnTo>
                    <a:pt x="156" y="1034"/>
                  </a:lnTo>
                  <a:lnTo>
                    <a:pt x="159" y="1027"/>
                  </a:lnTo>
                  <a:lnTo>
                    <a:pt x="163" y="1020"/>
                  </a:lnTo>
                  <a:lnTo>
                    <a:pt x="169" y="1014"/>
                  </a:lnTo>
                  <a:lnTo>
                    <a:pt x="174" y="1008"/>
                  </a:lnTo>
                  <a:lnTo>
                    <a:pt x="180" y="1003"/>
                  </a:lnTo>
                  <a:lnTo>
                    <a:pt x="187" y="998"/>
                  </a:lnTo>
                  <a:lnTo>
                    <a:pt x="195" y="994"/>
                  </a:lnTo>
                  <a:lnTo>
                    <a:pt x="202" y="991"/>
                  </a:lnTo>
                  <a:lnTo>
                    <a:pt x="210" y="989"/>
                  </a:lnTo>
                  <a:lnTo>
                    <a:pt x="218" y="987"/>
                  </a:lnTo>
                  <a:close/>
                  <a:moveTo>
                    <a:pt x="170" y="667"/>
                  </a:moveTo>
                  <a:lnTo>
                    <a:pt x="348" y="640"/>
                  </a:lnTo>
                  <a:lnTo>
                    <a:pt x="356" y="639"/>
                  </a:lnTo>
                  <a:lnTo>
                    <a:pt x="364" y="639"/>
                  </a:lnTo>
                  <a:lnTo>
                    <a:pt x="373" y="639"/>
                  </a:lnTo>
                  <a:lnTo>
                    <a:pt x="380" y="641"/>
                  </a:lnTo>
                  <a:lnTo>
                    <a:pt x="389" y="644"/>
                  </a:lnTo>
                  <a:lnTo>
                    <a:pt x="396" y="647"/>
                  </a:lnTo>
                  <a:lnTo>
                    <a:pt x="403" y="651"/>
                  </a:lnTo>
                  <a:lnTo>
                    <a:pt x="410" y="656"/>
                  </a:lnTo>
                  <a:lnTo>
                    <a:pt x="416" y="660"/>
                  </a:lnTo>
                  <a:lnTo>
                    <a:pt x="421" y="666"/>
                  </a:lnTo>
                  <a:lnTo>
                    <a:pt x="427" y="672"/>
                  </a:lnTo>
                  <a:lnTo>
                    <a:pt x="432" y="679"/>
                  </a:lnTo>
                  <a:lnTo>
                    <a:pt x="435" y="686"/>
                  </a:lnTo>
                  <a:lnTo>
                    <a:pt x="439" y="693"/>
                  </a:lnTo>
                  <a:lnTo>
                    <a:pt x="442" y="702"/>
                  </a:lnTo>
                  <a:lnTo>
                    <a:pt x="443" y="711"/>
                  </a:lnTo>
                  <a:lnTo>
                    <a:pt x="443" y="711"/>
                  </a:lnTo>
                  <a:lnTo>
                    <a:pt x="444" y="719"/>
                  </a:lnTo>
                  <a:lnTo>
                    <a:pt x="444" y="727"/>
                  </a:lnTo>
                  <a:lnTo>
                    <a:pt x="443" y="736"/>
                  </a:lnTo>
                  <a:lnTo>
                    <a:pt x="442" y="743"/>
                  </a:lnTo>
                  <a:lnTo>
                    <a:pt x="440" y="752"/>
                  </a:lnTo>
                  <a:lnTo>
                    <a:pt x="437" y="759"/>
                  </a:lnTo>
                  <a:lnTo>
                    <a:pt x="432" y="766"/>
                  </a:lnTo>
                  <a:lnTo>
                    <a:pt x="428" y="772"/>
                  </a:lnTo>
                  <a:lnTo>
                    <a:pt x="423" y="779"/>
                  </a:lnTo>
                  <a:lnTo>
                    <a:pt x="417" y="785"/>
                  </a:lnTo>
                  <a:lnTo>
                    <a:pt x="411" y="790"/>
                  </a:lnTo>
                  <a:lnTo>
                    <a:pt x="404" y="795"/>
                  </a:lnTo>
                  <a:lnTo>
                    <a:pt x="397" y="798"/>
                  </a:lnTo>
                  <a:lnTo>
                    <a:pt x="389" y="802"/>
                  </a:lnTo>
                  <a:lnTo>
                    <a:pt x="381" y="805"/>
                  </a:lnTo>
                  <a:lnTo>
                    <a:pt x="373" y="806"/>
                  </a:lnTo>
                  <a:lnTo>
                    <a:pt x="195" y="834"/>
                  </a:lnTo>
                  <a:lnTo>
                    <a:pt x="187" y="835"/>
                  </a:lnTo>
                  <a:lnTo>
                    <a:pt x="178" y="835"/>
                  </a:lnTo>
                  <a:lnTo>
                    <a:pt x="170" y="834"/>
                  </a:lnTo>
                  <a:lnTo>
                    <a:pt x="162" y="832"/>
                  </a:lnTo>
                  <a:lnTo>
                    <a:pt x="153" y="830"/>
                  </a:lnTo>
                  <a:lnTo>
                    <a:pt x="146" y="826"/>
                  </a:lnTo>
                  <a:lnTo>
                    <a:pt x="139" y="823"/>
                  </a:lnTo>
                  <a:lnTo>
                    <a:pt x="133" y="818"/>
                  </a:lnTo>
                  <a:lnTo>
                    <a:pt x="126" y="813"/>
                  </a:lnTo>
                  <a:lnTo>
                    <a:pt x="120" y="808"/>
                  </a:lnTo>
                  <a:lnTo>
                    <a:pt x="116" y="802"/>
                  </a:lnTo>
                  <a:lnTo>
                    <a:pt x="110" y="795"/>
                  </a:lnTo>
                  <a:lnTo>
                    <a:pt x="107" y="787"/>
                  </a:lnTo>
                  <a:lnTo>
                    <a:pt x="104" y="780"/>
                  </a:lnTo>
                  <a:lnTo>
                    <a:pt x="100" y="771"/>
                  </a:lnTo>
                  <a:lnTo>
                    <a:pt x="99" y="764"/>
                  </a:lnTo>
                  <a:lnTo>
                    <a:pt x="99" y="764"/>
                  </a:lnTo>
                  <a:lnTo>
                    <a:pt x="98" y="755"/>
                  </a:lnTo>
                  <a:lnTo>
                    <a:pt x="98" y="746"/>
                  </a:lnTo>
                  <a:lnTo>
                    <a:pt x="99" y="738"/>
                  </a:lnTo>
                  <a:lnTo>
                    <a:pt x="100" y="730"/>
                  </a:lnTo>
                  <a:lnTo>
                    <a:pt x="103" y="723"/>
                  </a:lnTo>
                  <a:lnTo>
                    <a:pt x="106" y="715"/>
                  </a:lnTo>
                  <a:lnTo>
                    <a:pt x="110" y="707"/>
                  </a:lnTo>
                  <a:lnTo>
                    <a:pt x="115" y="701"/>
                  </a:lnTo>
                  <a:lnTo>
                    <a:pt x="120" y="694"/>
                  </a:lnTo>
                  <a:lnTo>
                    <a:pt x="125" y="689"/>
                  </a:lnTo>
                  <a:lnTo>
                    <a:pt x="132" y="684"/>
                  </a:lnTo>
                  <a:lnTo>
                    <a:pt x="138" y="679"/>
                  </a:lnTo>
                  <a:lnTo>
                    <a:pt x="146" y="675"/>
                  </a:lnTo>
                  <a:lnTo>
                    <a:pt x="153" y="672"/>
                  </a:lnTo>
                  <a:lnTo>
                    <a:pt x="161" y="668"/>
                  </a:lnTo>
                  <a:lnTo>
                    <a:pt x="170" y="667"/>
                  </a:lnTo>
                  <a:close/>
                  <a:moveTo>
                    <a:pt x="120" y="348"/>
                  </a:moveTo>
                  <a:lnTo>
                    <a:pt x="298" y="320"/>
                  </a:lnTo>
                  <a:lnTo>
                    <a:pt x="307" y="319"/>
                  </a:lnTo>
                  <a:lnTo>
                    <a:pt x="316" y="319"/>
                  </a:lnTo>
                  <a:lnTo>
                    <a:pt x="323" y="320"/>
                  </a:lnTo>
                  <a:lnTo>
                    <a:pt x="332" y="322"/>
                  </a:lnTo>
                  <a:lnTo>
                    <a:pt x="339" y="324"/>
                  </a:lnTo>
                  <a:lnTo>
                    <a:pt x="347" y="328"/>
                  </a:lnTo>
                  <a:lnTo>
                    <a:pt x="354" y="331"/>
                  </a:lnTo>
                  <a:lnTo>
                    <a:pt x="361" y="335"/>
                  </a:lnTo>
                  <a:lnTo>
                    <a:pt x="367" y="341"/>
                  </a:lnTo>
                  <a:lnTo>
                    <a:pt x="373" y="346"/>
                  </a:lnTo>
                  <a:lnTo>
                    <a:pt x="378" y="353"/>
                  </a:lnTo>
                  <a:lnTo>
                    <a:pt x="383" y="359"/>
                  </a:lnTo>
                  <a:lnTo>
                    <a:pt x="387" y="367"/>
                  </a:lnTo>
                  <a:lnTo>
                    <a:pt x="390" y="374"/>
                  </a:lnTo>
                  <a:lnTo>
                    <a:pt x="392" y="383"/>
                  </a:lnTo>
                  <a:lnTo>
                    <a:pt x="394" y="390"/>
                  </a:lnTo>
                  <a:lnTo>
                    <a:pt x="394" y="390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6"/>
                  </a:lnTo>
                  <a:lnTo>
                    <a:pt x="392" y="424"/>
                  </a:lnTo>
                  <a:lnTo>
                    <a:pt x="390" y="432"/>
                  </a:lnTo>
                  <a:lnTo>
                    <a:pt x="387" y="439"/>
                  </a:lnTo>
                  <a:lnTo>
                    <a:pt x="384" y="447"/>
                  </a:lnTo>
                  <a:lnTo>
                    <a:pt x="379" y="453"/>
                  </a:lnTo>
                  <a:lnTo>
                    <a:pt x="374" y="460"/>
                  </a:lnTo>
                  <a:lnTo>
                    <a:pt x="368" y="465"/>
                  </a:lnTo>
                  <a:lnTo>
                    <a:pt x="362" y="471"/>
                  </a:lnTo>
                  <a:lnTo>
                    <a:pt x="356" y="475"/>
                  </a:lnTo>
                  <a:lnTo>
                    <a:pt x="348" y="479"/>
                  </a:lnTo>
                  <a:lnTo>
                    <a:pt x="340" y="482"/>
                  </a:lnTo>
                  <a:lnTo>
                    <a:pt x="333" y="485"/>
                  </a:lnTo>
                  <a:lnTo>
                    <a:pt x="324" y="487"/>
                  </a:lnTo>
                  <a:lnTo>
                    <a:pt x="146" y="514"/>
                  </a:lnTo>
                  <a:lnTo>
                    <a:pt x="137" y="515"/>
                  </a:lnTo>
                  <a:lnTo>
                    <a:pt x="129" y="515"/>
                  </a:lnTo>
                  <a:lnTo>
                    <a:pt x="121" y="514"/>
                  </a:lnTo>
                  <a:lnTo>
                    <a:pt x="112" y="513"/>
                  </a:lnTo>
                  <a:lnTo>
                    <a:pt x="105" y="511"/>
                  </a:lnTo>
                  <a:lnTo>
                    <a:pt x="97" y="507"/>
                  </a:lnTo>
                  <a:lnTo>
                    <a:pt x="90" y="503"/>
                  </a:lnTo>
                  <a:lnTo>
                    <a:pt x="83" y="499"/>
                  </a:lnTo>
                  <a:lnTo>
                    <a:pt x="77" y="493"/>
                  </a:lnTo>
                  <a:lnTo>
                    <a:pt x="71" y="488"/>
                  </a:lnTo>
                  <a:lnTo>
                    <a:pt x="66" y="481"/>
                  </a:lnTo>
                  <a:lnTo>
                    <a:pt x="62" y="475"/>
                  </a:lnTo>
                  <a:lnTo>
                    <a:pt x="57" y="468"/>
                  </a:lnTo>
                  <a:lnTo>
                    <a:pt x="54" y="461"/>
                  </a:lnTo>
                  <a:lnTo>
                    <a:pt x="52" y="452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49" y="435"/>
                  </a:lnTo>
                  <a:lnTo>
                    <a:pt x="49" y="427"/>
                  </a:lnTo>
                  <a:lnTo>
                    <a:pt x="50" y="419"/>
                  </a:lnTo>
                  <a:lnTo>
                    <a:pt x="52" y="410"/>
                  </a:lnTo>
                  <a:lnTo>
                    <a:pt x="54" y="402"/>
                  </a:lnTo>
                  <a:lnTo>
                    <a:pt x="57" y="395"/>
                  </a:lnTo>
                  <a:lnTo>
                    <a:pt x="61" y="388"/>
                  </a:lnTo>
                  <a:lnTo>
                    <a:pt x="66" y="381"/>
                  </a:lnTo>
                  <a:lnTo>
                    <a:pt x="70" y="375"/>
                  </a:lnTo>
                  <a:lnTo>
                    <a:pt x="77" y="369"/>
                  </a:lnTo>
                  <a:lnTo>
                    <a:pt x="82" y="363"/>
                  </a:lnTo>
                  <a:lnTo>
                    <a:pt x="89" y="359"/>
                  </a:lnTo>
                  <a:lnTo>
                    <a:pt x="96" y="356"/>
                  </a:lnTo>
                  <a:lnTo>
                    <a:pt x="104" y="352"/>
                  </a:lnTo>
                  <a:lnTo>
                    <a:pt x="112" y="349"/>
                  </a:lnTo>
                  <a:lnTo>
                    <a:pt x="120" y="348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pic>
        <p:nvPicPr>
          <p:cNvPr id="25" name="图片 24" descr="图片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9200" y="1508760"/>
            <a:ext cx="5477510" cy="384111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 userDrawn="1"/>
        </p:nvGrpSpPr>
        <p:grpSpPr>
          <a:xfrm>
            <a:off x="480695" y="6410325"/>
            <a:ext cx="11193780" cy="336550"/>
            <a:chOff x="757" y="10095"/>
            <a:chExt cx="17628" cy="530"/>
          </a:xfrm>
        </p:grpSpPr>
        <p:sp>
          <p:nvSpPr>
            <p:cNvPr id="21" name="文本框 20"/>
            <p:cNvSpPr txBox="1"/>
            <p:nvPr userDrawn="1"/>
          </p:nvSpPr>
          <p:spPr>
            <a:xfrm>
              <a:off x="14497" y="10095"/>
              <a:ext cx="388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第四单元 探秘智能机器人</a:t>
              </a:r>
            </a:p>
          </p:txBody>
        </p:sp>
        <p:sp>
          <p:nvSpPr>
            <p:cNvPr id="22" name="文本框 21"/>
            <p:cNvSpPr txBox="1"/>
            <p:nvPr userDrawn="1"/>
          </p:nvSpPr>
          <p:spPr>
            <a:xfrm>
              <a:off x="757" y="10095"/>
              <a:ext cx="356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13</a:t>
              </a:r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翻译快捷更方便</a:t>
              </a:r>
            </a:p>
          </p:txBody>
        </p:sp>
      </p:grpSp>
      <p:sp>
        <p:nvSpPr>
          <p:cNvPr id="23" name="同侧圆角矩形 22"/>
          <p:cNvSpPr/>
          <p:nvPr userDrawn="1"/>
        </p:nvSpPr>
        <p:spPr>
          <a:xfrm>
            <a:off x="9599295" y="6305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同侧圆角矩形 19"/>
          <p:cNvSpPr/>
          <p:nvPr userDrawn="1"/>
        </p:nvSpPr>
        <p:spPr>
          <a:xfrm>
            <a:off x="8150860" y="6305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同侧圆角矩形 24"/>
          <p:cNvSpPr/>
          <p:nvPr userDrawn="1"/>
        </p:nvSpPr>
        <p:spPr>
          <a:xfrm>
            <a:off x="6737350" y="62039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同侧圆角矩形 23"/>
          <p:cNvSpPr/>
          <p:nvPr userDrawn="1"/>
        </p:nvSpPr>
        <p:spPr>
          <a:xfrm>
            <a:off x="529780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6" name="同侧圆角矩形 25"/>
          <p:cNvSpPr/>
          <p:nvPr userDrawn="1"/>
        </p:nvSpPr>
        <p:spPr>
          <a:xfrm>
            <a:off x="3829050" y="509270"/>
            <a:ext cx="1450975" cy="50228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480695" y="6410325"/>
            <a:ext cx="11193780" cy="336550"/>
            <a:chOff x="757" y="10095"/>
            <a:chExt cx="17628" cy="530"/>
          </a:xfrm>
        </p:grpSpPr>
        <p:sp>
          <p:nvSpPr>
            <p:cNvPr id="23" name="文本框 22"/>
            <p:cNvSpPr txBox="1"/>
            <p:nvPr userDrawn="1"/>
          </p:nvSpPr>
          <p:spPr>
            <a:xfrm>
              <a:off x="14497" y="10095"/>
              <a:ext cx="388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第四单元 探秘智能机器人</a:t>
              </a:r>
            </a:p>
          </p:txBody>
        </p:sp>
        <p:sp>
          <p:nvSpPr>
            <p:cNvPr id="24" name="文本框 23"/>
            <p:cNvSpPr txBox="1"/>
            <p:nvPr userDrawn="1"/>
          </p:nvSpPr>
          <p:spPr>
            <a:xfrm>
              <a:off x="757" y="10095"/>
              <a:ext cx="356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13</a:t>
              </a:r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翻译快捷更方便</a:t>
              </a: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53149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480695" y="6410325"/>
            <a:ext cx="11193780" cy="336550"/>
            <a:chOff x="757" y="10095"/>
            <a:chExt cx="17628" cy="530"/>
          </a:xfrm>
        </p:grpSpPr>
        <p:sp>
          <p:nvSpPr>
            <p:cNvPr id="23" name="文本框 22"/>
            <p:cNvSpPr txBox="1"/>
            <p:nvPr userDrawn="1"/>
          </p:nvSpPr>
          <p:spPr>
            <a:xfrm>
              <a:off x="14497" y="10095"/>
              <a:ext cx="388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第四单元 探秘智能机器人</a:t>
              </a:r>
            </a:p>
          </p:txBody>
        </p:sp>
        <p:sp>
          <p:nvSpPr>
            <p:cNvPr id="24" name="文本框 23"/>
            <p:cNvSpPr txBox="1"/>
            <p:nvPr userDrawn="1"/>
          </p:nvSpPr>
          <p:spPr>
            <a:xfrm>
              <a:off x="757" y="10095"/>
              <a:ext cx="356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13</a:t>
              </a:r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翻译快捷更方便</a:t>
              </a: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520700"/>
            <a:ext cx="1450975" cy="49085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480695" y="6410325"/>
            <a:ext cx="11193780" cy="336550"/>
            <a:chOff x="757" y="10095"/>
            <a:chExt cx="17628" cy="530"/>
          </a:xfrm>
        </p:grpSpPr>
        <p:sp>
          <p:nvSpPr>
            <p:cNvPr id="23" name="文本框 22"/>
            <p:cNvSpPr txBox="1"/>
            <p:nvPr userDrawn="1"/>
          </p:nvSpPr>
          <p:spPr>
            <a:xfrm>
              <a:off x="14497" y="10095"/>
              <a:ext cx="388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第四单元 探秘智能机器人</a:t>
              </a:r>
            </a:p>
          </p:txBody>
        </p:sp>
        <p:sp>
          <p:nvSpPr>
            <p:cNvPr id="24" name="文本框 23"/>
            <p:cNvSpPr txBox="1"/>
            <p:nvPr userDrawn="1"/>
          </p:nvSpPr>
          <p:spPr>
            <a:xfrm>
              <a:off x="757" y="10095"/>
              <a:ext cx="356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13</a:t>
              </a:r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翻译快捷更方便</a:t>
              </a: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514350"/>
            <a:ext cx="1450975" cy="50228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480695" y="6410325"/>
            <a:ext cx="11193780" cy="336550"/>
            <a:chOff x="757" y="10095"/>
            <a:chExt cx="17628" cy="530"/>
          </a:xfrm>
        </p:grpSpPr>
        <p:sp>
          <p:nvSpPr>
            <p:cNvPr id="23" name="文本框 22"/>
            <p:cNvSpPr txBox="1"/>
            <p:nvPr userDrawn="1"/>
          </p:nvSpPr>
          <p:spPr>
            <a:xfrm>
              <a:off x="14497" y="10095"/>
              <a:ext cx="388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第四单元 探秘智能机器人</a:t>
              </a:r>
            </a:p>
          </p:txBody>
        </p:sp>
        <p:sp>
          <p:nvSpPr>
            <p:cNvPr id="24" name="文本框 23"/>
            <p:cNvSpPr txBox="1"/>
            <p:nvPr userDrawn="1"/>
          </p:nvSpPr>
          <p:spPr>
            <a:xfrm>
              <a:off x="757" y="10095"/>
              <a:ext cx="356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13</a:t>
              </a:r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翻译快捷更方便</a:t>
              </a: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541020"/>
            <a:ext cx="1450975" cy="4705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480695" y="6410325"/>
            <a:ext cx="11193780" cy="336550"/>
            <a:chOff x="757" y="10095"/>
            <a:chExt cx="17628" cy="530"/>
          </a:xfrm>
        </p:grpSpPr>
        <p:sp>
          <p:nvSpPr>
            <p:cNvPr id="23" name="文本框 22"/>
            <p:cNvSpPr txBox="1"/>
            <p:nvPr userDrawn="1"/>
          </p:nvSpPr>
          <p:spPr>
            <a:xfrm>
              <a:off x="14497" y="10095"/>
              <a:ext cx="388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第四单元 探秘智能机器人</a:t>
              </a:r>
            </a:p>
          </p:txBody>
        </p:sp>
        <p:sp>
          <p:nvSpPr>
            <p:cNvPr id="24" name="文本框 23"/>
            <p:cNvSpPr txBox="1"/>
            <p:nvPr userDrawn="1"/>
          </p:nvSpPr>
          <p:spPr>
            <a:xfrm>
              <a:off x="757" y="10095"/>
              <a:ext cx="356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13</a:t>
              </a:r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翻译快捷更方便</a:t>
              </a: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480695" y="6410325"/>
            <a:ext cx="11193780" cy="336550"/>
            <a:chOff x="757" y="10095"/>
            <a:chExt cx="17628" cy="530"/>
          </a:xfrm>
        </p:grpSpPr>
        <p:sp>
          <p:nvSpPr>
            <p:cNvPr id="23" name="文本框 22"/>
            <p:cNvSpPr txBox="1"/>
            <p:nvPr userDrawn="1"/>
          </p:nvSpPr>
          <p:spPr>
            <a:xfrm>
              <a:off x="14497" y="10095"/>
              <a:ext cx="388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第四单元 探秘智能机器人</a:t>
              </a:r>
            </a:p>
          </p:txBody>
        </p:sp>
        <p:sp>
          <p:nvSpPr>
            <p:cNvPr id="24" name="文本框 23"/>
            <p:cNvSpPr txBox="1"/>
            <p:nvPr userDrawn="1"/>
          </p:nvSpPr>
          <p:spPr>
            <a:xfrm>
              <a:off x="757" y="10095"/>
              <a:ext cx="356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13</a:t>
              </a:r>
              <a:r>
                <a:rPr lang="zh-CN" altLang="en-US" sz="1600" dirty="0">
                  <a:solidFill>
                    <a:srgbClr val="4B93E8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翻译快捷更方便</a:t>
              </a: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1577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4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更新设备提建议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 userDrawn="1"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 userDrawn="1"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 userDrawn="1"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 userDrawn="1"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135" name="组合 134"/>
          <p:cNvGrpSpPr/>
          <p:nvPr userDrawn="1"/>
        </p:nvGrpSpPr>
        <p:grpSpPr>
          <a:xfrm>
            <a:off x="6218555" y="1774190"/>
            <a:ext cx="5031740" cy="3825240"/>
            <a:chOff x="6342437" y="2595182"/>
            <a:chExt cx="5849563" cy="4262818"/>
          </a:xfrm>
        </p:grpSpPr>
        <p:sp>
          <p:nvSpPr>
            <p:cNvPr id="157" name="任意多边形: 形状 156"/>
            <p:cNvSpPr/>
            <p:nvPr/>
          </p:nvSpPr>
          <p:spPr bwMode="auto">
            <a:xfrm>
              <a:off x="7702063" y="3509476"/>
              <a:ext cx="3035998" cy="2034350"/>
            </a:xfrm>
            <a:custGeom>
              <a:avLst/>
              <a:gdLst>
                <a:gd name="T0" fmla="*/ 7207 w 7822"/>
                <a:gd name="T1" fmla="*/ 1 h 5239"/>
                <a:gd name="T2" fmla="*/ 7229 w 7822"/>
                <a:gd name="T3" fmla="*/ 0 h 5239"/>
                <a:gd name="T4" fmla="*/ 7251 w 7822"/>
                <a:gd name="T5" fmla="*/ 1 h 5239"/>
                <a:gd name="T6" fmla="*/ 7293 w 7822"/>
                <a:gd name="T7" fmla="*/ 11 h 5239"/>
                <a:gd name="T8" fmla="*/ 7332 w 7822"/>
                <a:gd name="T9" fmla="*/ 27 h 5239"/>
                <a:gd name="T10" fmla="*/ 7367 w 7822"/>
                <a:gd name="T11" fmla="*/ 51 h 5239"/>
                <a:gd name="T12" fmla="*/ 7396 w 7822"/>
                <a:gd name="T13" fmla="*/ 81 h 5239"/>
                <a:gd name="T14" fmla="*/ 7420 w 7822"/>
                <a:gd name="T15" fmla="*/ 116 h 5239"/>
                <a:gd name="T16" fmla="*/ 7436 w 7822"/>
                <a:gd name="T17" fmla="*/ 156 h 5239"/>
                <a:gd name="T18" fmla="*/ 7441 w 7822"/>
                <a:gd name="T19" fmla="*/ 177 h 5239"/>
                <a:gd name="T20" fmla="*/ 7445 w 7822"/>
                <a:gd name="T21" fmla="*/ 199 h 5239"/>
                <a:gd name="T22" fmla="*/ 7822 w 7822"/>
                <a:gd name="T23" fmla="*/ 4378 h 5239"/>
                <a:gd name="T24" fmla="*/ 7822 w 7822"/>
                <a:gd name="T25" fmla="*/ 4400 h 5239"/>
                <a:gd name="T26" fmla="*/ 7817 w 7822"/>
                <a:gd name="T27" fmla="*/ 4432 h 5239"/>
                <a:gd name="T28" fmla="*/ 7804 w 7822"/>
                <a:gd name="T29" fmla="*/ 4472 h 5239"/>
                <a:gd name="T30" fmla="*/ 7784 w 7822"/>
                <a:gd name="T31" fmla="*/ 4510 h 5239"/>
                <a:gd name="T32" fmla="*/ 7757 w 7822"/>
                <a:gd name="T33" fmla="*/ 4541 h 5239"/>
                <a:gd name="T34" fmla="*/ 7724 w 7822"/>
                <a:gd name="T35" fmla="*/ 4568 h 5239"/>
                <a:gd name="T36" fmla="*/ 7687 w 7822"/>
                <a:gd name="T37" fmla="*/ 4589 h 5239"/>
                <a:gd name="T38" fmla="*/ 7655 w 7822"/>
                <a:gd name="T39" fmla="*/ 4599 h 5239"/>
                <a:gd name="T40" fmla="*/ 7634 w 7822"/>
                <a:gd name="T41" fmla="*/ 4603 h 5239"/>
                <a:gd name="T42" fmla="*/ 615 w 7822"/>
                <a:gd name="T43" fmla="*/ 5238 h 5239"/>
                <a:gd name="T44" fmla="*/ 592 w 7822"/>
                <a:gd name="T45" fmla="*/ 5239 h 5239"/>
                <a:gd name="T46" fmla="*/ 571 w 7822"/>
                <a:gd name="T47" fmla="*/ 5238 h 5239"/>
                <a:gd name="T48" fmla="*/ 529 w 7822"/>
                <a:gd name="T49" fmla="*/ 5229 h 5239"/>
                <a:gd name="T50" fmla="*/ 490 w 7822"/>
                <a:gd name="T51" fmla="*/ 5212 h 5239"/>
                <a:gd name="T52" fmla="*/ 455 w 7822"/>
                <a:gd name="T53" fmla="*/ 5188 h 5239"/>
                <a:gd name="T54" fmla="*/ 426 w 7822"/>
                <a:gd name="T55" fmla="*/ 5158 h 5239"/>
                <a:gd name="T56" fmla="*/ 402 w 7822"/>
                <a:gd name="T57" fmla="*/ 5123 h 5239"/>
                <a:gd name="T58" fmla="*/ 386 w 7822"/>
                <a:gd name="T59" fmla="*/ 5083 h 5239"/>
                <a:gd name="T60" fmla="*/ 380 w 7822"/>
                <a:gd name="T61" fmla="*/ 5062 h 5239"/>
                <a:gd name="T62" fmla="*/ 377 w 7822"/>
                <a:gd name="T63" fmla="*/ 5040 h 5239"/>
                <a:gd name="T64" fmla="*/ 0 w 7822"/>
                <a:gd name="T65" fmla="*/ 861 h 5239"/>
                <a:gd name="T66" fmla="*/ 0 w 7822"/>
                <a:gd name="T67" fmla="*/ 839 h 5239"/>
                <a:gd name="T68" fmla="*/ 6 w 7822"/>
                <a:gd name="T69" fmla="*/ 807 h 5239"/>
                <a:gd name="T70" fmla="*/ 18 w 7822"/>
                <a:gd name="T71" fmla="*/ 767 h 5239"/>
                <a:gd name="T72" fmla="*/ 38 w 7822"/>
                <a:gd name="T73" fmla="*/ 730 h 5239"/>
                <a:gd name="T74" fmla="*/ 65 w 7822"/>
                <a:gd name="T75" fmla="*/ 698 h 5239"/>
                <a:gd name="T76" fmla="*/ 98 w 7822"/>
                <a:gd name="T77" fmla="*/ 671 h 5239"/>
                <a:gd name="T78" fmla="*/ 135 w 7822"/>
                <a:gd name="T79" fmla="*/ 650 h 5239"/>
                <a:gd name="T80" fmla="*/ 167 w 7822"/>
                <a:gd name="T81" fmla="*/ 640 h 5239"/>
                <a:gd name="T82" fmla="*/ 188 w 7822"/>
                <a:gd name="T83" fmla="*/ 63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22" h="5239">
                  <a:moveTo>
                    <a:pt x="199" y="635"/>
                  </a:moveTo>
                  <a:lnTo>
                    <a:pt x="7207" y="1"/>
                  </a:lnTo>
                  <a:lnTo>
                    <a:pt x="7219" y="0"/>
                  </a:lnTo>
                  <a:lnTo>
                    <a:pt x="7229" y="0"/>
                  </a:lnTo>
                  <a:lnTo>
                    <a:pt x="7240" y="0"/>
                  </a:lnTo>
                  <a:lnTo>
                    <a:pt x="7251" y="1"/>
                  </a:lnTo>
                  <a:lnTo>
                    <a:pt x="7273" y="4"/>
                  </a:lnTo>
                  <a:lnTo>
                    <a:pt x="7293" y="11"/>
                  </a:lnTo>
                  <a:lnTo>
                    <a:pt x="7313" y="18"/>
                  </a:lnTo>
                  <a:lnTo>
                    <a:pt x="7332" y="27"/>
                  </a:lnTo>
                  <a:lnTo>
                    <a:pt x="7349" y="38"/>
                  </a:lnTo>
                  <a:lnTo>
                    <a:pt x="7367" y="51"/>
                  </a:lnTo>
                  <a:lnTo>
                    <a:pt x="7382" y="65"/>
                  </a:lnTo>
                  <a:lnTo>
                    <a:pt x="7396" y="81"/>
                  </a:lnTo>
                  <a:lnTo>
                    <a:pt x="7409" y="97"/>
                  </a:lnTo>
                  <a:lnTo>
                    <a:pt x="7420" y="116"/>
                  </a:lnTo>
                  <a:lnTo>
                    <a:pt x="7429" y="135"/>
                  </a:lnTo>
                  <a:lnTo>
                    <a:pt x="7436" y="156"/>
                  </a:lnTo>
                  <a:lnTo>
                    <a:pt x="7439" y="167"/>
                  </a:lnTo>
                  <a:lnTo>
                    <a:pt x="7441" y="177"/>
                  </a:lnTo>
                  <a:lnTo>
                    <a:pt x="7443" y="188"/>
                  </a:lnTo>
                  <a:lnTo>
                    <a:pt x="7445" y="199"/>
                  </a:lnTo>
                  <a:lnTo>
                    <a:pt x="7821" y="4366"/>
                  </a:lnTo>
                  <a:lnTo>
                    <a:pt x="7822" y="4378"/>
                  </a:lnTo>
                  <a:lnTo>
                    <a:pt x="7822" y="4389"/>
                  </a:lnTo>
                  <a:lnTo>
                    <a:pt x="7822" y="4400"/>
                  </a:lnTo>
                  <a:lnTo>
                    <a:pt x="7821" y="4410"/>
                  </a:lnTo>
                  <a:lnTo>
                    <a:pt x="7817" y="4432"/>
                  </a:lnTo>
                  <a:lnTo>
                    <a:pt x="7811" y="4453"/>
                  </a:lnTo>
                  <a:lnTo>
                    <a:pt x="7804" y="4472"/>
                  </a:lnTo>
                  <a:lnTo>
                    <a:pt x="7795" y="4491"/>
                  </a:lnTo>
                  <a:lnTo>
                    <a:pt x="7784" y="4510"/>
                  </a:lnTo>
                  <a:lnTo>
                    <a:pt x="7771" y="4526"/>
                  </a:lnTo>
                  <a:lnTo>
                    <a:pt x="7757" y="4541"/>
                  </a:lnTo>
                  <a:lnTo>
                    <a:pt x="7741" y="4556"/>
                  </a:lnTo>
                  <a:lnTo>
                    <a:pt x="7724" y="4568"/>
                  </a:lnTo>
                  <a:lnTo>
                    <a:pt x="7706" y="4579"/>
                  </a:lnTo>
                  <a:lnTo>
                    <a:pt x="7687" y="4589"/>
                  </a:lnTo>
                  <a:lnTo>
                    <a:pt x="7666" y="4595"/>
                  </a:lnTo>
                  <a:lnTo>
                    <a:pt x="7655" y="4599"/>
                  </a:lnTo>
                  <a:lnTo>
                    <a:pt x="7644" y="4601"/>
                  </a:lnTo>
                  <a:lnTo>
                    <a:pt x="7634" y="4603"/>
                  </a:lnTo>
                  <a:lnTo>
                    <a:pt x="7623" y="4604"/>
                  </a:lnTo>
                  <a:lnTo>
                    <a:pt x="615" y="5238"/>
                  </a:lnTo>
                  <a:lnTo>
                    <a:pt x="604" y="5239"/>
                  </a:lnTo>
                  <a:lnTo>
                    <a:pt x="592" y="5239"/>
                  </a:lnTo>
                  <a:lnTo>
                    <a:pt x="581" y="5239"/>
                  </a:lnTo>
                  <a:lnTo>
                    <a:pt x="571" y="5238"/>
                  </a:lnTo>
                  <a:lnTo>
                    <a:pt x="549" y="5235"/>
                  </a:lnTo>
                  <a:lnTo>
                    <a:pt x="529" y="5229"/>
                  </a:lnTo>
                  <a:lnTo>
                    <a:pt x="509" y="5222"/>
                  </a:lnTo>
                  <a:lnTo>
                    <a:pt x="490" y="5212"/>
                  </a:lnTo>
                  <a:lnTo>
                    <a:pt x="472" y="5201"/>
                  </a:lnTo>
                  <a:lnTo>
                    <a:pt x="455" y="5188"/>
                  </a:lnTo>
                  <a:lnTo>
                    <a:pt x="440" y="5174"/>
                  </a:lnTo>
                  <a:lnTo>
                    <a:pt x="426" y="5158"/>
                  </a:lnTo>
                  <a:lnTo>
                    <a:pt x="413" y="5142"/>
                  </a:lnTo>
                  <a:lnTo>
                    <a:pt x="402" y="5123"/>
                  </a:lnTo>
                  <a:lnTo>
                    <a:pt x="393" y="5104"/>
                  </a:lnTo>
                  <a:lnTo>
                    <a:pt x="386" y="5083"/>
                  </a:lnTo>
                  <a:lnTo>
                    <a:pt x="383" y="5072"/>
                  </a:lnTo>
                  <a:lnTo>
                    <a:pt x="380" y="5062"/>
                  </a:lnTo>
                  <a:lnTo>
                    <a:pt x="378" y="5051"/>
                  </a:lnTo>
                  <a:lnTo>
                    <a:pt x="377" y="5040"/>
                  </a:lnTo>
                  <a:lnTo>
                    <a:pt x="1" y="873"/>
                  </a:lnTo>
                  <a:lnTo>
                    <a:pt x="0" y="861"/>
                  </a:lnTo>
                  <a:lnTo>
                    <a:pt x="0" y="850"/>
                  </a:lnTo>
                  <a:lnTo>
                    <a:pt x="0" y="839"/>
                  </a:lnTo>
                  <a:lnTo>
                    <a:pt x="1" y="829"/>
                  </a:lnTo>
                  <a:lnTo>
                    <a:pt x="6" y="807"/>
                  </a:lnTo>
                  <a:lnTo>
                    <a:pt x="11" y="786"/>
                  </a:lnTo>
                  <a:lnTo>
                    <a:pt x="18" y="767"/>
                  </a:lnTo>
                  <a:lnTo>
                    <a:pt x="27" y="747"/>
                  </a:lnTo>
                  <a:lnTo>
                    <a:pt x="38" y="730"/>
                  </a:lnTo>
                  <a:lnTo>
                    <a:pt x="51" y="713"/>
                  </a:lnTo>
                  <a:lnTo>
                    <a:pt x="65" y="698"/>
                  </a:lnTo>
                  <a:lnTo>
                    <a:pt x="81" y="684"/>
                  </a:lnTo>
                  <a:lnTo>
                    <a:pt x="98" y="671"/>
                  </a:lnTo>
                  <a:lnTo>
                    <a:pt x="116" y="660"/>
                  </a:lnTo>
                  <a:lnTo>
                    <a:pt x="135" y="650"/>
                  </a:lnTo>
                  <a:lnTo>
                    <a:pt x="156" y="644"/>
                  </a:lnTo>
                  <a:lnTo>
                    <a:pt x="167" y="640"/>
                  </a:lnTo>
                  <a:lnTo>
                    <a:pt x="177" y="638"/>
                  </a:lnTo>
                  <a:lnTo>
                    <a:pt x="188" y="636"/>
                  </a:lnTo>
                  <a:lnTo>
                    <a:pt x="199" y="6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58" name="任意多边形: 形状 157"/>
            <p:cNvSpPr/>
            <p:nvPr/>
          </p:nvSpPr>
          <p:spPr bwMode="auto">
            <a:xfrm>
              <a:off x="7909769" y="3587122"/>
              <a:ext cx="2572057" cy="1160822"/>
            </a:xfrm>
            <a:custGeom>
              <a:avLst/>
              <a:gdLst>
                <a:gd name="T0" fmla="*/ 6319 w 6626"/>
                <a:gd name="T1" fmla="*/ 1 h 2994"/>
                <a:gd name="T2" fmla="*/ 6339 w 6626"/>
                <a:gd name="T3" fmla="*/ 1 h 2994"/>
                <a:gd name="T4" fmla="*/ 6357 w 6626"/>
                <a:gd name="T5" fmla="*/ 5 h 2994"/>
                <a:gd name="T6" fmla="*/ 6375 w 6626"/>
                <a:gd name="T7" fmla="*/ 12 h 2994"/>
                <a:gd name="T8" fmla="*/ 6390 w 6626"/>
                <a:gd name="T9" fmla="*/ 23 h 2994"/>
                <a:gd name="T10" fmla="*/ 6403 w 6626"/>
                <a:gd name="T11" fmla="*/ 36 h 2994"/>
                <a:gd name="T12" fmla="*/ 6412 w 6626"/>
                <a:gd name="T13" fmla="*/ 51 h 2994"/>
                <a:gd name="T14" fmla="*/ 6420 w 6626"/>
                <a:gd name="T15" fmla="*/ 68 h 2994"/>
                <a:gd name="T16" fmla="*/ 6423 w 6626"/>
                <a:gd name="T17" fmla="*/ 88 h 2994"/>
                <a:gd name="T18" fmla="*/ 6626 w 6626"/>
                <a:gd name="T19" fmla="*/ 2336 h 2994"/>
                <a:gd name="T20" fmla="*/ 6624 w 6626"/>
                <a:gd name="T21" fmla="*/ 2355 h 2994"/>
                <a:gd name="T22" fmla="*/ 6618 w 6626"/>
                <a:gd name="T23" fmla="*/ 2372 h 2994"/>
                <a:gd name="T24" fmla="*/ 6609 w 6626"/>
                <a:gd name="T25" fmla="*/ 2389 h 2994"/>
                <a:gd name="T26" fmla="*/ 6597 w 6626"/>
                <a:gd name="T27" fmla="*/ 2403 h 2994"/>
                <a:gd name="T28" fmla="*/ 6583 w 6626"/>
                <a:gd name="T29" fmla="*/ 2415 h 2994"/>
                <a:gd name="T30" fmla="*/ 6567 w 6626"/>
                <a:gd name="T31" fmla="*/ 2423 h 2994"/>
                <a:gd name="T32" fmla="*/ 6549 w 6626"/>
                <a:gd name="T33" fmla="*/ 2429 h 2994"/>
                <a:gd name="T34" fmla="*/ 306 w 6626"/>
                <a:gd name="T35" fmla="*/ 2994 h 2994"/>
                <a:gd name="T36" fmla="*/ 286 w 6626"/>
                <a:gd name="T37" fmla="*/ 2994 h 2994"/>
                <a:gd name="T38" fmla="*/ 268 w 6626"/>
                <a:gd name="T39" fmla="*/ 2990 h 2994"/>
                <a:gd name="T40" fmla="*/ 251 w 6626"/>
                <a:gd name="T41" fmla="*/ 2982 h 2994"/>
                <a:gd name="T42" fmla="*/ 236 w 6626"/>
                <a:gd name="T43" fmla="*/ 2973 h 2994"/>
                <a:gd name="T44" fmla="*/ 224 w 6626"/>
                <a:gd name="T45" fmla="*/ 2959 h 2994"/>
                <a:gd name="T46" fmla="*/ 213 w 6626"/>
                <a:gd name="T47" fmla="*/ 2943 h 2994"/>
                <a:gd name="T48" fmla="*/ 205 w 6626"/>
                <a:gd name="T49" fmla="*/ 2926 h 2994"/>
                <a:gd name="T50" fmla="*/ 202 w 6626"/>
                <a:gd name="T51" fmla="*/ 2908 h 2994"/>
                <a:gd name="T52" fmla="*/ 0 w 6626"/>
                <a:gd name="T53" fmla="*/ 659 h 2994"/>
                <a:gd name="T54" fmla="*/ 2 w 6626"/>
                <a:gd name="T55" fmla="*/ 640 h 2994"/>
                <a:gd name="T56" fmla="*/ 7 w 6626"/>
                <a:gd name="T57" fmla="*/ 622 h 2994"/>
                <a:gd name="T58" fmla="*/ 16 w 6626"/>
                <a:gd name="T59" fmla="*/ 606 h 2994"/>
                <a:gd name="T60" fmla="*/ 28 w 6626"/>
                <a:gd name="T61" fmla="*/ 592 h 2994"/>
                <a:gd name="T62" fmla="*/ 42 w 6626"/>
                <a:gd name="T63" fmla="*/ 581 h 2994"/>
                <a:gd name="T64" fmla="*/ 58 w 6626"/>
                <a:gd name="T65" fmla="*/ 571 h 2994"/>
                <a:gd name="T66" fmla="*/ 77 w 6626"/>
                <a:gd name="T67" fmla="*/ 566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26" h="2994">
                  <a:moveTo>
                    <a:pt x="86" y="565"/>
                  </a:moveTo>
                  <a:lnTo>
                    <a:pt x="6319" y="1"/>
                  </a:lnTo>
                  <a:lnTo>
                    <a:pt x="6329" y="0"/>
                  </a:lnTo>
                  <a:lnTo>
                    <a:pt x="6339" y="1"/>
                  </a:lnTo>
                  <a:lnTo>
                    <a:pt x="6349" y="2"/>
                  </a:lnTo>
                  <a:lnTo>
                    <a:pt x="6357" y="5"/>
                  </a:lnTo>
                  <a:lnTo>
                    <a:pt x="6366" y="9"/>
                  </a:lnTo>
                  <a:lnTo>
                    <a:pt x="6375" y="12"/>
                  </a:lnTo>
                  <a:lnTo>
                    <a:pt x="6382" y="17"/>
                  </a:lnTo>
                  <a:lnTo>
                    <a:pt x="6390" y="23"/>
                  </a:lnTo>
                  <a:lnTo>
                    <a:pt x="6396" y="29"/>
                  </a:lnTo>
                  <a:lnTo>
                    <a:pt x="6403" y="36"/>
                  </a:lnTo>
                  <a:lnTo>
                    <a:pt x="6408" y="43"/>
                  </a:lnTo>
                  <a:lnTo>
                    <a:pt x="6412" y="51"/>
                  </a:lnTo>
                  <a:lnTo>
                    <a:pt x="6417" y="59"/>
                  </a:lnTo>
                  <a:lnTo>
                    <a:pt x="6420" y="68"/>
                  </a:lnTo>
                  <a:lnTo>
                    <a:pt x="6422" y="78"/>
                  </a:lnTo>
                  <a:lnTo>
                    <a:pt x="6423" y="88"/>
                  </a:lnTo>
                  <a:lnTo>
                    <a:pt x="6625" y="2326"/>
                  </a:lnTo>
                  <a:lnTo>
                    <a:pt x="6626" y="2336"/>
                  </a:lnTo>
                  <a:lnTo>
                    <a:pt x="6625" y="2345"/>
                  </a:lnTo>
                  <a:lnTo>
                    <a:pt x="6624" y="2355"/>
                  </a:lnTo>
                  <a:lnTo>
                    <a:pt x="6621" y="2364"/>
                  </a:lnTo>
                  <a:lnTo>
                    <a:pt x="6618" y="2372"/>
                  </a:lnTo>
                  <a:lnTo>
                    <a:pt x="6614" y="2381"/>
                  </a:lnTo>
                  <a:lnTo>
                    <a:pt x="6609" y="2389"/>
                  </a:lnTo>
                  <a:lnTo>
                    <a:pt x="6604" y="2396"/>
                  </a:lnTo>
                  <a:lnTo>
                    <a:pt x="6597" y="2403"/>
                  </a:lnTo>
                  <a:lnTo>
                    <a:pt x="6591" y="2409"/>
                  </a:lnTo>
                  <a:lnTo>
                    <a:pt x="6583" y="2415"/>
                  </a:lnTo>
                  <a:lnTo>
                    <a:pt x="6576" y="2419"/>
                  </a:lnTo>
                  <a:lnTo>
                    <a:pt x="6567" y="2423"/>
                  </a:lnTo>
                  <a:lnTo>
                    <a:pt x="6558" y="2426"/>
                  </a:lnTo>
                  <a:lnTo>
                    <a:pt x="6549" y="2429"/>
                  </a:lnTo>
                  <a:lnTo>
                    <a:pt x="6539" y="2430"/>
                  </a:lnTo>
                  <a:lnTo>
                    <a:pt x="306" y="2994"/>
                  </a:lnTo>
                  <a:lnTo>
                    <a:pt x="296" y="2994"/>
                  </a:lnTo>
                  <a:lnTo>
                    <a:pt x="286" y="2994"/>
                  </a:lnTo>
                  <a:lnTo>
                    <a:pt x="278" y="2992"/>
                  </a:lnTo>
                  <a:lnTo>
                    <a:pt x="268" y="2990"/>
                  </a:lnTo>
                  <a:lnTo>
                    <a:pt x="259" y="2987"/>
                  </a:lnTo>
                  <a:lnTo>
                    <a:pt x="251" y="2982"/>
                  </a:lnTo>
                  <a:lnTo>
                    <a:pt x="243" y="2978"/>
                  </a:lnTo>
                  <a:lnTo>
                    <a:pt x="236" y="2973"/>
                  </a:lnTo>
                  <a:lnTo>
                    <a:pt x="229" y="2966"/>
                  </a:lnTo>
                  <a:lnTo>
                    <a:pt x="224" y="2959"/>
                  </a:lnTo>
                  <a:lnTo>
                    <a:pt x="217" y="2952"/>
                  </a:lnTo>
                  <a:lnTo>
                    <a:pt x="213" y="2943"/>
                  </a:lnTo>
                  <a:lnTo>
                    <a:pt x="208" y="2935"/>
                  </a:lnTo>
                  <a:lnTo>
                    <a:pt x="205" y="2926"/>
                  </a:lnTo>
                  <a:lnTo>
                    <a:pt x="203" y="2918"/>
                  </a:lnTo>
                  <a:lnTo>
                    <a:pt x="202" y="2908"/>
                  </a:lnTo>
                  <a:lnTo>
                    <a:pt x="0" y="669"/>
                  </a:lnTo>
                  <a:lnTo>
                    <a:pt x="0" y="659"/>
                  </a:lnTo>
                  <a:lnTo>
                    <a:pt x="0" y="649"/>
                  </a:lnTo>
                  <a:lnTo>
                    <a:pt x="2" y="640"/>
                  </a:lnTo>
                  <a:lnTo>
                    <a:pt x="4" y="631"/>
                  </a:lnTo>
                  <a:lnTo>
                    <a:pt x="7" y="622"/>
                  </a:lnTo>
                  <a:lnTo>
                    <a:pt x="12" y="614"/>
                  </a:lnTo>
                  <a:lnTo>
                    <a:pt x="16" y="606"/>
                  </a:lnTo>
                  <a:lnTo>
                    <a:pt x="22" y="599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2" y="581"/>
                  </a:lnTo>
                  <a:lnTo>
                    <a:pt x="50" y="575"/>
                  </a:lnTo>
                  <a:lnTo>
                    <a:pt x="58" y="571"/>
                  </a:lnTo>
                  <a:lnTo>
                    <a:pt x="68" y="568"/>
                  </a:lnTo>
                  <a:lnTo>
                    <a:pt x="77" y="566"/>
                  </a:lnTo>
                  <a:lnTo>
                    <a:pt x="86" y="56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59" name="任意多边形: 形状 158"/>
            <p:cNvSpPr/>
            <p:nvPr/>
          </p:nvSpPr>
          <p:spPr bwMode="auto">
            <a:xfrm>
              <a:off x="8183474" y="3546357"/>
              <a:ext cx="1931470" cy="279529"/>
            </a:xfrm>
            <a:custGeom>
              <a:avLst/>
              <a:gdLst>
                <a:gd name="T0" fmla="*/ 4903 w 4974"/>
                <a:gd name="T1" fmla="*/ 289 h 723"/>
                <a:gd name="T2" fmla="*/ 109 w 4974"/>
                <a:gd name="T3" fmla="*/ 723 h 723"/>
                <a:gd name="T4" fmla="*/ 100 w 4974"/>
                <a:gd name="T5" fmla="*/ 723 h 723"/>
                <a:gd name="T6" fmla="*/ 92 w 4974"/>
                <a:gd name="T7" fmla="*/ 721 h 723"/>
                <a:gd name="T8" fmla="*/ 84 w 4974"/>
                <a:gd name="T9" fmla="*/ 718 h 723"/>
                <a:gd name="T10" fmla="*/ 75 w 4974"/>
                <a:gd name="T11" fmla="*/ 714 h 723"/>
                <a:gd name="T12" fmla="*/ 68 w 4974"/>
                <a:gd name="T13" fmla="*/ 708 h 723"/>
                <a:gd name="T14" fmla="*/ 60 w 4974"/>
                <a:gd name="T15" fmla="*/ 701 h 723"/>
                <a:gd name="T16" fmla="*/ 53 w 4974"/>
                <a:gd name="T17" fmla="*/ 693 h 723"/>
                <a:gd name="T18" fmla="*/ 46 w 4974"/>
                <a:gd name="T19" fmla="*/ 684 h 723"/>
                <a:gd name="T20" fmla="*/ 40 w 4974"/>
                <a:gd name="T21" fmla="*/ 674 h 723"/>
                <a:gd name="T22" fmla="*/ 33 w 4974"/>
                <a:gd name="T23" fmla="*/ 663 h 723"/>
                <a:gd name="T24" fmla="*/ 29 w 4974"/>
                <a:gd name="T25" fmla="*/ 651 h 723"/>
                <a:gd name="T26" fmla="*/ 24 w 4974"/>
                <a:gd name="T27" fmla="*/ 638 h 723"/>
                <a:gd name="T28" fmla="*/ 19 w 4974"/>
                <a:gd name="T29" fmla="*/ 624 h 723"/>
                <a:gd name="T30" fmla="*/ 16 w 4974"/>
                <a:gd name="T31" fmla="*/ 610 h 723"/>
                <a:gd name="T32" fmla="*/ 14 w 4974"/>
                <a:gd name="T33" fmla="*/ 596 h 723"/>
                <a:gd name="T34" fmla="*/ 12 w 4974"/>
                <a:gd name="T35" fmla="*/ 581 h 723"/>
                <a:gd name="T36" fmla="*/ 0 w 4974"/>
                <a:gd name="T37" fmla="*/ 449 h 723"/>
                <a:gd name="T38" fmla="*/ 4961 w 4974"/>
                <a:gd name="T39" fmla="*/ 0 h 723"/>
                <a:gd name="T40" fmla="*/ 4973 w 4974"/>
                <a:gd name="T41" fmla="*/ 132 h 723"/>
                <a:gd name="T42" fmla="*/ 4974 w 4974"/>
                <a:gd name="T43" fmla="*/ 147 h 723"/>
                <a:gd name="T44" fmla="*/ 4974 w 4974"/>
                <a:gd name="T45" fmla="*/ 162 h 723"/>
                <a:gd name="T46" fmla="*/ 4973 w 4974"/>
                <a:gd name="T47" fmla="*/ 176 h 723"/>
                <a:gd name="T48" fmla="*/ 4972 w 4974"/>
                <a:gd name="T49" fmla="*/ 190 h 723"/>
                <a:gd name="T50" fmla="*/ 4968 w 4974"/>
                <a:gd name="T51" fmla="*/ 203 h 723"/>
                <a:gd name="T52" fmla="*/ 4966 w 4974"/>
                <a:gd name="T53" fmla="*/ 216 h 723"/>
                <a:gd name="T54" fmla="*/ 4962 w 4974"/>
                <a:gd name="T55" fmla="*/ 228 h 723"/>
                <a:gd name="T56" fmla="*/ 4958 w 4974"/>
                <a:gd name="T57" fmla="*/ 239 h 723"/>
                <a:gd name="T58" fmla="*/ 4952 w 4974"/>
                <a:gd name="T59" fmla="*/ 250 h 723"/>
                <a:gd name="T60" fmla="*/ 4947 w 4974"/>
                <a:gd name="T61" fmla="*/ 259 h 723"/>
                <a:gd name="T62" fmla="*/ 4940 w 4974"/>
                <a:gd name="T63" fmla="*/ 267 h 723"/>
                <a:gd name="T64" fmla="*/ 4934 w 4974"/>
                <a:gd name="T65" fmla="*/ 274 h 723"/>
                <a:gd name="T66" fmla="*/ 4926 w 4974"/>
                <a:gd name="T67" fmla="*/ 280 h 723"/>
                <a:gd name="T68" fmla="*/ 4919 w 4974"/>
                <a:gd name="T69" fmla="*/ 285 h 723"/>
                <a:gd name="T70" fmla="*/ 4911 w 4974"/>
                <a:gd name="T71" fmla="*/ 287 h 723"/>
                <a:gd name="T72" fmla="*/ 4903 w 4974"/>
                <a:gd name="T73" fmla="*/ 289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4" h="723">
                  <a:moveTo>
                    <a:pt x="4903" y="289"/>
                  </a:moveTo>
                  <a:lnTo>
                    <a:pt x="109" y="723"/>
                  </a:lnTo>
                  <a:lnTo>
                    <a:pt x="100" y="723"/>
                  </a:lnTo>
                  <a:lnTo>
                    <a:pt x="92" y="721"/>
                  </a:lnTo>
                  <a:lnTo>
                    <a:pt x="84" y="718"/>
                  </a:lnTo>
                  <a:lnTo>
                    <a:pt x="75" y="714"/>
                  </a:lnTo>
                  <a:lnTo>
                    <a:pt x="68" y="708"/>
                  </a:lnTo>
                  <a:lnTo>
                    <a:pt x="60" y="701"/>
                  </a:lnTo>
                  <a:lnTo>
                    <a:pt x="53" y="693"/>
                  </a:lnTo>
                  <a:lnTo>
                    <a:pt x="46" y="684"/>
                  </a:lnTo>
                  <a:lnTo>
                    <a:pt x="40" y="674"/>
                  </a:lnTo>
                  <a:lnTo>
                    <a:pt x="33" y="663"/>
                  </a:lnTo>
                  <a:lnTo>
                    <a:pt x="29" y="651"/>
                  </a:lnTo>
                  <a:lnTo>
                    <a:pt x="24" y="638"/>
                  </a:lnTo>
                  <a:lnTo>
                    <a:pt x="19" y="624"/>
                  </a:lnTo>
                  <a:lnTo>
                    <a:pt x="16" y="610"/>
                  </a:lnTo>
                  <a:lnTo>
                    <a:pt x="14" y="596"/>
                  </a:lnTo>
                  <a:lnTo>
                    <a:pt x="12" y="581"/>
                  </a:lnTo>
                  <a:lnTo>
                    <a:pt x="0" y="449"/>
                  </a:lnTo>
                  <a:lnTo>
                    <a:pt x="4961" y="0"/>
                  </a:lnTo>
                  <a:lnTo>
                    <a:pt x="4973" y="132"/>
                  </a:lnTo>
                  <a:lnTo>
                    <a:pt x="4974" y="147"/>
                  </a:lnTo>
                  <a:lnTo>
                    <a:pt x="4974" y="162"/>
                  </a:lnTo>
                  <a:lnTo>
                    <a:pt x="4973" y="176"/>
                  </a:lnTo>
                  <a:lnTo>
                    <a:pt x="4972" y="190"/>
                  </a:lnTo>
                  <a:lnTo>
                    <a:pt x="4968" y="203"/>
                  </a:lnTo>
                  <a:lnTo>
                    <a:pt x="4966" y="216"/>
                  </a:lnTo>
                  <a:lnTo>
                    <a:pt x="4962" y="228"/>
                  </a:lnTo>
                  <a:lnTo>
                    <a:pt x="4958" y="239"/>
                  </a:lnTo>
                  <a:lnTo>
                    <a:pt x="4952" y="250"/>
                  </a:lnTo>
                  <a:lnTo>
                    <a:pt x="4947" y="259"/>
                  </a:lnTo>
                  <a:lnTo>
                    <a:pt x="4940" y="267"/>
                  </a:lnTo>
                  <a:lnTo>
                    <a:pt x="4934" y="274"/>
                  </a:lnTo>
                  <a:lnTo>
                    <a:pt x="4926" y="280"/>
                  </a:lnTo>
                  <a:lnTo>
                    <a:pt x="4919" y="285"/>
                  </a:lnTo>
                  <a:lnTo>
                    <a:pt x="4911" y="287"/>
                  </a:lnTo>
                  <a:lnTo>
                    <a:pt x="4903" y="28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0" name="任意多边形: 形状 159"/>
            <p:cNvSpPr/>
            <p:nvPr/>
          </p:nvSpPr>
          <p:spPr bwMode="auto">
            <a:xfrm>
              <a:off x="7952474" y="3899651"/>
              <a:ext cx="157236" cy="85411"/>
            </a:xfrm>
            <a:custGeom>
              <a:avLst/>
              <a:gdLst>
                <a:gd name="T0" fmla="*/ 0 w 406"/>
                <a:gd name="T1" fmla="*/ 34 h 222"/>
                <a:gd name="T2" fmla="*/ 388 w 406"/>
                <a:gd name="T3" fmla="*/ 0 h 222"/>
                <a:gd name="T4" fmla="*/ 406 w 406"/>
                <a:gd name="T5" fmla="*/ 186 h 222"/>
                <a:gd name="T6" fmla="*/ 18 w 406"/>
                <a:gd name="T7" fmla="*/ 222 h 222"/>
                <a:gd name="T8" fmla="*/ 0 w 406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1" name="任意多边形: 形状 160"/>
            <p:cNvSpPr/>
            <p:nvPr/>
          </p:nvSpPr>
          <p:spPr bwMode="auto">
            <a:xfrm>
              <a:off x="8123298" y="3884121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9 w 405"/>
                <a:gd name="T3" fmla="*/ 0 h 222"/>
                <a:gd name="T4" fmla="*/ 405 w 405"/>
                <a:gd name="T5" fmla="*/ 186 h 222"/>
                <a:gd name="T6" fmla="*/ 18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2" name="任意多边形: 形状 161"/>
            <p:cNvSpPr/>
            <p:nvPr/>
          </p:nvSpPr>
          <p:spPr bwMode="auto">
            <a:xfrm>
              <a:off x="8298004" y="3868592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7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7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3" name="任意多边形: 形状 162"/>
            <p:cNvSpPr/>
            <p:nvPr/>
          </p:nvSpPr>
          <p:spPr bwMode="auto">
            <a:xfrm>
              <a:off x="8468827" y="3853063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8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8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4" name="任意多边形: 形状 163"/>
            <p:cNvSpPr/>
            <p:nvPr/>
          </p:nvSpPr>
          <p:spPr bwMode="auto">
            <a:xfrm>
              <a:off x="8645473" y="3835592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7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7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5" name="任意多边形: 形状 164"/>
            <p:cNvSpPr/>
            <p:nvPr/>
          </p:nvSpPr>
          <p:spPr bwMode="auto">
            <a:xfrm>
              <a:off x="8816297" y="3820064"/>
              <a:ext cx="157236" cy="87353"/>
            </a:xfrm>
            <a:custGeom>
              <a:avLst/>
              <a:gdLst>
                <a:gd name="T0" fmla="*/ 0 w 406"/>
                <a:gd name="T1" fmla="*/ 34 h 221"/>
                <a:gd name="T2" fmla="*/ 388 w 406"/>
                <a:gd name="T3" fmla="*/ 0 h 221"/>
                <a:gd name="T4" fmla="*/ 406 w 406"/>
                <a:gd name="T5" fmla="*/ 186 h 221"/>
                <a:gd name="T6" fmla="*/ 18 w 406"/>
                <a:gd name="T7" fmla="*/ 221 h 221"/>
                <a:gd name="T8" fmla="*/ 0 w 406"/>
                <a:gd name="T9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1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6" name="任意多边形: 形状 165"/>
            <p:cNvSpPr/>
            <p:nvPr/>
          </p:nvSpPr>
          <p:spPr bwMode="auto">
            <a:xfrm>
              <a:off x="9159885" y="3789004"/>
              <a:ext cx="157236" cy="87353"/>
            </a:xfrm>
            <a:custGeom>
              <a:avLst/>
              <a:gdLst>
                <a:gd name="T0" fmla="*/ 0 w 406"/>
                <a:gd name="T1" fmla="*/ 36 h 223"/>
                <a:gd name="T2" fmla="*/ 388 w 406"/>
                <a:gd name="T3" fmla="*/ 0 h 223"/>
                <a:gd name="T4" fmla="*/ 406 w 406"/>
                <a:gd name="T5" fmla="*/ 188 h 223"/>
                <a:gd name="T6" fmla="*/ 18 w 406"/>
                <a:gd name="T7" fmla="*/ 223 h 223"/>
                <a:gd name="T8" fmla="*/ 0 w 406"/>
                <a:gd name="T9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3">
                  <a:moveTo>
                    <a:pt x="0" y="36"/>
                  </a:moveTo>
                  <a:lnTo>
                    <a:pt x="388" y="0"/>
                  </a:lnTo>
                  <a:lnTo>
                    <a:pt x="406" y="188"/>
                  </a:lnTo>
                  <a:lnTo>
                    <a:pt x="18" y="2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7" name="任意多边形: 形状 166"/>
            <p:cNvSpPr/>
            <p:nvPr/>
          </p:nvSpPr>
          <p:spPr bwMode="auto">
            <a:xfrm>
              <a:off x="9346238" y="3771534"/>
              <a:ext cx="15917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8" name="任意多边形: 形状 167"/>
            <p:cNvSpPr/>
            <p:nvPr/>
          </p:nvSpPr>
          <p:spPr bwMode="auto">
            <a:xfrm>
              <a:off x="9524826" y="3756004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9" name="任意多边形: 形状 168"/>
            <p:cNvSpPr/>
            <p:nvPr/>
          </p:nvSpPr>
          <p:spPr bwMode="auto">
            <a:xfrm>
              <a:off x="9695649" y="3740475"/>
              <a:ext cx="157236" cy="87353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0" name="任意多边形: 形状 169"/>
            <p:cNvSpPr/>
            <p:nvPr/>
          </p:nvSpPr>
          <p:spPr bwMode="auto">
            <a:xfrm>
              <a:off x="9868413" y="3724945"/>
              <a:ext cx="157236" cy="87353"/>
            </a:xfrm>
            <a:custGeom>
              <a:avLst/>
              <a:gdLst>
                <a:gd name="T0" fmla="*/ 0 w 405"/>
                <a:gd name="T1" fmla="*/ 35 h 222"/>
                <a:gd name="T2" fmla="*/ 389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5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1" name="任意多边形: 形状 170"/>
            <p:cNvSpPr/>
            <p:nvPr/>
          </p:nvSpPr>
          <p:spPr bwMode="auto">
            <a:xfrm>
              <a:off x="10039236" y="3709416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7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2" name="任意多边形: 形状 171"/>
            <p:cNvSpPr/>
            <p:nvPr/>
          </p:nvSpPr>
          <p:spPr bwMode="auto">
            <a:xfrm>
              <a:off x="10215884" y="3693886"/>
              <a:ext cx="157236" cy="85411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3" name="任意多边形: 形状 172"/>
            <p:cNvSpPr/>
            <p:nvPr/>
          </p:nvSpPr>
          <p:spPr bwMode="auto">
            <a:xfrm>
              <a:off x="7962180" y="399865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4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4" name="任意多边形: 形状 173"/>
            <p:cNvSpPr/>
            <p:nvPr/>
          </p:nvSpPr>
          <p:spPr bwMode="auto">
            <a:xfrm>
              <a:off x="8133003" y="3983122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5" name="任意多边形: 形状 174"/>
            <p:cNvSpPr/>
            <p:nvPr/>
          </p:nvSpPr>
          <p:spPr bwMode="auto">
            <a:xfrm>
              <a:off x="8305768" y="396759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6" name="任意多边形: 形状 175"/>
            <p:cNvSpPr/>
            <p:nvPr/>
          </p:nvSpPr>
          <p:spPr bwMode="auto">
            <a:xfrm>
              <a:off x="8476591" y="395206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7" name="任意多边形: 形状 176"/>
            <p:cNvSpPr/>
            <p:nvPr/>
          </p:nvSpPr>
          <p:spPr bwMode="auto">
            <a:xfrm>
              <a:off x="8655180" y="393653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8" name="任意多边形: 形状 177"/>
            <p:cNvSpPr/>
            <p:nvPr/>
          </p:nvSpPr>
          <p:spPr bwMode="auto">
            <a:xfrm>
              <a:off x="8826003" y="3921005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9" name="任意多边形: 形状 178"/>
            <p:cNvSpPr/>
            <p:nvPr/>
          </p:nvSpPr>
          <p:spPr bwMode="auto">
            <a:xfrm>
              <a:off x="8998767" y="3905475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0" name="任意多边形: 形状 179"/>
            <p:cNvSpPr/>
            <p:nvPr/>
          </p:nvSpPr>
          <p:spPr bwMode="auto">
            <a:xfrm>
              <a:off x="9169590" y="3889945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1" name="任意多边形: 形状 180"/>
            <p:cNvSpPr/>
            <p:nvPr/>
          </p:nvSpPr>
          <p:spPr bwMode="auto">
            <a:xfrm>
              <a:off x="9355943" y="3872475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2" name="任意多边形: 形状 181"/>
            <p:cNvSpPr/>
            <p:nvPr/>
          </p:nvSpPr>
          <p:spPr bwMode="auto">
            <a:xfrm>
              <a:off x="9534531" y="3856945"/>
              <a:ext cx="159176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3" name="任意多边形: 形状 182"/>
            <p:cNvSpPr/>
            <p:nvPr/>
          </p:nvSpPr>
          <p:spPr bwMode="auto">
            <a:xfrm>
              <a:off x="9705355" y="384141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4" name="任意多边形: 形状 183"/>
            <p:cNvSpPr/>
            <p:nvPr/>
          </p:nvSpPr>
          <p:spPr bwMode="auto">
            <a:xfrm>
              <a:off x="10048943" y="3792887"/>
              <a:ext cx="341647" cy="145588"/>
            </a:xfrm>
            <a:custGeom>
              <a:avLst/>
              <a:gdLst>
                <a:gd name="T0" fmla="*/ 0 w 879"/>
                <a:gd name="T1" fmla="*/ 78 h 371"/>
                <a:gd name="T2" fmla="*/ 853 w 879"/>
                <a:gd name="T3" fmla="*/ 0 h 371"/>
                <a:gd name="T4" fmla="*/ 879 w 879"/>
                <a:gd name="T5" fmla="*/ 294 h 371"/>
                <a:gd name="T6" fmla="*/ 27 w 879"/>
                <a:gd name="T7" fmla="*/ 371 h 371"/>
                <a:gd name="T8" fmla="*/ 0 w 879"/>
                <a:gd name="T9" fmla="*/ 7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371">
                  <a:moveTo>
                    <a:pt x="0" y="78"/>
                  </a:moveTo>
                  <a:lnTo>
                    <a:pt x="853" y="0"/>
                  </a:lnTo>
                  <a:lnTo>
                    <a:pt x="879" y="294"/>
                  </a:lnTo>
                  <a:lnTo>
                    <a:pt x="27" y="3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5" name="任意多边形: 形状 184"/>
            <p:cNvSpPr/>
            <p:nvPr/>
          </p:nvSpPr>
          <p:spPr bwMode="auto">
            <a:xfrm>
              <a:off x="7975769" y="4134534"/>
              <a:ext cx="225177" cy="133942"/>
            </a:xfrm>
            <a:custGeom>
              <a:avLst/>
              <a:gdLst>
                <a:gd name="T0" fmla="*/ 0 w 580"/>
                <a:gd name="T1" fmla="*/ 49 h 343"/>
                <a:gd name="T2" fmla="*/ 553 w 580"/>
                <a:gd name="T3" fmla="*/ 0 h 343"/>
                <a:gd name="T4" fmla="*/ 580 w 580"/>
                <a:gd name="T5" fmla="*/ 293 h 343"/>
                <a:gd name="T6" fmla="*/ 26 w 580"/>
                <a:gd name="T7" fmla="*/ 343 h 343"/>
                <a:gd name="T8" fmla="*/ 0 w 580"/>
                <a:gd name="T9" fmla="*/ 4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43">
                  <a:moveTo>
                    <a:pt x="0" y="49"/>
                  </a:moveTo>
                  <a:lnTo>
                    <a:pt x="553" y="0"/>
                  </a:lnTo>
                  <a:lnTo>
                    <a:pt x="580" y="293"/>
                  </a:lnTo>
                  <a:lnTo>
                    <a:pt x="26" y="3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6" name="任意多边形: 形状 185"/>
            <p:cNvSpPr/>
            <p:nvPr/>
          </p:nvSpPr>
          <p:spPr bwMode="auto">
            <a:xfrm>
              <a:off x="8212592" y="4117062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7" name="任意多边形: 形状 186"/>
            <p:cNvSpPr/>
            <p:nvPr/>
          </p:nvSpPr>
          <p:spPr bwMode="auto">
            <a:xfrm>
              <a:off x="8387298" y="4101533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8" name="任意多边形: 形状 187"/>
            <p:cNvSpPr/>
            <p:nvPr/>
          </p:nvSpPr>
          <p:spPr bwMode="auto">
            <a:xfrm>
              <a:off x="8558121" y="4086004"/>
              <a:ext cx="159176" cy="126177"/>
            </a:xfrm>
            <a:custGeom>
              <a:avLst/>
              <a:gdLst>
                <a:gd name="T0" fmla="*/ 0 w 414"/>
                <a:gd name="T1" fmla="*/ 35 h 328"/>
                <a:gd name="T2" fmla="*/ 387 w 414"/>
                <a:gd name="T3" fmla="*/ 0 h 328"/>
                <a:gd name="T4" fmla="*/ 414 w 414"/>
                <a:gd name="T5" fmla="*/ 293 h 328"/>
                <a:gd name="T6" fmla="*/ 27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9" name="任意多边形: 形状 188"/>
            <p:cNvSpPr/>
            <p:nvPr/>
          </p:nvSpPr>
          <p:spPr bwMode="auto">
            <a:xfrm>
              <a:off x="8905591" y="4054945"/>
              <a:ext cx="161118" cy="126177"/>
            </a:xfrm>
            <a:custGeom>
              <a:avLst/>
              <a:gdLst>
                <a:gd name="T0" fmla="*/ 0 w 413"/>
                <a:gd name="T1" fmla="*/ 35 h 328"/>
                <a:gd name="T2" fmla="*/ 387 w 413"/>
                <a:gd name="T3" fmla="*/ 0 h 328"/>
                <a:gd name="T4" fmla="*/ 413 w 413"/>
                <a:gd name="T5" fmla="*/ 293 h 328"/>
                <a:gd name="T6" fmla="*/ 25 w 413"/>
                <a:gd name="T7" fmla="*/ 328 h 328"/>
                <a:gd name="T8" fmla="*/ 0 w 413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28">
                  <a:moveTo>
                    <a:pt x="0" y="35"/>
                  </a:moveTo>
                  <a:lnTo>
                    <a:pt x="387" y="0"/>
                  </a:lnTo>
                  <a:lnTo>
                    <a:pt x="413" y="293"/>
                  </a:lnTo>
                  <a:lnTo>
                    <a:pt x="25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0" name="任意多边形: 形状 189"/>
            <p:cNvSpPr/>
            <p:nvPr/>
          </p:nvSpPr>
          <p:spPr bwMode="auto">
            <a:xfrm>
              <a:off x="9078356" y="4039415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1" name="任意多边形: 形状 190"/>
            <p:cNvSpPr/>
            <p:nvPr/>
          </p:nvSpPr>
          <p:spPr bwMode="auto">
            <a:xfrm>
              <a:off x="9249180" y="4023886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2" name="任意多边形: 形状 191"/>
            <p:cNvSpPr/>
            <p:nvPr/>
          </p:nvSpPr>
          <p:spPr bwMode="auto">
            <a:xfrm>
              <a:off x="9435532" y="4006416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3" name="任意多边形: 形状 192"/>
            <p:cNvSpPr/>
            <p:nvPr/>
          </p:nvSpPr>
          <p:spPr bwMode="auto">
            <a:xfrm>
              <a:off x="9614120" y="3990887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4" name="任意多边形: 形状 193"/>
            <p:cNvSpPr/>
            <p:nvPr/>
          </p:nvSpPr>
          <p:spPr bwMode="auto">
            <a:xfrm>
              <a:off x="9784943" y="3975358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5" name="任意多边形: 形状 194"/>
            <p:cNvSpPr/>
            <p:nvPr/>
          </p:nvSpPr>
          <p:spPr bwMode="auto">
            <a:xfrm>
              <a:off x="9963531" y="395788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6" name="任意多边形: 形状 195"/>
            <p:cNvSpPr/>
            <p:nvPr/>
          </p:nvSpPr>
          <p:spPr bwMode="auto">
            <a:xfrm>
              <a:off x="10134355" y="3932652"/>
              <a:ext cx="281471" cy="275647"/>
            </a:xfrm>
            <a:custGeom>
              <a:avLst/>
              <a:gdLst>
                <a:gd name="T0" fmla="*/ 0 w 722"/>
                <a:gd name="T1" fmla="*/ 60 h 706"/>
                <a:gd name="T2" fmla="*/ 662 w 722"/>
                <a:gd name="T3" fmla="*/ 0 h 706"/>
                <a:gd name="T4" fmla="*/ 683 w 722"/>
                <a:gd name="T5" fmla="*/ 220 h 706"/>
                <a:gd name="T6" fmla="*/ 689 w 722"/>
                <a:gd name="T7" fmla="*/ 293 h 706"/>
                <a:gd name="T8" fmla="*/ 722 w 722"/>
                <a:gd name="T9" fmla="*/ 656 h 706"/>
                <a:gd name="T10" fmla="*/ 177 w 722"/>
                <a:gd name="T11" fmla="*/ 706 h 706"/>
                <a:gd name="T12" fmla="*/ 144 w 722"/>
                <a:gd name="T13" fmla="*/ 342 h 706"/>
                <a:gd name="T14" fmla="*/ 27 w 722"/>
                <a:gd name="T15" fmla="*/ 353 h 706"/>
                <a:gd name="T16" fmla="*/ 0 w 722"/>
                <a:gd name="T17" fmla="*/ 6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2" h="706">
                  <a:moveTo>
                    <a:pt x="0" y="60"/>
                  </a:moveTo>
                  <a:lnTo>
                    <a:pt x="662" y="0"/>
                  </a:lnTo>
                  <a:lnTo>
                    <a:pt x="683" y="220"/>
                  </a:lnTo>
                  <a:lnTo>
                    <a:pt x="689" y="293"/>
                  </a:lnTo>
                  <a:lnTo>
                    <a:pt x="722" y="656"/>
                  </a:lnTo>
                  <a:lnTo>
                    <a:pt x="177" y="706"/>
                  </a:lnTo>
                  <a:lnTo>
                    <a:pt x="144" y="342"/>
                  </a:lnTo>
                  <a:lnTo>
                    <a:pt x="27" y="35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7" name="任意多边形: 形状 196"/>
            <p:cNvSpPr/>
            <p:nvPr/>
          </p:nvSpPr>
          <p:spPr bwMode="auto">
            <a:xfrm>
              <a:off x="8278592" y="425294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8" name="任意多边形: 形状 197"/>
            <p:cNvSpPr/>
            <p:nvPr/>
          </p:nvSpPr>
          <p:spPr bwMode="auto">
            <a:xfrm>
              <a:off x="8451355" y="423741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9" name="任意多边形: 形状 198"/>
            <p:cNvSpPr/>
            <p:nvPr/>
          </p:nvSpPr>
          <p:spPr bwMode="auto">
            <a:xfrm>
              <a:off x="8622179" y="4221886"/>
              <a:ext cx="161118" cy="128118"/>
            </a:xfrm>
            <a:custGeom>
              <a:avLst/>
              <a:gdLst>
                <a:gd name="T0" fmla="*/ 0 w 414"/>
                <a:gd name="T1" fmla="*/ 34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0" name="任意多边形: 形状 199"/>
            <p:cNvSpPr/>
            <p:nvPr/>
          </p:nvSpPr>
          <p:spPr bwMode="auto">
            <a:xfrm>
              <a:off x="8798826" y="420635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1" name="任意多边形: 形状 200"/>
            <p:cNvSpPr/>
            <p:nvPr/>
          </p:nvSpPr>
          <p:spPr bwMode="auto">
            <a:xfrm>
              <a:off x="8969650" y="4190827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2" name="任意多边形: 形状 201"/>
            <p:cNvSpPr/>
            <p:nvPr/>
          </p:nvSpPr>
          <p:spPr bwMode="auto">
            <a:xfrm>
              <a:off x="9144355" y="417529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3" name="任意多边形: 形状 202"/>
            <p:cNvSpPr/>
            <p:nvPr/>
          </p:nvSpPr>
          <p:spPr bwMode="auto">
            <a:xfrm>
              <a:off x="9315179" y="415976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4" name="任意多边形: 形状 203"/>
            <p:cNvSpPr/>
            <p:nvPr/>
          </p:nvSpPr>
          <p:spPr bwMode="auto">
            <a:xfrm>
              <a:off x="9501532" y="4142299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5" name="任意多边形: 形状 204"/>
            <p:cNvSpPr/>
            <p:nvPr/>
          </p:nvSpPr>
          <p:spPr bwMode="auto">
            <a:xfrm>
              <a:off x="9678178" y="4126769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6" name="任意多边形: 形状 205"/>
            <p:cNvSpPr/>
            <p:nvPr/>
          </p:nvSpPr>
          <p:spPr bwMode="auto">
            <a:xfrm>
              <a:off x="9849001" y="4111239"/>
              <a:ext cx="161118" cy="128118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7" name="任意多边形: 形状 206"/>
            <p:cNvSpPr/>
            <p:nvPr/>
          </p:nvSpPr>
          <p:spPr bwMode="auto">
            <a:xfrm>
              <a:off x="10023707" y="409571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8" name="任意多边形: 形状 207"/>
            <p:cNvSpPr/>
            <p:nvPr/>
          </p:nvSpPr>
          <p:spPr bwMode="auto">
            <a:xfrm>
              <a:off x="7987415" y="4264592"/>
              <a:ext cx="277589" cy="137824"/>
            </a:xfrm>
            <a:custGeom>
              <a:avLst/>
              <a:gdLst>
                <a:gd name="T0" fmla="*/ 0 w 715"/>
                <a:gd name="T1" fmla="*/ 62 h 356"/>
                <a:gd name="T2" fmla="*/ 688 w 715"/>
                <a:gd name="T3" fmla="*/ 0 h 356"/>
                <a:gd name="T4" fmla="*/ 715 w 715"/>
                <a:gd name="T5" fmla="*/ 293 h 356"/>
                <a:gd name="T6" fmla="*/ 26 w 715"/>
                <a:gd name="T7" fmla="*/ 356 h 356"/>
                <a:gd name="T8" fmla="*/ 0 w 715"/>
                <a:gd name="T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356">
                  <a:moveTo>
                    <a:pt x="0" y="62"/>
                  </a:moveTo>
                  <a:lnTo>
                    <a:pt x="688" y="0"/>
                  </a:lnTo>
                  <a:lnTo>
                    <a:pt x="715" y="293"/>
                  </a:lnTo>
                  <a:lnTo>
                    <a:pt x="26" y="35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9" name="任意多边形: 形状 208"/>
            <p:cNvSpPr/>
            <p:nvPr/>
          </p:nvSpPr>
          <p:spPr bwMode="auto">
            <a:xfrm>
              <a:off x="8377591" y="438688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0" name="任意多边形: 形状 209"/>
            <p:cNvSpPr/>
            <p:nvPr/>
          </p:nvSpPr>
          <p:spPr bwMode="auto">
            <a:xfrm>
              <a:off x="8548415" y="4371357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727002" y="435582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897826" y="434029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4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3" name="任意多边形: 形状 212"/>
            <p:cNvSpPr/>
            <p:nvPr/>
          </p:nvSpPr>
          <p:spPr bwMode="auto">
            <a:xfrm>
              <a:off x="9070591" y="432476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4" name="任意多边形: 形状 213"/>
            <p:cNvSpPr/>
            <p:nvPr/>
          </p:nvSpPr>
          <p:spPr bwMode="auto">
            <a:xfrm>
              <a:off x="9241415" y="4309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5" name="任意多边形: 形状 214"/>
            <p:cNvSpPr/>
            <p:nvPr/>
          </p:nvSpPr>
          <p:spPr bwMode="auto">
            <a:xfrm>
              <a:off x="9606355" y="4276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6" name="任意多边形: 形状 215"/>
            <p:cNvSpPr/>
            <p:nvPr/>
          </p:nvSpPr>
          <p:spPr bwMode="auto">
            <a:xfrm>
              <a:off x="9777179" y="426070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7" name="任意多边形: 形状 216"/>
            <p:cNvSpPr/>
            <p:nvPr/>
          </p:nvSpPr>
          <p:spPr bwMode="auto">
            <a:xfrm>
              <a:off x="9951884" y="4245180"/>
              <a:ext cx="159176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4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8" name="任意多边形: 形状 217"/>
            <p:cNvSpPr/>
            <p:nvPr/>
          </p:nvSpPr>
          <p:spPr bwMode="auto">
            <a:xfrm>
              <a:off x="7997121" y="4398534"/>
              <a:ext cx="355235" cy="145588"/>
            </a:xfrm>
            <a:custGeom>
              <a:avLst/>
              <a:gdLst>
                <a:gd name="T0" fmla="*/ 0 w 916"/>
                <a:gd name="T1" fmla="*/ 80 h 374"/>
                <a:gd name="T2" fmla="*/ 889 w 916"/>
                <a:gd name="T3" fmla="*/ 0 h 374"/>
                <a:gd name="T4" fmla="*/ 916 w 916"/>
                <a:gd name="T5" fmla="*/ 293 h 374"/>
                <a:gd name="T6" fmla="*/ 27 w 916"/>
                <a:gd name="T7" fmla="*/ 374 h 374"/>
                <a:gd name="T8" fmla="*/ 0 w 916"/>
                <a:gd name="T9" fmla="*/ 8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374">
                  <a:moveTo>
                    <a:pt x="0" y="80"/>
                  </a:moveTo>
                  <a:lnTo>
                    <a:pt x="889" y="0"/>
                  </a:lnTo>
                  <a:lnTo>
                    <a:pt x="916" y="293"/>
                  </a:lnTo>
                  <a:lnTo>
                    <a:pt x="27" y="37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9" name="任意多边形: 形状 218"/>
            <p:cNvSpPr/>
            <p:nvPr/>
          </p:nvSpPr>
          <p:spPr bwMode="auto">
            <a:xfrm>
              <a:off x="10126590" y="4216063"/>
              <a:ext cx="298941" cy="139764"/>
            </a:xfrm>
            <a:custGeom>
              <a:avLst/>
              <a:gdLst>
                <a:gd name="T0" fmla="*/ 0 w 770"/>
                <a:gd name="T1" fmla="*/ 67 h 360"/>
                <a:gd name="T2" fmla="*/ 744 w 770"/>
                <a:gd name="T3" fmla="*/ 0 h 360"/>
                <a:gd name="T4" fmla="*/ 770 w 770"/>
                <a:gd name="T5" fmla="*/ 293 h 360"/>
                <a:gd name="T6" fmla="*/ 26 w 770"/>
                <a:gd name="T7" fmla="*/ 360 h 360"/>
                <a:gd name="T8" fmla="*/ 0 w 770"/>
                <a:gd name="T9" fmla="*/ 6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360">
                  <a:moveTo>
                    <a:pt x="0" y="67"/>
                  </a:moveTo>
                  <a:lnTo>
                    <a:pt x="744" y="0"/>
                  </a:lnTo>
                  <a:lnTo>
                    <a:pt x="770" y="293"/>
                  </a:lnTo>
                  <a:lnTo>
                    <a:pt x="26" y="36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0" name="任意多边形: 形状 219"/>
            <p:cNvSpPr/>
            <p:nvPr/>
          </p:nvSpPr>
          <p:spPr bwMode="auto">
            <a:xfrm>
              <a:off x="8008768" y="4567414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1" name="任意多边形: 形状 220"/>
            <p:cNvSpPr/>
            <p:nvPr/>
          </p:nvSpPr>
          <p:spPr bwMode="auto">
            <a:xfrm>
              <a:off x="8183474" y="4551886"/>
              <a:ext cx="161118" cy="126177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2" name="任意多边形: 形状 221"/>
            <p:cNvSpPr/>
            <p:nvPr/>
          </p:nvSpPr>
          <p:spPr bwMode="auto">
            <a:xfrm>
              <a:off x="8354297" y="4536356"/>
              <a:ext cx="161118" cy="126177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8530944" y="451888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7 w 414"/>
                <a:gd name="T3" fmla="*/ 0 h 329"/>
                <a:gd name="T4" fmla="*/ 414 w 414"/>
                <a:gd name="T5" fmla="*/ 293 h 329"/>
                <a:gd name="T6" fmla="*/ 27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713415" y="4447062"/>
              <a:ext cx="790059" cy="182471"/>
            </a:xfrm>
            <a:custGeom>
              <a:avLst/>
              <a:gdLst>
                <a:gd name="T0" fmla="*/ 0 w 2032"/>
                <a:gd name="T1" fmla="*/ 181 h 474"/>
                <a:gd name="T2" fmla="*/ 2005 w 2032"/>
                <a:gd name="T3" fmla="*/ 0 h 474"/>
                <a:gd name="T4" fmla="*/ 2032 w 2032"/>
                <a:gd name="T5" fmla="*/ 294 h 474"/>
                <a:gd name="T6" fmla="*/ 26 w 2032"/>
                <a:gd name="T7" fmla="*/ 474 h 474"/>
                <a:gd name="T8" fmla="*/ 0 w 2032"/>
                <a:gd name="T9" fmla="*/ 18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2" h="474">
                  <a:moveTo>
                    <a:pt x="0" y="181"/>
                  </a:moveTo>
                  <a:lnTo>
                    <a:pt x="2005" y="0"/>
                  </a:lnTo>
                  <a:lnTo>
                    <a:pt x="2032" y="294"/>
                  </a:lnTo>
                  <a:lnTo>
                    <a:pt x="26" y="474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3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9519001" y="4427650"/>
              <a:ext cx="199941" cy="130060"/>
            </a:xfrm>
            <a:custGeom>
              <a:avLst/>
              <a:gdLst>
                <a:gd name="T0" fmla="*/ 0 w 514"/>
                <a:gd name="T1" fmla="*/ 44 h 337"/>
                <a:gd name="T2" fmla="*/ 487 w 514"/>
                <a:gd name="T3" fmla="*/ 0 h 337"/>
                <a:gd name="T4" fmla="*/ 514 w 514"/>
                <a:gd name="T5" fmla="*/ 293 h 337"/>
                <a:gd name="T6" fmla="*/ 27 w 514"/>
                <a:gd name="T7" fmla="*/ 337 h 337"/>
                <a:gd name="T8" fmla="*/ 0 w 514"/>
                <a:gd name="T9" fmla="*/ 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337">
                  <a:moveTo>
                    <a:pt x="0" y="44"/>
                  </a:moveTo>
                  <a:lnTo>
                    <a:pt x="487" y="0"/>
                  </a:lnTo>
                  <a:lnTo>
                    <a:pt x="514" y="293"/>
                  </a:lnTo>
                  <a:lnTo>
                    <a:pt x="27" y="3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9736413" y="4404356"/>
              <a:ext cx="225177" cy="133942"/>
            </a:xfrm>
            <a:custGeom>
              <a:avLst/>
              <a:gdLst>
                <a:gd name="T0" fmla="*/ 0 w 578"/>
                <a:gd name="T1" fmla="*/ 50 h 343"/>
                <a:gd name="T2" fmla="*/ 551 w 578"/>
                <a:gd name="T3" fmla="*/ 0 h 343"/>
                <a:gd name="T4" fmla="*/ 578 w 578"/>
                <a:gd name="T5" fmla="*/ 294 h 343"/>
                <a:gd name="T6" fmla="*/ 27 w 578"/>
                <a:gd name="T7" fmla="*/ 343 h 343"/>
                <a:gd name="T8" fmla="*/ 0 w 578"/>
                <a:gd name="T9" fmla="*/ 5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43">
                  <a:moveTo>
                    <a:pt x="0" y="50"/>
                  </a:moveTo>
                  <a:lnTo>
                    <a:pt x="551" y="0"/>
                  </a:lnTo>
                  <a:lnTo>
                    <a:pt x="578" y="294"/>
                  </a:lnTo>
                  <a:lnTo>
                    <a:pt x="27" y="34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7" name="任意多边形: 形状 226"/>
            <p:cNvSpPr/>
            <p:nvPr/>
          </p:nvSpPr>
          <p:spPr bwMode="auto">
            <a:xfrm>
              <a:off x="9982943" y="4447062"/>
              <a:ext cx="137824" cy="69883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6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6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8" name="任意多边形: 形状 227"/>
            <p:cNvSpPr/>
            <p:nvPr/>
          </p:nvSpPr>
          <p:spPr bwMode="auto">
            <a:xfrm>
              <a:off x="10144060" y="4433474"/>
              <a:ext cx="137824" cy="67942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7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7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9" name="任意多边形: 形状 228"/>
            <p:cNvSpPr/>
            <p:nvPr/>
          </p:nvSpPr>
          <p:spPr bwMode="auto">
            <a:xfrm>
              <a:off x="10309060" y="4417945"/>
              <a:ext cx="137824" cy="67942"/>
            </a:xfrm>
            <a:custGeom>
              <a:avLst/>
              <a:gdLst>
                <a:gd name="T0" fmla="*/ 0 w 359"/>
                <a:gd name="T1" fmla="*/ 30 h 177"/>
                <a:gd name="T2" fmla="*/ 345 w 359"/>
                <a:gd name="T3" fmla="*/ 0 h 177"/>
                <a:gd name="T4" fmla="*/ 359 w 359"/>
                <a:gd name="T5" fmla="*/ 146 h 177"/>
                <a:gd name="T6" fmla="*/ 13 w 359"/>
                <a:gd name="T7" fmla="*/ 177 h 177"/>
                <a:gd name="T8" fmla="*/ 0 w 359"/>
                <a:gd name="T9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7">
                  <a:moveTo>
                    <a:pt x="0" y="30"/>
                  </a:moveTo>
                  <a:lnTo>
                    <a:pt x="345" y="0"/>
                  </a:lnTo>
                  <a:lnTo>
                    <a:pt x="359" y="146"/>
                  </a:lnTo>
                  <a:lnTo>
                    <a:pt x="13" y="17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0" name="任意多边形: 形状 229"/>
            <p:cNvSpPr/>
            <p:nvPr/>
          </p:nvSpPr>
          <p:spPr bwMode="auto">
            <a:xfrm>
              <a:off x="10136296" y="4361650"/>
              <a:ext cx="139764" cy="67942"/>
            </a:xfrm>
            <a:custGeom>
              <a:avLst/>
              <a:gdLst>
                <a:gd name="T0" fmla="*/ 0 w 359"/>
                <a:gd name="T1" fmla="*/ 31 h 178"/>
                <a:gd name="T2" fmla="*/ 346 w 359"/>
                <a:gd name="T3" fmla="*/ 0 h 178"/>
                <a:gd name="T4" fmla="*/ 359 w 359"/>
                <a:gd name="T5" fmla="*/ 147 h 178"/>
                <a:gd name="T6" fmla="*/ 14 w 359"/>
                <a:gd name="T7" fmla="*/ 178 h 178"/>
                <a:gd name="T8" fmla="*/ 0 w 359"/>
                <a:gd name="T9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8">
                  <a:moveTo>
                    <a:pt x="0" y="31"/>
                  </a:moveTo>
                  <a:lnTo>
                    <a:pt x="346" y="0"/>
                  </a:lnTo>
                  <a:lnTo>
                    <a:pt x="359" y="147"/>
                  </a:lnTo>
                  <a:lnTo>
                    <a:pt x="14" y="17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1" name="任意多边形: 形状 230"/>
            <p:cNvSpPr/>
            <p:nvPr/>
          </p:nvSpPr>
          <p:spPr bwMode="auto">
            <a:xfrm>
              <a:off x="8878414" y="4654768"/>
              <a:ext cx="772587" cy="609528"/>
            </a:xfrm>
            <a:custGeom>
              <a:avLst/>
              <a:gdLst>
                <a:gd name="T0" fmla="*/ 1736 w 1990"/>
                <a:gd name="T1" fmla="*/ 1 h 1573"/>
                <a:gd name="T2" fmla="*/ 1764 w 1990"/>
                <a:gd name="T3" fmla="*/ 1 h 1573"/>
                <a:gd name="T4" fmla="*/ 1790 w 1990"/>
                <a:gd name="T5" fmla="*/ 7 h 1573"/>
                <a:gd name="T6" fmla="*/ 1814 w 1990"/>
                <a:gd name="T7" fmla="*/ 17 h 1573"/>
                <a:gd name="T8" fmla="*/ 1836 w 1990"/>
                <a:gd name="T9" fmla="*/ 32 h 1573"/>
                <a:gd name="T10" fmla="*/ 1854 w 1990"/>
                <a:gd name="T11" fmla="*/ 52 h 1573"/>
                <a:gd name="T12" fmla="*/ 1870 w 1990"/>
                <a:gd name="T13" fmla="*/ 73 h 1573"/>
                <a:gd name="T14" fmla="*/ 1880 w 1990"/>
                <a:gd name="T15" fmla="*/ 98 h 1573"/>
                <a:gd name="T16" fmla="*/ 1885 w 1990"/>
                <a:gd name="T17" fmla="*/ 126 h 1573"/>
                <a:gd name="T18" fmla="*/ 1990 w 1990"/>
                <a:gd name="T19" fmla="*/ 1290 h 1573"/>
                <a:gd name="T20" fmla="*/ 1986 w 1990"/>
                <a:gd name="T21" fmla="*/ 1319 h 1573"/>
                <a:gd name="T22" fmla="*/ 1979 w 1990"/>
                <a:gd name="T23" fmla="*/ 1343 h 1573"/>
                <a:gd name="T24" fmla="*/ 1966 w 1990"/>
                <a:gd name="T25" fmla="*/ 1367 h 1573"/>
                <a:gd name="T26" fmla="*/ 1948 w 1990"/>
                <a:gd name="T27" fmla="*/ 1388 h 1573"/>
                <a:gd name="T28" fmla="*/ 1928 w 1990"/>
                <a:gd name="T29" fmla="*/ 1404 h 1573"/>
                <a:gd name="T30" fmla="*/ 1904 w 1990"/>
                <a:gd name="T31" fmla="*/ 1417 h 1573"/>
                <a:gd name="T32" fmla="*/ 1878 w 1990"/>
                <a:gd name="T33" fmla="*/ 1425 h 1573"/>
                <a:gd name="T34" fmla="*/ 254 w 1990"/>
                <a:gd name="T35" fmla="*/ 1573 h 1573"/>
                <a:gd name="T36" fmla="*/ 226 w 1990"/>
                <a:gd name="T37" fmla="*/ 1572 h 1573"/>
                <a:gd name="T38" fmla="*/ 200 w 1990"/>
                <a:gd name="T39" fmla="*/ 1566 h 1573"/>
                <a:gd name="T40" fmla="*/ 175 w 1990"/>
                <a:gd name="T41" fmla="*/ 1555 h 1573"/>
                <a:gd name="T42" fmla="*/ 154 w 1990"/>
                <a:gd name="T43" fmla="*/ 1540 h 1573"/>
                <a:gd name="T44" fmla="*/ 135 w 1990"/>
                <a:gd name="T45" fmla="*/ 1522 h 1573"/>
                <a:gd name="T46" fmla="*/ 120 w 1990"/>
                <a:gd name="T47" fmla="*/ 1499 h 1573"/>
                <a:gd name="T48" fmla="*/ 110 w 1990"/>
                <a:gd name="T49" fmla="*/ 1474 h 1573"/>
                <a:gd name="T50" fmla="*/ 105 w 1990"/>
                <a:gd name="T51" fmla="*/ 1447 h 1573"/>
                <a:gd name="T52" fmla="*/ 0 w 1990"/>
                <a:gd name="T53" fmla="*/ 282 h 1573"/>
                <a:gd name="T54" fmla="*/ 3 w 1990"/>
                <a:gd name="T55" fmla="*/ 255 h 1573"/>
                <a:gd name="T56" fmla="*/ 12 w 1990"/>
                <a:gd name="T57" fmla="*/ 229 h 1573"/>
                <a:gd name="T58" fmla="*/ 24 w 1990"/>
                <a:gd name="T59" fmla="*/ 206 h 1573"/>
                <a:gd name="T60" fmla="*/ 41 w 1990"/>
                <a:gd name="T61" fmla="*/ 186 h 1573"/>
                <a:gd name="T62" fmla="*/ 62 w 1990"/>
                <a:gd name="T63" fmla="*/ 170 h 1573"/>
                <a:gd name="T64" fmla="*/ 85 w 1990"/>
                <a:gd name="T65" fmla="*/ 157 h 1573"/>
                <a:gd name="T66" fmla="*/ 111 w 1990"/>
                <a:gd name="T67" fmla="*/ 148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0" h="1573">
                  <a:moveTo>
                    <a:pt x="125" y="147"/>
                  </a:moveTo>
                  <a:lnTo>
                    <a:pt x="1736" y="1"/>
                  </a:lnTo>
                  <a:lnTo>
                    <a:pt x="1750" y="0"/>
                  </a:lnTo>
                  <a:lnTo>
                    <a:pt x="1764" y="1"/>
                  </a:lnTo>
                  <a:lnTo>
                    <a:pt x="1777" y="3"/>
                  </a:lnTo>
                  <a:lnTo>
                    <a:pt x="1790" y="7"/>
                  </a:lnTo>
                  <a:lnTo>
                    <a:pt x="1803" y="12"/>
                  </a:lnTo>
                  <a:lnTo>
                    <a:pt x="1814" y="17"/>
                  </a:lnTo>
                  <a:lnTo>
                    <a:pt x="1825" y="25"/>
                  </a:lnTo>
                  <a:lnTo>
                    <a:pt x="1836" y="32"/>
                  </a:lnTo>
                  <a:lnTo>
                    <a:pt x="1846" y="41"/>
                  </a:lnTo>
                  <a:lnTo>
                    <a:pt x="1854" y="52"/>
                  </a:lnTo>
                  <a:lnTo>
                    <a:pt x="1863" y="63"/>
                  </a:lnTo>
                  <a:lnTo>
                    <a:pt x="1870" y="73"/>
                  </a:lnTo>
                  <a:lnTo>
                    <a:pt x="1875" y="85"/>
                  </a:lnTo>
                  <a:lnTo>
                    <a:pt x="1880" y="98"/>
                  </a:lnTo>
                  <a:lnTo>
                    <a:pt x="1884" y="112"/>
                  </a:lnTo>
                  <a:lnTo>
                    <a:pt x="1885" y="126"/>
                  </a:lnTo>
                  <a:lnTo>
                    <a:pt x="1990" y="1276"/>
                  </a:lnTo>
                  <a:lnTo>
                    <a:pt x="1990" y="1290"/>
                  </a:lnTo>
                  <a:lnTo>
                    <a:pt x="1988" y="1304"/>
                  </a:lnTo>
                  <a:lnTo>
                    <a:pt x="1986" y="1319"/>
                  </a:lnTo>
                  <a:lnTo>
                    <a:pt x="1983" y="1332"/>
                  </a:lnTo>
                  <a:lnTo>
                    <a:pt x="1979" y="1343"/>
                  </a:lnTo>
                  <a:lnTo>
                    <a:pt x="1972" y="1355"/>
                  </a:lnTo>
                  <a:lnTo>
                    <a:pt x="1966" y="1367"/>
                  </a:lnTo>
                  <a:lnTo>
                    <a:pt x="1957" y="1378"/>
                  </a:lnTo>
                  <a:lnTo>
                    <a:pt x="1948" y="1388"/>
                  </a:lnTo>
                  <a:lnTo>
                    <a:pt x="1939" y="1396"/>
                  </a:lnTo>
                  <a:lnTo>
                    <a:pt x="1928" y="1404"/>
                  </a:lnTo>
                  <a:lnTo>
                    <a:pt x="1917" y="1410"/>
                  </a:lnTo>
                  <a:lnTo>
                    <a:pt x="1904" y="1417"/>
                  </a:lnTo>
                  <a:lnTo>
                    <a:pt x="1891" y="1421"/>
                  </a:lnTo>
                  <a:lnTo>
                    <a:pt x="1878" y="1425"/>
                  </a:lnTo>
                  <a:lnTo>
                    <a:pt x="1864" y="1427"/>
                  </a:lnTo>
                  <a:lnTo>
                    <a:pt x="254" y="1573"/>
                  </a:lnTo>
                  <a:lnTo>
                    <a:pt x="240" y="1573"/>
                  </a:lnTo>
                  <a:lnTo>
                    <a:pt x="226" y="1572"/>
                  </a:lnTo>
                  <a:lnTo>
                    <a:pt x="213" y="1570"/>
                  </a:lnTo>
                  <a:lnTo>
                    <a:pt x="200" y="1566"/>
                  </a:lnTo>
                  <a:lnTo>
                    <a:pt x="187" y="1562"/>
                  </a:lnTo>
                  <a:lnTo>
                    <a:pt x="175" y="1555"/>
                  </a:lnTo>
                  <a:lnTo>
                    <a:pt x="164" y="1549"/>
                  </a:lnTo>
                  <a:lnTo>
                    <a:pt x="154" y="1540"/>
                  </a:lnTo>
                  <a:lnTo>
                    <a:pt x="144" y="1532"/>
                  </a:lnTo>
                  <a:lnTo>
                    <a:pt x="135" y="1522"/>
                  </a:lnTo>
                  <a:lnTo>
                    <a:pt x="128" y="1511"/>
                  </a:lnTo>
                  <a:lnTo>
                    <a:pt x="120" y="1499"/>
                  </a:lnTo>
                  <a:lnTo>
                    <a:pt x="115" y="1487"/>
                  </a:lnTo>
                  <a:lnTo>
                    <a:pt x="110" y="1474"/>
                  </a:lnTo>
                  <a:lnTo>
                    <a:pt x="107" y="1461"/>
                  </a:lnTo>
                  <a:lnTo>
                    <a:pt x="105" y="1447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1" y="268"/>
                  </a:lnTo>
                  <a:lnTo>
                    <a:pt x="3" y="255"/>
                  </a:lnTo>
                  <a:lnTo>
                    <a:pt x="7" y="242"/>
                  </a:lnTo>
                  <a:lnTo>
                    <a:pt x="12" y="229"/>
                  </a:lnTo>
                  <a:lnTo>
                    <a:pt x="17" y="217"/>
                  </a:lnTo>
                  <a:lnTo>
                    <a:pt x="24" y="206"/>
                  </a:lnTo>
                  <a:lnTo>
                    <a:pt x="33" y="196"/>
                  </a:lnTo>
                  <a:lnTo>
                    <a:pt x="41" y="186"/>
                  </a:lnTo>
                  <a:lnTo>
                    <a:pt x="51" y="177"/>
                  </a:lnTo>
                  <a:lnTo>
                    <a:pt x="62" y="170"/>
                  </a:lnTo>
                  <a:lnTo>
                    <a:pt x="74" y="162"/>
                  </a:lnTo>
                  <a:lnTo>
                    <a:pt x="85" y="157"/>
                  </a:lnTo>
                  <a:lnTo>
                    <a:pt x="98" y="152"/>
                  </a:lnTo>
                  <a:lnTo>
                    <a:pt x="111" y="148"/>
                  </a:lnTo>
                  <a:lnTo>
                    <a:pt x="1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2" name="任意多边形: 形状 231"/>
            <p:cNvSpPr/>
            <p:nvPr/>
          </p:nvSpPr>
          <p:spPr bwMode="auto">
            <a:xfrm>
              <a:off x="7490475" y="2668947"/>
              <a:ext cx="3156350" cy="1088999"/>
            </a:xfrm>
            <a:custGeom>
              <a:avLst/>
              <a:gdLst>
                <a:gd name="T0" fmla="*/ 0 w 8132"/>
                <a:gd name="T1" fmla="*/ 737 h 2806"/>
                <a:gd name="T2" fmla="*/ 8132 w 8132"/>
                <a:gd name="T3" fmla="*/ 0 h 2806"/>
                <a:gd name="T4" fmla="*/ 7961 w 8132"/>
                <a:gd name="T5" fmla="*/ 2138 h 2806"/>
                <a:gd name="T6" fmla="*/ 582 w 8132"/>
                <a:gd name="T7" fmla="*/ 2806 h 2806"/>
                <a:gd name="T8" fmla="*/ 0 w 8132"/>
                <a:gd name="T9" fmla="*/ 737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2" h="2806">
                  <a:moveTo>
                    <a:pt x="0" y="737"/>
                  </a:moveTo>
                  <a:lnTo>
                    <a:pt x="8132" y="0"/>
                  </a:lnTo>
                  <a:lnTo>
                    <a:pt x="7961" y="2138"/>
                  </a:lnTo>
                  <a:lnTo>
                    <a:pt x="582" y="2806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3" name="任意多边形: 形状 232"/>
            <p:cNvSpPr/>
            <p:nvPr/>
          </p:nvSpPr>
          <p:spPr bwMode="auto">
            <a:xfrm>
              <a:off x="7612768" y="2705829"/>
              <a:ext cx="2917586" cy="989999"/>
            </a:xfrm>
            <a:custGeom>
              <a:avLst/>
              <a:gdLst>
                <a:gd name="T0" fmla="*/ 0 w 7517"/>
                <a:gd name="T1" fmla="*/ 679 h 2549"/>
                <a:gd name="T2" fmla="*/ 7517 w 7517"/>
                <a:gd name="T3" fmla="*/ 0 h 2549"/>
                <a:gd name="T4" fmla="*/ 7355 w 7517"/>
                <a:gd name="T5" fmla="*/ 1932 h 2549"/>
                <a:gd name="T6" fmla="*/ 534 w 7517"/>
                <a:gd name="T7" fmla="*/ 2549 h 2549"/>
                <a:gd name="T8" fmla="*/ 0 w 7517"/>
                <a:gd name="T9" fmla="*/ 679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7" h="2549">
                  <a:moveTo>
                    <a:pt x="0" y="679"/>
                  </a:moveTo>
                  <a:lnTo>
                    <a:pt x="7517" y="0"/>
                  </a:lnTo>
                  <a:lnTo>
                    <a:pt x="7355" y="1932"/>
                  </a:lnTo>
                  <a:lnTo>
                    <a:pt x="534" y="254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4" name="任意多边形: 形状 233"/>
            <p:cNvSpPr/>
            <p:nvPr/>
          </p:nvSpPr>
          <p:spPr bwMode="auto">
            <a:xfrm>
              <a:off x="7490475" y="2595182"/>
              <a:ext cx="3158291" cy="359118"/>
            </a:xfrm>
            <a:custGeom>
              <a:avLst/>
              <a:gdLst>
                <a:gd name="T0" fmla="*/ 1 w 8139"/>
                <a:gd name="T1" fmla="*/ 925 h 925"/>
                <a:gd name="T2" fmla="*/ 0 w 8139"/>
                <a:gd name="T3" fmla="*/ 916 h 925"/>
                <a:gd name="T4" fmla="*/ 3 w 8139"/>
                <a:gd name="T5" fmla="*/ 895 h 925"/>
                <a:gd name="T6" fmla="*/ 4 w 8139"/>
                <a:gd name="T7" fmla="*/ 879 h 925"/>
                <a:gd name="T8" fmla="*/ 7 w 8139"/>
                <a:gd name="T9" fmla="*/ 863 h 925"/>
                <a:gd name="T10" fmla="*/ 11 w 8139"/>
                <a:gd name="T11" fmla="*/ 845 h 925"/>
                <a:gd name="T12" fmla="*/ 17 w 8139"/>
                <a:gd name="T13" fmla="*/ 826 h 925"/>
                <a:gd name="T14" fmla="*/ 25 w 8139"/>
                <a:gd name="T15" fmla="*/ 807 h 925"/>
                <a:gd name="T16" fmla="*/ 36 w 8139"/>
                <a:gd name="T17" fmla="*/ 789 h 925"/>
                <a:gd name="T18" fmla="*/ 41 w 8139"/>
                <a:gd name="T19" fmla="*/ 779 h 925"/>
                <a:gd name="T20" fmla="*/ 49 w 8139"/>
                <a:gd name="T21" fmla="*/ 770 h 925"/>
                <a:gd name="T22" fmla="*/ 57 w 8139"/>
                <a:gd name="T23" fmla="*/ 762 h 925"/>
                <a:gd name="T24" fmla="*/ 64 w 8139"/>
                <a:gd name="T25" fmla="*/ 753 h 925"/>
                <a:gd name="T26" fmla="*/ 74 w 8139"/>
                <a:gd name="T27" fmla="*/ 745 h 925"/>
                <a:gd name="T28" fmla="*/ 84 w 8139"/>
                <a:gd name="T29" fmla="*/ 738 h 925"/>
                <a:gd name="T30" fmla="*/ 94 w 8139"/>
                <a:gd name="T31" fmla="*/ 731 h 925"/>
                <a:gd name="T32" fmla="*/ 105 w 8139"/>
                <a:gd name="T33" fmla="*/ 726 h 925"/>
                <a:gd name="T34" fmla="*/ 118 w 8139"/>
                <a:gd name="T35" fmla="*/ 720 h 925"/>
                <a:gd name="T36" fmla="*/ 132 w 8139"/>
                <a:gd name="T37" fmla="*/ 715 h 925"/>
                <a:gd name="T38" fmla="*/ 146 w 8139"/>
                <a:gd name="T39" fmla="*/ 712 h 925"/>
                <a:gd name="T40" fmla="*/ 161 w 8139"/>
                <a:gd name="T41" fmla="*/ 709 h 925"/>
                <a:gd name="T42" fmla="*/ 278 w 8139"/>
                <a:gd name="T43" fmla="*/ 697 h 925"/>
                <a:gd name="T44" fmla="*/ 547 w 8139"/>
                <a:gd name="T45" fmla="*/ 671 h 925"/>
                <a:gd name="T46" fmla="*/ 948 w 8139"/>
                <a:gd name="T47" fmla="*/ 634 h 925"/>
                <a:gd name="T48" fmla="*/ 1458 w 8139"/>
                <a:gd name="T49" fmla="*/ 587 h 925"/>
                <a:gd name="T50" fmla="*/ 2055 w 8139"/>
                <a:gd name="T51" fmla="*/ 533 h 925"/>
                <a:gd name="T52" fmla="*/ 2716 w 8139"/>
                <a:gd name="T53" fmla="*/ 473 h 925"/>
                <a:gd name="T54" fmla="*/ 3419 w 8139"/>
                <a:gd name="T55" fmla="*/ 410 h 925"/>
                <a:gd name="T56" fmla="*/ 4142 w 8139"/>
                <a:gd name="T57" fmla="*/ 345 h 925"/>
                <a:gd name="T58" fmla="*/ 4864 w 8139"/>
                <a:gd name="T59" fmla="*/ 280 h 925"/>
                <a:gd name="T60" fmla="*/ 5561 w 8139"/>
                <a:gd name="T61" fmla="*/ 217 h 925"/>
                <a:gd name="T62" fmla="*/ 6213 w 8139"/>
                <a:gd name="T63" fmla="*/ 159 h 925"/>
                <a:gd name="T64" fmla="*/ 6795 w 8139"/>
                <a:gd name="T65" fmla="*/ 107 h 925"/>
                <a:gd name="T66" fmla="*/ 7287 w 8139"/>
                <a:gd name="T67" fmla="*/ 63 h 925"/>
                <a:gd name="T68" fmla="*/ 7665 w 8139"/>
                <a:gd name="T69" fmla="*/ 29 h 925"/>
                <a:gd name="T70" fmla="*/ 7909 w 8139"/>
                <a:gd name="T71" fmla="*/ 8 h 925"/>
                <a:gd name="T72" fmla="*/ 7995 w 8139"/>
                <a:gd name="T73" fmla="*/ 0 h 925"/>
                <a:gd name="T74" fmla="*/ 7998 w 8139"/>
                <a:gd name="T75" fmla="*/ 0 h 925"/>
                <a:gd name="T76" fmla="*/ 8008 w 8139"/>
                <a:gd name="T77" fmla="*/ 1 h 925"/>
                <a:gd name="T78" fmla="*/ 8022 w 8139"/>
                <a:gd name="T79" fmla="*/ 3 h 925"/>
                <a:gd name="T80" fmla="*/ 8038 w 8139"/>
                <a:gd name="T81" fmla="*/ 10 h 925"/>
                <a:gd name="T82" fmla="*/ 8048 w 8139"/>
                <a:gd name="T83" fmla="*/ 14 h 925"/>
                <a:gd name="T84" fmla="*/ 8058 w 8139"/>
                <a:gd name="T85" fmla="*/ 19 h 925"/>
                <a:gd name="T86" fmla="*/ 8067 w 8139"/>
                <a:gd name="T87" fmla="*/ 26 h 925"/>
                <a:gd name="T88" fmla="*/ 8077 w 8139"/>
                <a:gd name="T89" fmla="*/ 35 h 925"/>
                <a:gd name="T90" fmla="*/ 8087 w 8139"/>
                <a:gd name="T91" fmla="*/ 44 h 925"/>
                <a:gd name="T92" fmla="*/ 8095 w 8139"/>
                <a:gd name="T93" fmla="*/ 56 h 925"/>
                <a:gd name="T94" fmla="*/ 8104 w 8139"/>
                <a:gd name="T95" fmla="*/ 70 h 925"/>
                <a:gd name="T96" fmla="*/ 8113 w 8139"/>
                <a:gd name="T97" fmla="*/ 87 h 925"/>
                <a:gd name="T98" fmla="*/ 8120 w 8139"/>
                <a:gd name="T99" fmla="*/ 103 h 925"/>
                <a:gd name="T100" fmla="*/ 8126 w 8139"/>
                <a:gd name="T101" fmla="*/ 117 h 925"/>
                <a:gd name="T102" fmla="*/ 8130 w 8139"/>
                <a:gd name="T103" fmla="*/ 130 h 925"/>
                <a:gd name="T104" fmla="*/ 8133 w 8139"/>
                <a:gd name="T105" fmla="*/ 141 h 925"/>
                <a:gd name="T106" fmla="*/ 8137 w 8139"/>
                <a:gd name="T107" fmla="*/ 159 h 925"/>
                <a:gd name="T108" fmla="*/ 8139 w 8139"/>
                <a:gd name="T109" fmla="*/ 172 h 925"/>
                <a:gd name="T110" fmla="*/ 8137 w 8139"/>
                <a:gd name="T111" fmla="*/ 181 h 925"/>
                <a:gd name="T112" fmla="*/ 8136 w 8139"/>
                <a:gd name="T113" fmla="*/ 185 h 925"/>
                <a:gd name="T114" fmla="*/ 8134 w 8139"/>
                <a:gd name="T115" fmla="*/ 188 h 925"/>
                <a:gd name="T116" fmla="*/ 8133 w 8139"/>
                <a:gd name="T117" fmla="*/ 188 h 925"/>
                <a:gd name="T118" fmla="*/ 1 w 8139"/>
                <a:gd name="T119" fmla="*/ 925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39" h="925">
                  <a:moveTo>
                    <a:pt x="1" y="925"/>
                  </a:moveTo>
                  <a:lnTo>
                    <a:pt x="0" y="916"/>
                  </a:lnTo>
                  <a:lnTo>
                    <a:pt x="3" y="895"/>
                  </a:lnTo>
                  <a:lnTo>
                    <a:pt x="4" y="879"/>
                  </a:lnTo>
                  <a:lnTo>
                    <a:pt x="7" y="863"/>
                  </a:lnTo>
                  <a:lnTo>
                    <a:pt x="11" y="845"/>
                  </a:lnTo>
                  <a:lnTo>
                    <a:pt x="17" y="826"/>
                  </a:lnTo>
                  <a:lnTo>
                    <a:pt x="25" y="807"/>
                  </a:lnTo>
                  <a:lnTo>
                    <a:pt x="36" y="789"/>
                  </a:lnTo>
                  <a:lnTo>
                    <a:pt x="41" y="779"/>
                  </a:lnTo>
                  <a:lnTo>
                    <a:pt x="49" y="770"/>
                  </a:lnTo>
                  <a:lnTo>
                    <a:pt x="57" y="762"/>
                  </a:lnTo>
                  <a:lnTo>
                    <a:pt x="64" y="753"/>
                  </a:lnTo>
                  <a:lnTo>
                    <a:pt x="74" y="745"/>
                  </a:lnTo>
                  <a:lnTo>
                    <a:pt x="84" y="738"/>
                  </a:lnTo>
                  <a:lnTo>
                    <a:pt x="94" y="731"/>
                  </a:lnTo>
                  <a:lnTo>
                    <a:pt x="105" y="726"/>
                  </a:lnTo>
                  <a:lnTo>
                    <a:pt x="118" y="720"/>
                  </a:lnTo>
                  <a:lnTo>
                    <a:pt x="132" y="715"/>
                  </a:lnTo>
                  <a:lnTo>
                    <a:pt x="146" y="712"/>
                  </a:lnTo>
                  <a:lnTo>
                    <a:pt x="161" y="709"/>
                  </a:lnTo>
                  <a:lnTo>
                    <a:pt x="278" y="697"/>
                  </a:lnTo>
                  <a:lnTo>
                    <a:pt x="547" y="671"/>
                  </a:lnTo>
                  <a:lnTo>
                    <a:pt x="948" y="634"/>
                  </a:lnTo>
                  <a:lnTo>
                    <a:pt x="1458" y="587"/>
                  </a:lnTo>
                  <a:lnTo>
                    <a:pt x="2055" y="533"/>
                  </a:lnTo>
                  <a:lnTo>
                    <a:pt x="2716" y="473"/>
                  </a:lnTo>
                  <a:lnTo>
                    <a:pt x="3419" y="410"/>
                  </a:lnTo>
                  <a:lnTo>
                    <a:pt x="4142" y="345"/>
                  </a:lnTo>
                  <a:lnTo>
                    <a:pt x="4864" y="280"/>
                  </a:lnTo>
                  <a:lnTo>
                    <a:pt x="5561" y="217"/>
                  </a:lnTo>
                  <a:lnTo>
                    <a:pt x="6213" y="159"/>
                  </a:lnTo>
                  <a:lnTo>
                    <a:pt x="6795" y="107"/>
                  </a:lnTo>
                  <a:lnTo>
                    <a:pt x="7287" y="63"/>
                  </a:lnTo>
                  <a:lnTo>
                    <a:pt x="7665" y="29"/>
                  </a:lnTo>
                  <a:lnTo>
                    <a:pt x="7909" y="8"/>
                  </a:lnTo>
                  <a:lnTo>
                    <a:pt x="7995" y="0"/>
                  </a:lnTo>
                  <a:lnTo>
                    <a:pt x="7998" y="0"/>
                  </a:lnTo>
                  <a:lnTo>
                    <a:pt x="8008" y="1"/>
                  </a:lnTo>
                  <a:lnTo>
                    <a:pt x="8022" y="3"/>
                  </a:lnTo>
                  <a:lnTo>
                    <a:pt x="8038" y="10"/>
                  </a:lnTo>
                  <a:lnTo>
                    <a:pt x="8048" y="14"/>
                  </a:lnTo>
                  <a:lnTo>
                    <a:pt x="8058" y="19"/>
                  </a:lnTo>
                  <a:lnTo>
                    <a:pt x="8067" y="26"/>
                  </a:lnTo>
                  <a:lnTo>
                    <a:pt x="8077" y="35"/>
                  </a:lnTo>
                  <a:lnTo>
                    <a:pt x="8087" y="44"/>
                  </a:lnTo>
                  <a:lnTo>
                    <a:pt x="8095" y="56"/>
                  </a:lnTo>
                  <a:lnTo>
                    <a:pt x="8104" y="70"/>
                  </a:lnTo>
                  <a:lnTo>
                    <a:pt x="8113" y="87"/>
                  </a:lnTo>
                  <a:lnTo>
                    <a:pt x="8120" y="103"/>
                  </a:lnTo>
                  <a:lnTo>
                    <a:pt x="8126" y="117"/>
                  </a:lnTo>
                  <a:lnTo>
                    <a:pt x="8130" y="130"/>
                  </a:lnTo>
                  <a:lnTo>
                    <a:pt x="8133" y="141"/>
                  </a:lnTo>
                  <a:lnTo>
                    <a:pt x="8137" y="159"/>
                  </a:lnTo>
                  <a:lnTo>
                    <a:pt x="8139" y="172"/>
                  </a:lnTo>
                  <a:lnTo>
                    <a:pt x="8137" y="181"/>
                  </a:lnTo>
                  <a:lnTo>
                    <a:pt x="8136" y="185"/>
                  </a:lnTo>
                  <a:lnTo>
                    <a:pt x="8134" y="188"/>
                  </a:lnTo>
                  <a:lnTo>
                    <a:pt x="8133" y="188"/>
                  </a:lnTo>
                  <a:lnTo>
                    <a:pt x="1" y="925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0000" lnSpcReduction="10000"/>
            </a:bodyPr>
            <a:lstStyle/>
            <a:p>
              <a:pPr algn="ctr"/>
              <a:endParaRPr/>
            </a:p>
          </p:txBody>
        </p:sp>
        <p:sp>
          <p:nvSpPr>
            <p:cNvPr id="235" name="任意多边形: 形状 234"/>
            <p:cNvSpPr/>
            <p:nvPr/>
          </p:nvSpPr>
          <p:spPr bwMode="auto">
            <a:xfrm>
              <a:off x="7490475" y="2624301"/>
              <a:ext cx="3158291" cy="330000"/>
            </a:xfrm>
            <a:custGeom>
              <a:avLst/>
              <a:gdLst>
                <a:gd name="T0" fmla="*/ 1 w 8139"/>
                <a:gd name="T1" fmla="*/ 848 h 848"/>
                <a:gd name="T2" fmla="*/ 0 w 8139"/>
                <a:gd name="T3" fmla="*/ 837 h 848"/>
                <a:gd name="T4" fmla="*/ 3 w 8139"/>
                <a:gd name="T5" fmla="*/ 811 h 848"/>
                <a:gd name="T6" fmla="*/ 6 w 8139"/>
                <a:gd name="T7" fmla="*/ 793 h 848"/>
                <a:gd name="T8" fmla="*/ 10 w 8139"/>
                <a:gd name="T9" fmla="*/ 773 h 848"/>
                <a:gd name="T10" fmla="*/ 16 w 8139"/>
                <a:gd name="T11" fmla="*/ 753 h 848"/>
                <a:gd name="T12" fmla="*/ 24 w 8139"/>
                <a:gd name="T13" fmla="*/ 731 h 848"/>
                <a:gd name="T14" fmla="*/ 8108 w 8139"/>
                <a:gd name="T15" fmla="*/ 0 h 848"/>
                <a:gd name="T16" fmla="*/ 8110 w 8139"/>
                <a:gd name="T17" fmla="*/ 4 h 848"/>
                <a:gd name="T18" fmla="*/ 8113 w 8139"/>
                <a:gd name="T19" fmla="*/ 10 h 848"/>
                <a:gd name="T20" fmla="*/ 8120 w 8139"/>
                <a:gd name="T21" fmla="*/ 26 h 848"/>
                <a:gd name="T22" fmla="*/ 8126 w 8139"/>
                <a:gd name="T23" fmla="*/ 40 h 848"/>
                <a:gd name="T24" fmla="*/ 8130 w 8139"/>
                <a:gd name="T25" fmla="*/ 53 h 848"/>
                <a:gd name="T26" fmla="*/ 8133 w 8139"/>
                <a:gd name="T27" fmla="*/ 64 h 848"/>
                <a:gd name="T28" fmla="*/ 8137 w 8139"/>
                <a:gd name="T29" fmla="*/ 82 h 848"/>
                <a:gd name="T30" fmla="*/ 8139 w 8139"/>
                <a:gd name="T31" fmla="*/ 95 h 848"/>
                <a:gd name="T32" fmla="*/ 8137 w 8139"/>
                <a:gd name="T33" fmla="*/ 104 h 848"/>
                <a:gd name="T34" fmla="*/ 8136 w 8139"/>
                <a:gd name="T35" fmla="*/ 108 h 848"/>
                <a:gd name="T36" fmla="*/ 8134 w 8139"/>
                <a:gd name="T37" fmla="*/ 111 h 848"/>
                <a:gd name="T38" fmla="*/ 8133 w 8139"/>
                <a:gd name="T39" fmla="*/ 111 h 848"/>
                <a:gd name="T40" fmla="*/ 1 w 8139"/>
                <a:gd name="T41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9" h="848">
                  <a:moveTo>
                    <a:pt x="1" y="848"/>
                  </a:moveTo>
                  <a:lnTo>
                    <a:pt x="0" y="837"/>
                  </a:lnTo>
                  <a:lnTo>
                    <a:pt x="3" y="811"/>
                  </a:lnTo>
                  <a:lnTo>
                    <a:pt x="6" y="793"/>
                  </a:lnTo>
                  <a:lnTo>
                    <a:pt x="10" y="773"/>
                  </a:lnTo>
                  <a:lnTo>
                    <a:pt x="16" y="753"/>
                  </a:lnTo>
                  <a:lnTo>
                    <a:pt x="24" y="731"/>
                  </a:lnTo>
                  <a:lnTo>
                    <a:pt x="8108" y="0"/>
                  </a:lnTo>
                  <a:lnTo>
                    <a:pt x="8110" y="4"/>
                  </a:lnTo>
                  <a:lnTo>
                    <a:pt x="8113" y="10"/>
                  </a:lnTo>
                  <a:lnTo>
                    <a:pt x="8120" y="26"/>
                  </a:lnTo>
                  <a:lnTo>
                    <a:pt x="8126" y="40"/>
                  </a:lnTo>
                  <a:lnTo>
                    <a:pt x="8130" y="53"/>
                  </a:lnTo>
                  <a:lnTo>
                    <a:pt x="8133" y="64"/>
                  </a:lnTo>
                  <a:lnTo>
                    <a:pt x="8137" y="82"/>
                  </a:lnTo>
                  <a:lnTo>
                    <a:pt x="8139" y="95"/>
                  </a:lnTo>
                  <a:lnTo>
                    <a:pt x="8137" y="104"/>
                  </a:lnTo>
                  <a:lnTo>
                    <a:pt x="8136" y="108"/>
                  </a:lnTo>
                  <a:lnTo>
                    <a:pt x="8134" y="111"/>
                  </a:lnTo>
                  <a:lnTo>
                    <a:pt x="8133" y="111"/>
                  </a:lnTo>
                  <a:lnTo>
                    <a:pt x="1" y="84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6" name="任意多边形: 形状 235"/>
            <p:cNvSpPr/>
            <p:nvPr/>
          </p:nvSpPr>
          <p:spPr bwMode="auto">
            <a:xfrm>
              <a:off x="7713709" y="3707475"/>
              <a:ext cx="320294" cy="87353"/>
            </a:xfrm>
            <a:custGeom>
              <a:avLst/>
              <a:gdLst>
                <a:gd name="T0" fmla="*/ 0 w 821"/>
                <a:gd name="T1" fmla="*/ 73 h 226"/>
                <a:gd name="T2" fmla="*/ 814 w 821"/>
                <a:gd name="T3" fmla="*/ 0 h 226"/>
                <a:gd name="T4" fmla="*/ 821 w 821"/>
                <a:gd name="T5" fmla="*/ 63 h 226"/>
                <a:gd name="T6" fmla="*/ 192 w 821"/>
                <a:gd name="T7" fmla="*/ 121 h 226"/>
                <a:gd name="T8" fmla="*/ 179 w 821"/>
                <a:gd name="T9" fmla="*/ 122 h 226"/>
                <a:gd name="T10" fmla="*/ 165 w 821"/>
                <a:gd name="T11" fmla="*/ 124 h 226"/>
                <a:gd name="T12" fmla="*/ 152 w 821"/>
                <a:gd name="T13" fmla="*/ 127 h 226"/>
                <a:gd name="T14" fmla="*/ 138 w 821"/>
                <a:gd name="T15" fmla="*/ 132 h 226"/>
                <a:gd name="T16" fmla="*/ 126 w 821"/>
                <a:gd name="T17" fmla="*/ 136 h 226"/>
                <a:gd name="T18" fmla="*/ 113 w 821"/>
                <a:gd name="T19" fmla="*/ 141 h 226"/>
                <a:gd name="T20" fmla="*/ 101 w 821"/>
                <a:gd name="T21" fmla="*/ 148 h 226"/>
                <a:gd name="T22" fmla="*/ 89 w 821"/>
                <a:gd name="T23" fmla="*/ 154 h 226"/>
                <a:gd name="T24" fmla="*/ 78 w 821"/>
                <a:gd name="T25" fmla="*/ 161 h 226"/>
                <a:gd name="T26" fmla="*/ 68 w 821"/>
                <a:gd name="T27" fmla="*/ 168 h 226"/>
                <a:gd name="T28" fmla="*/ 57 w 821"/>
                <a:gd name="T29" fmla="*/ 177 h 226"/>
                <a:gd name="T30" fmla="*/ 47 w 821"/>
                <a:gd name="T31" fmla="*/ 186 h 226"/>
                <a:gd name="T32" fmla="*/ 38 w 821"/>
                <a:gd name="T33" fmla="*/ 194 h 226"/>
                <a:gd name="T34" fmla="*/ 30 w 821"/>
                <a:gd name="T35" fmla="*/ 204 h 226"/>
                <a:gd name="T36" fmla="*/ 21 w 821"/>
                <a:gd name="T37" fmla="*/ 215 h 226"/>
                <a:gd name="T38" fmla="*/ 14 w 821"/>
                <a:gd name="T39" fmla="*/ 226 h 226"/>
                <a:gd name="T40" fmla="*/ 0 w 821"/>
                <a:gd name="T41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1" h="226">
                  <a:moveTo>
                    <a:pt x="0" y="73"/>
                  </a:moveTo>
                  <a:lnTo>
                    <a:pt x="814" y="0"/>
                  </a:lnTo>
                  <a:lnTo>
                    <a:pt x="821" y="63"/>
                  </a:lnTo>
                  <a:lnTo>
                    <a:pt x="192" y="121"/>
                  </a:lnTo>
                  <a:lnTo>
                    <a:pt x="179" y="122"/>
                  </a:lnTo>
                  <a:lnTo>
                    <a:pt x="165" y="124"/>
                  </a:lnTo>
                  <a:lnTo>
                    <a:pt x="152" y="127"/>
                  </a:lnTo>
                  <a:lnTo>
                    <a:pt x="138" y="132"/>
                  </a:lnTo>
                  <a:lnTo>
                    <a:pt x="126" y="136"/>
                  </a:lnTo>
                  <a:lnTo>
                    <a:pt x="113" y="141"/>
                  </a:lnTo>
                  <a:lnTo>
                    <a:pt x="101" y="148"/>
                  </a:lnTo>
                  <a:lnTo>
                    <a:pt x="89" y="154"/>
                  </a:lnTo>
                  <a:lnTo>
                    <a:pt x="78" y="161"/>
                  </a:lnTo>
                  <a:lnTo>
                    <a:pt x="68" y="168"/>
                  </a:lnTo>
                  <a:lnTo>
                    <a:pt x="57" y="177"/>
                  </a:lnTo>
                  <a:lnTo>
                    <a:pt x="47" y="186"/>
                  </a:lnTo>
                  <a:lnTo>
                    <a:pt x="38" y="194"/>
                  </a:lnTo>
                  <a:lnTo>
                    <a:pt x="30" y="204"/>
                  </a:lnTo>
                  <a:lnTo>
                    <a:pt x="21" y="215"/>
                  </a:lnTo>
                  <a:lnTo>
                    <a:pt x="14" y="22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7" name="任意多边形: 形状 236"/>
            <p:cNvSpPr/>
            <p:nvPr/>
          </p:nvSpPr>
          <p:spPr bwMode="auto">
            <a:xfrm>
              <a:off x="10270237" y="3476475"/>
              <a:ext cx="318353" cy="97059"/>
            </a:xfrm>
            <a:custGeom>
              <a:avLst/>
              <a:gdLst>
                <a:gd name="T0" fmla="*/ 794 w 817"/>
                <a:gd name="T1" fmla="*/ 0 h 246"/>
                <a:gd name="T2" fmla="*/ 0 w 817"/>
                <a:gd name="T3" fmla="*/ 71 h 246"/>
                <a:gd name="T4" fmla="*/ 6 w 817"/>
                <a:gd name="T5" fmla="*/ 136 h 246"/>
                <a:gd name="T6" fmla="*/ 564 w 817"/>
                <a:gd name="T7" fmla="*/ 85 h 246"/>
                <a:gd name="T8" fmla="*/ 585 w 817"/>
                <a:gd name="T9" fmla="*/ 84 h 246"/>
                <a:gd name="T10" fmla="*/ 606 w 817"/>
                <a:gd name="T11" fmla="*/ 85 h 246"/>
                <a:gd name="T12" fmla="*/ 627 w 817"/>
                <a:gd name="T13" fmla="*/ 87 h 246"/>
                <a:gd name="T14" fmla="*/ 646 w 817"/>
                <a:gd name="T15" fmla="*/ 92 h 246"/>
                <a:gd name="T16" fmla="*/ 665 w 817"/>
                <a:gd name="T17" fmla="*/ 97 h 246"/>
                <a:gd name="T18" fmla="*/ 684 w 817"/>
                <a:gd name="T19" fmla="*/ 105 h 246"/>
                <a:gd name="T20" fmla="*/ 702 w 817"/>
                <a:gd name="T21" fmla="*/ 113 h 246"/>
                <a:gd name="T22" fmla="*/ 719 w 817"/>
                <a:gd name="T23" fmla="*/ 124 h 246"/>
                <a:gd name="T24" fmla="*/ 736 w 817"/>
                <a:gd name="T25" fmla="*/ 135 h 246"/>
                <a:gd name="T26" fmla="*/ 751 w 817"/>
                <a:gd name="T27" fmla="*/ 148 h 246"/>
                <a:gd name="T28" fmla="*/ 765 w 817"/>
                <a:gd name="T29" fmla="*/ 162 h 246"/>
                <a:gd name="T30" fmla="*/ 778 w 817"/>
                <a:gd name="T31" fmla="*/ 177 h 246"/>
                <a:gd name="T32" fmla="*/ 790 w 817"/>
                <a:gd name="T33" fmla="*/ 193 h 246"/>
                <a:gd name="T34" fmla="*/ 799 w 817"/>
                <a:gd name="T35" fmla="*/ 210 h 246"/>
                <a:gd name="T36" fmla="*/ 809 w 817"/>
                <a:gd name="T37" fmla="*/ 228 h 246"/>
                <a:gd name="T38" fmla="*/ 817 w 817"/>
                <a:gd name="T39" fmla="*/ 246 h 246"/>
                <a:gd name="T40" fmla="*/ 794 w 817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7" h="246">
                  <a:moveTo>
                    <a:pt x="794" y="0"/>
                  </a:moveTo>
                  <a:lnTo>
                    <a:pt x="0" y="71"/>
                  </a:lnTo>
                  <a:lnTo>
                    <a:pt x="6" y="136"/>
                  </a:lnTo>
                  <a:lnTo>
                    <a:pt x="564" y="85"/>
                  </a:lnTo>
                  <a:lnTo>
                    <a:pt x="585" y="84"/>
                  </a:lnTo>
                  <a:lnTo>
                    <a:pt x="606" y="85"/>
                  </a:lnTo>
                  <a:lnTo>
                    <a:pt x="627" y="87"/>
                  </a:lnTo>
                  <a:lnTo>
                    <a:pt x="646" y="92"/>
                  </a:lnTo>
                  <a:lnTo>
                    <a:pt x="665" y="97"/>
                  </a:lnTo>
                  <a:lnTo>
                    <a:pt x="684" y="105"/>
                  </a:lnTo>
                  <a:lnTo>
                    <a:pt x="702" y="113"/>
                  </a:lnTo>
                  <a:lnTo>
                    <a:pt x="719" y="124"/>
                  </a:lnTo>
                  <a:lnTo>
                    <a:pt x="736" y="135"/>
                  </a:lnTo>
                  <a:lnTo>
                    <a:pt x="751" y="148"/>
                  </a:lnTo>
                  <a:lnTo>
                    <a:pt x="765" y="162"/>
                  </a:lnTo>
                  <a:lnTo>
                    <a:pt x="778" y="177"/>
                  </a:lnTo>
                  <a:lnTo>
                    <a:pt x="790" y="193"/>
                  </a:lnTo>
                  <a:lnTo>
                    <a:pt x="799" y="210"/>
                  </a:lnTo>
                  <a:lnTo>
                    <a:pt x="809" y="228"/>
                  </a:lnTo>
                  <a:lnTo>
                    <a:pt x="817" y="246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8" name="任意多边形: 形状 237"/>
            <p:cNvSpPr/>
            <p:nvPr/>
          </p:nvSpPr>
          <p:spPr bwMode="auto">
            <a:xfrm>
              <a:off x="8991002" y="3804534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8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9" name="任意多边形: 形状 238"/>
            <p:cNvSpPr/>
            <p:nvPr/>
          </p:nvSpPr>
          <p:spPr bwMode="auto">
            <a:xfrm>
              <a:off x="8732826" y="4070474"/>
              <a:ext cx="161118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0" name="任意多边形: 形状 239"/>
            <p:cNvSpPr/>
            <p:nvPr/>
          </p:nvSpPr>
          <p:spPr bwMode="auto">
            <a:xfrm>
              <a:off x="9421943" y="4291768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1" name="任意多边形: 形状 240"/>
            <p:cNvSpPr/>
            <p:nvPr/>
          </p:nvSpPr>
          <p:spPr bwMode="auto">
            <a:xfrm>
              <a:off x="9880060" y="3825887"/>
              <a:ext cx="161118" cy="126177"/>
            </a:xfrm>
            <a:custGeom>
              <a:avLst/>
              <a:gdLst>
                <a:gd name="T0" fmla="*/ 0 w 414"/>
                <a:gd name="T1" fmla="*/ 34 h 327"/>
                <a:gd name="T2" fmla="*/ 388 w 414"/>
                <a:gd name="T3" fmla="*/ 0 h 327"/>
                <a:gd name="T4" fmla="*/ 414 w 414"/>
                <a:gd name="T5" fmla="*/ 293 h 327"/>
                <a:gd name="T6" fmla="*/ 26 w 414"/>
                <a:gd name="T7" fmla="*/ 327 h 327"/>
                <a:gd name="T8" fmla="*/ 0 w 414"/>
                <a:gd name="T9" fmla="*/ 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7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2" name="任意多边形: 形状 241"/>
            <p:cNvSpPr/>
            <p:nvPr/>
          </p:nvSpPr>
          <p:spPr bwMode="auto">
            <a:xfrm>
              <a:off x="8030122" y="3505593"/>
              <a:ext cx="2242058" cy="227118"/>
            </a:xfrm>
            <a:custGeom>
              <a:avLst/>
              <a:gdLst>
                <a:gd name="T0" fmla="*/ 0 w 5776"/>
                <a:gd name="T1" fmla="*/ 523 h 589"/>
                <a:gd name="T2" fmla="*/ 5770 w 5776"/>
                <a:gd name="T3" fmla="*/ 0 h 589"/>
                <a:gd name="T4" fmla="*/ 5776 w 5776"/>
                <a:gd name="T5" fmla="*/ 67 h 589"/>
                <a:gd name="T6" fmla="*/ 7 w 5776"/>
                <a:gd name="T7" fmla="*/ 589 h 589"/>
                <a:gd name="T8" fmla="*/ 0 w 5776"/>
                <a:gd name="T9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6" h="589">
                  <a:moveTo>
                    <a:pt x="0" y="523"/>
                  </a:moveTo>
                  <a:lnTo>
                    <a:pt x="5770" y="0"/>
                  </a:lnTo>
                  <a:lnTo>
                    <a:pt x="5776" y="67"/>
                  </a:lnTo>
                  <a:lnTo>
                    <a:pt x="7" y="589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3" name="任意多边形: 形状 242"/>
            <p:cNvSpPr/>
            <p:nvPr/>
          </p:nvSpPr>
          <p:spPr bwMode="auto">
            <a:xfrm>
              <a:off x="10842882" y="4681944"/>
              <a:ext cx="1024941" cy="689118"/>
            </a:xfrm>
            <a:custGeom>
              <a:avLst/>
              <a:gdLst>
                <a:gd name="T0" fmla="*/ 2561 w 2640"/>
                <a:gd name="T1" fmla="*/ 1093 h 1772"/>
                <a:gd name="T2" fmla="*/ 2571 w 2640"/>
                <a:gd name="T3" fmla="*/ 895 h 1772"/>
                <a:gd name="T4" fmla="*/ 2454 w 2640"/>
                <a:gd name="T5" fmla="*/ 770 h 1772"/>
                <a:gd name="T6" fmla="*/ 2122 w 2640"/>
                <a:gd name="T7" fmla="*/ 837 h 1772"/>
                <a:gd name="T8" fmla="*/ 1699 w 2640"/>
                <a:gd name="T9" fmla="*/ 1074 h 1772"/>
                <a:gd name="T10" fmla="*/ 1334 w 2640"/>
                <a:gd name="T11" fmla="*/ 1343 h 1772"/>
                <a:gd name="T12" fmla="*/ 976 w 2640"/>
                <a:gd name="T13" fmla="*/ 1630 h 1772"/>
                <a:gd name="T14" fmla="*/ 768 w 2640"/>
                <a:gd name="T15" fmla="*/ 1755 h 1772"/>
                <a:gd name="T16" fmla="*/ 664 w 2640"/>
                <a:gd name="T17" fmla="*/ 1770 h 1772"/>
                <a:gd name="T18" fmla="*/ 602 w 2640"/>
                <a:gd name="T19" fmla="*/ 1739 h 1772"/>
                <a:gd name="T20" fmla="*/ 552 w 2640"/>
                <a:gd name="T21" fmla="*/ 1639 h 1772"/>
                <a:gd name="T22" fmla="*/ 535 w 2640"/>
                <a:gd name="T23" fmla="*/ 1408 h 1772"/>
                <a:gd name="T24" fmla="*/ 580 w 2640"/>
                <a:gd name="T25" fmla="*/ 1190 h 1772"/>
                <a:gd name="T26" fmla="*/ 681 w 2640"/>
                <a:gd name="T27" fmla="*/ 1023 h 1772"/>
                <a:gd name="T28" fmla="*/ 822 w 2640"/>
                <a:gd name="T29" fmla="*/ 888 h 1772"/>
                <a:gd name="T30" fmla="*/ 1165 w 2640"/>
                <a:gd name="T31" fmla="*/ 646 h 1772"/>
                <a:gd name="T32" fmla="*/ 1369 w 2640"/>
                <a:gd name="T33" fmla="*/ 476 h 1772"/>
                <a:gd name="T34" fmla="*/ 1546 w 2640"/>
                <a:gd name="T35" fmla="*/ 266 h 1772"/>
                <a:gd name="T36" fmla="*/ 1585 w 2640"/>
                <a:gd name="T37" fmla="*/ 172 h 1772"/>
                <a:gd name="T38" fmla="*/ 1572 w 2640"/>
                <a:gd name="T39" fmla="*/ 103 h 1772"/>
                <a:gd name="T40" fmla="*/ 1488 w 2640"/>
                <a:gd name="T41" fmla="*/ 63 h 1772"/>
                <a:gd name="T42" fmla="*/ 1292 w 2640"/>
                <a:gd name="T43" fmla="*/ 64 h 1772"/>
                <a:gd name="T44" fmla="*/ 982 w 2640"/>
                <a:gd name="T45" fmla="*/ 140 h 1772"/>
                <a:gd name="T46" fmla="*/ 681 w 2640"/>
                <a:gd name="T47" fmla="*/ 273 h 1772"/>
                <a:gd name="T48" fmla="*/ 420 w 2640"/>
                <a:gd name="T49" fmla="*/ 380 h 1772"/>
                <a:gd name="T50" fmla="*/ 217 w 2640"/>
                <a:gd name="T51" fmla="*/ 428 h 1772"/>
                <a:gd name="T52" fmla="*/ 0 w 2640"/>
                <a:gd name="T53" fmla="*/ 430 h 1772"/>
                <a:gd name="T54" fmla="*/ 192 w 2640"/>
                <a:gd name="T55" fmla="*/ 376 h 1772"/>
                <a:gd name="T56" fmla="*/ 377 w 2640"/>
                <a:gd name="T57" fmla="*/ 337 h 1772"/>
                <a:gd name="T58" fmla="*/ 618 w 2640"/>
                <a:gd name="T59" fmla="*/ 243 h 1772"/>
                <a:gd name="T60" fmla="*/ 918 w 2640"/>
                <a:gd name="T61" fmla="*/ 104 h 1772"/>
                <a:gd name="T62" fmla="*/ 1245 w 2640"/>
                <a:gd name="T63" fmla="*/ 16 h 1772"/>
                <a:gd name="T64" fmla="*/ 1479 w 2640"/>
                <a:gd name="T65" fmla="*/ 6 h 1772"/>
                <a:gd name="T66" fmla="*/ 1591 w 2640"/>
                <a:gd name="T67" fmla="*/ 45 h 1772"/>
                <a:gd name="T68" fmla="*/ 1631 w 2640"/>
                <a:gd name="T69" fmla="*/ 91 h 1772"/>
                <a:gd name="T70" fmla="*/ 1644 w 2640"/>
                <a:gd name="T71" fmla="*/ 156 h 1772"/>
                <a:gd name="T72" fmla="*/ 1620 w 2640"/>
                <a:gd name="T73" fmla="*/ 245 h 1772"/>
                <a:gd name="T74" fmla="*/ 1524 w 2640"/>
                <a:gd name="T75" fmla="*/ 391 h 1772"/>
                <a:gd name="T76" fmla="*/ 1319 w 2640"/>
                <a:gd name="T77" fmla="*/ 595 h 1772"/>
                <a:gd name="T78" fmla="*/ 1050 w 2640"/>
                <a:gd name="T79" fmla="*/ 793 h 1772"/>
                <a:gd name="T80" fmla="*/ 802 w 2640"/>
                <a:gd name="T81" fmla="*/ 978 h 1772"/>
                <a:gd name="T82" fmla="*/ 682 w 2640"/>
                <a:gd name="T83" fmla="*/ 1116 h 1772"/>
                <a:gd name="T84" fmla="*/ 607 w 2640"/>
                <a:gd name="T85" fmla="*/ 1290 h 1772"/>
                <a:gd name="T86" fmla="*/ 590 w 2640"/>
                <a:gd name="T87" fmla="*/ 1518 h 1772"/>
                <a:gd name="T88" fmla="*/ 617 w 2640"/>
                <a:gd name="T89" fmla="*/ 1661 h 1772"/>
                <a:gd name="T90" fmla="*/ 674 w 2640"/>
                <a:gd name="T91" fmla="*/ 1715 h 1772"/>
                <a:gd name="T92" fmla="*/ 756 w 2640"/>
                <a:gd name="T93" fmla="*/ 1700 h 1772"/>
                <a:gd name="T94" fmla="*/ 949 w 2640"/>
                <a:gd name="T95" fmla="*/ 1580 h 1772"/>
                <a:gd name="T96" fmla="*/ 1301 w 2640"/>
                <a:gd name="T97" fmla="*/ 1299 h 1772"/>
                <a:gd name="T98" fmla="*/ 1668 w 2640"/>
                <a:gd name="T99" fmla="*/ 1027 h 1772"/>
                <a:gd name="T100" fmla="*/ 2110 w 2640"/>
                <a:gd name="T101" fmla="*/ 782 h 1772"/>
                <a:gd name="T102" fmla="*/ 2498 w 2640"/>
                <a:gd name="T103" fmla="*/ 704 h 1772"/>
                <a:gd name="T104" fmla="*/ 2633 w 2640"/>
                <a:gd name="T105" fmla="*/ 852 h 1772"/>
                <a:gd name="T106" fmla="*/ 2622 w 2640"/>
                <a:gd name="T107" fmla="*/ 1084 h 1772"/>
                <a:gd name="T108" fmla="*/ 2509 w 2640"/>
                <a:gd name="T109" fmla="*/ 1261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0" h="1772">
                  <a:moveTo>
                    <a:pt x="2509" y="1261"/>
                  </a:moveTo>
                  <a:lnTo>
                    <a:pt x="2512" y="1252"/>
                  </a:lnTo>
                  <a:lnTo>
                    <a:pt x="2522" y="1228"/>
                  </a:lnTo>
                  <a:lnTo>
                    <a:pt x="2534" y="1192"/>
                  </a:lnTo>
                  <a:lnTo>
                    <a:pt x="2548" y="1146"/>
                  </a:lnTo>
                  <a:lnTo>
                    <a:pt x="2555" y="1120"/>
                  </a:lnTo>
                  <a:lnTo>
                    <a:pt x="2561" y="1093"/>
                  </a:lnTo>
                  <a:lnTo>
                    <a:pt x="2566" y="1065"/>
                  </a:lnTo>
                  <a:lnTo>
                    <a:pt x="2572" y="1036"/>
                  </a:lnTo>
                  <a:lnTo>
                    <a:pt x="2575" y="1008"/>
                  </a:lnTo>
                  <a:lnTo>
                    <a:pt x="2577" y="978"/>
                  </a:lnTo>
                  <a:lnTo>
                    <a:pt x="2577" y="949"/>
                  </a:lnTo>
                  <a:lnTo>
                    <a:pt x="2575" y="922"/>
                  </a:lnTo>
                  <a:lnTo>
                    <a:pt x="2571" y="895"/>
                  </a:lnTo>
                  <a:lnTo>
                    <a:pt x="2564" y="870"/>
                  </a:lnTo>
                  <a:lnTo>
                    <a:pt x="2555" y="846"/>
                  </a:lnTo>
                  <a:lnTo>
                    <a:pt x="2542" y="826"/>
                  </a:lnTo>
                  <a:lnTo>
                    <a:pt x="2525" y="807"/>
                  </a:lnTo>
                  <a:lnTo>
                    <a:pt x="2506" y="791"/>
                  </a:lnTo>
                  <a:lnTo>
                    <a:pt x="2482" y="779"/>
                  </a:lnTo>
                  <a:lnTo>
                    <a:pt x="2454" y="770"/>
                  </a:lnTo>
                  <a:lnTo>
                    <a:pt x="2422" y="765"/>
                  </a:lnTo>
                  <a:lnTo>
                    <a:pt x="2385" y="764"/>
                  </a:lnTo>
                  <a:lnTo>
                    <a:pt x="2344" y="767"/>
                  </a:lnTo>
                  <a:lnTo>
                    <a:pt x="2296" y="777"/>
                  </a:lnTo>
                  <a:lnTo>
                    <a:pt x="2244" y="791"/>
                  </a:lnTo>
                  <a:lnTo>
                    <a:pt x="2186" y="811"/>
                  </a:lnTo>
                  <a:lnTo>
                    <a:pt x="2122" y="837"/>
                  </a:lnTo>
                  <a:lnTo>
                    <a:pt x="2052" y="869"/>
                  </a:lnTo>
                  <a:lnTo>
                    <a:pt x="1990" y="899"/>
                  </a:lnTo>
                  <a:lnTo>
                    <a:pt x="1930" y="932"/>
                  </a:lnTo>
                  <a:lnTo>
                    <a:pt x="1870" y="965"/>
                  </a:lnTo>
                  <a:lnTo>
                    <a:pt x="1812" y="1001"/>
                  </a:lnTo>
                  <a:lnTo>
                    <a:pt x="1755" y="1037"/>
                  </a:lnTo>
                  <a:lnTo>
                    <a:pt x="1699" y="1074"/>
                  </a:lnTo>
                  <a:lnTo>
                    <a:pt x="1642" y="1111"/>
                  </a:lnTo>
                  <a:lnTo>
                    <a:pt x="1588" y="1149"/>
                  </a:lnTo>
                  <a:lnTo>
                    <a:pt x="1535" y="1188"/>
                  </a:lnTo>
                  <a:lnTo>
                    <a:pt x="1484" y="1227"/>
                  </a:lnTo>
                  <a:lnTo>
                    <a:pt x="1433" y="1266"/>
                  </a:lnTo>
                  <a:lnTo>
                    <a:pt x="1383" y="1304"/>
                  </a:lnTo>
                  <a:lnTo>
                    <a:pt x="1334" y="1343"/>
                  </a:lnTo>
                  <a:lnTo>
                    <a:pt x="1288" y="1381"/>
                  </a:lnTo>
                  <a:lnTo>
                    <a:pt x="1243" y="1418"/>
                  </a:lnTo>
                  <a:lnTo>
                    <a:pt x="1197" y="1453"/>
                  </a:lnTo>
                  <a:lnTo>
                    <a:pt x="1119" y="1517"/>
                  </a:lnTo>
                  <a:lnTo>
                    <a:pt x="1045" y="1576"/>
                  </a:lnTo>
                  <a:lnTo>
                    <a:pt x="1009" y="1604"/>
                  </a:lnTo>
                  <a:lnTo>
                    <a:pt x="976" y="1630"/>
                  </a:lnTo>
                  <a:lnTo>
                    <a:pt x="942" y="1653"/>
                  </a:lnTo>
                  <a:lnTo>
                    <a:pt x="910" y="1675"/>
                  </a:lnTo>
                  <a:lnTo>
                    <a:pt x="880" y="1696"/>
                  </a:lnTo>
                  <a:lnTo>
                    <a:pt x="850" y="1714"/>
                  </a:lnTo>
                  <a:lnTo>
                    <a:pt x="822" y="1730"/>
                  </a:lnTo>
                  <a:lnTo>
                    <a:pt x="794" y="1743"/>
                  </a:lnTo>
                  <a:lnTo>
                    <a:pt x="768" y="1755"/>
                  </a:lnTo>
                  <a:lnTo>
                    <a:pt x="744" y="1764"/>
                  </a:lnTo>
                  <a:lnTo>
                    <a:pt x="733" y="1766"/>
                  </a:lnTo>
                  <a:lnTo>
                    <a:pt x="721" y="1769"/>
                  </a:lnTo>
                  <a:lnTo>
                    <a:pt x="710" y="1770"/>
                  </a:lnTo>
                  <a:lnTo>
                    <a:pt x="698" y="1771"/>
                  </a:lnTo>
                  <a:lnTo>
                    <a:pt x="681" y="1772"/>
                  </a:lnTo>
                  <a:lnTo>
                    <a:pt x="664" y="1770"/>
                  </a:lnTo>
                  <a:lnTo>
                    <a:pt x="649" y="1767"/>
                  </a:lnTo>
                  <a:lnTo>
                    <a:pt x="634" y="1762"/>
                  </a:lnTo>
                  <a:lnTo>
                    <a:pt x="628" y="1757"/>
                  </a:lnTo>
                  <a:lnTo>
                    <a:pt x="620" y="1754"/>
                  </a:lnTo>
                  <a:lnTo>
                    <a:pt x="614" y="1749"/>
                  </a:lnTo>
                  <a:lnTo>
                    <a:pt x="608" y="1744"/>
                  </a:lnTo>
                  <a:lnTo>
                    <a:pt x="602" y="1739"/>
                  </a:lnTo>
                  <a:lnTo>
                    <a:pt x="596" y="1732"/>
                  </a:lnTo>
                  <a:lnTo>
                    <a:pt x="591" y="1726"/>
                  </a:lnTo>
                  <a:lnTo>
                    <a:pt x="586" y="1718"/>
                  </a:lnTo>
                  <a:lnTo>
                    <a:pt x="576" y="1702"/>
                  </a:lnTo>
                  <a:lnTo>
                    <a:pt x="566" y="1684"/>
                  </a:lnTo>
                  <a:lnTo>
                    <a:pt x="559" y="1663"/>
                  </a:lnTo>
                  <a:lnTo>
                    <a:pt x="552" y="1639"/>
                  </a:lnTo>
                  <a:lnTo>
                    <a:pt x="547" y="1613"/>
                  </a:lnTo>
                  <a:lnTo>
                    <a:pt x="541" y="1585"/>
                  </a:lnTo>
                  <a:lnTo>
                    <a:pt x="538" y="1555"/>
                  </a:lnTo>
                  <a:lnTo>
                    <a:pt x="535" y="1521"/>
                  </a:lnTo>
                  <a:lnTo>
                    <a:pt x="534" y="1481"/>
                  </a:lnTo>
                  <a:lnTo>
                    <a:pt x="534" y="1444"/>
                  </a:lnTo>
                  <a:lnTo>
                    <a:pt x="535" y="1408"/>
                  </a:lnTo>
                  <a:lnTo>
                    <a:pt x="537" y="1373"/>
                  </a:lnTo>
                  <a:lnTo>
                    <a:pt x="541" y="1340"/>
                  </a:lnTo>
                  <a:lnTo>
                    <a:pt x="547" y="1307"/>
                  </a:lnTo>
                  <a:lnTo>
                    <a:pt x="553" y="1276"/>
                  </a:lnTo>
                  <a:lnTo>
                    <a:pt x="561" y="1247"/>
                  </a:lnTo>
                  <a:lnTo>
                    <a:pt x="569" y="1217"/>
                  </a:lnTo>
                  <a:lnTo>
                    <a:pt x="580" y="1190"/>
                  </a:lnTo>
                  <a:lnTo>
                    <a:pt x="591" y="1163"/>
                  </a:lnTo>
                  <a:lnTo>
                    <a:pt x="604" y="1139"/>
                  </a:lnTo>
                  <a:lnTo>
                    <a:pt x="617" y="1114"/>
                  </a:lnTo>
                  <a:lnTo>
                    <a:pt x="631" y="1090"/>
                  </a:lnTo>
                  <a:lnTo>
                    <a:pt x="647" y="1067"/>
                  </a:lnTo>
                  <a:lnTo>
                    <a:pt x="663" y="1044"/>
                  </a:lnTo>
                  <a:lnTo>
                    <a:pt x="681" y="1023"/>
                  </a:lnTo>
                  <a:lnTo>
                    <a:pt x="698" y="1002"/>
                  </a:lnTo>
                  <a:lnTo>
                    <a:pt x="717" y="982"/>
                  </a:lnTo>
                  <a:lnTo>
                    <a:pt x="737" y="962"/>
                  </a:lnTo>
                  <a:lnTo>
                    <a:pt x="757" y="943"/>
                  </a:lnTo>
                  <a:lnTo>
                    <a:pt x="778" y="924"/>
                  </a:lnTo>
                  <a:lnTo>
                    <a:pt x="800" y="906"/>
                  </a:lnTo>
                  <a:lnTo>
                    <a:pt x="822" y="888"/>
                  </a:lnTo>
                  <a:lnTo>
                    <a:pt x="869" y="852"/>
                  </a:lnTo>
                  <a:lnTo>
                    <a:pt x="917" y="817"/>
                  </a:lnTo>
                  <a:lnTo>
                    <a:pt x="967" y="783"/>
                  </a:lnTo>
                  <a:lnTo>
                    <a:pt x="1019" y="747"/>
                  </a:lnTo>
                  <a:lnTo>
                    <a:pt x="1076" y="708"/>
                  </a:lnTo>
                  <a:lnTo>
                    <a:pt x="1135" y="667"/>
                  </a:lnTo>
                  <a:lnTo>
                    <a:pt x="1165" y="646"/>
                  </a:lnTo>
                  <a:lnTo>
                    <a:pt x="1194" y="625"/>
                  </a:lnTo>
                  <a:lnTo>
                    <a:pt x="1223" y="602"/>
                  </a:lnTo>
                  <a:lnTo>
                    <a:pt x="1253" y="578"/>
                  </a:lnTo>
                  <a:lnTo>
                    <a:pt x="1283" y="554"/>
                  </a:lnTo>
                  <a:lnTo>
                    <a:pt x="1312" y="529"/>
                  </a:lnTo>
                  <a:lnTo>
                    <a:pt x="1341" y="504"/>
                  </a:lnTo>
                  <a:lnTo>
                    <a:pt x="1369" y="476"/>
                  </a:lnTo>
                  <a:lnTo>
                    <a:pt x="1398" y="448"/>
                  </a:lnTo>
                  <a:lnTo>
                    <a:pt x="1426" y="419"/>
                  </a:lnTo>
                  <a:lnTo>
                    <a:pt x="1453" y="389"/>
                  </a:lnTo>
                  <a:lnTo>
                    <a:pt x="1480" y="356"/>
                  </a:lnTo>
                  <a:lnTo>
                    <a:pt x="1506" y="324"/>
                  </a:lnTo>
                  <a:lnTo>
                    <a:pt x="1528" y="294"/>
                  </a:lnTo>
                  <a:lnTo>
                    <a:pt x="1546" y="266"/>
                  </a:lnTo>
                  <a:lnTo>
                    <a:pt x="1560" y="240"/>
                  </a:lnTo>
                  <a:lnTo>
                    <a:pt x="1567" y="228"/>
                  </a:lnTo>
                  <a:lnTo>
                    <a:pt x="1572" y="216"/>
                  </a:lnTo>
                  <a:lnTo>
                    <a:pt x="1577" y="204"/>
                  </a:lnTo>
                  <a:lnTo>
                    <a:pt x="1581" y="193"/>
                  </a:lnTo>
                  <a:lnTo>
                    <a:pt x="1583" y="182"/>
                  </a:lnTo>
                  <a:lnTo>
                    <a:pt x="1585" y="172"/>
                  </a:lnTo>
                  <a:lnTo>
                    <a:pt x="1587" y="163"/>
                  </a:lnTo>
                  <a:lnTo>
                    <a:pt x="1587" y="154"/>
                  </a:lnTo>
                  <a:lnTo>
                    <a:pt x="1587" y="142"/>
                  </a:lnTo>
                  <a:lnTo>
                    <a:pt x="1586" y="131"/>
                  </a:lnTo>
                  <a:lnTo>
                    <a:pt x="1583" y="122"/>
                  </a:lnTo>
                  <a:lnTo>
                    <a:pt x="1579" y="112"/>
                  </a:lnTo>
                  <a:lnTo>
                    <a:pt x="1572" y="103"/>
                  </a:lnTo>
                  <a:lnTo>
                    <a:pt x="1566" y="96"/>
                  </a:lnTo>
                  <a:lnTo>
                    <a:pt x="1557" y="89"/>
                  </a:lnTo>
                  <a:lnTo>
                    <a:pt x="1547" y="83"/>
                  </a:lnTo>
                  <a:lnTo>
                    <a:pt x="1534" y="76"/>
                  </a:lnTo>
                  <a:lnTo>
                    <a:pt x="1520" y="71"/>
                  </a:lnTo>
                  <a:lnTo>
                    <a:pt x="1504" y="66"/>
                  </a:lnTo>
                  <a:lnTo>
                    <a:pt x="1488" y="63"/>
                  </a:lnTo>
                  <a:lnTo>
                    <a:pt x="1470" y="60"/>
                  </a:lnTo>
                  <a:lnTo>
                    <a:pt x="1450" y="58"/>
                  </a:lnTo>
                  <a:lnTo>
                    <a:pt x="1430" y="57"/>
                  </a:lnTo>
                  <a:lnTo>
                    <a:pt x="1408" y="57"/>
                  </a:lnTo>
                  <a:lnTo>
                    <a:pt x="1371" y="57"/>
                  </a:lnTo>
                  <a:lnTo>
                    <a:pt x="1333" y="60"/>
                  </a:lnTo>
                  <a:lnTo>
                    <a:pt x="1292" y="64"/>
                  </a:lnTo>
                  <a:lnTo>
                    <a:pt x="1251" y="71"/>
                  </a:lnTo>
                  <a:lnTo>
                    <a:pt x="1208" y="78"/>
                  </a:lnTo>
                  <a:lnTo>
                    <a:pt x="1164" y="88"/>
                  </a:lnTo>
                  <a:lnTo>
                    <a:pt x="1119" y="99"/>
                  </a:lnTo>
                  <a:lnTo>
                    <a:pt x="1074" y="111"/>
                  </a:lnTo>
                  <a:lnTo>
                    <a:pt x="1029" y="125"/>
                  </a:lnTo>
                  <a:lnTo>
                    <a:pt x="982" y="140"/>
                  </a:lnTo>
                  <a:lnTo>
                    <a:pt x="937" y="156"/>
                  </a:lnTo>
                  <a:lnTo>
                    <a:pt x="893" y="174"/>
                  </a:lnTo>
                  <a:lnTo>
                    <a:pt x="848" y="192"/>
                  </a:lnTo>
                  <a:lnTo>
                    <a:pt x="805" y="210"/>
                  </a:lnTo>
                  <a:lnTo>
                    <a:pt x="763" y="231"/>
                  </a:lnTo>
                  <a:lnTo>
                    <a:pt x="723" y="251"/>
                  </a:lnTo>
                  <a:lnTo>
                    <a:pt x="681" y="273"/>
                  </a:lnTo>
                  <a:lnTo>
                    <a:pt x="641" y="293"/>
                  </a:lnTo>
                  <a:lnTo>
                    <a:pt x="601" y="311"/>
                  </a:lnTo>
                  <a:lnTo>
                    <a:pt x="563" y="328"/>
                  </a:lnTo>
                  <a:lnTo>
                    <a:pt x="525" y="343"/>
                  </a:lnTo>
                  <a:lnTo>
                    <a:pt x="489" y="357"/>
                  </a:lnTo>
                  <a:lnTo>
                    <a:pt x="454" y="369"/>
                  </a:lnTo>
                  <a:lnTo>
                    <a:pt x="420" y="380"/>
                  </a:lnTo>
                  <a:lnTo>
                    <a:pt x="388" y="391"/>
                  </a:lnTo>
                  <a:lnTo>
                    <a:pt x="357" y="400"/>
                  </a:lnTo>
                  <a:lnTo>
                    <a:pt x="326" y="407"/>
                  </a:lnTo>
                  <a:lnTo>
                    <a:pt x="297" y="414"/>
                  </a:lnTo>
                  <a:lnTo>
                    <a:pt x="269" y="419"/>
                  </a:lnTo>
                  <a:lnTo>
                    <a:pt x="242" y="423"/>
                  </a:lnTo>
                  <a:lnTo>
                    <a:pt x="217" y="428"/>
                  </a:lnTo>
                  <a:lnTo>
                    <a:pt x="193" y="431"/>
                  </a:lnTo>
                  <a:lnTo>
                    <a:pt x="149" y="435"/>
                  </a:lnTo>
                  <a:lnTo>
                    <a:pt x="110" y="438"/>
                  </a:lnTo>
                  <a:lnTo>
                    <a:pt x="78" y="438"/>
                  </a:lnTo>
                  <a:lnTo>
                    <a:pt x="50" y="436"/>
                  </a:lnTo>
                  <a:lnTo>
                    <a:pt x="13" y="432"/>
                  </a:lnTo>
                  <a:lnTo>
                    <a:pt x="0" y="430"/>
                  </a:lnTo>
                  <a:lnTo>
                    <a:pt x="11" y="376"/>
                  </a:lnTo>
                  <a:lnTo>
                    <a:pt x="23" y="378"/>
                  </a:lnTo>
                  <a:lnTo>
                    <a:pt x="58" y="381"/>
                  </a:lnTo>
                  <a:lnTo>
                    <a:pt x="83" y="382"/>
                  </a:lnTo>
                  <a:lnTo>
                    <a:pt x="114" y="382"/>
                  </a:lnTo>
                  <a:lnTo>
                    <a:pt x="151" y="380"/>
                  </a:lnTo>
                  <a:lnTo>
                    <a:pt x="192" y="376"/>
                  </a:lnTo>
                  <a:lnTo>
                    <a:pt x="215" y="373"/>
                  </a:lnTo>
                  <a:lnTo>
                    <a:pt x="239" y="369"/>
                  </a:lnTo>
                  <a:lnTo>
                    <a:pt x="264" y="364"/>
                  </a:lnTo>
                  <a:lnTo>
                    <a:pt x="291" y="359"/>
                  </a:lnTo>
                  <a:lnTo>
                    <a:pt x="318" y="352"/>
                  </a:lnTo>
                  <a:lnTo>
                    <a:pt x="347" y="344"/>
                  </a:lnTo>
                  <a:lnTo>
                    <a:pt x="377" y="337"/>
                  </a:lnTo>
                  <a:lnTo>
                    <a:pt x="407" y="327"/>
                  </a:lnTo>
                  <a:lnTo>
                    <a:pt x="440" y="316"/>
                  </a:lnTo>
                  <a:lnTo>
                    <a:pt x="473" y="304"/>
                  </a:lnTo>
                  <a:lnTo>
                    <a:pt x="508" y="290"/>
                  </a:lnTo>
                  <a:lnTo>
                    <a:pt x="543" y="276"/>
                  </a:lnTo>
                  <a:lnTo>
                    <a:pt x="580" y="260"/>
                  </a:lnTo>
                  <a:lnTo>
                    <a:pt x="618" y="243"/>
                  </a:lnTo>
                  <a:lnTo>
                    <a:pt x="657" y="223"/>
                  </a:lnTo>
                  <a:lnTo>
                    <a:pt x="697" y="203"/>
                  </a:lnTo>
                  <a:lnTo>
                    <a:pt x="738" y="181"/>
                  </a:lnTo>
                  <a:lnTo>
                    <a:pt x="782" y="161"/>
                  </a:lnTo>
                  <a:lnTo>
                    <a:pt x="827" y="141"/>
                  </a:lnTo>
                  <a:lnTo>
                    <a:pt x="872" y="122"/>
                  </a:lnTo>
                  <a:lnTo>
                    <a:pt x="918" y="104"/>
                  </a:lnTo>
                  <a:lnTo>
                    <a:pt x="966" y="87"/>
                  </a:lnTo>
                  <a:lnTo>
                    <a:pt x="1014" y="72"/>
                  </a:lnTo>
                  <a:lnTo>
                    <a:pt x="1060" y="58"/>
                  </a:lnTo>
                  <a:lnTo>
                    <a:pt x="1108" y="45"/>
                  </a:lnTo>
                  <a:lnTo>
                    <a:pt x="1154" y="34"/>
                  </a:lnTo>
                  <a:lnTo>
                    <a:pt x="1199" y="24"/>
                  </a:lnTo>
                  <a:lnTo>
                    <a:pt x="1245" y="16"/>
                  </a:lnTo>
                  <a:lnTo>
                    <a:pt x="1288" y="9"/>
                  </a:lnTo>
                  <a:lnTo>
                    <a:pt x="1330" y="5"/>
                  </a:lnTo>
                  <a:lnTo>
                    <a:pt x="1370" y="2"/>
                  </a:lnTo>
                  <a:lnTo>
                    <a:pt x="1408" y="0"/>
                  </a:lnTo>
                  <a:lnTo>
                    <a:pt x="1433" y="2"/>
                  </a:lnTo>
                  <a:lnTo>
                    <a:pt x="1457" y="3"/>
                  </a:lnTo>
                  <a:lnTo>
                    <a:pt x="1479" y="6"/>
                  </a:lnTo>
                  <a:lnTo>
                    <a:pt x="1501" y="9"/>
                  </a:lnTo>
                  <a:lnTo>
                    <a:pt x="1521" y="15"/>
                  </a:lnTo>
                  <a:lnTo>
                    <a:pt x="1541" y="20"/>
                  </a:lnTo>
                  <a:lnTo>
                    <a:pt x="1558" y="26"/>
                  </a:lnTo>
                  <a:lnTo>
                    <a:pt x="1574" y="35"/>
                  </a:lnTo>
                  <a:lnTo>
                    <a:pt x="1583" y="39"/>
                  </a:lnTo>
                  <a:lnTo>
                    <a:pt x="1591" y="45"/>
                  </a:lnTo>
                  <a:lnTo>
                    <a:pt x="1598" y="50"/>
                  </a:lnTo>
                  <a:lnTo>
                    <a:pt x="1605" y="57"/>
                  </a:lnTo>
                  <a:lnTo>
                    <a:pt x="1611" y="63"/>
                  </a:lnTo>
                  <a:lnTo>
                    <a:pt x="1617" y="70"/>
                  </a:lnTo>
                  <a:lnTo>
                    <a:pt x="1622" y="76"/>
                  </a:lnTo>
                  <a:lnTo>
                    <a:pt x="1627" y="84"/>
                  </a:lnTo>
                  <a:lnTo>
                    <a:pt x="1631" y="91"/>
                  </a:lnTo>
                  <a:lnTo>
                    <a:pt x="1635" y="100"/>
                  </a:lnTo>
                  <a:lnTo>
                    <a:pt x="1637" y="109"/>
                  </a:lnTo>
                  <a:lnTo>
                    <a:pt x="1640" y="117"/>
                  </a:lnTo>
                  <a:lnTo>
                    <a:pt x="1641" y="126"/>
                  </a:lnTo>
                  <a:lnTo>
                    <a:pt x="1642" y="136"/>
                  </a:lnTo>
                  <a:lnTo>
                    <a:pt x="1644" y="145"/>
                  </a:lnTo>
                  <a:lnTo>
                    <a:pt x="1644" y="156"/>
                  </a:lnTo>
                  <a:lnTo>
                    <a:pt x="1642" y="167"/>
                  </a:lnTo>
                  <a:lnTo>
                    <a:pt x="1640" y="179"/>
                  </a:lnTo>
                  <a:lnTo>
                    <a:pt x="1638" y="192"/>
                  </a:lnTo>
                  <a:lnTo>
                    <a:pt x="1635" y="204"/>
                  </a:lnTo>
                  <a:lnTo>
                    <a:pt x="1631" y="217"/>
                  </a:lnTo>
                  <a:lnTo>
                    <a:pt x="1625" y="231"/>
                  </a:lnTo>
                  <a:lnTo>
                    <a:pt x="1620" y="245"/>
                  </a:lnTo>
                  <a:lnTo>
                    <a:pt x="1612" y="259"/>
                  </a:lnTo>
                  <a:lnTo>
                    <a:pt x="1605" y="274"/>
                  </a:lnTo>
                  <a:lnTo>
                    <a:pt x="1596" y="289"/>
                  </a:lnTo>
                  <a:lnTo>
                    <a:pt x="1586" y="306"/>
                  </a:lnTo>
                  <a:lnTo>
                    <a:pt x="1575" y="322"/>
                  </a:lnTo>
                  <a:lnTo>
                    <a:pt x="1552" y="355"/>
                  </a:lnTo>
                  <a:lnTo>
                    <a:pt x="1524" y="391"/>
                  </a:lnTo>
                  <a:lnTo>
                    <a:pt x="1495" y="425"/>
                  </a:lnTo>
                  <a:lnTo>
                    <a:pt x="1466" y="456"/>
                  </a:lnTo>
                  <a:lnTo>
                    <a:pt x="1438" y="486"/>
                  </a:lnTo>
                  <a:lnTo>
                    <a:pt x="1409" y="515"/>
                  </a:lnTo>
                  <a:lnTo>
                    <a:pt x="1379" y="544"/>
                  </a:lnTo>
                  <a:lnTo>
                    <a:pt x="1350" y="570"/>
                  </a:lnTo>
                  <a:lnTo>
                    <a:pt x="1319" y="595"/>
                  </a:lnTo>
                  <a:lnTo>
                    <a:pt x="1289" y="620"/>
                  </a:lnTo>
                  <a:lnTo>
                    <a:pt x="1259" y="644"/>
                  </a:lnTo>
                  <a:lnTo>
                    <a:pt x="1229" y="667"/>
                  </a:lnTo>
                  <a:lnTo>
                    <a:pt x="1198" y="690"/>
                  </a:lnTo>
                  <a:lnTo>
                    <a:pt x="1168" y="711"/>
                  </a:lnTo>
                  <a:lnTo>
                    <a:pt x="1109" y="753"/>
                  </a:lnTo>
                  <a:lnTo>
                    <a:pt x="1050" y="793"/>
                  </a:lnTo>
                  <a:lnTo>
                    <a:pt x="1001" y="826"/>
                  </a:lnTo>
                  <a:lnTo>
                    <a:pt x="953" y="859"/>
                  </a:lnTo>
                  <a:lnTo>
                    <a:pt x="908" y="893"/>
                  </a:lnTo>
                  <a:lnTo>
                    <a:pt x="863" y="926"/>
                  </a:lnTo>
                  <a:lnTo>
                    <a:pt x="842" y="943"/>
                  </a:lnTo>
                  <a:lnTo>
                    <a:pt x="821" y="961"/>
                  </a:lnTo>
                  <a:lnTo>
                    <a:pt x="802" y="978"/>
                  </a:lnTo>
                  <a:lnTo>
                    <a:pt x="782" y="997"/>
                  </a:lnTo>
                  <a:lnTo>
                    <a:pt x="764" y="1015"/>
                  </a:lnTo>
                  <a:lnTo>
                    <a:pt x="746" y="1035"/>
                  </a:lnTo>
                  <a:lnTo>
                    <a:pt x="728" y="1054"/>
                  </a:lnTo>
                  <a:lnTo>
                    <a:pt x="712" y="1074"/>
                  </a:lnTo>
                  <a:lnTo>
                    <a:pt x="697" y="1095"/>
                  </a:lnTo>
                  <a:lnTo>
                    <a:pt x="682" y="1116"/>
                  </a:lnTo>
                  <a:lnTo>
                    <a:pt x="669" y="1139"/>
                  </a:lnTo>
                  <a:lnTo>
                    <a:pt x="656" y="1161"/>
                  </a:lnTo>
                  <a:lnTo>
                    <a:pt x="644" y="1185"/>
                  </a:lnTo>
                  <a:lnTo>
                    <a:pt x="633" y="1210"/>
                  </a:lnTo>
                  <a:lnTo>
                    <a:pt x="623" y="1236"/>
                  </a:lnTo>
                  <a:lnTo>
                    <a:pt x="615" y="1263"/>
                  </a:lnTo>
                  <a:lnTo>
                    <a:pt x="607" y="1290"/>
                  </a:lnTo>
                  <a:lnTo>
                    <a:pt x="602" y="1319"/>
                  </a:lnTo>
                  <a:lnTo>
                    <a:pt x="596" y="1349"/>
                  </a:lnTo>
                  <a:lnTo>
                    <a:pt x="592" y="1380"/>
                  </a:lnTo>
                  <a:lnTo>
                    <a:pt x="590" y="1412"/>
                  </a:lnTo>
                  <a:lnTo>
                    <a:pt x="589" y="1447"/>
                  </a:lnTo>
                  <a:lnTo>
                    <a:pt x="589" y="1481"/>
                  </a:lnTo>
                  <a:lnTo>
                    <a:pt x="590" y="1518"/>
                  </a:lnTo>
                  <a:lnTo>
                    <a:pt x="592" y="1544"/>
                  </a:lnTo>
                  <a:lnTo>
                    <a:pt x="595" y="1569"/>
                  </a:lnTo>
                  <a:lnTo>
                    <a:pt x="599" y="1591"/>
                  </a:lnTo>
                  <a:lnTo>
                    <a:pt x="602" y="1611"/>
                  </a:lnTo>
                  <a:lnTo>
                    <a:pt x="606" y="1630"/>
                  </a:lnTo>
                  <a:lnTo>
                    <a:pt x="612" y="1646"/>
                  </a:lnTo>
                  <a:lnTo>
                    <a:pt x="617" y="1661"/>
                  </a:lnTo>
                  <a:lnTo>
                    <a:pt x="623" y="1673"/>
                  </a:lnTo>
                  <a:lnTo>
                    <a:pt x="631" y="1685"/>
                  </a:lnTo>
                  <a:lnTo>
                    <a:pt x="639" y="1693"/>
                  </a:lnTo>
                  <a:lnTo>
                    <a:pt x="646" y="1701"/>
                  </a:lnTo>
                  <a:lnTo>
                    <a:pt x="655" y="1708"/>
                  </a:lnTo>
                  <a:lnTo>
                    <a:pt x="664" y="1712"/>
                  </a:lnTo>
                  <a:lnTo>
                    <a:pt x="674" y="1715"/>
                  </a:lnTo>
                  <a:lnTo>
                    <a:pt x="684" y="1716"/>
                  </a:lnTo>
                  <a:lnTo>
                    <a:pt x="695" y="1716"/>
                  </a:lnTo>
                  <a:lnTo>
                    <a:pt x="704" y="1715"/>
                  </a:lnTo>
                  <a:lnTo>
                    <a:pt x="714" y="1714"/>
                  </a:lnTo>
                  <a:lnTo>
                    <a:pt x="724" y="1712"/>
                  </a:lnTo>
                  <a:lnTo>
                    <a:pt x="735" y="1709"/>
                  </a:lnTo>
                  <a:lnTo>
                    <a:pt x="756" y="1700"/>
                  </a:lnTo>
                  <a:lnTo>
                    <a:pt x="780" y="1690"/>
                  </a:lnTo>
                  <a:lnTo>
                    <a:pt x="805" y="1677"/>
                  </a:lnTo>
                  <a:lnTo>
                    <a:pt x="831" y="1661"/>
                  </a:lnTo>
                  <a:lnTo>
                    <a:pt x="859" y="1644"/>
                  </a:lnTo>
                  <a:lnTo>
                    <a:pt x="887" y="1624"/>
                  </a:lnTo>
                  <a:lnTo>
                    <a:pt x="917" y="1603"/>
                  </a:lnTo>
                  <a:lnTo>
                    <a:pt x="949" y="1580"/>
                  </a:lnTo>
                  <a:lnTo>
                    <a:pt x="982" y="1555"/>
                  </a:lnTo>
                  <a:lnTo>
                    <a:pt x="1016" y="1529"/>
                  </a:lnTo>
                  <a:lnTo>
                    <a:pt x="1087" y="1472"/>
                  </a:lnTo>
                  <a:lnTo>
                    <a:pt x="1163" y="1410"/>
                  </a:lnTo>
                  <a:lnTo>
                    <a:pt x="1208" y="1374"/>
                  </a:lnTo>
                  <a:lnTo>
                    <a:pt x="1253" y="1336"/>
                  </a:lnTo>
                  <a:lnTo>
                    <a:pt x="1301" y="1299"/>
                  </a:lnTo>
                  <a:lnTo>
                    <a:pt x="1351" y="1260"/>
                  </a:lnTo>
                  <a:lnTo>
                    <a:pt x="1400" y="1221"/>
                  </a:lnTo>
                  <a:lnTo>
                    <a:pt x="1452" y="1182"/>
                  </a:lnTo>
                  <a:lnTo>
                    <a:pt x="1504" y="1143"/>
                  </a:lnTo>
                  <a:lnTo>
                    <a:pt x="1558" y="1104"/>
                  </a:lnTo>
                  <a:lnTo>
                    <a:pt x="1613" y="1065"/>
                  </a:lnTo>
                  <a:lnTo>
                    <a:pt x="1668" y="1027"/>
                  </a:lnTo>
                  <a:lnTo>
                    <a:pt x="1726" y="989"/>
                  </a:lnTo>
                  <a:lnTo>
                    <a:pt x="1784" y="952"/>
                  </a:lnTo>
                  <a:lnTo>
                    <a:pt x="1843" y="918"/>
                  </a:lnTo>
                  <a:lnTo>
                    <a:pt x="1904" y="883"/>
                  </a:lnTo>
                  <a:lnTo>
                    <a:pt x="1966" y="850"/>
                  </a:lnTo>
                  <a:lnTo>
                    <a:pt x="2027" y="819"/>
                  </a:lnTo>
                  <a:lnTo>
                    <a:pt x="2110" y="782"/>
                  </a:lnTo>
                  <a:lnTo>
                    <a:pt x="2185" y="751"/>
                  </a:lnTo>
                  <a:lnTo>
                    <a:pt x="2253" y="729"/>
                  </a:lnTo>
                  <a:lnTo>
                    <a:pt x="2314" y="711"/>
                  </a:lnTo>
                  <a:lnTo>
                    <a:pt x="2369" y="701"/>
                  </a:lnTo>
                  <a:lnTo>
                    <a:pt x="2417" y="697"/>
                  </a:lnTo>
                  <a:lnTo>
                    <a:pt x="2460" y="698"/>
                  </a:lnTo>
                  <a:lnTo>
                    <a:pt x="2498" y="704"/>
                  </a:lnTo>
                  <a:lnTo>
                    <a:pt x="2530" y="714"/>
                  </a:lnTo>
                  <a:lnTo>
                    <a:pt x="2558" y="730"/>
                  </a:lnTo>
                  <a:lnTo>
                    <a:pt x="2580" y="748"/>
                  </a:lnTo>
                  <a:lnTo>
                    <a:pt x="2599" y="770"/>
                  </a:lnTo>
                  <a:lnTo>
                    <a:pt x="2614" y="796"/>
                  </a:lnTo>
                  <a:lnTo>
                    <a:pt x="2626" y="823"/>
                  </a:lnTo>
                  <a:lnTo>
                    <a:pt x="2633" y="852"/>
                  </a:lnTo>
                  <a:lnTo>
                    <a:pt x="2638" y="883"/>
                  </a:lnTo>
                  <a:lnTo>
                    <a:pt x="2640" y="916"/>
                  </a:lnTo>
                  <a:lnTo>
                    <a:pt x="2640" y="949"/>
                  </a:lnTo>
                  <a:lnTo>
                    <a:pt x="2638" y="984"/>
                  </a:lnTo>
                  <a:lnTo>
                    <a:pt x="2633" y="1017"/>
                  </a:lnTo>
                  <a:lnTo>
                    <a:pt x="2628" y="1052"/>
                  </a:lnTo>
                  <a:lnTo>
                    <a:pt x="2622" y="1084"/>
                  </a:lnTo>
                  <a:lnTo>
                    <a:pt x="2614" y="1117"/>
                  </a:lnTo>
                  <a:lnTo>
                    <a:pt x="2606" y="1146"/>
                  </a:lnTo>
                  <a:lnTo>
                    <a:pt x="2590" y="1200"/>
                  </a:lnTo>
                  <a:lnTo>
                    <a:pt x="2575" y="1243"/>
                  </a:lnTo>
                  <a:lnTo>
                    <a:pt x="2564" y="1272"/>
                  </a:lnTo>
                  <a:lnTo>
                    <a:pt x="2560" y="1282"/>
                  </a:lnTo>
                  <a:lnTo>
                    <a:pt x="2509" y="126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4" name="任意多边形: 形状 243"/>
            <p:cNvSpPr/>
            <p:nvPr/>
          </p:nvSpPr>
          <p:spPr bwMode="auto">
            <a:xfrm>
              <a:off x="10703118" y="4794532"/>
              <a:ext cx="147529" cy="91235"/>
            </a:xfrm>
            <a:custGeom>
              <a:avLst/>
              <a:gdLst>
                <a:gd name="T0" fmla="*/ 281 w 378"/>
                <a:gd name="T1" fmla="*/ 54 h 234"/>
                <a:gd name="T2" fmla="*/ 378 w 378"/>
                <a:gd name="T3" fmla="*/ 54 h 234"/>
                <a:gd name="T4" fmla="*/ 378 w 378"/>
                <a:gd name="T5" fmla="*/ 177 h 234"/>
                <a:gd name="T6" fmla="*/ 281 w 378"/>
                <a:gd name="T7" fmla="*/ 177 h 234"/>
                <a:gd name="T8" fmla="*/ 281 w 378"/>
                <a:gd name="T9" fmla="*/ 234 h 234"/>
                <a:gd name="T10" fmla="*/ 0 w 378"/>
                <a:gd name="T11" fmla="*/ 234 h 234"/>
                <a:gd name="T12" fmla="*/ 0 w 378"/>
                <a:gd name="T13" fmla="*/ 0 h 234"/>
                <a:gd name="T14" fmla="*/ 281 w 378"/>
                <a:gd name="T15" fmla="*/ 0 h 234"/>
                <a:gd name="T16" fmla="*/ 281 w 378"/>
                <a:gd name="T1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234">
                  <a:moveTo>
                    <a:pt x="281" y="54"/>
                  </a:moveTo>
                  <a:lnTo>
                    <a:pt x="378" y="54"/>
                  </a:lnTo>
                  <a:lnTo>
                    <a:pt x="378" y="177"/>
                  </a:lnTo>
                  <a:lnTo>
                    <a:pt x="281" y="177"/>
                  </a:lnTo>
                  <a:lnTo>
                    <a:pt x="281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5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5" name="任意多边形: 形状 244"/>
            <p:cNvSpPr/>
            <p:nvPr/>
          </p:nvSpPr>
          <p:spPr bwMode="auto">
            <a:xfrm>
              <a:off x="11535882" y="5048826"/>
              <a:ext cx="656118" cy="871588"/>
            </a:xfrm>
            <a:custGeom>
              <a:avLst/>
              <a:gdLst>
                <a:gd name="T0" fmla="*/ 275 w 1687"/>
                <a:gd name="T1" fmla="*/ 103 h 2244"/>
                <a:gd name="T2" fmla="*/ 195 w 1687"/>
                <a:gd name="T3" fmla="*/ 143 h 2244"/>
                <a:gd name="T4" fmla="*/ 151 w 1687"/>
                <a:gd name="T5" fmla="*/ 177 h 2244"/>
                <a:gd name="T6" fmla="*/ 110 w 1687"/>
                <a:gd name="T7" fmla="*/ 223 h 2244"/>
                <a:gd name="T8" fmla="*/ 76 w 1687"/>
                <a:gd name="T9" fmla="*/ 280 h 2244"/>
                <a:gd name="T10" fmla="*/ 47 w 1687"/>
                <a:gd name="T11" fmla="*/ 350 h 2244"/>
                <a:gd name="T12" fmla="*/ 23 w 1687"/>
                <a:gd name="T13" fmla="*/ 450 h 2244"/>
                <a:gd name="T14" fmla="*/ 3 w 1687"/>
                <a:gd name="T15" fmla="*/ 617 h 2244"/>
                <a:gd name="T16" fmla="*/ 1 w 1687"/>
                <a:gd name="T17" fmla="*/ 804 h 2244"/>
                <a:gd name="T18" fmla="*/ 16 w 1687"/>
                <a:gd name="T19" fmla="*/ 1000 h 2244"/>
                <a:gd name="T20" fmla="*/ 48 w 1687"/>
                <a:gd name="T21" fmla="*/ 1203 h 2244"/>
                <a:gd name="T22" fmla="*/ 96 w 1687"/>
                <a:gd name="T23" fmla="*/ 1403 h 2244"/>
                <a:gd name="T24" fmla="*/ 163 w 1687"/>
                <a:gd name="T25" fmla="*/ 1594 h 2244"/>
                <a:gd name="T26" fmla="*/ 248 w 1687"/>
                <a:gd name="T27" fmla="*/ 1770 h 2244"/>
                <a:gd name="T28" fmla="*/ 347 w 1687"/>
                <a:gd name="T29" fmla="*/ 1917 h 2244"/>
                <a:gd name="T30" fmla="*/ 438 w 1687"/>
                <a:gd name="T31" fmla="*/ 2023 h 2244"/>
                <a:gd name="T32" fmla="*/ 525 w 1687"/>
                <a:gd name="T33" fmla="*/ 2104 h 2244"/>
                <a:gd name="T34" fmla="*/ 605 w 1687"/>
                <a:gd name="T35" fmla="*/ 2161 h 2244"/>
                <a:gd name="T36" fmla="*/ 677 w 1687"/>
                <a:gd name="T37" fmla="*/ 2201 h 2244"/>
                <a:gd name="T38" fmla="*/ 752 w 1687"/>
                <a:gd name="T39" fmla="*/ 2230 h 2244"/>
                <a:gd name="T40" fmla="*/ 832 w 1687"/>
                <a:gd name="T41" fmla="*/ 2244 h 2244"/>
                <a:gd name="T42" fmla="*/ 888 w 1687"/>
                <a:gd name="T43" fmla="*/ 2241 h 2244"/>
                <a:gd name="T44" fmla="*/ 979 w 1687"/>
                <a:gd name="T45" fmla="*/ 2215 h 2244"/>
                <a:gd name="T46" fmla="*/ 1046 w 1687"/>
                <a:gd name="T47" fmla="*/ 2184 h 2244"/>
                <a:gd name="T48" fmla="*/ 1122 w 1687"/>
                <a:gd name="T49" fmla="*/ 2135 h 2244"/>
                <a:gd name="T50" fmla="*/ 1205 w 1687"/>
                <a:gd name="T51" fmla="*/ 2066 h 2244"/>
                <a:gd name="T52" fmla="*/ 1295 w 1687"/>
                <a:gd name="T53" fmla="*/ 1973 h 2244"/>
                <a:gd name="T54" fmla="*/ 1391 w 1687"/>
                <a:gd name="T55" fmla="*/ 1849 h 2244"/>
                <a:gd name="T56" fmla="*/ 1484 w 1687"/>
                <a:gd name="T57" fmla="*/ 1684 h 2244"/>
                <a:gd name="T58" fmla="*/ 1559 w 1687"/>
                <a:gd name="T59" fmla="*/ 1500 h 2244"/>
                <a:gd name="T60" fmla="*/ 1618 w 1687"/>
                <a:gd name="T61" fmla="*/ 1304 h 2244"/>
                <a:gd name="T62" fmla="*/ 1658 w 1687"/>
                <a:gd name="T63" fmla="*/ 1102 h 2244"/>
                <a:gd name="T64" fmla="*/ 1680 w 1687"/>
                <a:gd name="T65" fmla="*/ 901 h 2244"/>
                <a:gd name="T66" fmla="*/ 1687 w 1687"/>
                <a:gd name="T67" fmla="*/ 708 h 2244"/>
                <a:gd name="T68" fmla="*/ 1676 w 1687"/>
                <a:gd name="T69" fmla="*/ 531 h 2244"/>
                <a:gd name="T70" fmla="*/ 1652 w 1687"/>
                <a:gd name="T71" fmla="*/ 390 h 2244"/>
                <a:gd name="T72" fmla="*/ 1626 w 1687"/>
                <a:gd name="T73" fmla="*/ 311 h 2244"/>
                <a:gd name="T74" fmla="*/ 1593 w 1687"/>
                <a:gd name="T75" fmla="*/ 246 h 2244"/>
                <a:gd name="T76" fmla="*/ 1554 w 1687"/>
                <a:gd name="T77" fmla="*/ 196 h 2244"/>
                <a:gd name="T78" fmla="*/ 1511 w 1687"/>
                <a:gd name="T79" fmla="*/ 154 h 2244"/>
                <a:gd name="T80" fmla="*/ 1452 w 1687"/>
                <a:gd name="T81" fmla="*/ 119 h 2244"/>
                <a:gd name="T82" fmla="*/ 1361 w 1687"/>
                <a:gd name="T83" fmla="*/ 87 h 2244"/>
                <a:gd name="T84" fmla="*/ 1275 w 1687"/>
                <a:gd name="T85" fmla="*/ 67 h 2244"/>
                <a:gd name="T86" fmla="*/ 1071 w 1687"/>
                <a:gd name="T87" fmla="*/ 23 h 2244"/>
                <a:gd name="T88" fmla="*/ 894 w 1687"/>
                <a:gd name="T89" fmla="*/ 2 h 2244"/>
                <a:gd name="T90" fmla="*/ 713 w 1687"/>
                <a:gd name="T91" fmla="*/ 5 h 2244"/>
                <a:gd name="T92" fmla="*/ 550 w 1687"/>
                <a:gd name="T93" fmla="*/ 29 h 2244"/>
                <a:gd name="T94" fmla="*/ 379 w 1687"/>
                <a:gd name="T95" fmla="*/ 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7" h="2244">
                  <a:moveTo>
                    <a:pt x="340" y="85"/>
                  </a:moveTo>
                  <a:lnTo>
                    <a:pt x="319" y="90"/>
                  </a:lnTo>
                  <a:lnTo>
                    <a:pt x="297" y="95"/>
                  </a:lnTo>
                  <a:lnTo>
                    <a:pt x="275" y="103"/>
                  </a:lnTo>
                  <a:lnTo>
                    <a:pt x="252" y="111"/>
                  </a:lnTo>
                  <a:lnTo>
                    <a:pt x="229" y="122"/>
                  </a:lnTo>
                  <a:lnTo>
                    <a:pt x="206" y="135"/>
                  </a:lnTo>
                  <a:lnTo>
                    <a:pt x="195" y="143"/>
                  </a:lnTo>
                  <a:lnTo>
                    <a:pt x="184" y="150"/>
                  </a:lnTo>
                  <a:lnTo>
                    <a:pt x="173" y="159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41" y="188"/>
                  </a:lnTo>
                  <a:lnTo>
                    <a:pt x="131" y="199"/>
                  </a:lnTo>
                  <a:lnTo>
                    <a:pt x="120" y="211"/>
                  </a:lnTo>
                  <a:lnTo>
                    <a:pt x="110" y="223"/>
                  </a:lnTo>
                  <a:lnTo>
                    <a:pt x="102" y="236"/>
                  </a:lnTo>
                  <a:lnTo>
                    <a:pt x="92" y="250"/>
                  </a:lnTo>
                  <a:lnTo>
                    <a:pt x="83" y="265"/>
                  </a:lnTo>
                  <a:lnTo>
                    <a:pt x="76" y="280"/>
                  </a:lnTo>
                  <a:lnTo>
                    <a:pt x="67" y="296"/>
                  </a:lnTo>
                  <a:lnTo>
                    <a:pt x="60" y="314"/>
                  </a:lnTo>
                  <a:lnTo>
                    <a:pt x="53" y="331"/>
                  </a:lnTo>
                  <a:lnTo>
                    <a:pt x="47" y="350"/>
                  </a:lnTo>
                  <a:lnTo>
                    <a:pt x="40" y="370"/>
                  </a:lnTo>
                  <a:lnTo>
                    <a:pt x="35" y="390"/>
                  </a:lnTo>
                  <a:lnTo>
                    <a:pt x="30" y="412"/>
                  </a:lnTo>
                  <a:lnTo>
                    <a:pt x="23" y="450"/>
                  </a:lnTo>
                  <a:lnTo>
                    <a:pt x="16" y="490"/>
                  </a:lnTo>
                  <a:lnTo>
                    <a:pt x="11" y="531"/>
                  </a:lnTo>
                  <a:lnTo>
                    <a:pt x="7" y="573"/>
                  </a:lnTo>
                  <a:lnTo>
                    <a:pt x="3" y="617"/>
                  </a:lnTo>
                  <a:lnTo>
                    <a:pt x="1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1" y="804"/>
                  </a:lnTo>
                  <a:lnTo>
                    <a:pt x="3" y="852"/>
                  </a:lnTo>
                  <a:lnTo>
                    <a:pt x="7" y="901"/>
                  </a:lnTo>
                  <a:lnTo>
                    <a:pt x="11" y="951"/>
                  </a:lnTo>
                  <a:lnTo>
                    <a:pt x="16" y="1000"/>
                  </a:lnTo>
                  <a:lnTo>
                    <a:pt x="22" y="1051"/>
                  </a:lnTo>
                  <a:lnTo>
                    <a:pt x="29" y="1102"/>
                  </a:lnTo>
                  <a:lnTo>
                    <a:pt x="38" y="1153"/>
                  </a:lnTo>
                  <a:lnTo>
                    <a:pt x="48" y="1203"/>
                  </a:lnTo>
                  <a:lnTo>
                    <a:pt x="58" y="1254"/>
                  </a:lnTo>
                  <a:lnTo>
                    <a:pt x="70" y="1304"/>
                  </a:lnTo>
                  <a:lnTo>
                    <a:pt x="83" y="1354"/>
                  </a:lnTo>
                  <a:lnTo>
                    <a:pt x="96" y="1403"/>
                  </a:lnTo>
                  <a:lnTo>
                    <a:pt x="111" y="1453"/>
                  </a:lnTo>
                  <a:lnTo>
                    <a:pt x="128" y="1500"/>
                  </a:lnTo>
                  <a:lnTo>
                    <a:pt x="145" y="1548"/>
                  </a:lnTo>
                  <a:lnTo>
                    <a:pt x="163" y="1594"/>
                  </a:lnTo>
                  <a:lnTo>
                    <a:pt x="183" y="1640"/>
                  </a:lnTo>
                  <a:lnTo>
                    <a:pt x="203" y="1684"/>
                  </a:lnTo>
                  <a:lnTo>
                    <a:pt x="225" y="1727"/>
                  </a:lnTo>
                  <a:lnTo>
                    <a:pt x="248" y="1770"/>
                  </a:lnTo>
                  <a:lnTo>
                    <a:pt x="272" y="1810"/>
                  </a:lnTo>
                  <a:lnTo>
                    <a:pt x="297" y="1849"/>
                  </a:lnTo>
                  <a:lnTo>
                    <a:pt x="323" y="1885"/>
                  </a:lnTo>
                  <a:lnTo>
                    <a:pt x="347" y="1917"/>
                  </a:lnTo>
                  <a:lnTo>
                    <a:pt x="370" y="1946"/>
                  </a:lnTo>
                  <a:lnTo>
                    <a:pt x="393" y="1973"/>
                  </a:lnTo>
                  <a:lnTo>
                    <a:pt x="416" y="1999"/>
                  </a:lnTo>
                  <a:lnTo>
                    <a:pt x="438" y="2023"/>
                  </a:lnTo>
                  <a:lnTo>
                    <a:pt x="460" y="2045"/>
                  </a:lnTo>
                  <a:lnTo>
                    <a:pt x="482" y="2066"/>
                  </a:lnTo>
                  <a:lnTo>
                    <a:pt x="504" y="2085"/>
                  </a:lnTo>
                  <a:lnTo>
                    <a:pt x="525" y="2104"/>
                  </a:lnTo>
                  <a:lnTo>
                    <a:pt x="546" y="2120"/>
                  </a:lnTo>
                  <a:lnTo>
                    <a:pt x="565" y="2135"/>
                  </a:lnTo>
                  <a:lnTo>
                    <a:pt x="586" y="2149"/>
                  </a:lnTo>
                  <a:lnTo>
                    <a:pt x="605" y="2161"/>
                  </a:lnTo>
                  <a:lnTo>
                    <a:pt x="624" y="2173"/>
                  </a:lnTo>
                  <a:lnTo>
                    <a:pt x="642" y="2184"/>
                  </a:lnTo>
                  <a:lnTo>
                    <a:pt x="659" y="2193"/>
                  </a:lnTo>
                  <a:lnTo>
                    <a:pt x="677" y="2201"/>
                  </a:lnTo>
                  <a:lnTo>
                    <a:pt x="693" y="2209"/>
                  </a:lnTo>
                  <a:lnTo>
                    <a:pt x="709" y="2215"/>
                  </a:lnTo>
                  <a:lnTo>
                    <a:pt x="724" y="2221"/>
                  </a:lnTo>
                  <a:lnTo>
                    <a:pt x="752" y="2230"/>
                  </a:lnTo>
                  <a:lnTo>
                    <a:pt x="777" y="2237"/>
                  </a:lnTo>
                  <a:lnTo>
                    <a:pt x="799" y="2241"/>
                  </a:lnTo>
                  <a:lnTo>
                    <a:pt x="817" y="2243"/>
                  </a:lnTo>
                  <a:lnTo>
                    <a:pt x="832" y="2244"/>
                  </a:lnTo>
                  <a:lnTo>
                    <a:pt x="844" y="2244"/>
                  </a:lnTo>
                  <a:lnTo>
                    <a:pt x="855" y="2244"/>
                  </a:lnTo>
                  <a:lnTo>
                    <a:pt x="870" y="2243"/>
                  </a:lnTo>
                  <a:lnTo>
                    <a:pt x="888" y="2241"/>
                  </a:lnTo>
                  <a:lnTo>
                    <a:pt x="910" y="2237"/>
                  </a:lnTo>
                  <a:lnTo>
                    <a:pt x="936" y="2230"/>
                  </a:lnTo>
                  <a:lnTo>
                    <a:pt x="964" y="2221"/>
                  </a:lnTo>
                  <a:lnTo>
                    <a:pt x="979" y="2215"/>
                  </a:lnTo>
                  <a:lnTo>
                    <a:pt x="994" y="2209"/>
                  </a:lnTo>
                  <a:lnTo>
                    <a:pt x="1010" y="2201"/>
                  </a:lnTo>
                  <a:lnTo>
                    <a:pt x="1028" y="2193"/>
                  </a:lnTo>
                  <a:lnTo>
                    <a:pt x="1046" y="2184"/>
                  </a:lnTo>
                  <a:lnTo>
                    <a:pt x="1063" y="2173"/>
                  </a:lnTo>
                  <a:lnTo>
                    <a:pt x="1083" y="2161"/>
                  </a:lnTo>
                  <a:lnTo>
                    <a:pt x="1102" y="2149"/>
                  </a:lnTo>
                  <a:lnTo>
                    <a:pt x="1122" y="2135"/>
                  </a:lnTo>
                  <a:lnTo>
                    <a:pt x="1142" y="2120"/>
                  </a:lnTo>
                  <a:lnTo>
                    <a:pt x="1163" y="2104"/>
                  </a:lnTo>
                  <a:lnTo>
                    <a:pt x="1183" y="2085"/>
                  </a:lnTo>
                  <a:lnTo>
                    <a:pt x="1205" y="2066"/>
                  </a:lnTo>
                  <a:lnTo>
                    <a:pt x="1227" y="2045"/>
                  </a:lnTo>
                  <a:lnTo>
                    <a:pt x="1249" y="2023"/>
                  </a:lnTo>
                  <a:lnTo>
                    <a:pt x="1272" y="1999"/>
                  </a:lnTo>
                  <a:lnTo>
                    <a:pt x="1295" y="1973"/>
                  </a:lnTo>
                  <a:lnTo>
                    <a:pt x="1317" y="1946"/>
                  </a:lnTo>
                  <a:lnTo>
                    <a:pt x="1341" y="1917"/>
                  </a:lnTo>
                  <a:lnTo>
                    <a:pt x="1364" y="1885"/>
                  </a:lnTo>
                  <a:lnTo>
                    <a:pt x="1391" y="1849"/>
                  </a:lnTo>
                  <a:lnTo>
                    <a:pt x="1416" y="1810"/>
                  </a:lnTo>
                  <a:lnTo>
                    <a:pt x="1439" y="1770"/>
                  </a:lnTo>
                  <a:lnTo>
                    <a:pt x="1462" y="1727"/>
                  </a:lnTo>
                  <a:lnTo>
                    <a:pt x="1484" y="1684"/>
                  </a:lnTo>
                  <a:lnTo>
                    <a:pt x="1504" y="1640"/>
                  </a:lnTo>
                  <a:lnTo>
                    <a:pt x="1524" y="1594"/>
                  </a:lnTo>
                  <a:lnTo>
                    <a:pt x="1542" y="1548"/>
                  </a:lnTo>
                  <a:lnTo>
                    <a:pt x="1559" y="1500"/>
                  </a:lnTo>
                  <a:lnTo>
                    <a:pt x="1576" y="1453"/>
                  </a:lnTo>
                  <a:lnTo>
                    <a:pt x="1591" y="1403"/>
                  </a:lnTo>
                  <a:lnTo>
                    <a:pt x="1605" y="1354"/>
                  </a:lnTo>
                  <a:lnTo>
                    <a:pt x="1618" y="1304"/>
                  </a:lnTo>
                  <a:lnTo>
                    <a:pt x="1630" y="1254"/>
                  </a:lnTo>
                  <a:lnTo>
                    <a:pt x="1639" y="1203"/>
                  </a:lnTo>
                  <a:lnTo>
                    <a:pt x="1649" y="1153"/>
                  </a:lnTo>
                  <a:lnTo>
                    <a:pt x="1658" y="1102"/>
                  </a:lnTo>
                  <a:lnTo>
                    <a:pt x="1665" y="1051"/>
                  </a:lnTo>
                  <a:lnTo>
                    <a:pt x="1672" y="1000"/>
                  </a:lnTo>
                  <a:lnTo>
                    <a:pt x="1677" y="951"/>
                  </a:lnTo>
                  <a:lnTo>
                    <a:pt x="1680" y="901"/>
                  </a:lnTo>
                  <a:lnTo>
                    <a:pt x="1684" y="852"/>
                  </a:lnTo>
                  <a:lnTo>
                    <a:pt x="1686" y="804"/>
                  </a:lnTo>
                  <a:lnTo>
                    <a:pt x="1687" y="755"/>
                  </a:lnTo>
                  <a:lnTo>
                    <a:pt x="1687" y="708"/>
                  </a:lnTo>
                  <a:lnTo>
                    <a:pt x="1686" y="662"/>
                  </a:lnTo>
                  <a:lnTo>
                    <a:pt x="1684" y="617"/>
                  </a:lnTo>
                  <a:lnTo>
                    <a:pt x="1680" y="573"/>
                  </a:lnTo>
                  <a:lnTo>
                    <a:pt x="1676" y="531"/>
                  </a:lnTo>
                  <a:lnTo>
                    <a:pt x="1671" y="490"/>
                  </a:lnTo>
                  <a:lnTo>
                    <a:pt x="1664" y="450"/>
                  </a:lnTo>
                  <a:lnTo>
                    <a:pt x="1658" y="412"/>
                  </a:lnTo>
                  <a:lnTo>
                    <a:pt x="1652" y="390"/>
                  </a:lnTo>
                  <a:lnTo>
                    <a:pt x="1647" y="369"/>
                  </a:lnTo>
                  <a:lnTo>
                    <a:pt x="1640" y="349"/>
                  </a:lnTo>
                  <a:lnTo>
                    <a:pt x="1634" y="330"/>
                  </a:lnTo>
                  <a:lnTo>
                    <a:pt x="1626" y="311"/>
                  </a:lnTo>
                  <a:lnTo>
                    <a:pt x="1619" y="294"/>
                  </a:lnTo>
                  <a:lnTo>
                    <a:pt x="1610" y="277"/>
                  </a:lnTo>
                  <a:lnTo>
                    <a:pt x="1603" y="262"/>
                  </a:lnTo>
                  <a:lnTo>
                    <a:pt x="1593" y="246"/>
                  </a:lnTo>
                  <a:lnTo>
                    <a:pt x="1584" y="232"/>
                  </a:lnTo>
                  <a:lnTo>
                    <a:pt x="1575" y="219"/>
                  </a:lnTo>
                  <a:lnTo>
                    <a:pt x="1564" y="206"/>
                  </a:lnTo>
                  <a:lnTo>
                    <a:pt x="1554" y="196"/>
                  </a:lnTo>
                  <a:lnTo>
                    <a:pt x="1543" y="184"/>
                  </a:lnTo>
                  <a:lnTo>
                    <a:pt x="1532" y="174"/>
                  </a:lnTo>
                  <a:lnTo>
                    <a:pt x="1522" y="164"/>
                  </a:lnTo>
                  <a:lnTo>
                    <a:pt x="1511" y="154"/>
                  </a:lnTo>
                  <a:lnTo>
                    <a:pt x="1499" y="147"/>
                  </a:lnTo>
                  <a:lnTo>
                    <a:pt x="1487" y="139"/>
                  </a:lnTo>
                  <a:lnTo>
                    <a:pt x="1476" y="132"/>
                  </a:lnTo>
                  <a:lnTo>
                    <a:pt x="1452" y="119"/>
                  </a:lnTo>
                  <a:lnTo>
                    <a:pt x="1429" y="108"/>
                  </a:lnTo>
                  <a:lnTo>
                    <a:pt x="1406" y="99"/>
                  </a:lnTo>
                  <a:lnTo>
                    <a:pt x="1382" y="93"/>
                  </a:lnTo>
                  <a:lnTo>
                    <a:pt x="1361" y="87"/>
                  </a:lnTo>
                  <a:lnTo>
                    <a:pt x="1338" y="83"/>
                  </a:lnTo>
                  <a:lnTo>
                    <a:pt x="1338" y="83"/>
                  </a:lnTo>
                  <a:lnTo>
                    <a:pt x="1316" y="78"/>
                  </a:lnTo>
                  <a:lnTo>
                    <a:pt x="1275" y="67"/>
                  </a:lnTo>
                  <a:lnTo>
                    <a:pt x="1219" y="53"/>
                  </a:lnTo>
                  <a:lnTo>
                    <a:pt x="1150" y="38"/>
                  </a:lnTo>
                  <a:lnTo>
                    <a:pt x="1111" y="30"/>
                  </a:lnTo>
                  <a:lnTo>
                    <a:pt x="1071" y="23"/>
                  </a:lnTo>
                  <a:lnTo>
                    <a:pt x="1028" y="16"/>
                  </a:lnTo>
                  <a:lnTo>
                    <a:pt x="985" y="10"/>
                  </a:lnTo>
                  <a:lnTo>
                    <a:pt x="939" y="5"/>
                  </a:lnTo>
                  <a:lnTo>
                    <a:pt x="894" y="2"/>
                  </a:lnTo>
                  <a:lnTo>
                    <a:pt x="848" y="0"/>
                  </a:lnTo>
                  <a:lnTo>
                    <a:pt x="803" y="0"/>
                  </a:lnTo>
                  <a:lnTo>
                    <a:pt x="758" y="2"/>
                  </a:lnTo>
                  <a:lnTo>
                    <a:pt x="713" y="5"/>
                  </a:lnTo>
                  <a:lnTo>
                    <a:pt x="670" y="10"/>
                  </a:lnTo>
                  <a:lnTo>
                    <a:pt x="628" y="15"/>
                  </a:lnTo>
                  <a:lnTo>
                    <a:pt x="588" y="21"/>
                  </a:lnTo>
                  <a:lnTo>
                    <a:pt x="550" y="29"/>
                  </a:lnTo>
                  <a:lnTo>
                    <a:pt x="514" y="37"/>
                  </a:lnTo>
                  <a:lnTo>
                    <a:pt x="481" y="44"/>
                  </a:lnTo>
                  <a:lnTo>
                    <a:pt x="423" y="59"/>
                  </a:lnTo>
                  <a:lnTo>
                    <a:pt x="379" y="72"/>
                  </a:lnTo>
                  <a:lnTo>
                    <a:pt x="351" y="81"/>
                  </a:lnTo>
                  <a:lnTo>
                    <a:pt x="340" y="8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6" name="任意多边形: 形状 245"/>
            <p:cNvSpPr/>
            <p:nvPr/>
          </p:nvSpPr>
          <p:spPr bwMode="auto">
            <a:xfrm>
              <a:off x="11576646" y="5048826"/>
              <a:ext cx="576529" cy="871588"/>
            </a:xfrm>
            <a:custGeom>
              <a:avLst/>
              <a:gdLst>
                <a:gd name="T0" fmla="*/ 241 w 1484"/>
                <a:gd name="T1" fmla="*/ 103 h 2244"/>
                <a:gd name="T2" fmla="*/ 161 w 1484"/>
                <a:gd name="T3" fmla="*/ 150 h 2244"/>
                <a:gd name="T4" fmla="*/ 113 w 1484"/>
                <a:gd name="T5" fmla="*/ 199 h 2244"/>
                <a:gd name="T6" fmla="*/ 80 w 1484"/>
                <a:gd name="T7" fmla="*/ 250 h 2244"/>
                <a:gd name="T8" fmla="*/ 52 w 1484"/>
                <a:gd name="T9" fmla="*/ 314 h 2244"/>
                <a:gd name="T10" fmla="*/ 30 w 1484"/>
                <a:gd name="T11" fmla="*/ 390 h 2244"/>
                <a:gd name="T12" fmla="*/ 8 w 1484"/>
                <a:gd name="T13" fmla="*/ 531 h 2244"/>
                <a:gd name="T14" fmla="*/ 0 w 1484"/>
                <a:gd name="T15" fmla="*/ 708 h 2244"/>
                <a:gd name="T16" fmla="*/ 5 w 1484"/>
                <a:gd name="T17" fmla="*/ 901 h 2244"/>
                <a:gd name="T18" fmla="*/ 25 w 1484"/>
                <a:gd name="T19" fmla="*/ 1102 h 2244"/>
                <a:gd name="T20" fmla="*/ 60 w 1484"/>
                <a:gd name="T21" fmla="*/ 1304 h 2244"/>
                <a:gd name="T22" fmla="*/ 111 w 1484"/>
                <a:gd name="T23" fmla="*/ 1500 h 2244"/>
                <a:gd name="T24" fmla="*/ 178 w 1484"/>
                <a:gd name="T25" fmla="*/ 1684 h 2244"/>
                <a:gd name="T26" fmla="*/ 260 w 1484"/>
                <a:gd name="T27" fmla="*/ 1849 h 2244"/>
                <a:gd name="T28" fmla="*/ 344 w 1484"/>
                <a:gd name="T29" fmla="*/ 1973 h 2244"/>
                <a:gd name="T30" fmla="*/ 423 w 1484"/>
                <a:gd name="T31" fmla="*/ 2066 h 2244"/>
                <a:gd name="T32" fmla="*/ 497 w 1484"/>
                <a:gd name="T33" fmla="*/ 2135 h 2244"/>
                <a:gd name="T34" fmla="*/ 564 w 1484"/>
                <a:gd name="T35" fmla="*/ 2184 h 2244"/>
                <a:gd name="T36" fmla="*/ 623 w 1484"/>
                <a:gd name="T37" fmla="*/ 2215 h 2244"/>
                <a:gd name="T38" fmla="*/ 702 w 1484"/>
                <a:gd name="T39" fmla="*/ 2241 h 2244"/>
                <a:gd name="T40" fmla="*/ 752 w 1484"/>
                <a:gd name="T41" fmla="*/ 2244 h 2244"/>
                <a:gd name="T42" fmla="*/ 822 w 1484"/>
                <a:gd name="T43" fmla="*/ 2230 h 2244"/>
                <a:gd name="T44" fmla="*/ 889 w 1484"/>
                <a:gd name="T45" fmla="*/ 2201 h 2244"/>
                <a:gd name="T46" fmla="*/ 952 w 1484"/>
                <a:gd name="T47" fmla="*/ 2161 h 2244"/>
                <a:gd name="T48" fmla="*/ 1022 w 1484"/>
                <a:gd name="T49" fmla="*/ 2104 h 2244"/>
                <a:gd name="T50" fmla="*/ 1099 w 1484"/>
                <a:gd name="T51" fmla="*/ 2023 h 2244"/>
                <a:gd name="T52" fmla="*/ 1180 w 1484"/>
                <a:gd name="T53" fmla="*/ 1917 h 2244"/>
                <a:gd name="T54" fmla="*/ 1266 w 1484"/>
                <a:gd name="T55" fmla="*/ 1770 h 2244"/>
                <a:gd name="T56" fmla="*/ 1341 w 1484"/>
                <a:gd name="T57" fmla="*/ 1594 h 2244"/>
                <a:gd name="T58" fmla="*/ 1399 w 1484"/>
                <a:gd name="T59" fmla="*/ 1403 h 2244"/>
                <a:gd name="T60" fmla="*/ 1442 w 1484"/>
                <a:gd name="T61" fmla="*/ 1203 h 2244"/>
                <a:gd name="T62" fmla="*/ 1470 w 1484"/>
                <a:gd name="T63" fmla="*/ 1000 h 2244"/>
                <a:gd name="T64" fmla="*/ 1483 w 1484"/>
                <a:gd name="T65" fmla="*/ 804 h 2244"/>
                <a:gd name="T66" fmla="*/ 1481 w 1484"/>
                <a:gd name="T67" fmla="*/ 617 h 2244"/>
                <a:gd name="T68" fmla="*/ 1465 w 1484"/>
                <a:gd name="T69" fmla="*/ 450 h 2244"/>
                <a:gd name="T70" fmla="*/ 1443 w 1484"/>
                <a:gd name="T71" fmla="*/ 349 h 2244"/>
                <a:gd name="T72" fmla="*/ 1417 w 1484"/>
                <a:gd name="T73" fmla="*/ 277 h 2244"/>
                <a:gd name="T74" fmla="*/ 1385 w 1484"/>
                <a:gd name="T75" fmla="*/ 219 h 2244"/>
                <a:gd name="T76" fmla="*/ 1348 w 1484"/>
                <a:gd name="T77" fmla="*/ 174 h 2244"/>
                <a:gd name="T78" fmla="*/ 1308 w 1484"/>
                <a:gd name="T79" fmla="*/ 139 h 2244"/>
                <a:gd name="T80" fmla="*/ 1237 w 1484"/>
                <a:gd name="T81" fmla="*/ 99 h 2244"/>
                <a:gd name="T82" fmla="*/ 1178 w 1484"/>
                <a:gd name="T83" fmla="*/ 83 h 2244"/>
                <a:gd name="T84" fmla="*/ 1011 w 1484"/>
                <a:gd name="T85" fmla="*/ 38 h 2244"/>
                <a:gd name="T86" fmla="*/ 865 w 1484"/>
                <a:gd name="T87" fmla="*/ 10 h 2244"/>
                <a:gd name="T88" fmla="*/ 705 w 1484"/>
                <a:gd name="T89" fmla="*/ 0 h 2244"/>
                <a:gd name="T90" fmla="*/ 552 w 1484"/>
                <a:gd name="T91" fmla="*/ 15 h 2244"/>
                <a:gd name="T92" fmla="*/ 422 w 1484"/>
                <a:gd name="T93" fmla="*/ 44 h 2244"/>
                <a:gd name="T94" fmla="*/ 299 w 1484"/>
                <a:gd name="T95" fmla="*/ 85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2244">
                  <a:moveTo>
                    <a:pt x="299" y="85"/>
                  </a:moveTo>
                  <a:lnTo>
                    <a:pt x="281" y="90"/>
                  </a:lnTo>
                  <a:lnTo>
                    <a:pt x="260" y="95"/>
                  </a:lnTo>
                  <a:lnTo>
                    <a:pt x="241" y="103"/>
                  </a:lnTo>
                  <a:lnTo>
                    <a:pt x="220" y="111"/>
                  </a:lnTo>
                  <a:lnTo>
                    <a:pt x="201" y="122"/>
                  </a:lnTo>
                  <a:lnTo>
                    <a:pt x="180" y="135"/>
                  </a:lnTo>
                  <a:lnTo>
                    <a:pt x="161" y="150"/>
                  </a:lnTo>
                  <a:lnTo>
                    <a:pt x="141" y="167"/>
                  </a:lnTo>
                  <a:lnTo>
                    <a:pt x="132" y="177"/>
                  </a:lnTo>
                  <a:lnTo>
                    <a:pt x="123" y="188"/>
                  </a:lnTo>
                  <a:lnTo>
                    <a:pt x="113" y="199"/>
                  </a:lnTo>
                  <a:lnTo>
                    <a:pt x="104" y="211"/>
                  </a:lnTo>
                  <a:lnTo>
                    <a:pt x="96" y="223"/>
                  </a:lnTo>
                  <a:lnTo>
                    <a:pt x="88" y="236"/>
                  </a:lnTo>
                  <a:lnTo>
                    <a:pt x="80" y="250"/>
                  </a:lnTo>
                  <a:lnTo>
                    <a:pt x="72" y="265"/>
                  </a:lnTo>
                  <a:lnTo>
                    <a:pt x="66" y="280"/>
                  </a:lnTo>
                  <a:lnTo>
                    <a:pt x="58" y="296"/>
                  </a:lnTo>
                  <a:lnTo>
                    <a:pt x="52" y="314"/>
                  </a:lnTo>
                  <a:lnTo>
                    <a:pt x="45" y="331"/>
                  </a:lnTo>
                  <a:lnTo>
                    <a:pt x="40" y="350"/>
                  </a:lnTo>
                  <a:lnTo>
                    <a:pt x="34" y="370"/>
                  </a:lnTo>
                  <a:lnTo>
                    <a:pt x="30" y="390"/>
                  </a:lnTo>
                  <a:lnTo>
                    <a:pt x="26" y="412"/>
                  </a:lnTo>
                  <a:lnTo>
                    <a:pt x="19" y="450"/>
                  </a:lnTo>
                  <a:lnTo>
                    <a:pt x="14" y="490"/>
                  </a:lnTo>
                  <a:lnTo>
                    <a:pt x="8" y="531"/>
                  </a:lnTo>
                  <a:lnTo>
                    <a:pt x="5" y="573"/>
                  </a:lnTo>
                  <a:lnTo>
                    <a:pt x="2" y="617"/>
                  </a:lnTo>
                  <a:lnTo>
                    <a:pt x="0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0" y="804"/>
                  </a:lnTo>
                  <a:lnTo>
                    <a:pt x="2" y="852"/>
                  </a:lnTo>
                  <a:lnTo>
                    <a:pt x="5" y="901"/>
                  </a:lnTo>
                  <a:lnTo>
                    <a:pt x="8" y="951"/>
                  </a:lnTo>
                  <a:lnTo>
                    <a:pt x="13" y="1000"/>
                  </a:lnTo>
                  <a:lnTo>
                    <a:pt x="18" y="1051"/>
                  </a:lnTo>
                  <a:lnTo>
                    <a:pt x="25" y="1102"/>
                  </a:lnTo>
                  <a:lnTo>
                    <a:pt x="32" y="1153"/>
                  </a:lnTo>
                  <a:lnTo>
                    <a:pt x="41" y="1203"/>
                  </a:lnTo>
                  <a:lnTo>
                    <a:pt x="50" y="1254"/>
                  </a:lnTo>
                  <a:lnTo>
                    <a:pt x="60" y="1304"/>
                  </a:lnTo>
                  <a:lnTo>
                    <a:pt x="72" y="1354"/>
                  </a:lnTo>
                  <a:lnTo>
                    <a:pt x="84" y="1403"/>
                  </a:lnTo>
                  <a:lnTo>
                    <a:pt x="97" y="1453"/>
                  </a:lnTo>
                  <a:lnTo>
                    <a:pt x="111" y="1500"/>
                  </a:lnTo>
                  <a:lnTo>
                    <a:pt x="126" y="1548"/>
                  </a:lnTo>
                  <a:lnTo>
                    <a:pt x="142" y="1594"/>
                  </a:lnTo>
                  <a:lnTo>
                    <a:pt x="160" y="1640"/>
                  </a:lnTo>
                  <a:lnTo>
                    <a:pt x="178" y="1684"/>
                  </a:lnTo>
                  <a:lnTo>
                    <a:pt x="197" y="1727"/>
                  </a:lnTo>
                  <a:lnTo>
                    <a:pt x="217" y="1770"/>
                  </a:lnTo>
                  <a:lnTo>
                    <a:pt x="238" y="1810"/>
                  </a:lnTo>
                  <a:lnTo>
                    <a:pt x="260" y="1849"/>
                  </a:lnTo>
                  <a:lnTo>
                    <a:pt x="284" y="1885"/>
                  </a:lnTo>
                  <a:lnTo>
                    <a:pt x="304" y="1917"/>
                  </a:lnTo>
                  <a:lnTo>
                    <a:pt x="325" y="1946"/>
                  </a:lnTo>
                  <a:lnTo>
                    <a:pt x="344" y="1973"/>
                  </a:lnTo>
                  <a:lnTo>
                    <a:pt x="365" y="1999"/>
                  </a:lnTo>
                  <a:lnTo>
                    <a:pt x="384" y="2023"/>
                  </a:lnTo>
                  <a:lnTo>
                    <a:pt x="404" y="2045"/>
                  </a:lnTo>
                  <a:lnTo>
                    <a:pt x="423" y="2066"/>
                  </a:lnTo>
                  <a:lnTo>
                    <a:pt x="443" y="2085"/>
                  </a:lnTo>
                  <a:lnTo>
                    <a:pt x="461" y="2104"/>
                  </a:lnTo>
                  <a:lnTo>
                    <a:pt x="479" y="2120"/>
                  </a:lnTo>
                  <a:lnTo>
                    <a:pt x="497" y="2135"/>
                  </a:lnTo>
                  <a:lnTo>
                    <a:pt x="514" y="2149"/>
                  </a:lnTo>
                  <a:lnTo>
                    <a:pt x="531" y="2161"/>
                  </a:lnTo>
                  <a:lnTo>
                    <a:pt x="548" y="2173"/>
                  </a:lnTo>
                  <a:lnTo>
                    <a:pt x="564" y="2184"/>
                  </a:lnTo>
                  <a:lnTo>
                    <a:pt x="579" y="2193"/>
                  </a:lnTo>
                  <a:lnTo>
                    <a:pt x="594" y="2201"/>
                  </a:lnTo>
                  <a:lnTo>
                    <a:pt x="609" y="2209"/>
                  </a:lnTo>
                  <a:lnTo>
                    <a:pt x="623" y="2215"/>
                  </a:lnTo>
                  <a:lnTo>
                    <a:pt x="636" y="2221"/>
                  </a:lnTo>
                  <a:lnTo>
                    <a:pt x="661" y="2230"/>
                  </a:lnTo>
                  <a:lnTo>
                    <a:pt x="683" y="2237"/>
                  </a:lnTo>
                  <a:lnTo>
                    <a:pt x="702" y="2241"/>
                  </a:lnTo>
                  <a:lnTo>
                    <a:pt x="718" y="2243"/>
                  </a:lnTo>
                  <a:lnTo>
                    <a:pt x="732" y="2244"/>
                  </a:lnTo>
                  <a:lnTo>
                    <a:pt x="742" y="2244"/>
                  </a:lnTo>
                  <a:lnTo>
                    <a:pt x="752" y="2244"/>
                  </a:lnTo>
                  <a:lnTo>
                    <a:pt x="765" y="2243"/>
                  </a:lnTo>
                  <a:lnTo>
                    <a:pt x="781" y="2241"/>
                  </a:lnTo>
                  <a:lnTo>
                    <a:pt x="800" y="2237"/>
                  </a:lnTo>
                  <a:lnTo>
                    <a:pt x="822" y="2230"/>
                  </a:lnTo>
                  <a:lnTo>
                    <a:pt x="847" y="2221"/>
                  </a:lnTo>
                  <a:lnTo>
                    <a:pt x="861" y="2215"/>
                  </a:lnTo>
                  <a:lnTo>
                    <a:pt x="875" y="2209"/>
                  </a:lnTo>
                  <a:lnTo>
                    <a:pt x="889" y="2201"/>
                  </a:lnTo>
                  <a:lnTo>
                    <a:pt x="904" y="2193"/>
                  </a:lnTo>
                  <a:lnTo>
                    <a:pt x="919" y="2184"/>
                  </a:lnTo>
                  <a:lnTo>
                    <a:pt x="935" y="2173"/>
                  </a:lnTo>
                  <a:lnTo>
                    <a:pt x="952" y="2161"/>
                  </a:lnTo>
                  <a:lnTo>
                    <a:pt x="969" y="2149"/>
                  </a:lnTo>
                  <a:lnTo>
                    <a:pt x="986" y="2135"/>
                  </a:lnTo>
                  <a:lnTo>
                    <a:pt x="1005" y="2120"/>
                  </a:lnTo>
                  <a:lnTo>
                    <a:pt x="1022" y="2104"/>
                  </a:lnTo>
                  <a:lnTo>
                    <a:pt x="1041" y="2085"/>
                  </a:lnTo>
                  <a:lnTo>
                    <a:pt x="1060" y="2066"/>
                  </a:lnTo>
                  <a:lnTo>
                    <a:pt x="1079" y="2045"/>
                  </a:lnTo>
                  <a:lnTo>
                    <a:pt x="1099" y="2023"/>
                  </a:lnTo>
                  <a:lnTo>
                    <a:pt x="1118" y="1999"/>
                  </a:lnTo>
                  <a:lnTo>
                    <a:pt x="1139" y="1973"/>
                  </a:lnTo>
                  <a:lnTo>
                    <a:pt x="1159" y="1946"/>
                  </a:lnTo>
                  <a:lnTo>
                    <a:pt x="1180" y="1917"/>
                  </a:lnTo>
                  <a:lnTo>
                    <a:pt x="1200" y="1885"/>
                  </a:lnTo>
                  <a:lnTo>
                    <a:pt x="1223" y="1849"/>
                  </a:lnTo>
                  <a:lnTo>
                    <a:pt x="1246" y="1810"/>
                  </a:lnTo>
                  <a:lnTo>
                    <a:pt x="1266" y="1770"/>
                  </a:lnTo>
                  <a:lnTo>
                    <a:pt x="1287" y="1727"/>
                  </a:lnTo>
                  <a:lnTo>
                    <a:pt x="1305" y="1684"/>
                  </a:lnTo>
                  <a:lnTo>
                    <a:pt x="1323" y="1640"/>
                  </a:lnTo>
                  <a:lnTo>
                    <a:pt x="1341" y="1594"/>
                  </a:lnTo>
                  <a:lnTo>
                    <a:pt x="1357" y="1548"/>
                  </a:lnTo>
                  <a:lnTo>
                    <a:pt x="1372" y="1500"/>
                  </a:lnTo>
                  <a:lnTo>
                    <a:pt x="1386" y="1453"/>
                  </a:lnTo>
                  <a:lnTo>
                    <a:pt x="1399" y="1403"/>
                  </a:lnTo>
                  <a:lnTo>
                    <a:pt x="1412" y="1354"/>
                  </a:lnTo>
                  <a:lnTo>
                    <a:pt x="1423" y="1304"/>
                  </a:lnTo>
                  <a:lnTo>
                    <a:pt x="1434" y="1254"/>
                  </a:lnTo>
                  <a:lnTo>
                    <a:pt x="1442" y="1203"/>
                  </a:lnTo>
                  <a:lnTo>
                    <a:pt x="1451" y="1153"/>
                  </a:lnTo>
                  <a:lnTo>
                    <a:pt x="1459" y="1102"/>
                  </a:lnTo>
                  <a:lnTo>
                    <a:pt x="1465" y="1051"/>
                  </a:lnTo>
                  <a:lnTo>
                    <a:pt x="1470" y="1000"/>
                  </a:lnTo>
                  <a:lnTo>
                    <a:pt x="1475" y="951"/>
                  </a:lnTo>
                  <a:lnTo>
                    <a:pt x="1479" y="901"/>
                  </a:lnTo>
                  <a:lnTo>
                    <a:pt x="1481" y="852"/>
                  </a:lnTo>
                  <a:lnTo>
                    <a:pt x="1483" y="804"/>
                  </a:lnTo>
                  <a:lnTo>
                    <a:pt x="1484" y="755"/>
                  </a:lnTo>
                  <a:lnTo>
                    <a:pt x="1484" y="708"/>
                  </a:lnTo>
                  <a:lnTo>
                    <a:pt x="1483" y="662"/>
                  </a:lnTo>
                  <a:lnTo>
                    <a:pt x="1481" y="617"/>
                  </a:lnTo>
                  <a:lnTo>
                    <a:pt x="1478" y="573"/>
                  </a:lnTo>
                  <a:lnTo>
                    <a:pt x="1475" y="531"/>
                  </a:lnTo>
                  <a:lnTo>
                    <a:pt x="1470" y="490"/>
                  </a:lnTo>
                  <a:lnTo>
                    <a:pt x="1465" y="450"/>
                  </a:lnTo>
                  <a:lnTo>
                    <a:pt x="1459" y="412"/>
                  </a:lnTo>
                  <a:lnTo>
                    <a:pt x="1454" y="390"/>
                  </a:lnTo>
                  <a:lnTo>
                    <a:pt x="1449" y="369"/>
                  </a:lnTo>
                  <a:lnTo>
                    <a:pt x="1443" y="349"/>
                  </a:lnTo>
                  <a:lnTo>
                    <a:pt x="1437" y="330"/>
                  </a:lnTo>
                  <a:lnTo>
                    <a:pt x="1430" y="311"/>
                  </a:lnTo>
                  <a:lnTo>
                    <a:pt x="1424" y="294"/>
                  </a:lnTo>
                  <a:lnTo>
                    <a:pt x="1417" y="277"/>
                  </a:lnTo>
                  <a:lnTo>
                    <a:pt x="1410" y="262"/>
                  </a:lnTo>
                  <a:lnTo>
                    <a:pt x="1401" y="246"/>
                  </a:lnTo>
                  <a:lnTo>
                    <a:pt x="1394" y="232"/>
                  </a:lnTo>
                  <a:lnTo>
                    <a:pt x="1385" y="219"/>
                  </a:lnTo>
                  <a:lnTo>
                    <a:pt x="1376" y="206"/>
                  </a:lnTo>
                  <a:lnTo>
                    <a:pt x="1367" y="196"/>
                  </a:lnTo>
                  <a:lnTo>
                    <a:pt x="1358" y="184"/>
                  </a:lnTo>
                  <a:lnTo>
                    <a:pt x="1348" y="174"/>
                  </a:lnTo>
                  <a:lnTo>
                    <a:pt x="1339" y="164"/>
                  </a:lnTo>
                  <a:lnTo>
                    <a:pt x="1329" y="154"/>
                  </a:lnTo>
                  <a:lnTo>
                    <a:pt x="1319" y="147"/>
                  </a:lnTo>
                  <a:lnTo>
                    <a:pt x="1308" y="139"/>
                  </a:lnTo>
                  <a:lnTo>
                    <a:pt x="1299" y="132"/>
                  </a:lnTo>
                  <a:lnTo>
                    <a:pt x="1278" y="119"/>
                  </a:lnTo>
                  <a:lnTo>
                    <a:pt x="1258" y="108"/>
                  </a:lnTo>
                  <a:lnTo>
                    <a:pt x="1237" y="99"/>
                  </a:lnTo>
                  <a:lnTo>
                    <a:pt x="1216" y="93"/>
                  </a:lnTo>
                  <a:lnTo>
                    <a:pt x="1196" y="87"/>
                  </a:lnTo>
                  <a:lnTo>
                    <a:pt x="1178" y="83"/>
                  </a:lnTo>
                  <a:lnTo>
                    <a:pt x="1178" y="83"/>
                  </a:lnTo>
                  <a:lnTo>
                    <a:pt x="1158" y="78"/>
                  </a:lnTo>
                  <a:lnTo>
                    <a:pt x="1122" y="67"/>
                  </a:lnTo>
                  <a:lnTo>
                    <a:pt x="1073" y="53"/>
                  </a:lnTo>
                  <a:lnTo>
                    <a:pt x="1011" y="38"/>
                  </a:lnTo>
                  <a:lnTo>
                    <a:pt x="978" y="30"/>
                  </a:lnTo>
                  <a:lnTo>
                    <a:pt x="942" y="23"/>
                  </a:lnTo>
                  <a:lnTo>
                    <a:pt x="904" y="16"/>
                  </a:lnTo>
                  <a:lnTo>
                    <a:pt x="865" y="10"/>
                  </a:lnTo>
                  <a:lnTo>
                    <a:pt x="826" y="5"/>
                  </a:lnTo>
                  <a:lnTo>
                    <a:pt x="786" y="2"/>
                  </a:lnTo>
                  <a:lnTo>
                    <a:pt x="745" y="0"/>
                  </a:lnTo>
                  <a:lnTo>
                    <a:pt x="705" y="0"/>
                  </a:lnTo>
                  <a:lnTo>
                    <a:pt x="665" y="2"/>
                  </a:lnTo>
                  <a:lnTo>
                    <a:pt x="626" y="5"/>
                  </a:lnTo>
                  <a:lnTo>
                    <a:pt x="589" y="10"/>
                  </a:lnTo>
                  <a:lnTo>
                    <a:pt x="552" y="15"/>
                  </a:lnTo>
                  <a:lnTo>
                    <a:pt x="516" y="21"/>
                  </a:lnTo>
                  <a:lnTo>
                    <a:pt x="483" y="29"/>
                  </a:lnTo>
                  <a:lnTo>
                    <a:pt x="451" y="37"/>
                  </a:lnTo>
                  <a:lnTo>
                    <a:pt x="422" y="44"/>
                  </a:lnTo>
                  <a:lnTo>
                    <a:pt x="371" y="59"/>
                  </a:lnTo>
                  <a:lnTo>
                    <a:pt x="333" y="72"/>
                  </a:lnTo>
                  <a:lnTo>
                    <a:pt x="308" y="81"/>
                  </a:lnTo>
                  <a:lnTo>
                    <a:pt x="299" y="8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7" name="矩形 246"/>
            <p:cNvSpPr/>
            <p:nvPr/>
          </p:nvSpPr>
          <p:spPr bwMode="auto">
            <a:xfrm>
              <a:off x="11862000" y="5048826"/>
              <a:ext cx="9707" cy="413471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8" name="任意多边形: 形状 247"/>
            <p:cNvSpPr/>
            <p:nvPr/>
          </p:nvSpPr>
          <p:spPr bwMode="auto">
            <a:xfrm>
              <a:off x="11817353" y="5112885"/>
              <a:ext cx="97059" cy="207706"/>
            </a:xfrm>
            <a:custGeom>
              <a:avLst/>
              <a:gdLst>
                <a:gd name="T0" fmla="*/ 135 w 251"/>
                <a:gd name="T1" fmla="*/ 0 h 535"/>
                <a:gd name="T2" fmla="*/ 159 w 251"/>
                <a:gd name="T3" fmla="*/ 3 h 535"/>
                <a:gd name="T4" fmla="*/ 181 w 251"/>
                <a:gd name="T5" fmla="*/ 9 h 535"/>
                <a:gd name="T6" fmla="*/ 200 w 251"/>
                <a:gd name="T7" fmla="*/ 20 h 535"/>
                <a:gd name="T8" fmla="*/ 217 w 251"/>
                <a:gd name="T9" fmla="*/ 34 h 535"/>
                <a:gd name="T10" fmla="*/ 231 w 251"/>
                <a:gd name="T11" fmla="*/ 51 h 535"/>
                <a:gd name="T12" fmla="*/ 242 w 251"/>
                <a:gd name="T13" fmla="*/ 72 h 535"/>
                <a:gd name="T14" fmla="*/ 249 w 251"/>
                <a:gd name="T15" fmla="*/ 93 h 535"/>
                <a:gd name="T16" fmla="*/ 251 w 251"/>
                <a:gd name="T17" fmla="*/ 116 h 535"/>
                <a:gd name="T18" fmla="*/ 251 w 251"/>
                <a:gd name="T19" fmla="*/ 431 h 535"/>
                <a:gd name="T20" fmla="*/ 245 w 251"/>
                <a:gd name="T21" fmla="*/ 454 h 535"/>
                <a:gd name="T22" fmla="*/ 237 w 251"/>
                <a:gd name="T23" fmla="*/ 474 h 535"/>
                <a:gd name="T24" fmla="*/ 225 w 251"/>
                <a:gd name="T25" fmla="*/ 493 h 535"/>
                <a:gd name="T26" fmla="*/ 209 w 251"/>
                <a:gd name="T27" fmla="*/ 508 h 535"/>
                <a:gd name="T28" fmla="*/ 190 w 251"/>
                <a:gd name="T29" fmla="*/ 521 h 535"/>
                <a:gd name="T30" fmla="*/ 170 w 251"/>
                <a:gd name="T31" fmla="*/ 529 h 535"/>
                <a:gd name="T32" fmla="*/ 147 w 251"/>
                <a:gd name="T33" fmla="*/ 535 h 535"/>
                <a:gd name="T34" fmla="*/ 116 w 251"/>
                <a:gd name="T35" fmla="*/ 535 h 535"/>
                <a:gd name="T36" fmla="*/ 93 w 251"/>
                <a:gd name="T37" fmla="*/ 533 h 535"/>
                <a:gd name="T38" fmla="*/ 70 w 251"/>
                <a:gd name="T39" fmla="*/ 526 h 535"/>
                <a:gd name="T40" fmla="*/ 51 w 251"/>
                <a:gd name="T41" fmla="*/ 515 h 535"/>
                <a:gd name="T42" fmla="*/ 34 w 251"/>
                <a:gd name="T43" fmla="*/ 501 h 535"/>
                <a:gd name="T44" fmla="*/ 19 w 251"/>
                <a:gd name="T45" fmla="*/ 484 h 535"/>
                <a:gd name="T46" fmla="*/ 9 w 251"/>
                <a:gd name="T47" fmla="*/ 463 h 535"/>
                <a:gd name="T48" fmla="*/ 2 w 251"/>
                <a:gd name="T49" fmla="*/ 442 h 535"/>
                <a:gd name="T50" fmla="*/ 0 w 251"/>
                <a:gd name="T51" fmla="*/ 419 h 535"/>
                <a:gd name="T52" fmla="*/ 0 w 251"/>
                <a:gd name="T53" fmla="*/ 104 h 535"/>
                <a:gd name="T54" fmla="*/ 5 w 251"/>
                <a:gd name="T55" fmla="*/ 82 h 535"/>
                <a:gd name="T56" fmla="*/ 14 w 251"/>
                <a:gd name="T57" fmla="*/ 61 h 535"/>
                <a:gd name="T58" fmla="*/ 26 w 251"/>
                <a:gd name="T59" fmla="*/ 43 h 535"/>
                <a:gd name="T60" fmla="*/ 42 w 251"/>
                <a:gd name="T61" fmla="*/ 27 h 535"/>
                <a:gd name="T62" fmla="*/ 61 w 251"/>
                <a:gd name="T63" fmla="*/ 14 h 535"/>
                <a:gd name="T64" fmla="*/ 81 w 251"/>
                <a:gd name="T65" fmla="*/ 6 h 535"/>
                <a:gd name="T66" fmla="*/ 104 w 251"/>
                <a:gd name="T67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1" h="535">
                  <a:moveTo>
                    <a:pt x="116" y="0"/>
                  </a:moveTo>
                  <a:lnTo>
                    <a:pt x="135" y="0"/>
                  </a:lnTo>
                  <a:lnTo>
                    <a:pt x="147" y="1"/>
                  </a:lnTo>
                  <a:lnTo>
                    <a:pt x="159" y="3"/>
                  </a:lnTo>
                  <a:lnTo>
                    <a:pt x="170" y="6"/>
                  </a:lnTo>
                  <a:lnTo>
                    <a:pt x="181" y="9"/>
                  </a:lnTo>
                  <a:lnTo>
                    <a:pt x="190" y="14"/>
                  </a:lnTo>
                  <a:lnTo>
                    <a:pt x="200" y="20"/>
                  </a:lnTo>
                  <a:lnTo>
                    <a:pt x="209" y="27"/>
                  </a:lnTo>
                  <a:lnTo>
                    <a:pt x="217" y="34"/>
                  </a:lnTo>
                  <a:lnTo>
                    <a:pt x="225" y="43"/>
                  </a:lnTo>
                  <a:lnTo>
                    <a:pt x="231" y="51"/>
                  </a:lnTo>
                  <a:lnTo>
                    <a:pt x="237" y="61"/>
                  </a:lnTo>
                  <a:lnTo>
                    <a:pt x="242" y="72"/>
                  </a:lnTo>
                  <a:lnTo>
                    <a:pt x="245" y="82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1" y="116"/>
                  </a:lnTo>
                  <a:lnTo>
                    <a:pt x="251" y="419"/>
                  </a:lnTo>
                  <a:lnTo>
                    <a:pt x="251" y="431"/>
                  </a:lnTo>
                  <a:lnTo>
                    <a:pt x="249" y="442"/>
                  </a:lnTo>
                  <a:lnTo>
                    <a:pt x="245" y="454"/>
                  </a:lnTo>
                  <a:lnTo>
                    <a:pt x="242" y="463"/>
                  </a:lnTo>
                  <a:lnTo>
                    <a:pt x="237" y="474"/>
                  </a:lnTo>
                  <a:lnTo>
                    <a:pt x="231" y="484"/>
                  </a:lnTo>
                  <a:lnTo>
                    <a:pt x="225" y="493"/>
                  </a:lnTo>
                  <a:lnTo>
                    <a:pt x="217" y="501"/>
                  </a:lnTo>
                  <a:lnTo>
                    <a:pt x="209" y="508"/>
                  </a:lnTo>
                  <a:lnTo>
                    <a:pt x="200" y="515"/>
                  </a:lnTo>
                  <a:lnTo>
                    <a:pt x="190" y="521"/>
                  </a:lnTo>
                  <a:lnTo>
                    <a:pt x="181" y="526"/>
                  </a:lnTo>
                  <a:lnTo>
                    <a:pt x="170" y="529"/>
                  </a:lnTo>
                  <a:lnTo>
                    <a:pt x="159" y="533"/>
                  </a:lnTo>
                  <a:lnTo>
                    <a:pt x="147" y="535"/>
                  </a:lnTo>
                  <a:lnTo>
                    <a:pt x="135" y="535"/>
                  </a:lnTo>
                  <a:lnTo>
                    <a:pt x="116" y="535"/>
                  </a:lnTo>
                  <a:lnTo>
                    <a:pt x="104" y="535"/>
                  </a:lnTo>
                  <a:lnTo>
                    <a:pt x="93" y="533"/>
                  </a:lnTo>
                  <a:lnTo>
                    <a:pt x="81" y="529"/>
                  </a:lnTo>
                  <a:lnTo>
                    <a:pt x="70" y="526"/>
                  </a:lnTo>
                  <a:lnTo>
                    <a:pt x="61" y="521"/>
                  </a:lnTo>
                  <a:lnTo>
                    <a:pt x="51" y="515"/>
                  </a:lnTo>
                  <a:lnTo>
                    <a:pt x="42" y="508"/>
                  </a:lnTo>
                  <a:lnTo>
                    <a:pt x="34" y="501"/>
                  </a:lnTo>
                  <a:lnTo>
                    <a:pt x="26" y="493"/>
                  </a:lnTo>
                  <a:lnTo>
                    <a:pt x="19" y="484"/>
                  </a:lnTo>
                  <a:lnTo>
                    <a:pt x="14" y="474"/>
                  </a:lnTo>
                  <a:lnTo>
                    <a:pt x="9" y="463"/>
                  </a:lnTo>
                  <a:lnTo>
                    <a:pt x="5" y="454"/>
                  </a:lnTo>
                  <a:lnTo>
                    <a:pt x="2" y="442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2" y="93"/>
                  </a:lnTo>
                  <a:lnTo>
                    <a:pt x="5" y="82"/>
                  </a:lnTo>
                  <a:lnTo>
                    <a:pt x="9" y="72"/>
                  </a:lnTo>
                  <a:lnTo>
                    <a:pt x="14" y="61"/>
                  </a:lnTo>
                  <a:lnTo>
                    <a:pt x="19" y="51"/>
                  </a:lnTo>
                  <a:lnTo>
                    <a:pt x="26" y="43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1" y="14"/>
                  </a:lnTo>
                  <a:lnTo>
                    <a:pt x="70" y="9"/>
                  </a:lnTo>
                  <a:lnTo>
                    <a:pt x="81" y="6"/>
                  </a:lnTo>
                  <a:lnTo>
                    <a:pt x="93" y="3"/>
                  </a:lnTo>
                  <a:lnTo>
                    <a:pt x="104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9" name="任意多边形: 形状 248"/>
            <p:cNvSpPr/>
            <p:nvPr/>
          </p:nvSpPr>
          <p:spPr bwMode="auto">
            <a:xfrm>
              <a:off x="11836764" y="5140062"/>
              <a:ext cx="58235" cy="155294"/>
            </a:xfrm>
            <a:custGeom>
              <a:avLst/>
              <a:gdLst>
                <a:gd name="T0" fmla="*/ 80 w 149"/>
                <a:gd name="T1" fmla="*/ 0 h 403"/>
                <a:gd name="T2" fmla="*/ 94 w 149"/>
                <a:gd name="T3" fmla="*/ 1 h 403"/>
                <a:gd name="T4" fmla="*/ 107 w 149"/>
                <a:gd name="T5" fmla="*/ 6 h 403"/>
                <a:gd name="T6" fmla="*/ 119 w 149"/>
                <a:gd name="T7" fmla="*/ 12 h 403"/>
                <a:gd name="T8" fmla="*/ 128 w 149"/>
                <a:gd name="T9" fmla="*/ 20 h 403"/>
                <a:gd name="T10" fmla="*/ 137 w 149"/>
                <a:gd name="T11" fmla="*/ 31 h 403"/>
                <a:gd name="T12" fmla="*/ 144 w 149"/>
                <a:gd name="T13" fmla="*/ 43 h 403"/>
                <a:gd name="T14" fmla="*/ 147 w 149"/>
                <a:gd name="T15" fmla="*/ 56 h 403"/>
                <a:gd name="T16" fmla="*/ 149 w 149"/>
                <a:gd name="T17" fmla="*/ 69 h 403"/>
                <a:gd name="T18" fmla="*/ 148 w 149"/>
                <a:gd name="T19" fmla="*/ 341 h 403"/>
                <a:gd name="T20" fmla="*/ 146 w 149"/>
                <a:gd name="T21" fmla="*/ 355 h 403"/>
                <a:gd name="T22" fmla="*/ 140 w 149"/>
                <a:gd name="T23" fmla="*/ 367 h 403"/>
                <a:gd name="T24" fmla="*/ 133 w 149"/>
                <a:gd name="T25" fmla="*/ 378 h 403"/>
                <a:gd name="T26" fmla="*/ 124 w 149"/>
                <a:gd name="T27" fmla="*/ 388 h 403"/>
                <a:gd name="T28" fmla="*/ 112 w 149"/>
                <a:gd name="T29" fmla="*/ 395 h 403"/>
                <a:gd name="T30" fmla="*/ 100 w 149"/>
                <a:gd name="T31" fmla="*/ 400 h 403"/>
                <a:gd name="T32" fmla="*/ 87 w 149"/>
                <a:gd name="T33" fmla="*/ 403 h 403"/>
                <a:gd name="T34" fmla="*/ 69 w 149"/>
                <a:gd name="T35" fmla="*/ 403 h 403"/>
                <a:gd name="T36" fmla="*/ 55 w 149"/>
                <a:gd name="T37" fmla="*/ 402 h 403"/>
                <a:gd name="T38" fmla="*/ 42 w 149"/>
                <a:gd name="T39" fmla="*/ 397 h 403"/>
                <a:gd name="T40" fmla="*/ 30 w 149"/>
                <a:gd name="T41" fmla="*/ 391 h 403"/>
                <a:gd name="T42" fmla="*/ 20 w 149"/>
                <a:gd name="T43" fmla="*/ 383 h 403"/>
                <a:gd name="T44" fmla="*/ 12 w 149"/>
                <a:gd name="T45" fmla="*/ 373 h 403"/>
                <a:gd name="T46" fmla="*/ 5 w 149"/>
                <a:gd name="T47" fmla="*/ 361 h 403"/>
                <a:gd name="T48" fmla="*/ 2 w 149"/>
                <a:gd name="T49" fmla="*/ 349 h 403"/>
                <a:gd name="T50" fmla="*/ 0 w 149"/>
                <a:gd name="T51" fmla="*/ 335 h 403"/>
                <a:gd name="T52" fmla="*/ 1 w 149"/>
                <a:gd name="T53" fmla="*/ 62 h 403"/>
                <a:gd name="T54" fmla="*/ 3 w 149"/>
                <a:gd name="T55" fmla="*/ 48 h 403"/>
                <a:gd name="T56" fmla="*/ 8 w 149"/>
                <a:gd name="T57" fmla="*/ 36 h 403"/>
                <a:gd name="T58" fmla="*/ 16 w 149"/>
                <a:gd name="T59" fmla="*/ 25 h 403"/>
                <a:gd name="T60" fmla="*/ 25 w 149"/>
                <a:gd name="T61" fmla="*/ 16 h 403"/>
                <a:gd name="T62" fmla="*/ 37 w 149"/>
                <a:gd name="T63" fmla="*/ 9 h 403"/>
                <a:gd name="T64" fmla="*/ 48 w 149"/>
                <a:gd name="T65" fmla="*/ 4 h 403"/>
                <a:gd name="T66" fmla="*/ 61 w 149"/>
                <a:gd name="T6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403">
                  <a:moveTo>
                    <a:pt x="69" y="0"/>
                  </a:moveTo>
                  <a:lnTo>
                    <a:pt x="80" y="0"/>
                  </a:lnTo>
                  <a:lnTo>
                    <a:pt x="87" y="0"/>
                  </a:lnTo>
                  <a:lnTo>
                    <a:pt x="94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2" y="9"/>
                  </a:lnTo>
                  <a:lnTo>
                    <a:pt x="119" y="12"/>
                  </a:lnTo>
                  <a:lnTo>
                    <a:pt x="124" y="16"/>
                  </a:lnTo>
                  <a:lnTo>
                    <a:pt x="128" y="20"/>
                  </a:lnTo>
                  <a:lnTo>
                    <a:pt x="133" y="25"/>
                  </a:lnTo>
                  <a:lnTo>
                    <a:pt x="137" y="31"/>
                  </a:lnTo>
                  <a:lnTo>
                    <a:pt x="140" y="36"/>
                  </a:lnTo>
                  <a:lnTo>
                    <a:pt x="144" y="43"/>
                  </a:lnTo>
                  <a:lnTo>
                    <a:pt x="146" y="48"/>
                  </a:lnTo>
                  <a:lnTo>
                    <a:pt x="147" y="56"/>
                  </a:lnTo>
                  <a:lnTo>
                    <a:pt x="148" y="62"/>
                  </a:lnTo>
                  <a:lnTo>
                    <a:pt x="149" y="69"/>
                  </a:lnTo>
                  <a:lnTo>
                    <a:pt x="149" y="335"/>
                  </a:lnTo>
                  <a:lnTo>
                    <a:pt x="148" y="341"/>
                  </a:lnTo>
                  <a:lnTo>
                    <a:pt x="147" y="349"/>
                  </a:lnTo>
                  <a:lnTo>
                    <a:pt x="146" y="355"/>
                  </a:lnTo>
                  <a:lnTo>
                    <a:pt x="144" y="361"/>
                  </a:lnTo>
                  <a:lnTo>
                    <a:pt x="140" y="367"/>
                  </a:lnTo>
                  <a:lnTo>
                    <a:pt x="137" y="373"/>
                  </a:lnTo>
                  <a:lnTo>
                    <a:pt x="133" y="378"/>
                  </a:lnTo>
                  <a:lnTo>
                    <a:pt x="128" y="383"/>
                  </a:lnTo>
                  <a:lnTo>
                    <a:pt x="124" y="388"/>
                  </a:lnTo>
                  <a:lnTo>
                    <a:pt x="119" y="391"/>
                  </a:lnTo>
                  <a:lnTo>
                    <a:pt x="112" y="395"/>
                  </a:lnTo>
                  <a:lnTo>
                    <a:pt x="107" y="397"/>
                  </a:lnTo>
                  <a:lnTo>
                    <a:pt x="100" y="400"/>
                  </a:lnTo>
                  <a:lnTo>
                    <a:pt x="94" y="402"/>
                  </a:lnTo>
                  <a:lnTo>
                    <a:pt x="87" y="403"/>
                  </a:lnTo>
                  <a:lnTo>
                    <a:pt x="80" y="403"/>
                  </a:lnTo>
                  <a:lnTo>
                    <a:pt x="69" y="403"/>
                  </a:lnTo>
                  <a:lnTo>
                    <a:pt x="61" y="403"/>
                  </a:lnTo>
                  <a:lnTo>
                    <a:pt x="55" y="402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7" y="395"/>
                  </a:lnTo>
                  <a:lnTo>
                    <a:pt x="30" y="391"/>
                  </a:lnTo>
                  <a:lnTo>
                    <a:pt x="25" y="388"/>
                  </a:lnTo>
                  <a:lnTo>
                    <a:pt x="20" y="383"/>
                  </a:lnTo>
                  <a:lnTo>
                    <a:pt x="16" y="378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5" y="361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1" y="341"/>
                  </a:lnTo>
                  <a:lnTo>
                    <a:pt x="0" y="335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6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8" y="36"/>
                  </a:lnTo>
                  <a:lnTo>
                    <a:pt x="12" y="31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7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0" name="任意多边形: 形状 249"/>
            <p:cNvSpPr/>
            <p:nvPr/>
          </p:nvSpPr>
          <p:spPr bwMode="auto">
            <a:xfrm>
              <a:off x="7325475" y="5862178"/>
              <a:ext cx="1001647" cy="995822"/>
            </a:xfrm>
            <a:custGeom>
              <a:avLst/>
              <a:gdLst>
                <a:gd name="T0" fmla="*/ 0 w 2579"/>
                <a:gd name="T1" fmla="*/ 2565 h 2565"/>
                <a:gd name="T2" fmla="*/ 910 w 2579"/>
                <a:gd name="T3" fmla="*/ 0 h 2565"/>
                <a:gd name="T4" fmla="*/ 2579 w 2579"/>
                <a:gd name="T5" fmla="*/ 550 h 2565"/>
                <a:gd name="T6" fmla="*/ 1869 w 2579"/>
                <a:gd name="T7" fmla="*/ 2565 h 2565"/>
                <a:gd name="T8" fmla="*/ 0 w 2579"/>
                <a:gd name="T9" fmla="*/ 256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9" h="2565">
                  <a:moveTo>
                    <a:pt x="0" y="2565"/>
                  </a:moveTo>
                  <a:lnTo>
                    <a:pt x="910" y="0"/>
                  </a:lnTo>
                  <a:lnTo>
                    <a:pt x="2579" y="550"/>
                  </a:lnTo>
                  <a:lnTo>
                    <a:pt x="1869" y="2565"/>
                  </a:lnTo>
                  <a:lnTo>
                    <a:pt x="0" y="25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1" name="任意多边形: 形状 250"/>
            <p:cNvSpPr/>
            <p:nvPr/>
          </p:nvSpPr>
          <p:spPr bwMode="auto">
            <a:xfrm>
              <a:off x="7680710" y="5968942"/>
              <a:ext cx="646412" cy="889057"/>
            </a:xfrm>
            <a:custGeom>
              <a:avLst/>
              <a:gdLst>
                <a:gd name="T0" fmla="*/ 830 w 1664"/>
                <a:gd name="T1" fmla="*/ 0 h 2290"/>
                <a:gd name="T2" fmla="*/ 1664 w 1664"/>
                <a:gd name="T3" fmla="*/ 275 h 2290"/>
                <a:gd name="T4" fmla="*/ 954 w 1664"/>
                <a:gd name="T5" fmla="*/ 2290 h 2290"/>
                <a:gd name="T6" fmla="*/ 0 w 1664"/>
                <a:gd name="T7" fmla="*/ 2290 h 2290"/>
                <a:gd name="T8" fmla="*/ 830 w 1664"/>
                <a:gd name="T9" fmla="*/ 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290">
                  <a:moveTo>
                    <a:pt x="830" y="0"/>
                  </a:moveTo>
                  <a:lnTo>
                    <a:pt x="1664" y="275"/>
                  </a:lnTo>
                  <a:lnTo>
                    <a:pt x="954" y="2290"/>
                  </a:lnTo>
                  <a:lnTo>
                    <a:pt x="0" y="229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2" name="任意多边形: 形状 251"/>
            <p:cNvSpPr/>
            <p:nvPr/>
          </p:nvSpPr>
          <p:spPr bwMode="auto">
            <a:xfrm>
              <a:off x="7715652" y="5732119"/>
              <a:ext cx="601765" cy="324176"/>
            </a:xfrm>
            <a:custGeom>
              <a:avLst/>
              <a:gdLst>
                <a:gd name="T0" fmla="*/ 0 w 1551"/>
                <a:gd name="T1" fmla="*/ 367 h 839"/>
                <a:gd name="T2" fmla="*/ 161 w 1551"/>
                <a:gd name="T3" fmla="*/ 0 h 839"/>
                <a:gd name="T4" fmla="*/ 1551 w 1551"/>
                <a:gd name="T5" fmla="*/ 482 h 839"/>
                <a:gd name="T6" fmla="*/ 1434 w 1551"/>
                <a:gd name="T7" fmla="*/ 839 h 839"/>
                <a:gd name="T8" fmla="*/ 0 w 1551"/>
                <a:gd name="T9" fmla="*/ 367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839">
                  <a:moveTo>
                    <a:pt x="0" y="367"/>
                  </a:moveTo>
                  <a:lnTo>
                    <a:pt x="161" y="0"/>
                  </a:lnTo>
                  <a:lnTo>
                    <a:pt x="1551" y="482"/>
                  </a:lnTo>
                  <a:lnTo>
                    <a:pt x="1434" y="839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3" name="任意多边形: 形状 252"/>
            <p:cNvSpPr/>
            <p:nvPr/>
          </p:nvSpPr>
          <p:spPr bwMode="auto">
            <a:xfrm>
              <a:off x="7804946" y="4538298"/>
              <a:ext cx="1079294" cy="1354938"/>
            </a:xfrm>
            <a:custGeom>
              <a:avLst/>
              <a:gdLst>
                <a:gd name="T0" fmla="*/ 132 w 2782"/>
                <a:gd name="T1" fmla="*/ 2599 h 3489"/>
                <a:gd name="T2" fmla="*/ 60 w 2782"/>
                <a:gd name="T3" fmla="*/ 2494 h 3489"/>
                <a:gd name="T4" fmla="*/ 15 w 2782"/>
                <a:gd name="T5" fmla="*/ 2277 h 3489"/>
                <a:gd name="T6" fmla="*/ 43 w 2782"/>
                <a:gd name="T7" fmla="*/ 1911 h 3489"/>
                <a:gd name="T8" fmla="*/ 151 w 2782"/>
                <a:gd name="T9" fmla="*/ 1374 h 3489"/>
                <a:gd name="T10" fmla="*/ 249 w 2782"/>
                <a:gd name="T11" fmla="*/ 816 h 3489"/>
                <a:gd name="T12" fmla="*/ 317 w 2782"/>
                <a:gd name="T13" fmla="*/ 643 h 3489"/>
                <a:gd name="T14" fmla="*/ 431 w 2782"/>
                <a:gd name="T15" fmla="*/ 585 h 3489"/>
                <a:gd name="T16" fmla="*/ 549 w 2782"/>
                <a:gd name="T17" fmla="*/ 596 h 3489"/>
                <a:gd name="T18" fmla="*/ 616 w 2782"/>
                <a:gd name="T19" fmla="*/ 630 h 3489"/>
                <a:gd name="T20" fmla="*/ 650 w 2782"/>
                <a:gd name="T21" fmla="*/ 692 h 3489"/>
                <a:gd name="T22" fmla="*/ 656 w 2782"/>
                <a:gd name="T23" fmla="*/ 911 h 3489"/>
                <a:gd name="T24" fmla="*/ 632 w 2782"/>
                <a:gd name="T25" fmla="*/ 1179 h 3489"/>
                <a:gd name="T26" fmla="*/ 743 w 2782"/>
                <a:gd name="T27" fmla="*/ 788 h 3489"/>
                <a:gd name="T28" fmla="*/ 848 w 2782"/>
                <a:gd name="T29" fmla="*/ 544 h 3489"/>
                <a:gd name="T30" fmla="*/ 973 w 2782"/>
                <a:gd name="T31" fmla="*/ 405 h 3489"/>
                <a:gd name="T32" fmla="*/ 1097 w 2782"/>
                <a:gd name="T33" fmla="*/ 414 h 3489"/>
                <a:gd name="T34" fmla="*/ 1178 w 2782"/>
                <a:gd name="T35" fmla="*/ 459 h 3489"/>
                <a:gd name="T36" fmla="*/ 1214 w 2782"/>
                <a:gd name="T37" fmla="*/ 540 h 3489"/>
                <a:gd name="T38" fmla="*/ 1210 w 2782"/>
                <a:gd name="T39" fmla="*/ 663 h 3489"/>
                <a:gd name="T40" fmla="*/ 1102 w 2782"/>
                <a:gd name="T41" fmla="*/ 1052 h 3489"/>
                <a:gd name="T42" fmla="*/ 1088 w 2782"/>
                <a:gd name="T43" fmla="*/ 1145 h 3489"/>
                <a:gd name="T44" fmla="*/ 1263 w 2782"/>
                <a:gd name="T45" fmla="*/ 739 h 3489"/>
                <a:gd name="T46" fmla="*/ 1398 w 2782"/>
                <a:gd name="T47" fmla="*/ 510 h 3489"/>
                <a:gd name="T48" fmla="*/ 1528 w 2782"/>
                <a:gd name="T49" fmla="*/ 409 h 3489"/>
                <a:gd name="T50" fmla="*/ 1630 w 2782"/>
                <a:gd name="T51" fmla="*/ 449 h 3489"/>
                <a:gd name="T52" fmla="*/ 1700 w 2782"/>
                <a:gd name="T53" fmla="*/ 523 h 3489"/>
                <a:gd name="T54" fmla="*/ 1727 w 2782"/>
                <a:gd name="T55" fmla="*/ 635 h 3489"/>
                <a:gd name="T56" fmla="*/ 1706 w 2782"/>
                <a:gd name="T57" fmla="*/ 792 h 3489"/>
                <a:gd name="T58" fmla="*/ 1574 w 2782"/>
                <a:gd name="T59" fmla="*/ 1145 h 3489"/>
                <a:gd name="T60" fmla="*/ 1486 w 2782"/>
                <a:gd name="T61" fmla="*/ 1369 h 3489"/>
                <a:gd name="T62" fmla="*/ 1538 w 2782"/>
                <a:gd name="T63" fmla="*/ 1349 h 3489"/>
                <a:gd name="T64" fmla="*/ 1613 w 2782"/>
                <a:gd name="T65" fmla="*/ 1270 h 3489"/>
                <a:gd name="T66" fmla="*/ 1717 w 2782"/>
                <a:gd name="T67" fmla="*/ 1093 h 3489"/>
                <a:gd name="T68" fmla="*/ 1860 w 2782"/>
                <a:gd name="T69" fmla="*/ 727 h 3489"/>
                <a:gd name="T70" fmla="*/ 2019 w 2782"/>
                <a:gd name="T71" fmla="*/ 249 h 3489"/>
                <a:gd name="T72" fmla="*/ 2102 w 2782"/>
                <a:gd name="T73" fmla="*/ 86 h 3489"/>
                <a:gd name="T74" fmla="*/ 2204 w 2782"/>
                <a:gd name="T75" fmla="*/ 8 h 3489"/>
                <a:gd name="T76" fmla="*/ 2343 w 2782"/>
                <a:gd name="T77" fmla="*/ 12 h 3489"/>
                <a:gd name="T78" fmla="*/ 2444 w 2782"/>
                <a:gd name="T79" fmla="*/ 70 h 3489"/>
                <a:gd name="T80" fmla="*/ 2488 w 2782"/>
                <a:gd name="T81" fmla="*/ 184 h 3489"/>
                <a:gd name="T82" fmla="*/ 2469 w 2782"/>
                <a:gd name="T83" fmla="*/ 366 h 3489"/>
                <a:gd name="T84" fmla="*/ 2381 w 2782"/>
                <a:gd name="T85" fmla="*/ 627 h 3489"/>
                <a:gd name="T86" fmla="*/ 2109 w 2782"/>
                <a:gd name="T87" fmla="*/ 1244 h 3489"/>
                <a:gd name="T88" fmla="*/ 1858 w 2782"/>
                <a:gd name="T89" fmla="*/ 1800 h 3489"/>
                <a:gd name="T90" fmla="*/ 1757 w 2782"/>
                <a:gd name="T91" fmla="*/ 2094 h 3489"/>
                <a:gd name="T92" fmla="*/ 1794 w 2782"/>
                <a:gd name="T93" fmla="*/ 2109 h 3489"/>
                <a:gd name="T94" fmla="*/ 2120 w 2782"/>
                <a:gd name="T95" fmla="*/ 1860 h 3489"/>
                <a:gd name="T96" fmla="*/ 2348 w 2782"/>
                <a:gd name="T97" fmla="*/ 1728 h 3489"/>
                <a:gd name="T98" fmla="*/ 2530 w 2782"/>
                <a:gd name="T99" fmla="*/ 1687 h 3489"/>
                <a:gd name="T100" fmla="*/ 2657 w 2782"/>
                <a:gd name="T101" fmla="*/ 1731 h 3489"/>
                <a:gd name="T102" fmla="*/ 2748 w 2782"/>
                <a:gd name="T103" fmla="*/ 1803 h 3489"/>
                <a:gd name="T104" fmla="*/ 2782 w 2782"/>
                <a:gd name="T105" fmla="*/ 1892 h 3489"/>
                <a:gd name="T106" fmla="*/ 2740 w 2782"/>
                <a:gd name="T107" fmla="*/ 1992 h 3489"/>
                <a:gd name="T108" fmla="*/ 2512 w 2782"/>
                <a:gd name="T109" fmla="*/ 2173 h 3489"/>
                <a:gd name="T110" fmla="*/ 2002 w 2782"/>
                <a:gd name="T111" fmla="*/ 2611 h 3489"/>
                <a:gd name="T112" fmla="*/ 1717 w 2782"/>
                <a:gd name="T113" fmla="*/ 2903 h 3489"/>
                <a:gd name="T114" fmla="*/ 1620 w 2782"/>
                <a:gd name="T115" fmla="*/ 3001 h 3489"/>
                <a:gd name="T116" fmla="*/ 1469 w 2782"/>
                <a:gd name="T117" fmla="*/ 3074 h 3489"/>
                <a:gd name="T118" fmla="*/ 1241 w 2782"/>
                <a:gd name="T119" fmla="*/ 3127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3489">
                  <a:moveTo>
                    <a:pt x="0" y="3096"/>
                  </a:moveTo>
                  <a:lnTo>
                    <a:pt x="183" y="2631"/>
                  </a:lnTo>
                  <a:lnTo>
                    <a:pt x="180" y="2630"/>
                  </a:lnTo>
                  <a:lnTo>
                    <a:pt x="172" y="2626"/>
                  </a:lnTo>
                  <a:lnTo>
                    <a:pt x="158" y="2618"/>
                  </a:lnTo>
                  <a:lnTo>
                    <a:pt x="141" y="2606"/>
                  </a:lnTo>
                  <a:lnTo>
                    <a:pt x="132" y="2599"/>
                  </a:lnTo>
                  <a:lnTo>
                    <a:pt x="122" y="2589"/>
                  </a:lnTo>
                  <a:lnTo>
                    <a:pt x="111" y="2578"/>
                  </a:lnTo>
                  <a:lnTo>
                    <a:pt x="100" y="2565"/>
                  </a:lnTo>
                  <a:lnTo>
                    <a:pt x="91" y="2550"/>
                  </a:lnTo>
                  <a:lnTo>
                    <a:pt x="80" y="2534"/>
                  </a:lnTo>
                  <a:lnTo>
                    <a:pt x="70" y="2514"/>
                  </a:lnTo>
                  <a:lnTo>
                    <a:pt x="60" y="2494"/>
                  </a:lnTo>
                  <a:lnTo>
                    <a:pt x="51" y="2471"/>
                  </a:lnTo>
                  <a:lnTo>
                    <a:pt x="42" y="2445"/>
                  </a:lnTo>
                  <a:lnTo>
                    <a:pt x="34" y="2417"/>
                  </a:lnTo>
                  <a:lnTo>
                    <a:pt x="28" y="2387"/>
                  </a:lnTo>
                  <a:lnTo>
                    <a:pt x="22" y="2353"/>
                  </a:lnTo>
                  <a:lnTo>
                    <a:pt x="18" y="2318"/>
                  </a:lnTo>
                  <a:lnTo>
                    <a:pt x="15" y="2277"/>
                  </a:lnTo>
                  <a:lnTo>
                    <a:pt x="13" y="2235"/>
                  </a:lnTo>
                  <a:lnTo>
                    <a:pt x="13" y="2190"/>
                  </a:lnTo>
                  <a:lnTo>
                    <a:pt x="15" y="2141"/>
                  </a:lnTo>
                  <a:lnTo>
                    <a:pt x="18" y="2089"/>
                  </a:lnTo>
                  <a:lnTo>
                    <a:pt x="25" y="2034"/>
                  </a:lnTo>
                  <a:lnTo>
                    <a:pt x="32" y="1975"/>
                  </a:lnTo>
                  <a:lnTo>
                    <a:pt x="43" y="1911"/>
                  </a:lnTo>
                  <a:lnTo>
                    <a:pt x="55" y="1844"/>
                  </a:lnTo>
                  <a:lnTo>
                    <a:pt x="71" y="1773"/>
                  </a:lnTo>
                  <a:lnTo>
                    <a:pt x="87" y="1701"/>
                  </a:lnTo>
                  <a:lnTo>
                    <a:pt x="101" y="1632"/>
                  </a:lnTo>
                  <a:lnTo>
                    <a:pt x="115" y="1564"/>
                  </a:lnTo>
                  <a:lnTo>
                    <a:pt x="128" y="1499"/>
                  </a:lnTo>
                  <a:lnTo>
                    <a:pt x="151" y="1374"/>
                  </a:lnTo>
                  <a:lnTo>
                    <a:pt x="171" y="1258"/>
                  </a:lnTo>
                  <a:lnTo>
                    <a:pt x="189" y="1152"/>
                  </a:lnTo>
                  <a:lnTo>
                    <a:pt x="204" y="1055"/>
                  </a:lnTo>
                  <a:lnTo>
                    <a:pt x="219" y="966"/>
                  </a:lnTo>
                  <a:lnTo>
                    <a:pt x="234" y="886"/>
                  </a:lnTo>
                  <a:lnTo>
                    <a:pt x="242" y="851"/>
                  </a:lnTo>
                  <a:lnTo>
                    <a:pt x="249" y="816"/>
                  </a:lnTo>
                  <a:lnTo>
                    <a:pt x="258" y="785"/>
                  </a:lnTo>
                  <a:lnTo>
                    <a:pt x="267" y="754"/>
                  </a:lnTo>
                  <a:lnTo>
                    <a:pt x="275" y="727"/>
                  </a:lnTo>
                  <a:lnTo>
                    <a:pt x="285" y="702"/>
                  </a:lnTo>
                  <a:lnTo>
                    <a:pt x="295" y="681"/>
                  </a:lnTo>
                  <a:lnTo>
                    <a:pt x="306" y="660"/>
                  </a:lnTo>
                  <a:lnTo>
                    <a:pt x="317" y="643"/>
                  </a:lnTo>
                  <a:lnTo>
                    <a:pt x="330" y="627"/>
                  </a:lnTo>
                  <a:lnTo>
                    <a:pt x="344" y="614"/>
                  </a:lnTo>
                  <a:lnTo>
                    <a:pt x="359" y="603"/>
                  </a:lnTo>
                  <a:lnTo>
                    <a:pt x="375" y="595"/>
                  </a:lnTo>
                  <a:lnTo>
                    <a:pt x="392" y="589"/>
                  </a:lnTo>
                  <a:lnTo>
                    <a:pt x="411" y="586"/>
                  </a:lnTo>
                  <a:lnTo>
                    <a:pt x="431" y="585"/>
                  </a:lnTo>
                  <a:lnTo>
                    <a:pt x="451" y="585"/>
                  </a:lnTo>
                  <a:lnTo>
                    <a:pt x="471" y="586"/>
                  </a:lnTo>
                  <a:lnTo>
                    <a:pt x="488" y="587"/>
                  </a:lnTo>
                  <a:lnTo>
                    <a:pt x="504" y="589"/>
                  </a:lnTo>
                  <a:lnTo>
                    <a:pt x="521" y="591"/>
                  </a:lnTo>
                  <a:lnTo>
                    <a:pt x="535" y="593"/>
                  </a:lnTo>
                  <a:lnTo>
                    <a:pt x="549" y="596"/>
                  </a:lnTo>
                  <a:lnTo>
                    <a:pt x="561" y="600"/>
                  </a:lnTo>
                  <a:lnTo>
                    <a:pt x="573" y="604"/>
                  </a:lnTo>
                  <a:lnTo>
                    <a:pt x="582" y="608"/>
                  </a:lnTo>
                  <a:lnTo>
                    <a:pt x="592" y="613"/>
                  </a:lnTo>
                  <a:lnTo>
                    <a:pt x="601" y="618"/>
                  </a:lnTo>
                  <a:lnTo>
                    <a:pt x="609" y="623"/>
                  </a:lnTo>
                  <a:lnTo>
                    <a:pt x="616" y="630"/>
                  </a:lnTo>
                  <a:lnTo>
                    <a:pt x="622" y="636"/>
                  </a:lnTo>
                  <a:lnTo>
                    <a:pt x="629" y="643"/>
                  </a:lnTo>
                  <a:lnTo>
                    <a:pt x="633" y="651"/>
                  </a:lnTo>
                  <a:lnTo>
                    <a:pt x="638" y="658"/>
                  </a:lnTo>
                  <a:lnTo>
                    <a:pt x="642" y="666"/>
                  </a:lnTo>
                  <a:lnTo>
                    <a:pt x="645" y="673"/>
                  </a:lnTo>
                  <a:lnTo>
                    <a:pt x="650" y="692"/>
                  </a:lnTo>
                  <a:lnTo>
                    <a:pt x="655" y="710"/>
                  </a:lnTo>
                  <a:lnTo>
                    <a:pt x="657" y="729"/>
                  </a:lnTo>
                  <a:lnTo>
                    <a:pt x="659" y="751"/>
                  </a:lnTo>
                  <a:lnTo>
                    <a:pt x="659" y="774"/>
                  </a:lnTo>
                  <a:lnTo>
                    <a:pt x="660" y="797"/>
                  </a:lnTo>
                  <a:lnTo>
                    <a:pt x="659" y="850"/>
                  </a:lnTo>
                  <a:lnTo>
                    <a:pt x="656" y="911"/>
                  </a:lnTo>
                  <a:lnTo>
                    <a:pt x="651" y="977"/>
                  </a:lnTo>
                  <a:lnTo>
                    <a:pt x="645" y="1040"/>
                  </a:lnTo>
                  <a:lnTo>
                    <a:pt x="640" y="1098"/>
                  </a:lnTo>
                  <a:lnTo>
                    <a:pt x="634" y="1145"/>
                  </a:lnTo>
                  <a:lnTo>
                    <a:pt x="631" y="1177"/>
                  </a:lnTo>
                  <a:lnTo>
                    <a:pt x="630" y="1189"/>
                  </a:lnTo>
                  <a:lnTo>
                    <a:pt x="632" y="1179"/>
                  </a:lnTo>
                  <a:lnTo>
                    <a:pt x="637" y="1155"/>
                  </a:lnTo>
                  <a:lnTo>
                    <a:pt x="647" y="1115"/>
                  </a:lnTo>
                  <a:lnTo>
                    <a:pt x="660" y="1063"/>
                  </a:lnTo>
                  <a:lnTo>
                    <a:pt x="676" y="1002"/>
                  </a:lnTo>
                  <a:lnTo>
                    <a:pt x="696" y="935"/>
                  </a:lnTo>
                  <a:lnTo>
                    <a:pt x="718" y="863"/>
                  </a:lnTo>
                  <a:lnTo>
                    <a:pt x="743" y="788"/>
                  </a:lnTo>
                  <a:lnTo>
                    <a:pt x="757" y="750"/>
                  </a:lnTo>
                  <a:lnTo>
                    <a:pt x="770" y="713"/>
                  </a:lnTo>
                  <a:lnTo>
                    <a:pt x="785" y="678"/>
                  </a:lnTo>
                  <a:lnTo>
                    <a:pt x="801" y="642"/>
                  </a:lnTo>
                  <a:lnTo>
                    <a:pt x="816" y="607"/>
                  </a:lnTo>
                  <a:lnTo>
                    <a:pt x="832" y="575"/>
                  </a:lnTo>
                  <a:lnTo>
                    <a:pt x="848" y="544"/>
                  </a:lnTo>
                  <a:lnTo>
                    <a:pt x="865" y="515"/>
                  </a:lnTo>
                  <a:lnTo>
                    <a:pt x="883" y="489"/>
                  </a:lnTo>
                  <a:lnTo>
                    <a:pt x="900" y="466"/>
                  </a:lnTo>
                  <a:lnTo>
                    <a:pt x="917" y="445"/>
                  </a:lnTo>
                  <a:lnTo>
                    <a:pt x="936" y="429"/>
                  </a:lnTo>
                  <a:lnTo>
                    <a:pt x="954" y="415"/>
                  </a:lnTo>
                  <a:lnTo>
                    <a:pt x="973" y="405"/>
                  </a:lnTo>
                  <a:lnTo>
                    <a:pt x="992" y="400"/>
                  </a:lnTo>
                  <a:lnTo>
                    <a:pt x="1011" y="400"/>
                  </a:lnTo>
                  <a:lnTo>
                    <a:pt x="1030" y="401"/>
                  </a:lnTo>
                  <a:lnTo>
                    <a:pt x="1048" y="403"/>
                  </a:lnTo>
                  <a:lnTo>
                    <a:pt x="1065" y="406"/>
                  </a:lnTo>
                  <a:lnTo>
                    <a:pt x="1081" y="409"/>
                  </a:lnTo>
                  <a:lnTo>
                    <a:pt x="1097" y="414"/>
                  </a:lnTo>
                  <a:lnTo>
                    <a:pt x="1111" y="418"/>
                  </a:lnTo>
                  <a:lnTo>
                    <a:pt x="1124" y="423"/>
                  </a:lnTo>
                  <a:lnTo>
                    <a:pt x="1137" y="429"/>
                  </a:lnTo>
                  <a:lnTo>
                    <a:pt x="1147" y="435"/>
                  </a:lnTo>
                  <a:lnTo>
                    <a:pt x="1158" y="443"/>
                  </a:lnTo>
                  <a:lnTo>
                    <a:pt x="1168" y="450"/>
                  </a:lnTo>
                  <a:lnTo>
                    <a:pt x="1178" y="459"/>
                  </a:lnTo>
                  <a:lnTo>
                    <a:pt x="1185" y="469"/>
                  </a:lnTo>
                  <a:lnTo>
                    <a:pt x="1193" y="479"/>
                  </a:lnTo>
                  <a:lnTo>
                    <a:pt x="1198" y="489"/>
                  </a:lnTo>
                  <a:lnTo>
                    <a:pt x="1204" y="501"/>
                  </a:lnTo>
                  <a:lnTo>
                    <a:pt x="1208" y="513"/>
                  </a:lnTo>
                  <a:lnTo>
                    <a:pt x="1212" y="526"/>
                  </a:lnTo>
                  <a:lnTo>
                    <a:pt x="1214" y="540"/>
                  </a:lnTo>
                  <a:lnTo>
                    <a:pt x="1217" y="555"/>
                  </a:lnTo>
                  <a:lnTo>
                    <a:pt x="1218" y="572"/>
                  </a:lnTo>
                  <a:lnTo>
                    <a:pt x="1218" y="588"/>
                  </a:lnTo>
                  <a:lnTo>
                    <a:pt x="1218" y="605"/>
                  </a:lnTo>
                  <a:lnTo>
                    <a:pt x="1215" y="623"/>
                  </a:lnTo>
                  <a:lnTo>
                    <a:pt x="1213" y="643"/>
                  </a:lnTo>
                  <a:lnTo>
                    <a:pt x="1210" y="663"/>
                  </a:lnTo>
                  <a:lnTo>
                    <a:pt x="1206" y="685"/>
                  </a:lnTo>
                  <a:lnTo>
                    <a:pt x="1201" y="707"/>
                  </a:lnTo>
                  <a:lnTo>
                    <a:pt x="1188" y="754"/>
                  </a:lnTo>
                  <a:lnTo>
                    <a:pt x="1173" y="806"/>
                  </a:lnTo>
                  <a:lnTo>
                    <a:pt x="1143" y="906"/>
                  </a:lnTo>
                  <a:lnTo>
                    <a:pt x="1119" y="987"/>
                  </a:lnTo>
                  <a:lnTo>
                    <a:pt x="1102" y="1052"/>
                  </a:lnTo>
                  <a:lnTo>
                    <a:pt x="1090" y="1102"/>
                  </a:lnTo>
                  <a:lnTo>
                    <a:pt x="1081" y="1138"/>
                  </a:lnTo>
                  <a:lnTo>
                    <a:pt x="1077" y="1162"/>
                  </a:lnTo>
                  <a:lnTo>
                    <a:pt x="1075" y="1176"/>
                  </a:lnTo>
                  <a:lnTo>
                    <a:pt x="1075" y="1181"/>
                  </a:lnTo>
                  <a:lnTo>
                    <a:pt x="1078" y="1171"/>
                  </a:lnTo>
                  <a:lnTo>
                    <a:pt x="1088" y="1145"/>
                  </a:lnTo>
                  <a:lnTo>
                    <a:pt x="1103" y="1105"/>
                  </a:lnTo>
                  <a:lnTo>
                    <a:pt x="1124" y="1053"/>
                  </a:lnTo>
                  <a:lnTo>
                    <a:pt x="1150" y="991"/>
                  </a:lnTo>
                  <a:lnTo>
                    <a:pt x="1178" y="923"/>
                  </a:lnTo>
                  <a:lnTo>
                    <a:pt x="1210" y="851"/>
                  </a:lnTo>
                  <a:lnTo>
                    <a:pt x="1245" y="777"/>
                  </a:lnTo>
                  <a:lnTo>
                    <a:pt x="1263" y="739"/>
                  </a:lnTo>
                  <a:lnTo>
                    <a:pt x="1281" y="702"/>
                  </a:lnTo>
                  <a:lnTo>
                    <a:pt x="1301" y="667"/>
                  </a:lnTo>
                  <a:lnTo>
                    <a:pt x="1320" y="632"/>
                  </a:lnTo>
                  <a:lnTo>
                    <a:pt x="1340" y="599"/>
                  </a:lnTo>
                  <a:lnTo>
                    <a:pt x="1359" y="567"/>
                  </a:lnTo>
                  <a:lnTo>
                    <a:pt x="1379" y="537"/>
                  </a:lnTo>
                  <a:lnTo>
                    <a:pt x="1398" y="510"/>
                  </a:lnTo>
                  <a:lnTo>
                    <a:pt x="1418" y="485"/>
                  </a:lnTo>
                  <a:lnTo>
                    <a:pt x="1437" y="463"/>
                  </a:lnTo>
                  <a:lnTo>
                    <a:pt x="1455" y="445"/>
                  </a:lnTo>
                  <a:lnTo>
                    <a:pt x="1475" y="430"/>
                  </a:lnTo>
                  <a:lnTo>
                    <a:pt x="1493" y="418"/>
                  </a:lnTo>
                  <a:lnTo>
                    <a:pt x="1510" y="411"/>
                  </a:lnTo>
                  <a:lnTo>
                    <a:pt x="1528" y="409"/>
                  </a:lnTo>
                  <a:lnTo>
                    <a:pt x="1544" y="411"/>
                  </a:lnTo>
                  <a:lnTo>
                    <a:pt x="1560" y="416"/>
                  </a:lnTo>
                  <a:lnTo>
                    <a:pt x="1575" y="421"/>
                  </a:lnTo>
                  <a:lnTo>
                    <a:pt x="1590" y="428"/>
                  </a:lnTo>
                  <a:lnTo>
                    <a:pt x="1605" y="434"/>
                  </a:lnTo>
                  <a:lnTo>
                    <a:pt x="1617" y="442"/>
                  </a:lnTo>
                  <a:lnTo>
                    <a:pt x="1630" y="449"/>
                  </a:lnTo>
                  <a:lnTo>
                    <a:pt x="1642" y="458"/>
                  </a:lnTo>
                  <a:lnTo>
                    <a:pt x="1654" y="467"/>
                  </a:lnTo>
                  <a:lnTo>
                    <a:pt x="1665" y="476"/>
                  </a:lnTo>
                  <a:lnTo>
                    <a:pt x="1675" y="487"/>
                  </a:lnTo>
                  <a:lnTo>
                    <a:pt x="1683" y="499"/>
                  </a:lnTo>
                  <a:lnTo>
                    <a:pt x="1692" y="511"/>
                  </a:lnTo>
                  <a:lnTo>
                    <a:pt x="1700" y="523"/>
                  </a:lnTo>
                  <a:lnTo>
                    <a:pt x="1706" y="537"/>
                  </a:lnTo>
                  <a:lnTo>
                    <a:pt x="1711" y="551"/>
                  </a:lnTo>
                  <a:lnTo>
                    <a:pt x="1717" y="566"/>
                  </a:lnTo>
                  <a:lnTo>
                    <a:pt x="1720" y="582"/>
                  </a:lnTo>
                  <a:lnTo>
                    <a:pt x="1723" y="599"/>
                  </a:lnTo>
                  <a:lnTo>
                    <a:pt x="1726" y="617"/>
                  </a:lnTo>
                  <a:lnTo>
                    <a:pt x="1727" y="635"/>
                  </a:lnTo>
                  <a:lnTo>
                    <a:pt x="1727" y="655"/>
                  </a:lnTo>
                  <a:lnTo>
                    <a:pt x="1727" y="675"/>
                  </a:lnTo>
                  <a:lnTo>
                    <a:pt x="1724" y="696"/>
                  </a:lnTo>
                  <a:lnTo>
                    <a:pt x="1721" y="719"/>
                  </a:lnTo>
                  <a:lnTo>
                    <a:pt x="1718" y="742"/>
                  </a:lnTo>
                  <a:lnTo>
                    <a:pt x="1713" y="766"/>
                  </a:lnTo>
                  <a:lnTo>
                    <a:pt x="1706" y="792"/>
                  </a:lnTo>
                  <a:lnTo>
                    <a:pt x="1699" y="818"/>
                  </a:lnTo>
                  <a:lnTo>
                    <a:pt x="1691" y="846"/>
                  </a:lnTo>
                  <a:lnTo>
                    <a:pt x="1681" y="874"/>
                  </a:lnTo>
                  <a:lnTo>
                    <a:pt x="1670" y="905"/>
                  </a:lnTo>
                  <a:lnTo>
                    <a:pt x="1659" y="936"/>
                  </a:lnTo>
                  <a:lnTo>
                    <a:pt x="1612" y="1051"/>
                  </a:lnTo>
                  <a:lnTo>
                    <a:pt x="1574" y="1145"/>
                  </a:lnTo>
                  <a:lnTo>
                    <a:pt x="1544" y="1221"/>
                  </a:lnTo>
                  <a:lnTo>
                    <a:pt x="1520" y="1278"/>
                  </a:lnTo>
                  <a:lnTo>
                    <a:pt x="1503" y="1320"/>
                  </a:lnTo>
                  <a:lnTo>
                    <a:pt x="1492" y="1348"/>
                  </a:lnTo>
                  <a:lnTo>
                    <a:pt x="1486" y="1363"/>
                  </a:lnTo>
                  <a:lnTo>
                    <a:pt x="1483" y="1369"/>
                  </a:lnTo>
                  <a:lnTo>
                    <a:pt x="1486" y="1369"/>
                  </a:lnTo>
                  <a:lnTo>
                    <a:pt x="1490" y="1369"/>
                  </a:lnTo>
                  <a:lnTo>
                    <a:pt x="1498" y="1368"/>
                  </a:lnTo>
                  <a:lnTo>
                    <a:pt x="1508" y="1364"/>
                  </a:lnTo>
                  <a:lnTo>
                    <a:pt x="1515" y="1362"/>
                  </a:lnTo>
                  <a:lnTo>
                    <a:pt x="1521" y="1359"/>
                  </a:lnTo>
                  <a:lnTo>
                    <a:pt x="1529" y="1355"/>
                  </a:lnTo>
                  <a:lnTo>
                    <a:pt x="1538" y="1349"/>
                  </a:lnTo>
                  <a:lnTo>
                    <a:pt x="1547" y="1343"/>
                  </a:lnTo>
                  <a:lnTo>
                    <a:pt x="1556" y="1334"/>
                  </a:lnTo>
                  <a:lnTo>
                    <a:pt x="1567" y="1324"/>
                  </a:lnTo>
                  <a:lnTo>
                    <a:pt x="1577" y="1314"/>
                  </a:lnTo>
                  <a:lnTo>
                    <a:pt x="1589" y="1302"/>
                  </a:lnTo>
                  <a:lnTo>
                    <a:pt x="1601" y="1287"/>
                  </a:lnTo>
                  <a:lnTo>
                    <a:pt x="1613" y="1270"/>
                  </a:lnTo>
                  <a:lnTo>
                    <a:pt x="1627" y="1252"/>
                  </a:lnTo>
                  <a:lnTo>
                    <a:pt x="1640" y="1231"/>
                  </a:lnTo>
                  <a:lnTo>
                    <a:pt x="1655" y="1209"/>
                  </a:lnTo>
                  <a:lnTo>
                    <a:pt x="1669" y="1184"/>
                  </a:lnTo>
                  <a:lnTo>
                    <a:pt x="1684" y="1156"/>
                  </a:lnTo>
                  <a:lnTo>
                    <a:pt x="1701" y="1125"/>
                  </a:lnTo>
                  <a:lnTo>
                    <a:pt x="1717" y="1093"/>
                  </a:lnTo>
                  <a:lnTo>
                    <a:pt x="1733" y="1057"/>
                  </a:lnTo>
                  <a:lnTo>
                    <a:pt x="1750" y="1018"/>
                  </a:lnTo>
                  <a:lnTo>
                    <a:pt x="1768" y="976"/>
                  </a:lnTo>
                  <a:lnTo>
                    <a:pt x="1786" y="931"/>
                  </a:lnTo>
                  <a:lnTo>
                    <a:pt x="1804" y="883"/>
                  </a:lnTo>
                  <a:lnTo>
                    <a:pt x="1823" y="831"/>
                  </a:lnTo>
                  <a:lnTo>
                    <a:pt x="1860" y="727"/>
                  </a:lnTo>
                  <a:lnTo>
                    <a:pt x="1892" y="630"/>
                  </a:lnTo>
                  <a:lnTo>
                    <a:pt x="1921" y="540"/>
                  </a:lnTo>
                  <a:lnTo>
                    <a:pt x="1948" y="457"/>
                  </a:lnTo>
                  <a:lnTo>
                    <a:pt x="1973" y="380"/>
                  </a:lnTo>
                  <a:lnTo>
                    <a:pt x="1997" y="311"/>
                  </a:lnTo>
                  <a:lnTo>
                    <a:pt x="2009" y="279"/>
                  </a:lnTo>
                  <a:lnTo>
                    <a:pt x="2019" y="249"/>
                  </a:lnTo>
                  <a:lnTo>
                    <a:pt x="2031" y="220"/>
                  </a:lnTo>
                  <a:lnTo>
                    <a:pt x="2042" y="193"/>
                  </a:lnTo>
                  <a:lnTo>
                    <a:pt x="2054" y="168"/>
                  </a:lnTo>
                  <a:lnTo>
                    <a:pt x="2065" y="145"/>
                  </a:lnTo>
                  <a:lnTo>
                    <a:pt x="2077" y="124"/>
                  </a:lnTo>
                  <a:lnTo>
                    <a:pt x="2089" y="103"/>
                  </a:lnTo>
                  <a:lnTo>
                    <a:pt x="2102" y="86"/>
                  </a:lnTo>
                  <a:lnTo>
                    <a:pt x="2115" y="69"/>
                  </a:lnTo>
                  <a:lnTo>
                    <a:pt x="2128" y="54"/>
                  </a:lnTo>
                  <a:lnTo>
                    <a:pt x="2142" y="41"/>
                  </a:lnTo>
                  <a:lnTo>
                    <a:pt x="2157" y="31"/>
                  </a:lnTo>
                  <a:lnTo>
                    <a:pt x="2172" y="21"/>
                  </a:lnTo>
                  <a:lnTo>
                    <a:pt x="2188" y="13"/>
                  </a:lnTo>
                  <a:lnTo>
                    <a:pt x="2204" y="8"/>
                  </a:lnTo>
                  <a:lnTo>
                    <a:pt x="2223" y="4"/>
                  </a:lnTo>
                  <a:lnTo>
                    <a:pt x="2241" y="1"/>
                  </a:lnTo>
                  <a:lnTo>
                    <a:pt x="2262" y="0"/>
                  </a:lnTo>
                  <a:lnTo>
                    <a:pt x="2282" y="3"/>
                  </a:lnTo>
                  <a:lnTo>
                    <a:pt x="2304" y="5"/>
                  </a:lnTo>
                  <a:lnTo>
                    <a:pt x="2323" y="8"/>
                  </a:lnTo>
                  <a:lnTo>
                    <a:pt x="2343" y="12"/>
                  </a:lnTo>
                  <a:lnTo>
                    <a:pt x="2360" y="18"/>
                  </a:lnTo>
                  <a:lnTo>
                    <a:pt x="2377" y="24"/>
                  </a:lnTo>
                  <a:lnTo>
                    <a:pt x="2392" y="31"/>
                  </a:lnTo>
                  <a:lnTo>
                    <a:pt x="2407" y="39"/>
                  </a:lnTo>
                  <a:lnTo>
                    <a:pt x="2420" y="48"/>
                  </a:lnTo>
                  <a:lnTo>
                    <a:pt x="2433" y="59"/>
                  </a:lnTo>
                  <a:lnTo>
                    <a:pt x="2444" y="70"/>
                  </a:lnTo>
                  <a:lnTo>
                    <a:pt x="2454" y="83"/>
                  </a:lnTo>
                  <a:lnTo>
                    <a:pt x="2464" y="97"/>
                  </a:lnTo>
                  <a:lnTo>
                    <a:pt x="2471" y="111"/>
                  </a:lnTo>
                  <a:lnTo>
                    <a:pt x="2477" y="127"/>
                  </a:lnTo>
                  <a:lnTo>
                    <a:pt x="2482" y="145"/>
                  </a:lnTo>
                  <a:lnTo>
                    <a:pt x="2486" y="164"/>
                  </a:lnTo>
                  <a:lnTo>
                    <a:pt x="2488" y="184"/>
                  </a:lnTo>
                  <a:lnTo>
                    <a:pt x="2490" y="205"/>
                  </a:lnTo>
                  <a:lnTo>
                    <a:pt x="2490" y="229"/>
                  </a:lnTo>
                  <a:lnTo>
                    <a:pt x="2488" y="252"/>
                  </a:lnTo>
                  <a:lnTo>
                    <a:pt x="2485" y="278"/>
                  </a:lnTo>
                  <a:lnTo>
                    <a:pt x="2482" y="307"/>
                  </a:lnTo>
                  <a:lnTo>
                    <a:pt x="2477" y="335"/>
                  </a:lnTo>
                  <a:lnTo>
                    <a:pt x="2469" y="366"/>
                  </a:lnTo>
                  <a:lnTo>
                    <a:pt x="2461" y="397"/>
                  </a:lnTo>
                  <a:lnTo>
                    <a:pt x="2452" y="432"/>
                  </a:lnTo>
                  <a:lnTo>
                    <a:pt x="2441" y="467"/>
                  </a:lnTo>
                  <a:lnTo>
                    <a:pt x="2428" y="504"/>
                  </a:lnTo>
                  <a:lnTo>
                    <a:pt x="2414" y="543"/>
                  </a:lnTo>
                  <a:lnTo>
                    <a:pt x="2399" y="585"/>
                  </a:lnTo>
                  <a:lnTo>
                    <a:pt x="2381" y="627"/>
                  </a:lnTo>
                  <a:lnTo>
                    <a:pt x="2363" y="671"/>
                  </a:lnTo>
                  <a:lnTo>
                    <a:pt x="2323" y="764"/>
                  </a:lnTo>
                  <a:lnTo>
                    <a:pt x="2282" y="858"/>
                  </a:lnTo>
                  <a:lnTo>
                    <a:pt x="2240" y="954"/>
                  </a:lnTo>
                  <a:lnTo>
                    <a:pt x="2196" y="1052"/>
                  </a:lnTo>
                  <a:lnTo>
                    <a:pt x="2152" y="1149"/>
                  </a:lnTo>
                  <a:lnTo>
                    <a:pt x="2109" y="1244"/>
                  </a:lnTo>
                  <a:lnTo>
                    <a:pt x="2067" y="1337"/>
                  </a:lnTo>
                  <a:lnTo>
                    <a:pt x="2026" y="1428"/>
                  </a:lnTo>
                  <a:lnTo>
                    <a:pt x="1986" y="1514"/>
                  </a:lnTo>
                  <a:lnTo>
                    <a:pt x="1949" y="1596"/>
                  </a:lnTo>
                  <a:lnTo>
                    <a:pt x="1916" y="1671"/>
                  </a:lnTo>
                  <a:lnTo>
                    <a:pt x="1884" y="1740"/>
                  </a:lnTo>
                  <a:lnTo>
                    <a:pt x="1858" y="1800"/>
                  </a:lnTo>
                  <a:lnTo>
                    <a:pt x="1836" y="1852"/>
                  </a:lnTo>
                  <a:lnTo>
                    <a:pt x="1820" y="1896"/>
                  </a:lnTo>
                  <a:lnTo>
                    <a:pt x="1808" y="1927"/>
                  </a:lnTo>
                  <a:lnTo>
                    <a:pt x="1793" y="1978"/>
                  </a:lnTo>
                  <a:lnTo>
                    <a:pt x="1778" y="2022"/>
                  </a:lnTo>
                  <a:lnTo>
                    <a:pt x="1767" y="2061"/>
                  </a:lnTo>
                  <a:lnTo>
                    <a:pt x="1757" y="2094"/>
                  </a:lnTo>
                  <a:lnTo>
                    <a:pt x="1749" y="2121"/>
                  </a:lnTo>
                  <a:lnTo>
                    <a:pt x="1744" y="2139"/>
                  </a:lnTo>
                  <a:lnTo>
                    <a:pt x="1741" y="2151"/>
                  </a:lnTo>
                  <a:lnTo>
                    <a:pt x="1740" y="2155"/>
                  </a:lnTo>
                  <a:lnTo>
                    <a:pt x="1746" y="2150"/>
                  </a:lnTo>
                  <a:lnTo>
                    <a:pt x="1764" y="2134"/>
                  </a:lnTo>
                  <a:lnTo>
                    <a:pt x="1794" y="2109"/>
                  </a:lnTo>
                  <a:lnTo>
                    <a:pt x="1833" y="2076"/>
                  </a:lnTo>
                  <a:lnTo>
                    <a:pt x="1880" y="2038"/>
                  </a:lnTo>
                  <a:lnTo>
                    <a:pt x="1933" y="1996"/>
                  </a:lnTo>
                  <a:lnTo>
                    <a:pt x="1992" y="1952"/>
                  </a:lnTo>
                  <a:lnTo>
                    <a:pt x="2055" y="1905"/>
                  </a:lnTo>
                  <a:lnTo>
                    <a:pt x="2088" y="1883"/>
                  </a:lnTo>
                  <a:lnTo>
                    <a:pt x="2120" y="1860"/>
                  </a:lnTo>
                  <a:lnTo>
                    <a:pt x="2153" y="1838"/>
                  </a:lnTo>
                  <a:lnTo>
                    <a:pt x="2186" y="1817"/>
                  </a:lnTo>
                  <a:lnTo>
                    <a:pt x="2219" y="1797"/>
                  </a:lnTo>
                  <a:lnTo>
                    <a:pt x="2252" y="1778"/>
                  </a:lnTo>
                  <a:lnTo>
                    <a:pt x="2284" y="1759"/>
                  </a:lnTo>
                  <a:lnTo>
                    <a:pt x="2317" y="1743"/>
                  </a:lnTo>
                  <a:lnTo>
                    <a:pt x="2348" y="1728"/>
                  </a:lnTo>
                  <a:lnTo>
                    <a:pt x="2378" y="1715"/>
                  </a:lnTo>
                  <a:lnTo>
                    <a:pt x="2407" y="1704"/>
                  </a:lnTo>
                  <a:lnTo>
                    <a:pt x="2434" y="1696"/>
                  </a:lnTo>
                  <a:lnTo>
                    <a:pt x="2461" y="1689"/>
                  </a:lnTo>
                  <a:lnTo>
                    <a:pt x="2485" y="1686"/>
                  </a:lnTo>
                  <a:lnTo>
                    <a:pt x="2509" y="1685"/>
                  </a:lnTo>
                  <a:lnTo>
                    <a:pt x="2530" y="1687"/>
                  </a:lnTo>
                  <a:lnTo>
                    <a:pt x="2549" y="1691"/>
                  </a:lnTo>
                  <a:lnTo>
                    <a:pt x="2568" y="1697"/>
                  </a:lnTo>
                  <a:lnTo>
                    <a:pt x="2588" y="1702"/>
                  </a:lnTo>
                  <a:lnTo>
                    <a:pt x="2606" y="1708"/>
                  </a:lnTo>
                  <a:lnTo>
                    <a:pt x="2624" y="1715"/>
                  </a:lnTo>
                  <a:lnTo>
                    <a:pt x="2641" y="1723"/>
                  </a:lnTo>
                  <a:lnTo>
                    <a:pt x="2657" y="1731"/>
                  </a:lnTo>
                  <a:lnTo>
                    <a:pt x="2673" y="1740"/>
                  </a:lnTo>
                  <a:lnTo>
                    <a:pt x="2687" y="1749"/>
                  </a:lnTo>
                  <a:lnTo>
                    <a:pt x="2701" y="1758"/>
                  </a:lnTo>
                  <a:lnTo>
                    <a:pt x="2714" y="1769"/>
                  </a:lnTo>
                  <a:lnTo>
                    <a:pt x="2727" y="1780"/>
                  </a:lnTo>
                  <a:lnTo>
                    <a:pt x="2738" y="1791"/>
                  </a:lnTo>
                  <a:lnTo>
                    <a:pt x="2748" y="1803"/>
                  </a:lnTo>
                  <a:lnTo>
                    <a:pt x="2756" y="1814"/>
                  </a:lnTo>
                  <a:lnTo>
                    <a:pt x="2764" y="1826"/>
                  </a:lnTo>
                  <a:lnTo>
                    <a:pt x="2771" y="1839"/>
                  </a:lnTo>
                  <a:lnTo>
                    <a:pt x="2776" y="1852"/>
                  </a:lnTo>
                  <a:lnTo>
                    <a:pt x="2779" y="1865"/>
                  </a:lnTo>
                  <a:lnTo>
                    <a:pt x="2781" y="1879"/>
                  </a:lnTo>
                  <a:lnTo>
                    <a:pt x="2782" y="1892"/>
                  </a:lnTo>
                  <a:lnTo>
                    <a:pt x="2781" y="1906"/>
                  </a:lnTo>
                  <a:lnTo>
                    <a:pt x="2779" y="1921"/>
                  </a:lnTo>
                  <a:lnTo>
                    <a:pt x="2775" y="1935"/>
                  </a:lnTo>
                  <a:lnTo>
                    <a:pt x="2768" y="1949"/>
                  </a:lnTo>
                  <a:lnTo>
                    <a:pt x="2761" y="1964"/>
                  </a:lnTo>
                  <a:lnTo>
                    <a:pt x="2751" y="1978"/>
                  </a:lnTo>
                  <a:lnTo>
                    <a:pt x="2740" y="1992"/>
                  </a:lnTo>
                  <a:lnTo>
                    <a:pt x="2726" y="2007"/>
                  </a:lnTo>
                  <a:lnTo>
                    <a:pt x="2711" y="2021"/>
                  </a:lnTo>
                  <a:lnTo>
                    <a:pt x="2694" y="2036"/>
                  </a:lnTo>
                  <a:lnTo>
                    <a:pt x="2674" y="2050"/>
                  </a:lnTo>
                  <a:lnTo>
                    <a:pt x="2628" y="2083"/>
                  </a:lnTo>
                  <a:lnTo>
                    <a:pt x="2574" y="2125"/>
                  </a:lnTo>
                  <a:lnTo>
                    <a:pt x="2512" y="2173"/>
                  </a:lnTo>
                  <a:lnTo>
                    <a:pt x="2445" y="2227"/>
                  </a:lnTo>
                  <a:lnTo>
                    <a:pt x="2374" y="2285"/>
                  </a:lnTo>
                  <a:lnTo>
                    <a:pt x="2299" y="2348"/>
                  </a:lnTo>
                  <a:lnTo>
                    <a:pt x="2224" y="2413"/>
                  </a:lnTo>
                  <a:lnTo>
                    <a:pt x="2148" y="2479"/>
                  </a:lnTo>
                  <a:lnTo>
                    <a:pt x="2073" y="2545"/>
                  </a:lnTo>
                  <a:lnTo>
                    <a:pt x="2002" y="2611"/>
                  </a:lnTo>
                  <a:lnTo>
                    <a:pt x="1934" y="2673"/>
                  </a:lnTo>
                  <a:lnTo>
                    <a:pt x="1873" y="2734"/>
                  </a:lnTo>
                  <a:lnTo>
                    <a:pt x="1816" y="2789"/>
                  </a:lnTo>
                  <a:lnTo>
                    <a:pt x="1770" y="2840"/>
                  </a:lnTo>
                  <a:lnTo>
                    <a:pt x="1749" y="2863"/>
                  </a:lnTo>
                  <a:lnTo>
                    <a:pt x="1731" y="2883"/>
                  </a:lnTo>
                  <a:lnTo>
                    <a:pt x="1717" y="2903"/>
                  </a:lnTo>
                  <a:lnTo>
                    <a:pt x="1704" y="2919"/>
                  </a:lnTo>
                  <a:lnTo>
                    <a:pt x="1693" y="2935"/>
                  </a:lnTo>
                  <a:lnTo>
                    <a:pt x="1680" y="2949"/>
                  </a:lnTo>
                  <a:lnTo>
                    <a:pt x="1667" y="2963"/>
                  </a:lnTo>
                  <a:lnTo>
                    <a:pt x="1652" y="2977"/>
                  </a:lnTo>
                  <a:lnTo>
                    <a:pt x="1636" y="2989"/>
                  </a:lnTo>
                  <a:lnTo>
                    <a:pt x="1620" y="3001"/>
                  </a:lnTo>
                  <a:lnTo>
                    <a:pt x="1602" y="3013"/>
                  </a:lnTo>
                  <a:lnTo>
                    <a:pt x="1584" y="3023"/>
                  </a:lnTo>
                  <a:lnTo>
                    <a:pt x="1566" y="3034"/>
                  </a:lnTo>
                  <a:lnTo>
                    <a:pt x="1547" y="3042"/>
                  </a:lnTo>
                  <a:lnTo>
                    <a:pt x="1528" y="3051"/>
                  </a:lnTo>
                  <a:lnTo>
                    <a:pt x="1508" y="3060"/>
                  </a:lnTo>
                  <a:lnTo>
                    <a:pt x="1469" y="3074"/>
                  </a:lnTo>
                  <a:lnTo>
                    <a:pt x="1431" y="3087"/>
                  </a:lnTo>
                  <a:lnTo>
                    <a:pt x="1394" y="3097"/>
                  </a:lnTo>
                  <a:lnTo>
                    <a:pt x="1358" y="3106"/>
                  </a:lnTo>
                  <a:lnTo>
                    <a:pt x="1326" y="3113"/>
                  </a:lnTo>
                  <a:lnTo>
                    <a:pt x="1298" y="3118"/>
                  </a:lnTo>
                  <a:lnTo>
                    <a:pt x="1257" y="3125"/>
                  </a:lnTo>
                  <a:lnTo>
                    <a:pt x="1241" y="3127"/>
                  </a:lnTo>
                  <a:lnTo>
                    <a:pt x="1131" y="3489"/>
                  </a:lnTo>
                  <a:lnTo>
                    <a:pt x="0" y="3096"/>
                  </a:lnTo>
                  <a:lnTo>
                    <a:pt x="0" y="3096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4" name="任意多边形: 形状 253"/>
            <p:cNvSpPr/>
            <p:nvPr/>
          </p:nvSpPr>
          <p:spPr bwMode="auto">
            <a:xfrm>
              <a:off x="10208120" y="5693295"/>
              <a:ext cx="1052117" cy="1164704"/>
            </a:xfrm>
            <a:custGeom>
              <a:avLst/>
              <a:gdLst>
                <a:gd name="T0" fmla="*/ 812 w 2713"/>
                <a:gd name="T1" fmla="*/ 2998 h 2998"/>
                <a:gd name="T2" fmla="*/ 0 w 2713"/>
                <a:gd name="T3" fmla="*/ 599 h 2998"/>
                <a:gd name="T4" fmla="*/ 1680 w 2713"/>
                <a:gd name="T5" fmla="*/ 0 h 2998"/>
                <a:gd name="T6" fmla="*/ 2713 w 2713"/>
                <a:gd name="T7" fmla="*/ 2998 h 2998"/>
                <a:gd name="T8" fmla="*/ 812 w 2713"/>
                <a:gd name="T9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3" h="2998">
                  <a:moveTo>
                    <a:pt x="812" y="2998"/>
                  </a:moveTo>
                  <a:lnTo>
                    <a:pt x="0" y="599"/>
                  </a:lnTo>
                  <a:lnTo>
                    <a:pt x="1680" y="0"/>
                  </a:lnTo>
                  <a:lnTo>
                    <a:pt x="2713" y="2998"/>
                  </a:lnTo>
                  <a:lnTo>
                    <a:pt x="812" y="299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5" name="任意多边形: 形状 254"/>
            <p:cNvSpPr/>
            <p:nvPr/>
          </p:nvSpPr>
          <p:spPr bwMode="auto">
            <a:xfrm>
              <a:off x="10534238" y="5693295"/>
              <a:ext cx="725999" cy="1164704"/>
            </a:xfrm>
            <a:custGeom>
              <a:avLst/>
              <a:gdLst>
                <a:gd name="T0" fmla="*/ 0 w 1874"/>
                <a:gd name="T1" fmla="*/ 300 h 2998"/>
                <a:gd name="T2" fmla="*/ 841 w 1874"/>
                <a:gd name="T3" fmla="*/ 0 h 2998"/>
                <a:gd name="T4" fmla="*/ 1874 w 1874"/>
                <a:gd name="T5" fmla="*/ 2998 h 2998"/>
                <a:gd name="T6" fmla="*/ 986 w 1874"/>
                <a:gd name="T7" fmla="*/ 2998 h 2998"/>
                <a:gd name="T8" fmla="*/ 0 w 1874"/>
                <a:gd name="T9" fmla="*/ 30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4" h="2998">
                  <a:moveTo>
                    <a:pt x="0" y="300"/>
                  </a:moveTo>
                  <a:lnTo>
                    <a:pt x="841" y="0"/>
                  </a:lnTo>
                  <a:lnTo>
                    <a:pt x="1874" y="2998"/>
                  </a:lnTo>
                  <a:lnTo>
                    <a:pt x="986" y="299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6" name="任意多边形: 形状 255"/>
            <p:cNvSpPr/>
            <p:nvPr/>
          </p:nvSpPr>
          <p:spPr bwMode="auto">
            <a:xfrm>
              <a:off x="10202296" y="5557412"/>
              <a:ext cx="603706" cy="351352"/>
            </a:xfrm>
            <a:custGeom>
              <a:avLst/>
              <a:gdLst>
                <a:gd name="T0" fmla="*/ 146 w 1554"/>
                <a:gd name="T1" fmla="*/ 904 h 904"/>
                <a:gd name="T2" fmla="*/ 0 w 1554"/>
                <a:gd name="T3" fmla="*/ 485 h 904"/>
                <a:gd name="T4" fmla="*/ 1410 w 1554"/>
                <a:gd name="T5" fmla="*/ 0 h 904"/>
                <a:gd name="T6" fmla="*/ 1554 w 1554"/>
                <a:gd name="T7" fmla="*/ 403 h 904"/>
                <a:gd name="T8" fmla="*/ 146 w 1554"/>
                <a:gd name="T9" fmla="*/ 90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904">
                  <a:moveTo>
                    <a:pt x="146" y="904"/>
                  </a:moveTo>
                  <a:lnTo>
                    <a:pt x="0" y="485"/>
                  </a:lnTo>
                  <a:lnTo>
                    <a:pt x="1410" y="0"/>
                  </a:lnTo>
                  <a:lnTo>
                    <a:pt x="1554" y="403"/>
                  </a:lnTo>
                  <a:lnTo>
                    <a:pt x="146" y="904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7500" lnSpcReduction="10000"/>
            </a:bodyPr>
            <a:lstStyle/>
            <a:p>
              <a:pPr algn="ctr"/>
              <a:endParaRPr/>
            </a:p>
          </p:txBody>
        </p:sp>
        <p:sp>
          <p:nvSpPr>
            <p:cNvPr id="257" name="任意多边形: 形状 256"/>
            <p:cNvSpPr/>
            <p:nvPr/>
          </p:nvSpPr>
          <p:spPr bwMode="auto">
            <a:xfrm>
              <a:off x="9651003" y="4254886"/>
              <a:ext cx="1042411" cy="1473351"/>
            </a:xfrm>
            <a:custGeom>
              <a:avLst/>
              <a:gdLst>
                <a:gd name="T0" fmla="*/ 1412 w 2688"/>
                <a:gd name="T1" fmla="*/ 3458 h 3793"/>
                <a:gd name="T2" fmla="*/ 1277 w 2688"/>
                <a:gd name="T3" fmla="*/ 3410 h 3793"/>
                <a:gd name="T4" fmla="*/ 1090 w 2688"/>
                <a:gd name="T5" fmla="*/ 3290 h 3793"/>
                <a:gd name="T6" fmla="*/ 834 w 2688"/>
                <a:gd name="T7" fmla="*/ 3059 h 3793"/>
                <a:gd name="T8" fmla="*/ 540 w 2688"/>
                <a:gd name="T9" fmla="*/ 2792 h 3793"/>
                <a:gd name="T10" fmla="*/ 151 w 2688"/>
                <a:gd name="T11" fmla="*/ 2476 h 3793"/>
                <a:gd name="T12" fmla="*/ 17 w 2688"/>
                <a:gd name="T13" fmla="*/ 2321 h 3793"/>
                <a:gd name="T14" fmla="*/ 22 w 2688"/>
                <a:gd name="T15" fmla="*/ 2184 h 3793"/>
                <a:gd name="T16" fmla="*/ 119 w 2688"/>
                <a:gd name="T17" fmla="*/ 2092 h 3793"/>
                <a:gd name="T18" fmla="*/ 230 w 2688"/>
                <a:gd name="T19" fmla="*/ 2065 h 3793"/>
                <a:gd name="T20" fmla="*/ 347 w 2688"/>
                <a:gd name="T21" fmla="*/ 2089 h 3793"/>
                <a:gd name="T22" fmla="*/ 533 w 2688"/>
                <a:gd name="T23" fmla="*/ 2192 h 3793"/>
                <a:gd name="T24" fmla="*/ 976 w 2688"/>
                <a:gd name="T25" fmla="*/ 2526 h 3793"/>
                <a:gd name="T26" fmla="*/ 891 w 2688"/>
                <a:gd name="T27" fmla="*/ 2254 h 3793"/>
                <a:gd name="T28" fmla="*/ 623 w 2688"/>
                <a:gd name="T29" fmla="*/ 1546 h 3793"/>
                <a:gd name="T30" fmla="*/ 380 w 2688"/>
                <a:gd name="T31" fmla="*/ 993 h 3793"/>
                <a:gd name="T32" fmla="*/ 285 w 2688"/>
                <a:gd name="T33" fmla="*/ 714 h 3793"/>
                <a:gd name="T34" fmla="*/ 251 w 2688"/>
                <a:gd name="T35" fmla="*/ 490 h 3793"/>
                <a:gd name="T36" fmla="*/ 298 w 2688"/>
                <a:gd name="T37" fmla="*/ 350 h 3793"/>
                <a:gd name="T38" fmla="*/ 443 w 2688"/>
                <a:gd name="T39" fmla="*/ 332 h 3793"/>
                <a:gd name="T40" fmla="*/ 658 w 2688"/>
                <a:gd name="T41" fmla="*/ 590 h 3793"/>
                <a:gd name="T42" fmla="*/ 888 w 2688"/>
                <a:gd name="T43" fmla="*/ 1025 h 3793"/>
                <a:gd name="T44" fmla="*/ 1185 w 2688"/>
                <a:gd name="T45" fmla="*/ 1717 h 3793"/>
                <a:gd name="T46" fmla="*/ 1114 w 2688"/>
                <a:gd name="T47" fmla="*/ 1457 h 3793"/>
                <a:gd name="T48" fmla="*/ 922 w 2688"/>
                <a:gd name="T49" fmla="*/ 736 h 3793"/>
                <a:gd name="T50" fmla="*/ 813 w 2688"/>
                <a:gd name="T51" fmla="*/ 245 h 3793"/>
                <a:gd name="T52" fmla="*/ 827 w 2688"/>
                <a:gd name="T53" fmla="*/ 64 h 3793"/>
                <a:gd name="T54" fmla="*/ 899 w 2688"/>
                <a:gd name="T55" fmla="*/ 1 h 3793"/>
                <a:gd name="T56" fmla="*/ 999 w 2688"/>
                <a:gd name="T57" fmla="*/ 21 h 3793"/>
                <a:gd name="T58" fmla="*/ 1096 w 2688"/>
                <a:gd name="T59" fmla="*/ 82 h 3793"/>
                <a:gd name="T60" fmla="*/ 1209 w 2688"/>
                <a:gd name="T61" fmla="*/ 297 h 3793"/>
                <a:gd name="T62" fmla="*/ 1388 w 2688"/>
                <a:gd name="T63" fmla="*/ 823 h 3793"/>
                <a:gd name="T64" fmla="*/ 1579 w 2688"/>
                <a:gd name="T65" fmla="*/ 1469 h 3793"/>
                <a:gd name="T66" fmla="*/ 1483 w 2688"/>
                <a:gd name="T67" fmla="*/ 1001 h 3793"/>
                <a:gd name="T68" fmla="*/ 1413 w 2688"/>
                <a:gd name="T69" fmla="*/ 514 h 3793"/>
                <a:gd name="T70" fmla="*/ 1417 w 2688"/>
                <a:gd name="T71" fmla="*/ 123 h 3793"/>
                <a:gd name="T72" fmla="*/ 1558 w 2688"/>
                <a:gd name="T73" fmla="*/ 26 h 3793"/>
                <a:gd name="T74" fmla="*/ 1738 w 2688"/>
                <a:gd name="T75" fmla="*/ 273 h 3793"/>
                <a:gd name="T76" fmla="*/ 1878 w 2688"/>
                <a:gd name="T77" fmla="*/ 700 h 3793"/>
                <a:gd name="T78" fmla="*/ 1990 w 2688"/>
                <a:gd name="T79" fmla="*/ 1246 h 3793"/>
                <a:gd name="T80" fmla="*/ 2037 w 2688"/>
                <a:gd name="T81" fmla="*/ 1456 h 3793"/>
                <a:gd name="T82" fmla="*/ 2083 w 2688"/>
                <a:gd name="T83" fmla="*/ 1387 h 3793"/>
                <a:gd name="T84" fmla="*/ 2099 w 2688"/>
                <a:gd name="T85" fmla="*/ 1263 h 3793"/>
                <a:gd name="T86" fmla="*/ 2070 w 2688"/>
                <a:gd name="T87" fmla="*/ 1048 h 3793"/>
                <a:gd name="T88" fmla="*/ 2021 w 2688"/>
                <a:gd name="T89" fmla="*/ 743 h 3793"/>
                <a:gd name="T90" fmla="*/ 2066 w 2688"/>
                <a:gd name="T91" fmla="*/ 470 h 3793"/>
                <a:gd name="T92" fmla="*/ 2175 w 2688"/>
                <a:gd name="T93" fmla="*/ 352 h 3793"/>
                <a:gd name="T94" fmla="*/ 2311 w 2688"/>
                <a:gd name="T95" fmla="*/ 514 h 3793"/>
                <a:gd name="T96" fmla="*/ 2456 w 2688"/>
                <a:gd name="T97" fmla="*/ 1170 h 3793"/>
                <a:gd name="T98" fmla="*/ 2634 w 2688"/>
                <a:gd name="T99" fmla="*/ 2115 h 3793"/>
                <a:gd name="T100" fmla="*/ 2685 w 2688"/>
                <a:gd name="T101" fmla="*/ 2445 h 3793"/>
                <a:gd name="T102" fmla="*/ 2678 w 2688"/>
                <a:gd name="T103" fmla="*/ 2643 h 3793"/>
                <a:gd name="T104" fmla="*/ 2623 w 2688"/>
                <a:gd name="T105" fmla="*/ 2860 h 3793"/>
                <a:gd name="T106" fmla="*/ 2542 w 2688"/>
                <a:gd name="T107" fmla="*/ 2996 h 3793"/>
                <a:gd name="T108" fmla="*/ 2571 w 2688"/>
                <a:gd name="T109" fmla="*/ 3205 h 3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8" h="3793">
                  <a:moveTo>
                    <a:pt x="1559" y="3793"/>
                  </a:moveTo>
                  <a:lnTo>
                    <a:pt x="1469" y="3459"/>
                  </a:lnTo>
                  <a:lnTo>
                    <a:pt x="1467" y="3460"/>
                  </a:lnTo>
                  <a:lnTo>
                    <a:pt x="1459" y="3460"/>
                  </a:lnTo>
                  <a:lnTo>
                    <a:pt x="1449" y="3461"/>
                  </a:lnTo>
                  <a:lnTo>
                    <a:pt x="1432" y="3460"/>
                  </a:lnTo>
                  <a:lnTo>
                    <a:pt x="1412" y="3458"/>
                  </a:lnTo>
                  <a:lnTo>
                    <a:pt x="1386" y="3452"/>
                  </a:lnTo>
                  <a:lnTo>
                    <a:pt x="1371" y="3448"/>
                  </a:lnTo>
                  <a:lnTo>
                    <a:pt x="1355" y="3442"/>
                  </a:lnTo>
                  <a:lnTo>
                    <a:pt x="1337" y="3437"/>
                  </a:lnTo>
                  <a:lnTo>
                    <a:pt x="1319" y="3429"/>
                  </a:lnTo>
                  <a:lnTo>
                    <a:pt x="1298" y="3421"/>
                  </a:lnTo>
                  <a:lnTo>
                    <a:pt x="1277" y="3410"/>
                  </a:lnTo>
                  <a:lnTo>
                    <a:pt x="1254" y="3398"/>
                  </a:lnTo>
                  <a:lnTo>
                    <a:pt x="1230" y="3385"/>
                  </a:lnTo>
                  <a:lnTo>
                    <a:pt x="1206" y="3370"/>
                  </a:lnTo>
                  <a:lnTo>
                    <a:pt x="1178" y="3353"/>
                  </a:lnTo>
                  <a:lnTo>
                    <a:pt x="1150" y="3334"/>
                  </a:lnTo>
                  <a:lnTo>
                    <a:pt x="1121" y="3313"/>
                  </a:lnTo>
                  <a:lnTo>
                    <a:pt x="1090" y="3290"/>
                  </a:lnTo>
                  <a:lnTo>
                    <a:pt x="1057" y="3265"/>
                  </a:lnTo>
                  <a:lnTo>
                    <a:pt x="1024" y="3237"/>
                  </a:lnTo>
                  <a:lnTo>
                    <a:pt x="988" y="3207"/>
                  </a:lnTo>
                  <a:lnTo>
                    <a:pt x="953" y="3174"/>
                  </a:lnTo>
                  <a:lnTo>
                    <a:pt x="914" y="3138"/>
                  </a:lnTo>
                  <a:lnTo>
                    <a:pt x="875" y="3101"/>
                  </a:lnTo>
                  <a:lnTo>
                    <a:pt x="834" y="3059"/>
                  </a:lnTo>
                  <a:lnTo>
                    <a:pt x="792" y="3017"/>
                  </a:lnTo>
                  <a:lnTo>
                    <a:pt x="749" y="2976"/>
                  </a:lnTo>
                  <a:lnTo>
                    <a:pt x="707" y="2937"/>
                  </a:lnTo>
                  <a:lnTo>
                    <a:pt x="664" y="2899"/>
                  </a:lnTo>
                  <a:lnTo>
                    <a:pt x="623" y="2863"/>
                  </a:lnTo>
                  <a:lnTo>
                    <a:pt x="581" y="2827"/>
                  </a:lnTo>
                  <a:lnTo>
                    <a:pt x="540" y="2792"/>
                  </a:lnTo>
                  <a:lnTo>
                    <a:pt x="499" y="2759"/>
                  </a:lnTo>
                  <a:lnTo>
                    <a:pt x="420" y="2695"/>
                  </a:lnTo>
                  <a:lnTo>
                    <a:pt x="344" y="2635"/>
                  </a:lnTo>
                  <a:lnTo>
                    <a:pt x="274" y="2579"/>
                  </a:lnTo>
                  <a:lnTo>
                    <a:pt x="209" y="2526"/>
                  </a:lnTo>
                  <a:lnTo>
                    <a:pt x="179" y="2500"/>
                  </a:lnTo>
                  <a:lnTo>
                    <a:pt x="151" y="2476"/>
                  </a:lnTo>
                  <a:lnTo>
                    <a:pt x="125" y="2451"/>
                  </a:lnTo>
                  <a:lnTo>
                    <a:pt x="101" y="2429"/>
                  </a:lnTo>
                  <a:lnTo>
                    <a:pt x="79" y="2406"/>
                  </a:lnTo>
                  <a:lnTo>
                    <a:pt x="60" y="2383"/>
                  </a:lnTo>
                  <a:lnTo>
                    <a:pt x="43" y="2362"/>
                  </a:lnTo>
                  <a:lnTo>
                    <a:pt x="29" y="2341"/>
                  </a:lnTo>
                  <a:lnTo>
                    <a:pt x="17" y="2321"/>
                  </a:lnTo>
                  <a:lnTo>
                    <a:pt x="8" y="2300"/>
                  </a:lnTo>
                  <a:lnTo>
                    <a:pt x="2" y="2281"/>
                  </a:lnTo>
                  <a:lnTo>
                    <a:pt x="0" y="2260"/>
                  </a:lnTo>
                  <a:lnTo>
                    <a:pt x="0" y="2242"/>
                  </a:lnTo>
                  <a:lnTo>
                    <a:pt x="4" y="2222"/>
                  </a:lnTo>
                  <a:lnTo>
                    <a:pt x="11" y="2203"/>
                  </a:lnTo>
                  <a:lnTo>
                    <a:pt x="22" y="2184"/>
                  </a:lnTo>
                  <a:lnTo>
                    <a:pt x="35" y="2167"/>
                  </a:lnTo>
                  <a:lnTo>
                    <a:pt x="48" y="2151"/>
                  </a:lnTo>
                  <a:lnTo>
                    <a:pt x="62" y="2136"/>
                  </a:lnTo>
                  <a:lnTo>
                    <a:pt x="76" y="2123"/>
                  </a:lnTo>
                  <a:lnTo>
                    <a:pt x="90" y="2111"/>
                  </a:lnTo>
                  <a:lnTo>
                    <a:pt x="104" y="2101"/>
                  </a:lnTo>
                  <a:lnTo>
                    <a:pt x="119" y="2092"/>
                  </a:lnTo>
                  <a:lnTo>
                    <a:pt x="135" y="2085"/>
                  </a:lnTo>
                  <a:lnTo>
                    <a:pt x="150" y="2078"/>
                  </a:lnTo>
                  <a:lnTo>
                    <a:pt x="166" y="2074"/>
                  </a:lnTo>
                  <a:lnTo>
                    <a:pt x="181" y="2070"/>
                  </a:lnTo>
                  <a:lnTo>
                    <a:pt x="197" y="2067"/>
                  </a:lnTo>
                  <a:lnTo>
                    <a:pt x="213" y="2066"/>
                  </a:lnTo>
                  <a:lnTo>
                    <a:pt x="230" y="2065"/>
                  </a:lnTo>
                  <a:lnTo>
                    <a:pt x="246" y="2066"/>
                  </a:lnTo>
                  <a:lnTo>
                    <a:pt x="263" y="2069"/>
                  </a:lnTo>
                  <a:lnTo>
                    <a:pt x="279" y="2071"/>
                  </a:lnTo>
                  <a:lnTo>
                    <a:pt x="297" y="2074"/>
                  </a:lnTo>
                  <a:lnTo>
                    <a:pt x="313" y="2078"/>
                  </a:lnTo>
                  <a:lnTo>
                    <a:pt x="330" y="2084"/>
                  </a:lnTo>
                  <a:lnTo>
                    <a:pt x="347" y="2089"/>
                  </a:lnTo>
                  <a:lnTo>
                    <a:pt x="364" y="2097"/>
                  </a:lnTo>
                  <a:lnTo>
                    <a:pt x="381" y="2103"/>
                  </a:lnTo>
                  <a:lnTo>
                    <a:pt x="398" y="2112"/>
                  </a:lnTo>
                  <a:lnTo>
                    <a:pt x="433" y="2129"/>
                  </a:lnTo>
                  <a:lnTo>
                    <a:pt x="466" y="2149"/>
                  </a:lnTo>
                  <a:lnTo>
                    <a:pt x="500" y="2169"/>
                  </a:lnTo>
                  <a:lnTo>
                    <a:pt x="533" y="2192"/>
                  </a:lnTo>
                  <a:lnTo>
                    <a:pt x="604" y="2242"/>
                  </a:lnTo>
                  <a:lnTo>
                    <a:pt x="678" y="2297"/>
                  </a:lnTo>
                  <a:lnTo>
                    <a:pt x="755" y="2354"/>
                  </a:lnTo>
                  <a:lnTo>
                    <a:pt x="827" y="2409"/>
                  </a:lnTo>
                  <a:lnTo>
                    <a:pt x="891" y="2459"/>
                  </a:lnTo>
                  <a:lnTo>
                    <a:pt x="942" y="2499"/>
                  </a:lnTo>
                  <a:lnTo>
                    <a:pt x="976" y="2526"/>
                  </a:lnTo>
                  <a:lnTo>
                    <a:pt x="988" y="2536"/>
                  </a:lnTo>
                  <a:lnTo>
                    <a:pt x="986" y="2527"/>
                  </a:lnTo>
                  <a:lnTo>
                    <a:pt x="976" y="2500"/>
                  </a:lnTo>
                  <a:lnTo>
                    <a:pt x="962" y="2458"/>
                  </a:lnTo>
                  <a:lnTo>
                    <a:pt x="943" y="2402"/>
                  </a:lnTo>
                  <a:lnTo>
                    <a:pt x="919" y="2334"/>
                  </a:lnTo>
                  <a:lnTo>
                    <a:pt x="891" y="2254"/>
                  </a:lnTo>
                  <a:lnTo>
                    <a:pt x="860" y="2166"/>
                  </a:lnTo>
                  <a:lnTo>
                    <a:pt x="825" y="2071"/>
                  </a:lnTo>
                  <a:lnTo>
                    <a:pt x="788" y="1970"/>
                  </a:lnTo>
                  <a:lnTo>
                    <a:pt x="749" y="1865"/>
                  </a:lnTo>
                  <a:lnTo>
                    <a:pt x="708" y="1759"/>
                  </a:lnTo>
                  <a:lnTo>
                    <a:pt x="666" y="1652"/>
                  </a:lnTo>
                  <a:lnTo>
                    <a:pt x="623" y="1546"/>
                  </a:lnTo>
                  <a:lnTo>
                    <a:pt x="580" y="1443"/>
                  </a:lnTo>
                  <a:lnTo>
                    <a:pt x="537" y="1345"/>
                  </a:lnTo>
                  <a:lnTo>
                    <a:pt x="494" y="1253"/>
                  </a:lnTo>
                  <a:lnTo>
                    <a:pt x="453" y="1165"/>
                  </a:lnTo>
                  <a:lnTo>
                    <a:pt x="416" y="1079"/>
                  </a:lnTo>
                  <a:lnTo>
                    <a:pt x="397" y="1035"/>
                  </a:lnTo>
                  <a:lnTo>
                    <a:pt x="380" y="993"/>
                  </a:lnTo>
                  <a:lnTo>
                    <a:pt x="364" y="951"/>
                  </a:lnTo>
                  <a:lnTo>
                    <a:pt x="347" y="909"/>
                  </a:lnTo>
                  <a:lnTo>
                    <a:pt x="333" y="869"/>
                  </a:lnTo>
                  <a:lnTo>
                    <a:pt x="319" y="829"/>
                  </a:lnTo>
                  <a:lnTo>
                    <a:pt x="306" y="790"/>
                  </a:lnTo>
                  <a:lnTo>
                    <a:pt x="296" y="751"/>
                  </a:lnTo>
                  <a:lnTo>
                    <a:pt x="285" y="714"/>
                  </a:lnTo>
                  <a:lnTo>
                    <a:pt x="276" y="678"/>
                  </a:lnTo>
                  <a:lnTo>
                    <a:pt x="269" y="644"/>
                  </a:lnTo>
                  <a:lnTo>
                    <a:pt x="262" y="610"/>
                  </a:lnTo>
                  <a:lnTo>
                    <a:pt x="257" y="578"/>
                  </a:lnTo>
                  <a:lnTo>
                    <a:pt x="253" y="546"/>
                  </a:lnTo>
                  <a:lnTo>
                    <a:pt x="251" y="517"/>
                  </a:lnTo>
                  <a:lnTo>
                    <a:pt x="251" y="490"/>
                  </a:lnTo>
                  <a:lnTo>
                    <a:pt x="252" y="464"/>
                  </a:lnTo>
                  <a:lnTo>
                    <a:pt x="256" y="440"/>
                  </a:lnTo>
                  <a:lnTo>
                    <a:pt x="260" y="418"/>
                  </a:lnTo>
                  <a:lnTo>
                    <a:pt x="266" y="398"/>
                  </a:lnTo>
                  <a:lnTo>
                    <a:pt x="275" y="380"/>
                  </a:lnTo>
                  <a:lnTo>
                    <a:pt x="286" y="364"/>
                  </a:lnTo>
                  <a:lnTo>
                    <a:pt x="298" y="350"/>
                  </a:lnTo>
                  <a:lnTo>
                    <a:pt x="312" y="339"/>
                  </a:lnTo>
                  <a:lnTo>
                    <a:pt x="328" y="329"/>
                  </a:lnTo>
                  <a:lnTo>
                    <a:pt x="347" y="323"/>
                  </a:lnTo>
                  <a:lnTo>
                    <a:pt x="368" y="318"/>
                  </a:lnTo>
                  <a:lnTo>
                    <a:pt x="391" y="317"/>
                  </a:lnTo>
                  <a:lnTo>
                    <a:pt x="416" y="320"/>
                  </a:lnTo>
                  <a:lnTo>
                    <a:pt x="443" y="332"/>
                  </a:lnTo>
                  <a:lnTo>
                    <a:pt x="471" y="352"/>
                  </a:lnTo>
                  <a:lnTo>
                    <a:pt x="499" y="378"/>
                  </a:lnTo>
                  <a:lnTo>
                    <a:pt x="529" y="409"/>
                  </a:lnTo>
                  <a:lnTo>
                    <a:pt x="560" y="447"/>
                  </a:lnTo>
                  <a:lnTo>
                    <a:pt x="592" y="490"/>
                  </a:lnTo>
                  <a:lnTo>
                    <a:pt x="624" y="538"/>
                  </a:lnTo>
                  <a:lnTo>
                    <a:pt x="658" y="590"/>
                  </a:lnTo>
                  <a:lnTo>
                    <a:pt x="691" y="645"/>
                  </a:lnTo>
                  <a:lnTo>
                    <a:pt x="724" y="703"/>
                  </a:lnTo>
                  <a:lnTo>
                    <a:pt x="757" y="764"/>
                  </a:lnTo>
                  <a:lnTo>
                    <a:pt x="791" y="828"/>
                  </a:lnTo>
                  <a:lnTo>
                    <a:pt x="823" y="893"/>
                  </a:lnTo>
                  <a:lnTo>
                    <a:pt x="855" y="959"/>
                  </a:lnTo>
                  <a:lnTo>
                    <a:pt x="888" y="1025"/>
                  </a:lnTo>
                  <a:lnTo>
                    <a:pt x="948" y="1157"/>
                  </a:lnTo>
                  <a:lnTo>
                    <a:pt x="1006" y="1284"/>
                  </a:lnTo>
                  <a:lnTo>
                    <a:pt x="1057" y="1404"/>
                  </a:lnTo>
                  <a:lnTo>
                    <a:pt x="1102" y="1511"/>
                  </a:lnTo>
                  <a:lnTo>
                    <a:pt x="1140" y="1602"/>
                  </a:lnTo>
                  <a:lnTo>
                    <a:pt x="1167" y="1673"/>
                  </a:lnTo>
                  <a:lnTo>
                    <a:pt x="1185" y="1717"/>
                  </a:lnTo>
                  <a:lnTo>
                    <a:pt x="1190" y="1733"/>
                  </a:lnTo>
                  <a:lnTo>
                    <a:pt x="1188" y="1725"/>
                  </a:lnTo>
                  <a:lnTo>
                    <a:pt x="1181" y="1699"/>
                  </a:lnTo>
                  <a:lnTo>
                    <a:pt x="1170" y="1657"/>
                  </a:lnTo>
                  <a:lnTo>
                    <a:pt x="1154" y="1602"/>
                  </a:lnTo>
                  <a:lnTo>
                    <a:pt x="1135" y="1535"/>
                  </a:lnTo>
                  <a:lnTo>
                    <a:pt x="1114" y="1457"/>
                  </a:lnTo>
                  <a:lnTo>
                    <a:pt x="1090" y="1370"/>
                  </a:lnTo>
                  <a:lnTo>
                    <a:pt x="1064" y="1274"/>
                  </a:lnTo>
                  <a:lnTo>
                    <a:pt x="1037" y="1174"/>
                  </a:lnTo>
                  <a:lnTo>
                    <a:pt x="1009" y="1068"/>
                  </a:lnTo>
                  <a:lnTo>
                    <a:pt x="980" y="959"/>
                  </a:lnTo>
                  <a:lnTo>
                    <a:pt x="950" y="847"/>
                  </a:lnTo>
                  <a:lnTo>
                    <a:pt x="922" y="736"/>
                  </a:lnTo>
                  <a:lnTo>
                    <a:pt x="894" y="627"/>
                  </a:lnTo>
                  <a:lnTo>
                    <a:pt x="868" y="519"/>
                  </a:lnTo>
                  <a:lnTo>
                    <a:pt x="843" y="417"/>
                  </a:lnTo>
                  <a:lnTo>
                    <a:pt x="834" y="368"/>
                  </a:lnTo>
                  <a:lnTo>
                    <a:pt x="825" y="324"/>
                  </a:lnTo>
                  <a:lnTo>
                    <a:pt x="819" y="283"/>
                  </a:lnTo>
                  <a:lnTo>
                    <a:pt x="813" y="245"/>
                  </a:lnTo>
                  <a:lnTo>
                    <a:pt x="811" y="210"/>
                  </a:lnTo>
                  <a:lnTo>
                    <a:pt x="810" y="179"/>
                  </a:lnTo>
                  <a:lnTo>
                    <a:pt x="810" y="149"/>
                  </a:lnTo>
                  <a:lnTo>
                    <a:pt x="812" y="125"/>
                  </a:lnTo>
                  <a:lnTo>
                    <a:pt x="816" y="102"/>
                  </a:lnTo>
                  <a:lnTo>
                    <a:pt x="821" y="81"/>
                  </a:lnTo>
                  <a:lnTo>
                    <a:pt x="827" y="64"/>
                  </a:lnTo>
                  <a:lnTo>
                    <a:pt x="835" y="48"/>
                  </a:lnTo>
                  <a:lnTo>
                    <a:pt x="843" y="35"/>
                  </a:lnTo>
                  <a:lnTo>
                    <a:pt x="853" y="25"/>
                  </a:lnTo>
                  <a:lnTo>
                    <a:pt x="863" y="16"/>
                  </a:lnTo>
                  <a:lnTo>
                    <a:pt x="875" y="9"/>
                  </a:lnTo>
                  <a:lnTo>
                    <a:pt x="887" y="4"/>
                  </a:lnTo>
                  <a:lnTo>
                    <a:pt x="899" y="1"/>
                  </a:lnTo>
                  <a:lnTo>
                    <a:pt x="913" y="0"/>
                  </a:lnTo>
                  <a:lnTo>
                    <a:pt x="926" y="0"/>
                  </a:lnTo>
                  <a:lnTo>
                    <a:pt x="941" y="2"/>
                  </a:lnTo>
                  <a:lnTo>
                    <a:pt x="955" y="4"/>
                  </a:lnTo>
                  <a:lnTo>
                    <a:pt x="969" y="9"/>
                  </a:lnTo>
                  <a:lnTo>
                    <a:pt x="984" y="14"/>
                  </a:lnTo>
                  <a:lnTo>
                    <a:pt x="999" y="21"/>
                  </a:lnTo>
                  <a:lnTo>
                    <a:pt x="1013" y="27"/>
                  </a:lnTo>
                  <a:lnTo>
                    <a:pt x="1028" y="36"/>
                  </a:lnTo>
                  <a:lnTo>
                    <a:pt x="1042" y="43"/>
                  </a:lnTo>
                  <a:lnTo>
                    <a:pt x="1056" y="53"/>
                  </a:lnTo>
                  <a:lnTo>
                    <a:pt x="1070" y="63"/>
                  </a:lnTo>
                  <a:lnTo>
                    <a:pt x="1083" y="73"/>
                  </a:lnTo>
                  <a:lnTo>
                    <a:pt x="1096" y="82"/>
                  </a:lnTo>
                  <a:lnTo>
                    <a:pt x="1109" y="95"/>
                  </a:lnTo>
                  <a:lnTo>
                    <a:pt x="1123" y="116"/>
                  </a:lnTo>
                  <a:lnTo>
                    <a:pt x="1139" y="142"/>
                  </a:lnTo>
                  <a:lnTo>
                    <a:pt x="1155" y="173"/>
                  </a:lnTo>
                  <a:lnTo>
                    <a:pt x="1172" y="210"/>
                  </a:lnTo>
                  <a:lnTo>
                    <a:pt x="1189" y="251"/>
                  </a:lnTo>
                  <a:lnTo>
                    <a:pt x="1209" y="297"/>
                  </a:lnTo>
                  <a:lnTo>
                    <a:pt x="1227" y="346"/>
                  </a:lnTo>
                  <a:lnTo>
                    <a:pt x="1247" y="399"/>
                  </a:lnTo>
                  <a:lnTo>
                    <a:pt x="1267" y="455"/>
                  </a:lnTo>
                  <a:lnTo>
                    <a:pt x="1288" y="513"/>
                  </a:lnTo>
                  <a:lnTo>
                    <a:pt x="1308" y="572"/>
                  </a:lnTo>
                  <a:lnTo>
                    <a:pt x="1348" y="697"/>
                  </a:lnTo>
                  <a:lnTo>
                    <a:pt x="1388" y="823"/>
                  </a:lnTo>
                  <a:lnTo>
                    <a:pt x="1427" y="949"/>
                  </a:lnTo>
                  <a:lnTo>
                    <a:pt x="1464" y="1069"/>
                  </a:lnTo>
                  <a:lnTo>
                    <a:pt x="1496" y="1180"/>
                  </a:lnTo>
                  <a:lnTo>
                    <a:pt x="1525" y="1280"/>
                  </a:lnTo>
                  <a:lnTo>
                    <a:pt x="1549" y="1364"/>
                  </a:lnTo>
                  <a:lnTo>
                    <a:pt x="1568" y="1428"/>
                  </a:lnTo>
                  <a:lnTo>
                    <a:pt x="1579" y="1469"/>
                  </a:lnTo>
                  <a:lnTo>
                    <a:pt x="1583" y="1484"/>
                  </a:lnTo>
                  <a:lnTo>
                    <a:pt x="1579" y="1467"/>
                  </a:lnTo>
                  <a:lnTo>
                    <a:pt x="1568" y="1418"/>
                  </a:lnTo>
                  <a:lnTo>
                    <a:pt x="1551" y="1343"/>
                  </a:lnTo>
                  <a:lnTo>
                    <a:pt x="1531" y="1244"/>
                  </a:lnTo>
                  <a:lnTo>
                    <a:pt x="1507" y="1128"/>
                  </a:lnTo>
                  <a:lnTo>
                    <a:pt x="1483" y="1001"/>
                  </a:lnTo>
                  <a:lnTo>
                    <a:pt x="1471" y="933"/>
                  </a:lnTo>
                  <a:lnTo>
                    <a:pt x="1459" y="863"/>
                  </a:lnTo>
                  <a:lnTo>
                    <a:pt x="1449" y="793"/>
                  </a:lnTo>
                  <a:lnTo>
                    <a:pt x="1438" y="723"/>
                  </a:lnTo>
                  <a:lnTo>
                    <a:pt x="1428" y="652"/>
                  </a:lnTo>
                  <a:lnTo>
                    <a:pt x="1421" y="582"/>
                  </a:lnTo>
                  <a:lnTo>
                    <a:pt x="1413" y="514"/>
                  </a:lnTo>
                  <a:lnTo>
                    <a:pt x="1408" y="448"/>
                  </a:lnTo>
                  <a:lnTo>
                    <a:pt x="1403" y="384"/>
                  </a:lnTo>
                  <a:lnTo>
                    <a:pt x="1402" y="324"/>
                  </a:lnTo>
                  <a:lnTo>
                    <a:pt x="1402" y="267"/>
                  </a:lnTo>
                  <a:lnTo>
                    <a:pt x="1404" y="214"/>
                  </a:lnTo>
                  <a:lnTo>
                    <a:pt x="1410" y="167"/>
                  </a:lnTo>
                  <a:lnTo>
                    <a:pt x="1417" y="123"/>
                  </a:lnTo>
                  <a:lnTo>
                    <a:pt x="1427" y="88"/>
                  </a:lnTo>
                  <a:lnTo>
                    <a:pt x="1441" y="58"/>
                  </a:lnTo>
                  <a:lnTo>
                    <a:pt x="1457" y="35"/>
                  </a:lnTo>
                  <a:lnTo>
                    <a:pt x="1477" y="20"/>
                  </a:lnTo>
                  <a:lnTo>
                    <a:pt x="1501" y="13"/>
                  </a:lnTo>
                  <a:lnTo>
                    <a:pt x="1529" y="15"/>
                  </a:lnTo>
                  <a:lnTo>
                    <a:pt x="1558" y="26"/>
                  </a:lnTo>
                  <a:lnTo>
                    <a:pt x="1586" y="43"/>
                  </a:lnTo>
                  <a:lnTo>
                    <a:pt x="1613" y="68"/>
                  </a:lnTo>
                  <a:lnTo>
                    <a:pt x="1640" y="99"/>
                  </a:lnTo>
                  <a:lnTo>
                    <a:pt x="1666" y="134"/>
                  </a:lnTo>
                  <a:lnTo>
                    <a:pt x="1691" y="176"/>
                  </a:lnTo>
                  <a:lnTo>
                    <a:pt x="1714" y="222"/>
                  </a:lnTo>
                  <a:lnTo>
                    <a:pt x="1738" y="273"/>
                  </a:lnTo>
                  <a:lnTo>
                    <a:pt x="1761" y="326"/>
                  </a:lnTo>
                  <a:lnTo>
                    <a:pt x="1783" y="383"/>
                  </a:lnTo>
                  <a:lnTo>
                    <a:pt x="1803" y="443"/>
                  </a:lnTo>
                  <a:lnTo>
                    <a:pt x="1823" y="505"/>
                  </a:lnTo>
                  <a:lnTo>
                    <a:pt x="1842" y="569"/>
                  </a:lnTo>
                  <a:lnTo>
                    <a:pt x="1860" y="634"/>
                  </a:lnTo>
                  <a:lnTo>
                    <a:pt x="1878" y="700"/>
                  </a:lnTo>
                  <a:lnTo>
                    <a:pt x="1894" y="766"/>
                  </a:lnTo>
                  <a:lnTo>
                    <a:pt x="1909" y="832"/>
                  </a:lnTo>
                  <a:lnTo>
                    <a:pt x="1923" y="897"/>
                  </a:lnTo>
                  <a:lnTo>
                    <a:pt x="1937" y="961"/>
                  </a:lnTo>
                  <a:lnTo>
                    <a:pt x="1950" y="1024"/>
                  </a:lnTo>
                  <a:lnTo>
                    <a:pt x="1972" y="1141"/>
                  </a:lnTo>
                  <a:lnTo>
                    <a:pt x="1990" y="1246"/>
                  </a:lnTo>
                  <a:lnTo>
                    <a:pt x="2004" y="1335"/>
                  </a:lnTo>
                  <a:lnTo>
                    <a:pt x="2015" y="1403"/>
                  </a:lnTo>
                  <a:lnTo>
                    <a:pt x="2021" y="1446"/>
                  </a:lnTo>
                  <a:lnTo>
                    <a:pt x="2024" y="1462"/>
                  </a:lnTo>
                  <a:lnTo>
                    <a:pt x="2025" y="1462"/>
                  </a:lnTo>
                  <a:lnTo>
                    <a:pt x="2030" y="1459"/>
                  </a:lnTo>
                  <a:lnTo>
                    <a:pt x="2037" y="1456"/>
                  </a:lnTo>
                  <a:lnTo>
                    <a:pt x="2045" y="1450"/>
                  </a:lnTo>
                  <a:lnTo>
                    <a:pt x="2055" y="1440"/>
                  </a:lnTo>
                  <a:lnTo>
                    <a:pt x="2065" y="1427"/>
                  </a:lnTo>
                  <a:lnTo>
                    <a:pt x="2069" y="1418"/>
                  </a:lnTo>
                  <a:lnTo>
                    <a:pt x="2074" y="1410"/>
                  </a:lnTo>
                  <a:lnTo>
                    <a:pt x="2079" y="1399"/>
                  </a:lnTo>
                  <a:lnTo>
                    <a:pt x="2083" y="1387"/>
                  </a:lnTo>
                  <a:lnTo>
                    <a:pt x="2087" y="1374"/>
                  </a:lnTo>
                  <a:lnTo>
                    <a:pt x="2091" y="1360"/>
                  </a:lnTo>
                  <a:lnTo>
                    <a:pt x="2094" y="1344"/>
                  </a:lnTo>
                  <a:lnTo>
                    <a:pt x="2096" y="1326"/>
                  </a:lnTo>
                  <a:lnTo>
                    <a:pt x="2098" y="1307"/>
                  </a:lnTo>
                  <a:lnTo>
                    <a:pt x="2099" y="1285"/>
                  </a:lnTo>
                  <a:lnTo>
                    <a:pt x="2099" y="1263"/>
                  </a:lnTo>
                  <a:lnTo>
                    <a:pt x="2098" y="1239"/>
                  </a:lnTo>
                  <a:lnTo>
                    <a:pt x="2096" y="1212"/>
                  </a:lnTo>
                  <a:lnTo>
                    <a:pt x="2094" y="1184"/>
                  </a:lnTo>
                  <a:lnTo>
                    <a:pt x="2089" y="1153"/>
                  </a:lnTo>
                  <a:lnTo>
                    <a:pt x="2084" y="1120"/>
                  </a:lnTo>
                  <a:lnTo>
                    <a:pt x="2078" y="1085"/>
                  </a:lnTo>
                  <a:lnTo>
                    <a:pt x="2070" y="1048"/>
                  </a:lnTo>
                  <a:lnTo>
                    <a:pt x="2060" y="1008"/>
                  </a:lnTo>
                  <a:lnTo>
                    <a:pt x="2049" y="966"/>
                  </a:lnTo>
                  <a:lnTo>
                    <a:pt x="2040" y="923"/>
                  </a:lnTo>
                  <a:lnTo>
                    <a:pt x="2031" y="879"/>
                  </a:lnTo>
                  <a:lnTo>
                    <a:pt x="2026" y="833"/>
                  </a:lnTo>
                  <a:lnTo>
                    <a:pt x="2022" y="788"/>
                  </a:lnTo>
                  <a:lnTo>
                    <a:pt x="2021" y="743"/>
                  </a:lnTo>
                  <a:lnTo>
                    <a:pt x="2022" y="699"/>
                  </a:lnTo>
                  <a:lnTo>
                    <a:pt x="2026" y="657"/>
                  </a:lnTo>
                  <a:lnTo>
                    <a:pt x="2030" y="615"/>
                  </a:lnTo>
                  <a:lnTo>
                    <a:pt x="2037" y="575"/>
                  </a:lnTo>
                  <a:lnTo>
                    <a:pt x="2045" y="538"/>
                  </a:lnTo>
                  <a:lnTo>
                    <a:pt x="2055" y="502"/>
                  </a:lnTo>
                  <a:lnTo>
                    <a:pt x="2066" y="470"/>
                  </a:lnTo>
                  <a:lnTo>
                    <a:pt x="2079" y="440"/>
                  </a:lnTo>
                  <a:lnTo>
                    <a:pt x="2092" y="414"/>
                  </a:lnTo>
                  <a:lnTo>
                    <a:pt x="2107" y="393"/>
                  </a:lnTo>
                  <a:lnTo>
                    <a:pt x="2123" y="376"/>
                  </a:lnTo>
                  <a:lnTo>
                    <a:pt x="2139" y="363"/>
                  </a:lnTo>
                  <a:lnTo>
                    <a:pt x="2156" y="355"/>
                  </a:lnTo>
                  <a:lnTo>
                    <a:pt x="2175" y="352"/>
                  </a:lnTo>
                  <a:lnTo>
                    <a:pt x="2193" y="355"/>
                  </a:lnTo>
                  <a:lnTo>
                    <a:pt x="2213" y="365"/>
                  </a:lnTo>
                  <a:lnTo>
                    <a:pt x="2232" y="380"/>
                  </a:lnTo>
                  <a:lnTo>
                    <a:pt x="2252" y="403"/>
                  </a:lnTo>
                  <a:lnTo>
                    <a:pt x="2271" y="432"/>
                  </a:lnTo>
                  <a:lnTo>
                    <a:pt x="2292" y="470"/>
                  </a:lnTo>
                  <a:lnTo>
                    <a:pt x="2311" y="514"/>
                  </a:lnTo>
                  <a:lnTo>
                    <a:pt x="2330" y="567"/>
                  </a:lnTo>
                  <a:lnTo>
                    <a:pt x="2350" y="630"/>
                  </a:lnTo>
                  <a:lnTo>
                    <a:pt x="2369" y="700"/>
                  </a:lnTo>
                  <a:lnTo>
                    <a:pt x="2388" y="780"/>
                  </a:lnTo>
                  <a:lnTo>
                    <a:pt x="2406" y="870"/>
                  </a:lnTo>
                  <a:lnTo>
                    <a:pt x="2423" y="969"/>
                  </a:lnTo>
                  <a:lnTo>
                    <a:pt x="2456" y="1170"/>
                  </a:lnTo>
                  <a:lnTo>
                    <a:pt x="2487" y="1350"/>
                  </a:lnTo>
                  <a:lnTo>
                    <a:pt x="2517" y="1514"/>
                  </a:lnTo>
                  <a:lnTo>
                    <a:pt x="2544" y="1662"/>
                  </a:lnTo>
                  <a:lnTo>
                    <a:pt x="2570" y="1794"/>
                  </a:lnTo>
                  <a:lnTo>
                    <a:pt x="2594" y="1913"/>
                  </a:lnTo>
                  <a:lnTo>
                    <a:pt x="2616" y="2019"/>
                  </a:lnTo>
                  <a:lnTo>
                    <a:pt x="2634" y="2115"/>
                  </a:lnTo>
                  <a:lnTo>
                    <a:pt x="2651" y="2200"/>
                  </a:lnTo>
                  <a:lnTo>
                    <a:pt x="2664" y="2278"/>
                  </a:lnTo>
                  <a:lnTo>
                    <a:pt x="2670" y="2315"/>
                  </a:lnTo>
                  <a:lnTo>
                    <a:pt x="2675" y="2349"/>
                  </a:lnTo>
                  <a:lnTo>
                    <a:pt x="2679" y="2382"/>
                  </a:lnTo>
                  <a:lnTo>
                    <a:pt x="2683" y="2415"/>
                  </a:lnTo>
                  <a:lnTo>
                    <a:pt x="2685" y="2445"/>
                  </a:lnTo>
                  <a:lnTo>
                    <a:pt x="2687" y="2475"/>
                  </a:lnTo>
                  <a:lnTo>
                    <a:pt x="2688" y="2503"/>
                  </a:lnTo>
                  <a:lnTo>
                    <a:pt x="2688" y="2533"/>
                  </a:lnTo>
                  <a:lnTo>
                    <a:pt x="2687" y="2561"/>
                  </a:lnTo>
                  <a:lnTo>
                    <a:pt x="2685" y="2588"/>
                  </a:lnTo>
                  <a:lnTo>
                    <a:pt x="2683" y="2616"/>
                  </a:lnTo>
                  <a:lnTo>
                    <a:pt x="2678" y="2643"/>
                  </a:lnTo>
                  <a:lnTo>
                    <a:pt x="2674" y="2670"/>
                  </a:lnTo>
                  <a:lnTo>
                    <a:pt x="2670" y="2696"/>
                  </a:lnTo>
                  <a:lnTo>
                    <a:pt x="2664" y="2721"/>
                  </a:lnTo>
                  <a:lnTo>
                    <a:pt x="2660" y="2745"/>
                  </a:lnTo>
                  <a:lnTo>
                    <a:pt x="2648" y="2787"/>
                  </a:lnTo>
                  <a:lnTo>
                    <a:pt x="2636" y="2826"/>
                  </a:lnTo>
                  <a:lnTo>
                    <a:pt x="2623" y="2860"/>
                  </a:lnTo>
                  <a:lnTo>
                    <a:pt x="2610" y="2890"/>
                  </a:lnTo>
                  <a:lnTo>
                    <a:pt x="2597" y="2917"/>
                  </a:lnTo>
                  <a:lnTo>
                    <a:pt x="2585" y="2938"/>
                  </a:lnTo>
                  <a:lnTo>
                    <a:pt x="2574" y="2958"/>
                  </a:lnTo>
                  <a:lnTo>
                    <a:pt x="2562" y="2973"/>
                  </a:lnTo>
                  <a:lnTo>
                    <a:pt x="2551" y="2986"/>
                  </a:lnTo>
                  <a:lnTo>
                    <a:pt x="2542" y="2996"/>
                  </a:lnTo>
                  <a:lnTo>
                    <a:pt x="2529" y="3009"/>
                  </a:lnTo>
                  <a:lnTo>
                    <a:pt x="2524" y="3012"/>
                  </a:lnTo>
                  <a:lnTo>
                    <a:pt x="2527" y="3022"/>
                  </a:lnTo>
                  <a:lnTo>
                    <a:pt x="2534" y="3048"/>
                  </a:lnTo>
                  <a:lnTo>
                    <a:pt x="2543" y="3089"/>
                  </a:lnTo>
                  <a:lnTo>
                    <a:pt x="2556" y="3143"/>
                  </a:lnTo>
                  <a:lnTo>
                    <a:pt x="2571" y="3205"/>
                  </a:lnTo>
                  <a:lnTo>
                    <a:pt x="2589" y="3275"/>
                  </a:lnTo>
                  <a:lnTo>
                    <a:pt x="2607" y="3349"/>
                  </a:lnTo>
                  <a:lnTo>
                    <a:pt x="2627" y="3425"/>
                  </a:lnTo>
                  <a:lnTo>
                    <a:pt x="1559" y="3793"/>
                  </a:lnTo>
                  <a:lnTo>
                    <a:pt x="1559" y="3793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8" name="任意多边形: 形状 257"/>
            <p:cNvSpPr/>
            <p:nvPr/>
          </p:nvSpPr>
          <p:spPr bwMode="auto">
            <a:xfrm>
              <a:off x="6385327" y="4662532"/>
              <a:ext cx="1083795" cy="1382374"/>
            </a:xfrm>
            <a:custGeom>
              <a:avLst/>
              <a:gdLst>
                <a:gd name="T0" fmla="*/ 17 w 3283"/>
                <a:gd name="T1" fmla="*/ 411 h 4187"/>
                <a:gd name="T2" fmla="*/ 2685 w 3283"/>
                <a:gd name="T3" fmla="*/ 0 h 4187"/>
                <a:gd name="T4" fmla="*/ 2689 w 3283"/>
                <a:gd name="T5" fmla="*/ 0 h 4187"/>
                <a:gd name="T6" fmla="*/ 2694 w 3283"/>
                <a:gd name="T7" fmla="*/ 1 h 4187"/>
                <a:gd name="T8" fmla="*/ 2697 w 3283"/>
                <a:gd name="T9" fmla="*/ 2 h 4187"/>
                <a:gd name="T10" fmla="*/ 2700 w 3283"/>
                <a:gd name="T11" fmla="*/ 4 h 4187"/>
                <a:gd name="T12" fmla="*/ 2703 w 3283"/>
                <a:gd name="T13" fmla="*/ 6 h 4187"/>
                <a:gd name="T14" fmla="*/ 2706 w 3283"/>
                <a:gd name="T15" fmla="*/ 9 h 4187"/>
                <a:gd name="T16" fmla="*/ 2708 w 3283"/>
                <a:gd name="T17" fmla="*/ 13 h 4187"/>
                <a:gd name="T18" fmla="*/ 2709 w 3283"/>
                <a:gd name="T19" fmla="*/ 17 h 4187"/>
                <a:gd name="T20" fmla="*/ 3283 w 3283"/>
                <a:gd name="T21" fmla="*/ 3752 h 4187"/>
                <a:gd name="T22" fmla="*/ 3283 w 3283"/>
                <a:gd name="T23" fmla="*/ 3757 h 4187"/>
                <a:gd name="T24" fmla="*/ 3282 w 3283"/>
                <a:gd name="T25" fmla="*/ 3761 h 4187"/>
                <a:gd name="T26" fmla="*/ 3281 w 3283"/>
                <a:gd name="T27" fmla="*/ 3764 h 4187"/>
                <a:gd name="T28" fmla="*/ 3278 w 3283"/>
                <a:gd name="T29" fmla="*/ 3767 h 4187"/>
                <a:gd name="T30" fmla="*/ 3276 w 3283"/>
                <a:gd name="T31" fmla="*/ 3771 h 4187"/>
                <a:gd name="T32" fmla="*/ 3273 w 3283"/>
                <a:gd name="T33" fmla="*/ 3773 h 4187"/>
                <a:gd name="T34" fmla="*/ 3270 w 3283"/>
                <a:gd name="T35" fmla="*/ 3775 h 4187"/>
                <a:gd name="T36" fmla="*/ 3265 w 3283"/>
                <a:gd name="T37" fmla="*/ 3776 h 4187"/>
                <a:gd name="T38" fmla="*/ 596 w 3283"/>
                <a:gd name="T39" fmla="*/ 4186 h 4187"/>
                <a:gd name="T40" fmla="*/ 592 w 3283"/>
                <a:gd name="T41" fmla="*/ 4187 h 4187"/>
                <a:gd name="T42" fmla="*/ 589 w 3283"/>
                <a:gd name="T43" fmla="*/ 4186 h 4187"/>
                <a:gd name="T44" fmla="*/ 584 w 3283"/>
                <a:gd name="T45" fmla="*/ 4185 h 4187"/>
                <a:gd name="T46" fmla="*/ 581 w 3283"/>
                <a:gd name="T47" fmla="*/ 4183 h 4187"/>
                <a:gd name="T48" fmla="*/ 579 w 3283"/>
                <a:gd name="T49" fmla="*/ 4181 h 4187"/>
                <a:gd name="T50" fmla="*/ 576 w 3283"/>
                <a:gd name="T51" fmla="*/ 4177 h 4187"/>
                <a:gd name="T52" fmla="*/ 575 w 3283"/>
                <a:gd name="T53" fmla="*/ 4173 h 4187"/>
                <a:gd name="T54" fmla="*/ 574 w 3283"/>
                <a:gd name="T55" fmla="*/ 4170 h 4187"/>
                <a:gd name="T56" fmla="*/ 0 w 3283"/>
                <a:gd name="T57" fmla="*/ 433 h 4187"/>
                <a:gd name="T58" fmla="*/ 0 w 3283"/>
                <a:gd name="T59" fmla="*/ 430 h 4187"/>
                <a:gd name="T60" fmla="*/ 0 w 3283"/>
                <a:gd name="T61" fmla="*/ 426 h 4187"/>
                <a:gd name="T62" fmla="*/ 2 w 3283"/>
                <a:gd name="T63" fmla="*/ 422 h 4187"/>
                <a:gd name="T64" fmla="*/ 3 w 3283"/>
                <a:gd name="T65" fmla="*/ 418 h 4187"/>
                <a:gd name="T66" fmla="*/ 6 w 3283"/>
                <a:gd name="T67" fmla="*/ 416 h 4187"/>
                <a:gd name="T68" fmla="*/ 9 w 3283"/>
                <a:gd name="T69" fmla="*/ 413 h 4187"/>
                <a:gd name="T70" fmla="*/ 13 w 3283"/>
                <a:gd name="T71" fmla="*/ 412 h 4187"/>
                <a:gd name="T72" fmla="*/ 17 w 3283"/>
                <a:gd name="T73" fmla="*/ 41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3" h="4187">
                  <a:moveTo>
                    <a:pt x="17" y="411"/>
                  </a:moveTo>
                  <a:lnTo>
                    <a:pt x="2685" y="0"/>
                  </a:lnTo>
                  <a:lnTo>
                    <a:pt x="2689" y="0"/>
                  </a:lnTo>
                  <a:lnTo>
                    <a:pt x="2694" y="1"/>
                  </a:lnTo>
                  <a:lnTo>
                    <a:pt x="2697" y="2"/>
                  </a:lnTo>
                  <a:lnTo>
                    <a:pt x="2700" y="4"/>
                  </a:lnTo>
                  <a:lnTo>
                    <a:pt x="2703" y="6"/>
                  </a:lnTo>
                  <a:lnTo>
                    <a:pt x="2706" y="9"/>
                  </a:lnTo>
                  <a:lnTo>
                    <a:pt x="2708" y="13"/>
                  </a:lnTo>
                  <a:lnTo>
                    <a:pt x="2709" y="17"/>
                  </a:lnTo>
                  <a:lnTo>
                    <a:pt x="3283" y="3752"/>
                  </a:lnTo>
                  <a:lnTo>
                    <a:pt x="3283" y="3757"/>
                  </a:lnTo>
                  <a:lnTo>
                    <a:pt x="3282" y="3761"/>
                  </a:lnTo>
                  <a:lnTo>
                    <a:pt x="3281" y="3764"/>
                  </a:lnTo>
                  <a:lnTo>
                    <a:pt x="3278" y="3767"/>
                  </a:lnTo>
                  <a:lnTo>
                    <a:pt x="3276" y="3771"/>
                  </a:lnTo>
                  <a:lnTo>
                    <a:pt x="3273" y="3773"/>
                  </a:lnTo>
                  <a:lnTo>
                    <a:pt x="3270" y="3775"/>
                  </a:lnTo>
                  <a:lnTo>
                    <a:pt x="3265" y="3776"/>
                  </a:lnTo>
                  <a:lnTo>
                    <a:pt x="596" y="4186"/>
                  </a:lnTo>
                  <a:lnTo>
                    <a:pt x="592" y="4187"/>
                  </a:lnTo>
                  <a:lnTo>
                    <a:pt x="589" y="4186"/>
                  </a:lnTo>
                  <a:lnTo>
                    <a:pt x="584" y="4185"/>
                  </a:lnTo>
                  <a:lnTo>
                    <a:pt x="581" y="4183"/>
                  </a:lnTo>
                  <a:lnTo>
                    <a:pt x="579" y="4181"/>
                  </a:lnTo>
                  <a:lnTo>
                    <a:pt x="576" y="4177"/>
                  </a:lnTo>
                  <a:lnTo>
                    <a:pt x="575" y="4173"/>
                  </a:lnTo>
                  <a:lnTo>
                    <a:pt x="574" y="4170"/>
                  </a:lnTo>
                  <a:lnTo>
                    <a:pt x="0" y="433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2" y="422"/>
                  </a:lnTo>
                  <a:lnTo>
                    <a:pt x="3" y="418"/>
                  </a:lnTo>
                  <a:lnTo>
                    <a:pt x="6" y="416"/>
                  </a:lnTo>
                  <a:lnTo>
                    <a:pt x="9" y="413"/>
                  </a:lnTo>
                  <a:lnTo>
                    <a:pt x="13" y="412"/>
                  </a:lnTo>
                  <a:lnTo>
                    <a:pt x="17" y="4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9" name="任意多边形: 形状 258"/>
            <p:cNvSpPr/>
            <p:nvPr/>
          </p:nvSpPr>
          <p:spPr bwMode="auto">
            <a:xfrm>
              <a:off x="6342437" y="4865433"/>
              <a:ext cx="275486" cy="1115137"/>
            </a:xfrm>
            <a:custGeom>
              <a:avLst/>
              <a:gdLst>
                <a:gd name="T0" fmla="*/ 324 w 835"/>
                <a:gd name="T1" fmla="*/ 27 h 3383"/>
                <a:gd name="T2" fmla="*/ 341 w 835"/>
                <a:gd name="T3" fmla="*/ 112 h 3383"/>
                <a:gd name="T4" fmla="*/ 97 w 835"/>
                <a:gd name="T5" fmla="*/ 195 h 3383"/>
                <a:gd name="T6" fmla="*/ 13 w 835"/>
                <a:gd name="T7" fmla="*/ 156 h 3383"/>
                <a:gd name="T8" fmla="*/ 12 w 835"/>
                <a:gd name="T9" fmla="*/ 68 h 3383"/>
                <a:gd name="T10" fmla="*/ 748 w 835"/>
                <a:gd name="T11" fmla="*/ 3188 h 3383"/>
                <a:gd name="T12" fmla="*/ 827 w 835"/>
                <a:gd name="T13" fmla="*/ 3234 h 3383"/>
                <a:gd name="T14" fmla="*/ 819 w 835"/>
                <a:gd name="T15" fmla="*/ 3321 h 3383"/>
                <a:gd name="T16" fmla="*/ 561 w 835"/>
                <a:gd name="T17" fmla="*/ 3383 h 3383"/>
                <a:gd name="T18" fmla="*/ 492 w 835"/>
                <a:gd name="T19" fmla="*/ 3320 h 3383"/>
                <a:gd name="T20" fmla="*/ 517 w 835"/>
                <a:gd name="T21" fmla="*/ 3237 h 3383"/>
                <a:gd name="T22" fmla="*/ 723 w 835"/>
                <a:gd name="T23" fmla="*/ 2870 h 3383"/>
                <a:gd name="T24" fmla="*/ 786 w 835"/>
                <a:gd name="T25" fmla="*/ 2939 h 3383"/>
                <a:gd name="T26" fmla="*/ 753 w 835"/>
                <a:gd name="T27" fmla="*/ 3019 h 3383"/>
                <a:gd name="T28" fmla="*/ 488 w 835"/>
                <a:gd name="T29" fmla="*/ 3056 h 3383"/>
                <a:gd name="T30" fmla="*/ 441 w 835"/>
                <a:gd name="T31" fmla="*/ 2983 h 3383"/>
                <a:gd name="T32" fmla="*/ 487 w 835"/>
                <a:gd name="T33" fmla="*/ 2903 h 3383"/>
                <a:gd name="T34" fmla="*/ 696 w 835"/>
                <a:gd name="T35" fmla="*/ 2561 h 3383"/>
                <a:gd name="T36" fmla="*/ 737 w 835"/>
                <a:gd name="T37" fmla="*/ 2637 h 3383"/>
                <a:gd name="T38" fmla="*/ 683 w 835"/>
                <a:gd name="T39" fmla="*/ 2712 h 3383"/>
                <a:gd name="T40" fmla="*/ 419 w 835"/>
                <a:gd name="T41" fmla="*/ 2723 h 3383"/>
                <a:gd name="T42" fmla="*/ 394 w 835"/>
                <a:gd name="T43" fmla="*/ 2639 h 3383"/>
                <a:gd name="T44" fmla="*/ 463 w 835"/>
                <a:gd name="T45" fmla="*/ 2577 h 3383"/>
                <a:gd name="T46" fmla="*/ 667 w 835"/>
                <a:gd name="T47" fmla="*/ 2262 h 3383"/>
                <a:gd name="T48" fmla="*/ 684 w 835"/>
                <a:gd name="T49" fmla="*/ 2347 h 3383"/>
                <a:gd name="T50" fmla="*/ 440 w 835"/>
                <a:gd name="T51" fmla="*/ 2430 h 3383"/>
                <a:gd name="T52" fmla="*/ 356 w 835"/>
                <a:gd name="T53" fmla="*/ 2391 h 3383"/>
                <a:gd name="T54" fmla="*/ 356 w 835"/>
                <a:gd name="T55" fmla="*/ 2303 h 3383"/>
                <a:gd name="T56" fmla="*/ 552 w 835"/>
                <a:gd name="T57" fmla="*/ 1916 h 3383"/>
                <a:gd name="T58" fmla="*/ 632 w 835"/>
                <a:gd name="T59" fmla="*/ 1962 h 3383"/>
                <a:gd name="T60" fmla="*/ 624 w 835"/>
                <a:gd name="T61" fmla="*/ 2050 h 3383"/>
                <a:gd name="T62" fmla="*/ 366 w 835"/>
                <a:gd name="T63" fmla="*/ 2110 h 3383"/>
                <a:gd name="T64" fmla="*/ 297 w 835"/>
                <a:gd name="T65" fmla="*/ 2048 h 3383"/>
                <a:gd name="T66" fmla="*/ 321 w 835"/>
                <a:gd name="T67" fmla="*/ 1966 h 3383"/>
                <a:gd name="T68" fmla="*/ 527 w 835"/>
                <a:gd name="T69" fmla="*/ 1599 h 3383"/>
                <a:gd name="T70" fmla="*/ 590 w 835"/>
                <a:gd name="T71" fmla="*/ 1667 h 3383"/>
                <a:gd name="T72" fmla="*/ 558 w 835"/>
                <a:gd name="T73" fmla="*/ 1747 h 3383"/>
                <a:gd name="T74" fmla="*/ 294 w 835"/>
                <a:gd name="T75" fmla="*/ 1784 h 3383"/>
                <a:gd name="T76" fmla="*/ 245 w 835"/>
                <a:gd name="T77" fmla="*/ 1712 h 3383"/>
                <a:gd name="T78" fmla="*/ 293 w 835"/>
                <a:gd name="T79" fmla="*/ 1632 h 3383"/>
                <a:gd name="T80" fmla="*/ 501 w 835"/>
                <a:gd name="T81" fmla="*/ 1288 h 3383"/>
                <a:gd name="T82" fmla="*/ 542 w 835"/>
                <a:gd name="T83" fmla="*/ 1365 h 3383"/>
                <a:gd name="T84" fmla="*/ 487 w 835"/>
                <a:gd name="T85" fmla="*/ 1440 h 3383"/>
                <a:gd name="T86" fmla="*/ 224 w 835"/>
                <a:gd name="T87" fmla="*/ 1451 h 3383"/>
                <a:gd name="T88" fmla="*/ 199 w 835"/>
                <a:gd name="T89" fmla="*/ 1367 h 3383"/>
                <a:gd name="T90" fmla="*/ 267 w 835"/>
                <a:gd name="T91" fmla="*/ 1305 h 3383"/>
                <a:gd name="T92" fmla="*/ 471 w 835"/>
                <a:gd name="T93" fmla="*/ 985 h 3383"/>
                <a:gd name="T94" fmla="*/ 488 w 835"/>
                <a:gd name="T95" fmla="*/ 1071 h 3383"/>
                <a:gd name="T96" fmla="*/ 244 w 835"/>
                <a:gd name="T97" fmla="*/ 1153 h 3383"/>
                <a:gd name="T98" fmla="*/ 160 w 835"/>
                <a:gd name="T99" fmla="*/ 1114 h 3383"/>
                <a:gd name="T100" fmla="*/ 159 w 835"/>
                <a:gd name="T101" fmla="*/ 1027 h 3383"/>
                <a:gd name="T102" fmla="*/ 356 w 835"/>
                <a:gd name="T103" fmla="*/ 639 h 3383"/>
                <a:gd name="T104" fmla="*/ 435 w 835"/>
                <a:gd name="T105" fmla="*/ 686 h 3383"/>
                <a:gd name="T106" fmla="*/ 428 w 835"/>
                <a:gd name="T107" fmla="*/ 772 h 3383"/>
                <a:gd name="T108" fmla="*/ 170 w 835"/>
                <a:gd name="T109" fmla="*/ 834 h 3383"/>
                <a:gd name="T110" fmla="*/ 100 w 835"/>
                <a:gd name="T111" fmla="*/ 771 h 3383"/>
                <a:gd name="T112" fmla="*/ 125 w 835"/>
                <a:gd name="T113" fmla="*/ 689 h 3383"/>
                <a:gd name="T114" fmla="*/ 332 w 835"/>
                <a:gd name="T115" fmla="*/ 322 h 3383"/>
                <a:gd name="T116" fmla="*/ 394 w 835"/>
                <a:gd name="T117" fmla="*/ 390 h 3383"/>
                <a:gd name="T118" fmla="*/ 362 w 835"/>
                <a:gd name="T119" fmla="*/ 471 h 3383"/>
                <a:gd name="T120" fmla="*/ 97 w 835"/>
                <a:gd name="T121" fmla="*/ 507 h 3383"/>
                <a:gd name="T122" fmla="*/ 49 w 835"/>
                <a:gd name="T123" fmla="*/ 435 h 3383"/>
                <a:gd name="T124" fmla="*/ 96 w 835"/>
                <a:gd name="T125" fmla="*/ 356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3383">
                  <a:moveTo>
                    <a:pt x="71" y="28"/>
                  </a:moveTo>
                  <a:lnTo>
                    <a:pt x="250" y="1"/>
                  </a:lnTo>
                  <a:lnTo>
                    <a:pt x="258" y="0"/>
                  </a:lnTo>
                  <a:lnTo>
                    <a:pt x="266" y="0"/>
                  </a:lnTo>
                  <a:lnTo>
                    <a:pt x="274" y="1"/>
                  </a:lnTo>
                  <a:lnTo>
                    <a:pt x="283" y="2"/>
                  </a:lnTo>
                  <a:lnTo>
                    <a:pt x="291" y="5"/>
                  </a:lnTo>
                  <a:lnTo>
                    <a:pt x="298" y="8"/>
                  </a:lnTo>
                  <a:lnTo>
                    <a:pt x="305" y="12"/>
                  </a:lnTo>
                  <a:lnTo>
                    <a:pt x="312" y="16"/>
                  </a:lnTo>
                  <a:lnTo>
                    <a:pt x="318" y="22"/>
                  </a:lnTo>
                  <a:lnTo>
                    <a:pt x="324" y="27"/>
                  </a:lnTo>
                  <a:lnTo>
                    <a:pt x="330" y="33"/>
                  </a:lnTo>
                  <a:lnTo>
                    <a:pt x="334" y="40"/>
                  </a:lnTo>
                  <a:lnTo>
                    <a:pt x="338" y="48"/>
                  </a:lnTo>
                  <a:lnTo>
                    <a:pt x="341" y="55"/>
                  </a:lnTo>
                  <a:lnTo>
                    <a:pt x="344" y="63"/>
                  </a:lnTo>
                  <a:lnTo>
                    <a:pt x="345" y="71"/>
                  </a:lnTo>
                  <a:lnTo>
                    <a:pt x="345" y="71"/>
                  </a:lnTo>
                  <a:lnTo>
                    <a:pt x="346" y="80"/>
                  </a:lnTo>
                  <a:lnTo>
                    <a:pt x="346" y="89"/>
                  </a:lnTo>
                  <a:lnTo>
                    <a:pt x="346" y="96"/>
                  </a:lnTo>
                  <a:lnTo>
                    <a:pt x="344" y="105"/>
                  </a:lnTo>
                  <a:lnTo>
                    <a:pt x="341" y="112"/>
                  </a:lnTo>
                  <a:lnTo>
                    <a:pt x="338" y="120"/>
                  </a:lnTo>
                  <a:lnTo>
                    <a:pt x="334" y="128"/>
                  </a:lnTo>
                  <a:lnTo>
                    <a:pt x="330" y="134"/>
                  </a:lnTo>
                  <a:lnTo>
                    <a:pt x="325" y="141"/>
                  </a:lnTo>
                  <a:lnTo>
                    <a:pt x="319" y="146"/>
                  </a:lnTo>
                  <a:lnTo>
                    <a:pt x="313" y="151"/>
                  </a:lnTo>
                  <a:lnTo>
                    <a:pt x="306" y="156"/>
                  </a:lnTo>
                  <a:lnTo>
                    <a:pt x="299" y="160"/>
                  </a:lnTo>
                  <a:lnTo>
                    <a:pt x="292" y="163"/>
                  </a:lnTo>
                  <a:lnTo>
                    <a:pt x="283" y="165"/>
                  </a:lnTo>
                  <a:lnTo>
                    <a:pt x="274" y="168"/>
                  </a:lnTo>
                  <a:lnTo>
                    <a:pt x="97" y="195"/>
                  </a:lnTo>
                  <a:lnTo>
                    <a:pt x="89" y="196"/>
                  </a:lnTo>
                  <a:lnTo>
                    <a:pt x="80" y="196"/>
                  </a:lnTo>
                  <a:lnTo>
                    <a:pt x="71" y="195"/>
                  </a:lnTo>
                  <a:lnTo>
                    <a:pt x="64" y="194"/>
                  </a:lnTo>
                  <a:lnTo>
                    <a:pt x="56" y="190"/>
                  </a:lnTo>
                  <a:lnTo>
                    <a:pt x="49" y="188"/>
                  </a:lnTo>
                  <a:lnTo>
                    <a:pt x="41" y="184"/>
                  </a:lnTo>
                  <a:lnTo>
                    <a:pt x="35" y="180"/>
                  </a:lnTo>
                  <a:lnTo>
                    <a:pt x="28" y="174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9" y="148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1" y="99"/>
                  </a:lnTo>
                  <a:lnTo>
                    <a:pt x="2" y="91"/>
                  </a:lnTo>
                  <a:lnTo>
                    <a:pt x="5" y="83"/>
                  </a:lnTo>
                  <a:lnTo>
                    <a:pt x="8" y="76"/>
                  </a:lnTo>
                  <a:lnTo>
                    <a:pt x="12" y="68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7" y="50"/>
                  </a:lnTo>
                  <a:lnTo>
                    <a:pt x="33" y="44"/>
                  </a:lnTo>
                  <a:lnTo>
                    <a:pt x="40" y="40"/>
                  </a:lnTo>
                  <a:lnTo>
                    <a:pt x="48" y="36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71" y="28"/>
                  </a:lnTo>
                  <a:close/>
                  <a:moveTo>
                    <a:pt x="561" y="3216"/>
                  </a:moveTo>
                  <a:lnTo>
                    <a:pt x="739" y="3188"/>
                  </a:lnTo>
                  <a:lnTo>
                    <a:pt x="748" y="3188"/>
                  </a:lnTo>
                  <a:lnTo>
                    <a:pt x="755" y="3188"/>
                  </a:lnTo>
                  <a:lnTo>
                    <a:pt x="764" y="3188"/>
                  </a:lnTo>
                  <a:lnTo>
                    <a:pt x="772" y="3190"/>
                  </a:lnTo>
                  <a:lnTo>
                    <a:pt x="780" y="3192"/>
                  </a:lnTo>
                  <a:lnTo>
                    <a:pt x="788" y="3196"/>
                  </a:lnTo>
                  <a:lnTo>
                    <a:pt x="794" y="3199"/>
                  </a:lnTo>
                  <a:lnTo>
                    <a:pt x="801" y="3204"/>
                  </a:lnTo>
                  <a:lnTo>
                    <a:pt x="807" y="3208"/>
                  </a:lnTo>
                  <a:lnTo>
                    <a:pt x="814" y="3215"/>
                  </a:lnTo>
                  <a:lnTo>
                    <a:pt x="818" y="3220"/>
                  </a:lnTo>
                  <a:lnTo>
                    <a:pt x="823" y="3228"/>
                  </a:lnTo>
                  <a:lnTo>
                    <a:pt x="827" y="3234"/>
                  </a:lnTo>
                  <a:lnTo>
                    <a:pt x="830" y="3242"/>
                  </a:lnTo>
                  <a:lnTo>
                    <a:pt x="833" y="3251"/>
                  </a:lnTo>
                  <a:lnTo>
                    <a:pt x="834" y="3258"/>
                  </a:lnTo>
                  <a:lnTo>
                    <a:pt x="834" y="3258"/>
                  </a:lnTo>
                  <a:lnTo>
                    <a:pt x="835" y="3267"/>
                  </a:lnTo>
                  <a:lnTo>
                    <a:pt x="835" y="3276"/>
                  </a:lnTo>
                  <a:lnTo>
                    <a:pt x="834" y="3284"/>
                  </a:lnTo>
                  <a:lnTo>
                    <a:pt x="833" y="3292"/>
                  </a:lnTo>
                  <a:lnTo>
                    <a:pt x="831" y="3299"/>
                  </a:lnTo>
                  <a:lnTo>
                    <a:pt x="828" y="3307"/>
                  </a:lnTo>
                  <a:lnTo>
                    <a:pt x="823" y="3315"/>
                  </a:lnTo>
                  <a:lnTo>
                    <a:pt x="819" y="3321"/>
                  </a:lnTo>
                  <a:lnTo>
                    <a:pt x="814" y="3327"/>
                  </a:lnTo>
                  <a:lnTo>
                    <a:pt x="808" y="3333"/>
                  </a:lnTo>
                  <a:lnTo>
                    <a:pt x="802" y="3338"/>
                  </a:lnTo>
                  <a:lnTo>
                    <a:pt x="795" y="3344"/>
                  </a:lnTo>
                  <a:lnTo>
                    <a:pt x="789" y="3347"/>
                  </a:lnTo>
                  <a:lnTo>
                    <a:pt x="781" y="3350"/>
                  </a:lnTo>
                  <a:lnTo>
                    <a:pt x="773" y="3353"/>
                  </a:lnTo>
                  <a:lnTo>
                    <a:pt x="764" y="3355"/>
                  </a:lnTo>
                  <a:lnTo>
                    <a:pt x="587" y="3383"/>
                  </a:lnTo>
                  <a:lnTo>
                    <a:pt x="578" y="3383"/>
                  </a:lnTo>
                  <a:lnTo>
                    <a:pt x="569" y="3383"/>
                  </a:lnTo>
                  <a:lnTo>
                    <a:pt x="561" y="3383"/>
                  </a:lnTo>
                  <a:lnTo>
                    <a:pt x="553" y="3380"/>
                  </a:lnTo>
                  <a:lnTo>
                    <a:pt x="546" y="3378"/>
                  </a:lnTo>
                  <a:lnTo>
                    <a:pt x="538" y="3375"/>
                  </a:lnTo>
                  <a:lnTo>
                    <a:pt x="531" y="3371"/>
                  </a:lnTo>
                  <a:lnTo>
                    <a:pt x="524" y="3366"/>
                  </a:lnTo>
                  <a:lnTo>
                    <a:pt x="518" y="3362"/>
                  </a:lnTo>
                  <a:lnTo>
                    <a:pt x="512" y="3356"/>
                  </a:lnTo>
                  <a:lnTo>
                    <a:pt x="507" y="3350"/>
                  </a:lnTo>
                  <a:lnTo>
                    <a:pt x="502" y="3343"/>
                  </a:lnTo>
                  <a:lnTo>
                    <a:pt x="498" y="3336"/>
                  </a:lnTo>
                  <a:lnTo>
                    <a:pt x="495" y="3329"/>
                  </a:lnTo>
                  <a:lnTo>
                    <a:pt x="492" y="3320"/>
                  </a:lnTo>
                  <a:lnTo>
                    <a:pt x="491" y="3311"/>
                  </a:lnTo>
                  <a:lnTo>
                    <a:pt x="491" y="3311"/>
                  </a:lnTo>
                  <a:lnTo>
                    <a:pt x="490" y="3304"/>
                  </a:lnTo>
                  <a:lnTo>
                    <a:pt x="490" y="3295"/>
                  </a:lnTo>
                  <a:lnTo>
                    <a:pt x="491" y="3286"/>
                  </a:lnTo>
                  <a:lnTo>
                    <a:pt x="492" y="3279"/>
                  </a:lnTo>
                  <a:lnTo>
                    <a:pt x="495" y="3270"/>
                  </a:lnTo>
                  <a:lnTo>
                    <a:pt x="497" y="3263"/>
                  </a:lnTo>
                  <a:lnTo>
                    <a:pt x="501" y="3256"/>
                  </a:lnTo>
                  <a:lnTo>
                    <a:pt x="506" y="3250"/>
                  </a:lnTo>
                  <a:lnTo>
                    <a:pt x="511" y="3243"/>
                  </a:lnTo>
                  <a:lnTo>
                    <a:pt x="517" y="3237"/>
                  </a:lnTo>
                  <a:lnTo>
                    <a:pt x="523" y="3232"/>
                  </a:lnTo>
                  <a:lnTo>
                    <a:pt x="530" y="3227"/>
                  </a:lnTo>
                  <a:lnTo>
                    <a:pt x="537" y="3224"/>
                  </a:lnTo>
                  <a:lnTo>
                    <a:pt x="545" y="3220"/>
                  </a:lnTo>
                  <a:lnTo>
                    <a:pt x="552" y="3217"/>
                  </a:lnTo>
                  <a:lnTo>
                    <a:pt x="561" y="3216"/>
                  </a:lnTo>
                  <a:close/>
                  <a:moveTo>
                    <a:pt x="512" y="2896"/>
                  </a:moveTo>
                  <a:lnTo>
                    <a:pt x="689" y="2869"/>
                  </a:lnTo>
                  <a:lnTo>
                    <a:pt x="698" y="2868"/>
                  </a:lnTo>
                  <a:lnTo>
                    <a:pt x="707" y="2868"/>
                  </a:lnTo>
                  <a:lnTo>
                    <a:pt x="715" y="2869"/>
                  </a:lnTo>
                  <a:lnTo>
                    <a:pt x="723" y="2870"/>
                  </a:lnTo>
                  <a:lnTo>
                    <a:pt x="731" y="2873"/>
                  </a:lnTo>
                  <a:lnTo>
                    <a:pt x="738" y="2876"/>
                  </a:lnTo>
                  <a:lnTo>
                    <a:pt x="746" y="2880"/>
                  </a:lnTo>
                  <a:lnTo>
                    <a:pt x="752" y="2884"/>
                  </a:lnTo>
                  <a:lnTo>
                    <a:pt x="759" y="2889"/>
                  </a:lnTo>
                  <a:lnTo>
                    <a:pt x="764" y="2895"/>
                  </a:lnTo>
                  <a:lnTo>
                    <a:pt x="769" y="2901"/>
                  </a:lnTo>
                  <a:lnTo>
                    <a:pt x="774" y="2908"/>
                  </a:lnTo>
                  <a:lnTo>
                    <a:pt x="778" y="2915"/>
                  </a:lnTo>
                  <a:lnTo>
                    <a:pt x="781" y="2923"/>
                  </a:lnTo>
                  <a:lnTo>
                    <a:pt x="783" y="2930"/>
                  </a:lnTo>
                  <a:lnTo>
                    <a:pt x="786" y="2939"/>
                  </a:lnTo>
                  <a:lnTo>
                    <a:pt x="786" y="2939"/>
                  </a:lnTo>
                  <a:lnTo>
                    <a:pt x="787" y="2948"/>
                  </a:lnTo>
                  <a:lnTo>
                    <a:pt x="787" y="2956"/>
                  </a:lnTo>
                  <a:lnTo>
                    <a:pt x="786" y="2965"/>
                  </a:lnTo>
                  <a:lnTo>
                    <a:pt x="785" y="2973"/>
                  </a:lnTo>
                  <a:lnTo>
                    <a:pt x="781" y="2980"/>
                  </a:lnTo>
                  <a:lnTo>
                    <a:pt x="778" y="2988"/>
                  </a:lnTo>
                  <a:lnTo>
                    <a:pt x="775" y="2995"/>
                  </a:lnTo>
                  <a:lnTo>
                    <a:pt x="770" y="3002"/>
                  </a:lnTo>
                  <a:lnTo>
                    <a:pt x="765" y="3008"/>
                  </a:lnTo>
                  <a:lnTo>
                    <a:pt x="760" y="3014"/>
                  </a:lnTo>
                  <a:lnTo>
                    <a:pt x="753" y="3019"/>
                  </a:lnTo>
                  <a:lnTo>
                    <a:pt x="747" y="3024"/>
                  </a:lnTo>
                  <a:lnTo>
                    <a:pt x="739" y="3028"/>
                  </a:lnTo>
                  <a:lnTo>
                    <a:pt x="732" y="3031"/>
                  </a:lnTo>
                  <a:lnTo>
                    <a:pt x="724" y="3033"/>
                  </a:lnTo>
                  <a:lnTo>
                    <a:pt x="715" y="3035"/>
                  </a:lnTo>
                  <a:lnTo>
                    <a:pt x="537" y="3062"/>
                  </a:lnTo>
                  <a:lnTo>
                    <a:pt x="528" y="3064"/>
                  </a:lnTo>
                  <a:lnTo>
                    <a:pt x="521" y="3064"/>
                  </a:lnTo>
                  <a:lnTo>
                    <a:pt x="512" y="3062"/>
                  </a:lnTo>
                  <a:lnTo>
                    <a:pt x="504" y="3061"/>
                  </a:lnTo>
                  <a:lnTo>
                    <a:pt x="496" y="3059"/>
                  </a:lnTo>
                  <a:lnTo>
                    <a:pt x="488" y="3056"/>
                  </a:lnTo>
                  <a:lnTo>
                    <a:pt x="482" y="3052"/>
                  </a:lnTo>
                  <a:lnTo>
                    <a:pt x="474" y="3047"/>
                  </a:lnTo>
                  <a:lnTo>
                    <a:pt x="469" y="3042"/>
                  </a:lnTo>
                  <a:lnTo>
                    <a:pt x="463" y="3036"/>
                  </a:lnTo>
                  <a:lnTo>
                    <a:pt x="457" y="3030"/>
                  </a:lnTo>
                  <a:lnTo>
                    <a:pt x="453" y="3024"/>
                  </a:lnTo>
                  <a:lnTo>
                    <a:pt x="448" y="3016"/>
                  </a:lnTo>
                  <a:lnTo>
                    <a:pt x="445" y="3008"/>
                  </a:lnTo>
                  <a:lnTo>
                    <a:pt x="443" y="3001"/>
                  </a:lnTo>
                  <a:lnTo>
                    <a:pt x="441" y="2992"/>
                  </a:lnTo>
                  <a:lnTo>
                    <a:pt x="441" y="2992"/>
                  </a:lnTo>
                  <a:lnTo>
                    <a:pt x="441" y="2983"/>
                  </a:lnTo>
                  <a:lnTo>
                    <a:pt x="441" y="2975"/>
                  </a:lnTo>
                  <a:lnTo>
                    <a:pt x="441" y="2967"/>
                  </a:lnTo>
                  <a:lnTo>
                    <a:pt x="443" y="2959"/>
                  </a:lnTo>
                  <a:lnTo>
                    <a:pt x="445" y="2951"/>
                  </a:lnTo>
                  <a:lnTo>
                    <a:pt x="448" y="2943"/>
                  </a:lnTo>
                  <a:lnTo>
                    <a:pt x="453" y="2937"/>
                  </a:lnTo>
                  <a:lnTo>
                    <a:pt x="457" y="2929"/>
                  </a:lnTo>
                  <a:lnTo>
                    <a:pt x="461" y="2923"/>
                  </a:lnTo>
                  <a:lnTo>
                    <a:pt x="468" y="2917"/>
                  </a:lnTo>
                  <a:lnTo>
                    <a:pt x="473" y="2912"/>
                  </a:lnTo>
                  <a:lnTo>
                    <a:pt x="481" y="2908"/>
                  </a:lnTo>
                  <a:lnTo>
                    <a:pt x="487" y="2903"/>
                  </a:lnTo>
                  <a:lnTo>
                    <a:pt x="495" y="2900"/>
                  </a:lnTo>
                  <a:lnTo>
                    <a:pt x="504" y="2898"/>
                  </a:lnTo>
                  <a:lnTo>
                    <a:pt x="512" y="2896"/>
                  </a:lnTo>
                  <a:close/>
                  <a:moveTo>
                    <a:pt x="463" y="2577"/>
                  </a:moveTo>
                  <a:lnTo>
                    <a:pt x="641" y="2550"/>
                  </a:lnTo>
                  <a:lnTo>
                    <a:pt x="649" y="2549"/>
                  </a:lnTo>
                  <a:lnTo>
                    <a:pt x="658" y="2549"/>
                  </a:lnTo>
                  <a:lnTo>
                    <a:pt x="666" y="2550"/>
                  </a:lnTo>
                  <a:lnTo>
                    <a:pt x="674" y="2551"/>
                  </a:lnTo>
                  <a:lnTo>
                    <a:pt x="682" y="2553"/>
                  </a:lnTo>
                  <a:lnTo>
                    <a:pt x="689" y="2556"/>
                  </a:lnTo>
                  <a:lnTo>
                    <a:pt x="696" y="2561"/>
                  </a:lnTo>
                  <a:lnTo>
                    <a:pt x="703" y="2565"/>
                  </a:lnTo>
                  <a:lnTo>
                    <a:pt x="709" y="2570"/>
                  </a:lnTo>
                  <a:lnTo>
                    <a:pt x="715" y="2576"/>
                  </a:lnTo>
                  <a:lnTo>
                    <a:pt x="721" y="2582"/>
                  </a:lnTo>
                  <a:lnTo>
                    <a:pt x="725" y="2589"/>
                  </a:lnTo>
                  <a:lnTo>
                    <a:pt x="729" y="2596"/>
                  </a:lnTo>
                  <a:lnTo>
                    <a:pt x="733" y="2604"/>
                  </a:lnTo>
                  <a:lnTo>
                    <a:pt x="735" y="2611"/>
                  </a:lnTo>
                  <a:lnTo>
                    <a:pt x="737" y="2620"/>
                  </a:lnTo>
                  <a:lnTo>
                    <a:pt x="737" y="2620"/>
                  </a:lnTo>
                  <a:lnTo>
                    <a:pt x="737" y="2629"/>
                  </a:lnTo>
                  <a:lnTo>
                    <a:pt x="737" y="2637"/>
                  </a:lnTo>
                  <a:lnTo>
                    <a:pt x="737" y="2645"/>
                  </a:lnTo>
                  <a:lnTo>
                    <a:pt x="735" y="2654"/>
                  </a:lnTo>
                  <a:lnTo>
                    <a:pt x="733" y="2661"/>
                  </a:lnTo>
                  <a:lnTo>
                    <a:pt x="729" y="2669"/>
                  </a:lnTo>
                  <a:lnTo>
                    <a:pt x="726" y="2675"/>
                  </a:lnTo>
                  <a:lnTo>
                    <a:pt x="721" y="2683"/>
                  </a:lnTo>
                  <a:lnTo>
                    <a:pt x="716" y="2688"/>
                  </a:lnTo>
                  <a:lnTo>
                    <a:pt x="710" y="2695"/>
                  </a:lnTo>
                  <a:lnTo>
                    <a:pt x="705" y="2700"/>
                  </a:lnTo>
                  <a:lnTo>
                    <a:pt x="697" y="2704"/>
                  </a:lnTo>
                  <a:lnTo>
                    <a:pt x="691" y="2709"/>
                  </a:lnTo>
                  <a:lnTo>
                    <a:pt x="683" y="2712"/>
                  </a:lnTo>
                  <a:lnTo>
                    <a:pt x="674" y="2714"/>
                  </a:lnTo>
                  <a:lnTo>
                    <a:pt x="667" y="2716"/>
                  </a:lnTo>
                  <a:lnTo>
                    <a:pt x="488" y="2743"/>
                  </a:lnTo>
                  <a:lnTo>
                    <a:pt x="480" y="2744"/>
                  </a:lnTo>
                  <a:lnTo>
                    <a:pt x="471" y="2744"/>
                  </a:lnTo>
                  <a:lnTo>
                    <a:pt x="463" y="2743"/>
                  </a:lnTo>
                  <a:lnTo>
                    <a:pt x="455" y="2741"/>
                  </a:lnTo>
                  <a:lnTo>
                    <a:pt x="447" y="2739"/>
                  </a:lnTo>
                  <a:lnTo>
                    <a:pt x="440" y="2736"/>
                  </a:lnTo>
                  <a:lnTo>
                    <a:pt x="432" y="2733"/>
                  </a:lnTo>
                  <a:lnTo>
                    <a:pt x="426" y="2728"/>
                  </a:lnTo>
                  <a:lnTo>
                    <a:pt x="419" y="2723"/>
                  </a:lnTo>
                  <a:lnTo>
                    <a:pt x="414" y="2717"/>
                  </a:lnTo>
                  <a:lnTo>
                    <a:pt x="408" y="2711"/>
                  </a:lnTo>
                  <a:lnTo>
                    <a:pt x="404" y="2704"/>
                  </a:lnTo>
                  <a:lnTo>
                    <a:pt x="400" y="2697"/>
                  </a:lnTo>
                  <a:lnTo>
                    <a:pt x="397" y="2689"/>
                  </a:lnTo>
                  <a:lnTo>
                    <a:pt x="394" y="2682"/>
                  </a:lnTo>
                  <a:lnTo>
                    <a:pt x="392" y="2673"/>
                  </a:lnTo>
                  <a:lnTo>
                    <a:pt x="392" y="2673"/>
                  </a:lnTo>
                  <a:lnTo>
                    <a:pt x="391" y="2664"/>
                  </a:lnTo>
                  <a:lnTo>
                    <a:pt x="391" y="2656"/>
                  </a:lnTo>
                  <a:lnTo>
                    <a:pt x="392" y="2647"/>
                  </a:lnTo>
                  <a:lnTo>
                    <a:pt x="394" y="2639"/>
                  </a:lnTo>
                  <a:lnTo>
                    <a:pt x="397" y="2632"/>
                  </a:lnTo>
                  <a:lnTo>
                    <a:pt x="400" y="2624"/>
                  </a:lnTo>
                  <a:lnTo>
                    <a:pt x="403" y="2617"/>
                  </a:lnTo>
                  <a:lnTo>
                    <a:pt x="407" y="2610"/>
                  </a:lnTo>
                  <a:lnTo>
                    <a:pt x="413" y="2604"/>
                  </a:lnTo>
                  <a:lnTo>
                    <a:pt x="418" y="2598"/>
                  </a:lnTo>
                  <a:lnTo>
                    <a:pt x="425" y="2593"/>
                  </a:lnTo>
                  <a:lnTo>
                    <a:pt x="431" y="2589"/>
                  </a:lnTo>
                  <a:lnTo>
                    <a:pt x="439" y="2584"/>
                  </a:lnTo>
                  <a:lnTo>
                    <a:pt x="446" y="2581"/>
                  </a:lnTo>
                  <a:lnTo>
                    <a:pt x="454" y="2579"/>
                  </a:lnTo>
                  <a:lnTo>
                    <a:pt x="463" y="2577"/>
                  </a:lnTo>
                  <a:close/>
                  <a:moveTo>
                    <a:pt x="415" y="2263"/>
                  </a:moveTo>
                  <a:lnTo>
                    <a:pt x="592" y="2236"/>
                  </a:lnTo>
                  <a:lnTo>
                    <a:pt x="601" y="2235"/>
                  </a:lnTo>
                  <a:lnTo>
                    <a:pt x="609" y="2235"/>
                  </a:lnTo>
                  <a:lnTo>
                    <a:pt x="618" y="2236"/>
                  </a:lnTo>
                  <a:lnTo>
                    <a:pt x="626" y="2237"/>
                  </a:lnTo>
                  <a:lnTo>
                    <a:pt x="633" y="2240"/>
                  </a:lnTo>
                  <a:lnTo>
                    <a:pt x="641" y="2244"/>
                  </a:lnTo>
                  <a:lnTo>
                    <a:pt x="648" y="2247"/>
                  </a:lnTo>
                  <a:lnTo>
                    <a:pt x="655" y="2251"/>
                  </a:lnTo>
                  <a:lnTo>
                    <a:pt x="661" y="2257"/>
                  </a:lnTo>
                  <a:lnTo>
                    <a:pt x="667" y="2262"/>
                  </a:lnTo>
                  <a:lnTo>
                    <a:pt x="672" y="2268"/>
                  </a:lnTo>
                  <a:lnTo>
                    <a:pt x="676" y="2275"/>
                  </a:lnTo>
                  <a:lnTo>
                    <a:pt x="681" y="2282"/>
                  </a:lnTo>
                  <a:lnTo>
                    <a:pt x="684" y="2290"/>
                  </a:lnTo>
                  <a:lnTo>
                    <a:pt x="686" y="2298"/>
                  </a:lnTo>
                  <a:lnTo>
                    <a:pt x="688" y="2306"/>
                  </a:lnTo>
                  <a:lnTo>
                    <a:pt x="688" y="2306"/>
                  </a:lnTo>
                  <a:lnTo>
                    <a:pt x="689" y="2315"/>
                  </a:lnTo>
                  <a:lnTo>
                    <a:pt x="689" y="2324"/>
                  </a:lnTo>
                  <a:lnTo>
                    <a:pt x="688" y="2331"/>
                  </a:lnTo>
                  <a:lnTo>
                    <a:pt x="687" y="2340"/>
                  </a:lnTo>
                  <a:lnTo>
                    <a:pt x="684" y="2347"/>
                  </a:lnTo>
                  <a:lnTo>
                    <a:pt x="681" y="2355"/>
                  </a:lnTo>
                  <a:lnTo>
                    <a:pt x="678" y="2363"/>
                  </a:lnTo>
                  <a:lnTo>
                    <a:pt x="673" y="2369"/>
                  </a:lnTo>
                  <a:lnTo>
                    <a:pt x="668" y="2376"/>
                  </a:lnTo>
                  <a:lnTo>
                    <a:pt x="662" y="2381"/>
                  </a:lnTo>
                  <a:lnTo>
                    <a:pt x="656" y="2386"/>
                  </a:lnTo>
                  <a:lnTo>
                    <a:pt x="649" y="2391"/>
                  </a:lnTo>
                  <a:lnTo>
                    <a:pt x="642" y="2395"/>
                  </a:lnTo>
                  <a:lnTo>
                    <a:pt x="634" y="2398"/>
                  </a:lnTo>
                  <a:lnTo>
                    <a:pt x="627" y="2400"/>
                  </a:lnTo>
                  <a:lnTo>
                    <a:pt x="618" y="2403"/>
                  </a:lnTo>
                  <a:lnTo>
                    <a:pt x="440" y="2430"/>
                  </a:lnTo>
                  <a:lnTo>
                    <a:pt x="431" y="2431"/>
                  </a:lnTo>
                  <a:lnTo>
                    <a:pt x="424" y="2431"/>
                  </a:lnTo>
                  <a:lnTo>
                    <a:pt x="415" y="2430"/>
                  </a:lnTo>
                  <a:lnTo>
                    <a:pt x="406" y="2429"/>
                  </a:lnTo>
                  <a:lnTo>
                    <a:pt x="399" y="2425"/>
                  </a:lnTo>
                  <a:lnTo>
                    <a:pt x="391" y="2423"/>
                  </a:lnTo>
                  <a:lnTo>
                    <a:pt x="385" y="2419"/>
                  </a:lnTo>
                  <a:lnTo>
                    <a:pt x="377" y="2414"/>
                  </a:lnTo>
                  <a:lnTo>
                    <a:pt x="372" y="2409"/>
                  </a:lnTo>
                  <a:lnTo>
                    <a:pt x="365" y="2404"/>
                  </a:lnTo>
                  <a:lnTo>
                    <a:pt x="360" y="2397"/>
                  </a:lnTo>
                  <a:lnTo>
                    <a:pt x="356" y="2391"/>
                  </a:lnTo>
                  <a:lnTo>
                    <a:pt x="351" y="2383"/>
                  </a:lnTo>
                  <a:lnTo>
                    <a:pt x="348" y="2376"/>
                  </a:lnTo>
                  <a:lnTo>
                    <a:pt x="346" y="2368"/>
                  </a:lnTo>
                  <a:lnTo>
                    <a:pt x="345" y="2359"/>
                  </a:lnTo>
                  <a:lnTo>
                    <a:pt x="345" y="2359"/>
                  </a:lnTo>
                  <a:lnTo>
                    <a:pt x="344" y="2351"/>
                  </a:lnTo>
                  <a:lnTo>
                    <a:pt x="344" y="2342"/>
                  </a:lnTo>
                  <a:lnTo>
                    <a:pt x="344" y="2334"/>
                  </a:lnTo>
                  <a:lnTo>
                    <a:pt x="346" y="2326"/>
                  </a:lnTo>
                  <a:lnTo>
                    <a:pt x="348" y="2318"/>
                  </a:lnTo>
                  <a:lnTo>
                    <a:pt x="351" y="2311"/>
                  </a:lnTo>
                  <a:lnTo>
                    <a:pt x="356" y="2303"/>
                  </a:lnTo>
                  <a:lnTo>
                    <a:pt x="360" y="2297"/>
                  </a:lnTo>
                  <a:lnTo>
                    <a:pt x="364" y="2290"/>
                  </a:lnTo>
                  <a:lnTo>
                    <a:pt x="371" y="2285"/>
                  </a:lnTo>
                  <a:lnTo>
                    <a:pt x="376" y="2279"/>
                  </a:lnTo>
                  <a:lnTo>
                    <a:pt x="384" y="2275"/>
                  </a:lnTo>
                  <a:lnTo>
                    <a:pt x="390" y="2271"/>
                  </a:lnTo>
                  <a:lnTo>
                    <a:pt x="398" y="2267"/>
                  </a:lnTo>
                  <a:lnTo>
                    <a:pt x="406" y="2265"/>
                  </a:lnTo>
                  <a:lnTo>
                    <a:pt x="415" y="2263"/>
                  </a:lnTo>
                  <a:close/>
                  <a:moveTo>
                    <a:pt x="365" y="1944"/>
                  </a:moveTo>
                  <a:lnTo>
                    <a:pt x="544" y="1917"/>
                  </a:lnTo>
                  <a:lnTo>
                    <a:pt x="552" y="1916"/>
                  </a:lnTo>
                  <a:lnTo>
                    <a:pt x="561" y="1916"/>
                  </a:lnTo>
                  <a:lnTo>
                    <a:pt x="568" y="1917"/>
                  </a:lnTo>
                  <a:lnTo>
                    <a:pt x="577" y="1918"/>
                  </a:lnTo>
                  <a:lnTo>
                    <a:pt x="585" y="1920"/>
                  </a:lnTo>
                  <a:lnTo>
                    <a:pt x="592" y="1923"/>
                  </a:lnTo>
                  <a:lnTo>
                    <a:pt x="599" y="1928"/>
                  </a:lnTo>
                  <a:lnTo>
                    <a:pt x="606" y="1932"/>
                  </a:lnTo>
                  <a:lnTo>
                    <a:pt x="613" y="1937"/>
                  </a:lnTo>
                  <a:lnTo>
                    <a:pt x="618" y="1943"/>
                  </a:lnTo>
                  <a:lnTo>
                    <a:pt x="624" y="1949"/>
                  </a:lnTo>
                  <a:lnTo>
                    <a:pt x="628" y="1956"/>
                  </a:lnTo>
                  <a:lnTo>
                    <a:pt x="632" y="1962"/>
                  </a:lnTo>
                  <a:lnTo>
                    <a:pt x="635" y="1971"/>
                  </a:lnTo>
                  <a:lnTo>
                    <a:pt x="638" y="1979"/>
                  </a:lnTo>
                  <a:lnTo>
                    <a:pt x="640" y="1987"/>
                  </a:lnTo>
                  <a:lnTo>
                    <a:pt x="640" y="1987"/>
                  </a:lnTo>
                  <a:lnTo>
                    <a:pt x="640" y="1996"/>
                  </a:lnTo>
                  <a:lnTo>
                    <a:pt x="640" y="2003"/>
                  </a:lnTo>
                  <a:lnTo>
                    <a:pt x="640" y="2012"/>
                  </a:lnTo>
                  <a:lnTo>
                    <a:pt x="638" y="2021"/>
                  </a:lnTo>
                  <a:lnTo>
                    <a:pt x="635" y="2028"/>
                  </a:lnTo>
                  <a:lnTo>
                    <a:pt x="632" y="2036"/>
                  </a:lnTo>
                  <a:lnTo>
                    <a:pt x="629" y="2042"/>
                  </a:lnTo>
                  <a:lnTo>
                    <a:pt x="624" y="2050"/>
                  </a:lnTo>
                  <a:lnTo>
                    <a:pt x="619" y="2055"/>
                  </a:lnTo>
                  <a:lnTo>
                    <a:pt x="613" y="2062"/>
                  </a:lnTo>
                  <a:lnTo>
                    <a:pt x="607" y="2067"/>
                  </a:lnTo>
                  <a:lnTo>
                    <a:pt x="601" y="2072"/>
                  </a:lnTo>
                  <a:lnTo>
                    <a:pt x="593" y="2076"/>
                  </a:lnTo>
                  <a:lnTo>
                    <a:pt x="586" y="2079"/>
                  </a:lnTo>
                  <a:lnTo>
                    <a:pt x="577" y="2081"/>
                  </a:lnTo>
                  <a:lnTo>
                    <a:pt x="569" y="2083"/>
                  </a:lnTo>
                  <a:lnTo>
                    <a:pt x="391" y="2110"/>
                  </a:lnTo>
                  <a:lnTo>
                    <a:pt x="383" y="2112"/>
                  </a:lnTo>
                  <a:lnTo>
                    <a:pt x="374" y="2112"/>
                  </a:lnTo>
                  <a:lnTo>
                    <a:pt x="366" y="2110"/>
                  </a:lnTo>
                  <a:lnTo>
                    <a:pt x="358" y="2108"/>
                  </a:lnTo>
                  <a:lnTo>
                    <a:pt x="350" y="2106"/>
                  </a:lnTo>
                  <a:lnTo>
                    <a:pt x="343" y="2103"/>
                  </a:lnTo>
                  <a:lnTo>
                    <a:pt x="335" y="2100"/>
                  </a:lnTo>
                  <a:lnTo>
                    <a:pt x="329" y="2095"/>
                  </a:lnTo>
                  <a:lnTo>
                    <a:pt x="322" y="2090"/>
                  </a:lnTo>
                  <a:lnTo>
                    <a:pt x="317" y="2085"/>
                  </a:lnTo>
                  <a:lnTo>
                    <a:pt x="311" y="2078"/>
                  </a:lnTo>
                  <a:lnTo>
                    <a:pt x="307" y="2072"/>
                  </a:lnTo>
                  <a:lnTo>
                    <a:pt x="303" y="2064"/>
                  </a:lnTo>
                  <a:lnTo>
                    <a:pt x="299" y="2056"/>
                  </a:lnTo>
                  <a:lnTo>
                    <a:pt x="297" y="2048"/>
                  </a:lnTo>
                  <a:lnTo>
                    <a:pt x="295" y="2040"/>
                  </a:lnTo>
                  <a:lnTo>
                    <a:pt x="295" y="2040"/>
                  </a:lnTo>
                  <a:lnTo>
                    <a:pt x="294" y="2032"/>
                  </a:lnTo>
                  <a:lnTo>
                    <a:pt x="294" y="2023"/>
                  </a:lnTo>
                  <a:lnTo>
                    <a:pt x="295" y="2014"/>
                  </a:lnTo>
                  <a:lnTo>
                    <a:pt x="297" y="2007"/>
                  </a:lnTo>
                  <a:lnTo>
                    <a:pt x="299" y="1999"/>
                  </a:lnTo>
                  <a:lnTo>
                    <a:pt x="303" y="1991"/>
                  </a:lnTo>
                  <a:lnTo>
                    <a:pt x="306" y="1984"/>
                  </a:lnTo>
                  <a:lnTo>
                    <a:pt x="310" y="1977"/>
                  </a:lnTo>
                  <a:lnTo>
                    <a:pt x="316" y="1971"/>
                  </a:lnTo>
                  <a:lnTo>
                    <a:pt x="321" y="1966"/>
                  </a:lnTo>
                  <a:lnTo>
                    <a:pt x="327" y="1960"/>
                  </a:lnTo>
                  <a:lnTo>
                    <a:pt x="334" y="1956"/>
                  </a:lnTo>
                  <a:lnTo>
                    <a:pt x="341" y="1951"/>
                  </a:lnTo>
                  <a:lnTo>
                    <a:pt x="349" y="1948"/>
                  </a:lnTo>
                  <a:lnTo>
                    <a:pt x="357" y="1946"/>
                  </a:lnTo>
                  <a:lnTo>
                    <a:pt x="365" y="1944"/>
                  </a:lnTo>
                  <a:close/>
                  <a:moveTo>
                    <a:pt x="317" y="1625"/>
                  </a:moveTo>
                  <a:lnTo>
                    <a:pt x="495" y="1597"/>
                  </a:lnTo>
                  <a:lnTo>
                    <a:pt x="502" y="1596"/>
                  </a:lnTo>
                  <a:lnTo>
                    <a:pt x="511" y="1596"/>
                  </a:lnTo>
                  <a:lnTo>
                    <a:pt x="520" y="1597"/>
                  </a:lnTo>
                  <a:lnTo>
                    <a:pt x="527" y="1599"/>
                  </a:lnTo>
                  <a:lnTo>
                    <a:pt x="536" y="1601"/>
                  </a:lnTo>
                  <a:lnTo>
                    <a:pt x="542" y="1604"/>
                  </a:lnTo>
                  <a:lnTo>
                    <a:pt x="550" y="1607"/>
                  </a:lnTo>
                  <a:lnTo>
                    <a:pt x="557" y="1613"/>
                  </a:lnTo>
                  <a:lnTo>
                    <a:pt x="563" y="1617"/>
                  </a:lnTo>
                  <a:lnTo>
                    <a:pt x="568" y="1624"/>
                  </a:lnTo>
                  <a:lnTo>
                    <a:pt x="574" y="1629"/>
                  </a:lnTo>
                  <a:lnTo>
                    <a:pt x="579" y="1636"/>
                  </a:lnTo>
                  <a:lnTo>
                    <a:pt x="582" y="1643"/>
                  </a:lnTo>
                  <a:lnTo>
                    <a:pt x="586" y="1651"/>
                  </a:lnTo>
                  <a:lnTo>
                    <a:pt x="589" y="1659"/>
                  </a:lnTo>
                  <a:lnTo>
                    <a:pt x="590" y="1667"/>
                  </a:lnTo>
                  <a:lnTo>
                    <a:pt x="590" y="1667"/>
                  </a:lnTo>
                  <a:lnTo>
                    <a:pt x="591" y="1676"/>
                  </a:lnTo>
                  <a:lnTo>
                    <a:pt x="591" y="1684"/>
                  </a:lnTo>
                  <a:lnTo>
                    <a:pt x="590" y="1693"/>
                  </a:lnTo>
                  <a:lnTo>
                    <a:pt x="589" y="1700"/>
                  </a:lnTo>
                  <a:lnTo>
                    <a:pt x="587" y="1708"/>
                  </a:lnTo>
                  <a:lnTo>
                    <a:pt x="584" y="1716"/>
                  </a:lnTo>
                  <a:lnTo>
                    <a:pt x="579" y="1723"/>
                  </a:lnTo>
                  <a:lnTo>
                    <a:pt x="575" y="1730"/>
                  </a:lnTo>
                  <a:lnTo>
                    <a:pt x="569" y="1736"/>
                  </a:lnTo>
                  <a:lnTo>
                    <a:pt x="564" y="1742"/>
                  </a:lnTo>
                  <a:lnTo>
                    <a:pt x="558" y="1747"/>
                  </a:lnTo>
                  <a:lnTo>
                    <a:pt x="551" y="1752"/>
                  </a:lnTo>
                  <a:lnTo>
                    <a:pt x="544" y="1756"/>
                  </a:lnTo>
                  <a:lnTo>
                    <a:pt x="536" y="1759"/>
                  </a:lnTo>
                  <a:lnTo>
                    <a:pt x="528" y="1762"/>
                  </a:lnTo>
                  <a:lnTo>
                    <a:pt x="520" y="1763"/>
                  </a:lnTo>
                  <a:lnTo>
                    <a:pt x="341" y="1791"/>
                  </a:lnTo>
                  <a:lnTo>
                    <a:pt x="334" y="1791"/>
                  </a:lnTo>
                  <a:lnTo>
                    <a:pt x="325" y="1791"/>
                  </a:lnTo>
                  <a:lnTo>
                    <a:pt x="317" y="1791"/>
                  </a:lnTo>
                  <a:lnTo>
                    <a:pt x="309" y="1789"/>
                  </a:lnTo>
                  <a:lnTo>
                    <a:pt x="300" y="1787"/>
                  </a:lnTo>
                  <a:lnTo>
                    <a:pt x="294" y="1784"/>
                  </a:lnTo>
                  <a:lnTo>
                    <a:pt x="286" y="1779"/>
                  </a:lnTo>
                  <a:lnTo>
                    <a:pt x="280" y="1775"/>
                  </a:lnTo>
                  <a:lnTo>
                    <a:pt x="273" y="1771"/>
                  </a:lnTo>
                  <a:lnTo>
                    <a:pt x="267" y="1764"/>
                  </a:lnTo>
                  <a:lnTo>
                    <a:pt x="263" y="1759"/>
                  </a:lnTo>
                  <a:lnTo>
                    <a:pt x="257" y="1751"/>
                  </a:lnTo>
                  <a:lnTo>
                    <a:pt x="254" y="1745"/>
                  </a:lnTo>
                  <a:lnTo>
                    <a:pt x="251" y="1737"/>
                  </a:lnTo>
                  <a:lnTo>
                    <a:pt x="247" y="1729"/>
                  </a:lnTo>
                  <a:lnTo>
                    <a:pt x="246" y="1720"/>
                  </a:lnTo>
                  <a:lnTo>
                    <a:pt x="246" y="1720"/>
                  </a:lnTo>
                  <a:lnTo>
                    <a:pt x="245" y="1712"/>
                  </a:lnTo>
                  <a:lnTo>
                    <a:pt x="245" y="1704"/>
                  </a:lnTo>
                  <a:lnTo>
                    <a:pt x="246" y="1695"/>
                  </a:lnTo>
                  <a:lnTo>
                    <a:pt x="247" y="1688"/>
                  </a:lnTo>
                  <a:lnTo>
                    <a:pt x="250" y="1679"/>
                  </a:lnTo>
                  <a:lnTo>
                    <a:pt x="253" y="1671"/>
                  </a:lnTo>
                  <a:lnTo>
                    <a:pt x="257" y="1665"/>
                  </a:lnTo>
                  <a:lnTo>
                    <a:pt x="262" y="1658"/>
                  </a:lnTo>
                  <a:lnTo>
                    <a:pt x="267" y="1652"/>
                  </a:lnTo>
                  <a:lnTo>
                    <a:pt x="272" y="1645"/>
                  </a:lnTo>
                  <a:lnTo>
                    <a:pt x="279" y="1641"/>
                  </a:lnTo>
                  <a:lnTo>
                    <a:pt x="285" y="1636"/>
                  </a:lnTo>
                  <a:lnTo>
                    <a:pt x="293" y="1632"/>
                  </a:lnTo>
                  <a:lnTo>
                    <a:pt x="300" y="1629"/>
                  </a:lnTo>
                  <a:lnTo>
                    <a:pt x="308" y="1626"/>
                  </a:lnTo>
                  <a:lnTo>
                    <a:pt x="317" y="1625"/>
                  </a:lnTo>
                  <a:close/>
                  <a:moveTo>
                    <a:pt x="267" y="1305"/>
                  </a:moveTo>
                  <a:lnTo>
                    <a:pt x="445" y="1278"/>
                  </a:lnTo>
                  <a:lnTo>
                    <a:pt x="454" y="1276"/>
                  </a:lnTo>
                  <a:lnTo>
                    <a:pt x="463" y="1276"/>
                  </a:lnTo>
                  <a:lnTo>
                    <a:pt x="470" y="1278"/>
                  </a:lnTo>
                  <a:lnTo>
                    <a:pt x="479" y="1279"/>
                  </a:lnTo>
                  <a:lnTo>
                    <a:pt x="486" y="1282"/>
                  </a:lnTo>
                  <a:lnTo>
                    <a:pt x="494" y="1285"/>
                  </a:lnTo>
                  <a:lnTo>
                    <a:pt x="501" y="1288"/>
                  </a:lnTo>
                  <a:lnTo>
                    <a:pt x="508" y="1293"/>
                  </a:lnTo>
                  <a:lnTo>
                    <a:pt x="514" y="1298"/>
                  </a:lnTo>
                  <a:lnTo>
                    <a:pt x="520" y="1303"/>
                  </a:lnTo>
                  <a:lnTo>
                    <a:pt x="525" y="1310"/>
                  </a:lnTo>
                  <a:lnTo>
                    <a:pt x="530" y="1316"/>
                  </a:lnTo>
                  <a:lnTo>
                    <a:pt x="534" y="1324"/>
                  </a:lnTo>
                  <a:lnTo>
                    <a:pt x="537" y="1332"/>
                  </a:lnTo>
                  <a:lnTo>
                    <a:pt x="539" y="1339"/>
                  </a:lnTo>
                  <a:lnTo>
                    <a:pt x="541" y="1348"/>
                  </a:lnTo>
                  <a:lnTo>
                    <a:pt x="541" y="1348"/>
                  </a:lnTo>
                  <a:lnTo>
                    <a:pt x="542" y="1356"/>
                  </a:lnTo>
                  <a:lnTo>
                    <a:pt x="542" y="1365"/>
                  </a:lnTo>
                  <a:lnTo>
                    <a:pt x="541" y="1373"/>
                  </a:lnTo>
                  <a:lnTo>
                    <a:pt x="539" y="1381"/>
                  </a:lnTo>
                  <a:lnTo>
                    <a:pt x="537" y="1389"/>
                  </a:lnTo>
                  <a:lnTo>
                    <a:pt x="534" y="1397"/>
                  </a:lnTo>
                  <a:lnTo>
                    <a:pt x="531" y="1404"/>
                  </a:lnTo>
                  <a:lnTo>
                    <a:pt x="526" y="1411"/>
                  </a:lnTo>
                  <a:lnTo>
                    <a:pt x="521" y="1417"/>
                  </a:lnTo>
                  <a:lnTo>
                    <a:pt x="515" y="1422"/>
                  </a:lnTo>
                  <a:lnTo>
                    <a:pt x="509" y="1428"/>
                  </a:lnTo>
                  <a:lnTo>
                    <a:pt x="502" y="1432"/>
                  </a:lnTo>
                  <a:lnTo>
                    <a:pt x="495" y="1437"/>
                  </a:lnTo>
                  <a:lnTo>
                    <a:pt x="487" y="1440"/>
                  </a:lnTo>
                  <a:lnTo>
                    <a:pt x="480" y="1442"/>
                  </a:lnTo>
                  <a:lnTo>
                    <a:pt x="471" y="1444"/>
                  </a:lnTo>
                  <a:lnTo>
                    <a:pt x="293" y="1471"/>
                  </a:lnTo>
                  <a:lnTo>
                    <a:pt x="284" y="1472"/>
                  </a:lnTo>
                  <a:lnTo>
                    <a:pt x="276" y="1472"/>
                  </a:lnTo>
                  <a:lnTo>
                    <a:pt x="268" y="1471"/>
                  </a:lnTo>
                  <a:lnTo>
                    <a:pt x="259" y="1470"/>
                  </a:lnTo>
                  <a:lnTo>
                    <a:pt x="252" y="1468"/>
                  </a:lnTo>
                  <a:lnTo>
                    <a:pt x="244" y="1465"/>
                  </a:lnTo>
                  <a:lnTo>
                    <a:pt x="238" y="1460"/>
                  </a:lnTo>
                  <a:lnTo>
                    <a:pt x="230" y="1456"/>
                  </a:lnTo>
                  <a:lnTo>
                    <a:pt x="224" y="1451"/>
                  </a:lnTo>
                  <a:lnTo>
                    <a:pt x="218" y="1445"/>
                  </a:lnTo>
                  <a:lnTo>
                    <a:pt x="213" y="1439"/>
                  </a:lnTo>
                  <a:lnTo>
                    <a:pt x="209" y="1432"/>
                  </a:lnTo>
                  <a:lnTo>
                    <a:pt x="204" y="1425"/>
                  </a:lnTo>
                  <a:lnTo>
                    <a:pt x="201" y="1417"/>
                  </a:lnTo>
                  <a:lnTo>
                    <a:pt x="199" y="1409"/>
                  </a:lnTo>
                  <a:lnTo>
                    <a:pt x="197" y="1401"/>
                  </a:lnTo>
                  <a:lnTo>
                    <a:pt x="197" y="1401"/>
                  </a:lnTo>
                  <a:lnTo>
                    <a:pt x="197" y="1392"/>
                  </a:lnTo>
                  <a:lnTo>
                    <a:pt x="197" y="1384"/>
                  </a:lnTo>
                  <a:lnTo>
                    <a:pt x="197" y="1376"/>
                  </a:lnTo>
                  <a:lnTo>
                    <a:pt x="199" y="1367"/>
                  </a:lnTo>
                  <a:lnTo>
                    <a:pt x="201" y="1360"/>
                  </a:lnTo>
                  <a:lnTo>
                    <a:pt x="204" y="1352"/>
                  </a:lnTo>
                  <a:lnTo>
                    <a:pt x="207" y="1346"/>
                  </a:lnTo>
                  <a:lnTo>
                    <a:pt x="213" y="1338"/>
                  </a:lnTo>
                  <a:lnTo>
                    <a:pt x="217" y="1332"/>
                  </a:lnTo>
                  <a:lnTo>
                    <a:pt x="224" y="1326"/>
                  </a:lnTo>
                  <a:lnTo>
                    <a:pt x="229" y="1321"/>
                  </a:lnTo>
                  <a:lnTo>
                    <a:pt x="236" y="1316"/>
                  </a:lnTo>
                  <a:lnTo>
                    <a:pt x="243" y="1312"/>
                  </a:lnTo>
                  <a:lnTo>
                    <a:pt x="251" y="1309"/>
                  </a:lnTo>
                  <a:lnTo>
                    <a:pt x="259" y="1307"/>
                  </a:lnTo>
                  <a:lnTo>
                    <a:pt x="267" y="1305"/>
                  </a:lnTo>
                  <a:close/>
                  <a:moveTo>
                    <a:pt x="218" y="987"/>
                  </a:moveTo>
                  <a:lnTo>
                    <a:pt x="397" y="959"/>
                  </a:lnTo>
                  <a:lnTo>
                    <a:pt x="405" y="958"/>
                  </a:lnTo>
                  <a:lnTo>
                    <a:pt x="414" y="958"/>
                  </a:lnTo>
                  <a:lnTo>
                    <a:pt x="421" y="959"/>
                  </a:lnTo>
                  <a:lnTo>
                    <a:pt x="430" y="961"/>
                  </a:lnTo>
                  <a:lnTo>
                    <a:pt x="438" y="964"/>
                  </a:lnTo>
                  <a:lnTo>
                    <a:pt x="445" y="966"/>
                  </a:lnTo>
                  <a:lnTo>
                    <a:pt x="452" y="970"/>
                  </a:lnTo>
                  <a:lnTo>
                    <a:pt x="459" y="975"/>
                  </a:lnTo>
                  <a:lnTo>
                    <a:pt x="466" y="980"/>
                  </a:lnTo>
                  <a:lnTo>
                    <a:pt x="471" y="985"/>
                  </a:lnTo>
                  <a:lnTo>
                    <a:pt x="477" y="992"/>
                  </a:lnTo>
                  <a:lnTo>
                    <a:pt x="481" y="998"/>
                  </a:lnTo>
                  <a:lnTo>
                    <a:pt x="485" y="1006"/>
                  </a:lnTo>
                  <a:lnTo>
                    <a:pt x="488" y="1014"/>
                  </a:lnTo>
                  <a:lnTo>
                    <a:pt x="491" y="1021"/>
                  </a:lnTo>
                  <a:lnTo>
                    <a:pt x="493" y="1030"/>
                  </a:lnTo>
                  <a:lnTo>
                    <a:pt x="493" y="1030"/>
                  </a:lnTo>
                  <a:lnTo>
                    <a:pt x="493" y="1038"/>
                  </a:lnTo>
                  <a:lnTo>
                    <a:pt x="493" y="1047"/>
                  </a:lnTo>
                  <a:lnTo>
                    <a:pt x="493" y="1055"/>
                  </a:lnTo>
                  <a:lnTo>
                    <a:pt x="491" y="1063"/>
                  </a:lnTo>
                  <a:lnTo>
                    <a:pt x="488" y="1071"/>
                  </a:lnTo>
                  <a:lnTo>
                    <a:pt x="485" y="1078"/>
                  </a:lnTo>
                  <a:lnTo>
                    <a:pt x="482" y="1086"/>
                  </a:lnTo>
                  <a:lnTo>
                    <a:pt x="477" y="1093"/>
                  </a:lnTo>
                  <a:lnTo>
                    <a:pt x="472" y="1099"/>
                  </a:lnTo>
                  <a:lnTo>
                    <a:pt x="466" y="1104"/>
                  </a:lnTo>
                  <a:lnTo>
                    <a:pt x="460" y="1110"/>
                  </a:lnTo>
                  <a:lnTo>
                    <a:pt x="453" y="1114"/>
                  </a:lnTo>
                  <a:lnTo>
                    <a:pt x="446" y="1119"/>
                  </a:lnTo>
                  <a:lnTo>
                    <a:pt x="439" y="1122"/>
                  </a:lnTo>
                  <a:lnTo>
                    <a:pt x="430" y="1124"/>
                  </a:lnTo>
                  <a:lnTo>
                    <a:pt x="423" y="1126"/>
                  </a:lnTo>
                  <a:lnTo>
                    <a:pt x="244" y="1153"/>
                  </a:lnTo>
                  <a:lnTo>
                    <a:pt x="236" y="1154"/>
                  </a:lnTo>
                  <a:lnTo>
                    <a:pt x="227" y="1154"/>
                  </a:lnTo>
                  <a:lnTo>
                    <a:pt x="219" y="1153"/>
                  </a:lnTo>
                  <a:lnTo>
                    <a:pt x="211" y="1152"/>
                  </a:lnTo>
                  <a:lnTo>
                    <a:pt x="203" y="1149"/>
                  </a:lnTo>
                  <a:lnTo>
                    <a:pt x="196" y="1146"/>
                  </a:lnTo>
                  <a:lnTo>
                    <a:pt x="188" y="1142"/>
                  </a:lnTo>
                  <a:lnTo>
                    <a:pt x="182" y="1138"/>
                  </a:lnTo>
                  <a:lnTo>
                    <a:pt x="175" y="1133"/>
                  </a:lnTo>
                  <a:lnTo>
                    <a:pt x="170" y="1127"/>
                  </a:lnTo>
                  <a:lnTo>
                    <a:pt x="164" y="1121"/>
                  </a:lnTo>
                  <a:lnTo>
                    <a:pt x="160" y="1114"/>
                  </a:lnTo>
                  <a:lnTo>
                    <a:pt x="156" y="1107"/>
                  </a:lnTo>
                  <a:lnTo>
                    <a:pt x="152" y="1099"/>
                  </a:lnTo>
                  <a:lnTo>
                    <a:pt x="150" y="1091"/>
                  </a:lnTo>
                  <a:lnTo>
                    <a:pt x="148" y="1083"/>
                  </a:lnTo>
                  <a:lnTo>
                    <a:pt x="148" y="1083"/>
                  </a:lnTo>
                  <a:lnTo>
                    <a:pt x="147" y="1074"/>
                  </a:lnTo>
                  <a:lnTo>
                    <a:pt x="147" y="1065"/>
                  </a:lnTo>
                  <a:lnTo>
                    <a:pt x="148" y="1058"/>
                  </a:lnTo>
                  <a:lnTo>
                    <a:pt x="150" y="1049"/>
                  </a:lnTo>
                  <a:lnTo>
                    <a:pt x="152" y="1042"/>
                  </a:lnTo>
                  <a:lnTo>
                    <a:pt x="156" y="1034"/>
                  </a:lnTo>
                  <a:lnTo>
                    <a:pt x="159" y="1027"/>
                  </a:lnTo>
                  <a:lnTo>
                    <a:pt x="163" y="1020"/>
                  </a:lnTo>
                  <a:lnTo>
                    <a:pt x="169" y="1014"/>
                  </a:lnTo>
                  <a:lnTo>
                    <a:pt x="174" y="1008"/>
                  </a:lnTo>
                  <a:lnTo>
                    <a:pt x="180" y="1003"/>
                  </a:lnTo>
                  <a:lnTo>
                    <a:pt x="187" y="998"/>
                  </a:lnTo>
                  <a:lnTo>
                    <a:pt x="195" y="994"/>
                  </a:lnTo>
                  <a:lnTo>
                    <a:pt x="202" y="991"/>
                  </a:lnTo>
                  <a:lnTo>
                    <a:pt x="210" y="989"/>
                  </a:lnTo>
                  <a:lnTo>
                    <a:pt x="218" y="987"/>
                  </a:lnTo>
                  <a:close/>
                  <a:moveTo>
                    <a:pt x="170" y="667"/>
                  </a:moveTo>
                  <a:lnTo>
                    <a:pt x="348" y="640"/>
                  </a:lnTo>
                  <a:lnTo>
                    <a:pt x="356" y="639"/>
                  </a:lnTo>
                  <a:lnTo>
                    <a:pt x="364" y="639"/>
                  </a:lnTo>
                  <a:lnTo>
                    <a:pt x="373" y="639"/>
                  </a:lnTo>
                  <a:lnTo>
                    <a:pt x="380" y="641"/>
                  </a:lnTo>
                  <a:lnTo>
                    <a:pt x="389" y="644"/>
                  </a:lnTo>
                  <a:lnTo>
                    <a:pt x="396" y="647"/>
                  </a:lnTo>
                  <a:lnTo>
                    <a:pt x="403" y="651"/>
                  </a:lnTo>
                  <a:lnTo>
                    <a:pt x="410" y="656"/>
                  </a:lnTo>
                  <a:lnTo>
                    <a:pt x="416" y="660"/>
                  </a:lnTo>
                  <a:lnTo>
                    <a:pt x="421" y="666"/>
                  </a:lnTo>
                  <a:lnTo>
                    <a:pt x="427" y="672"/>
                  </a:lnTo>
                  <a:lnTo>
                    <a:pt x="432" y="679"/>
                  </a:lnTo>
                  <a:lnTo>
                    <a:pt x="435" y="686"/>
                  </a:lnTo>
                  <a:lnTo>
                    <a:pt x="439" y="693"/>
                  </a:lnTo>
                  <a:lnTo>
                    <a:pt x="442" y="702"/>
                  </a:lnTo>
                  <a:lnTo>
                    <a:pt x="443" y="711"/>
                  </a:lnTo>
                  <a:lnTo>
                    <a:pt x="443" y="711"/>
                  </a:lnTo>
                  <a:lnTo>
                    <a:pt x="444" y="719"/>
                  </a:lnTo>
                  <a:lnTo>
                    <a:pt x="444" y="727"/>
                  </a:lnTo>
                  <a:lnTo>
                    <a:pt x="443" y="736"/>
                  </a:lnTo>
                  <a:lnTo>
                    <a:pt x="442" y="743"/>
                  </a:lnTo>
                  <a:lnTo>
                    <a:pt x="440" y="752"/>
                  </a:lnTo>
                  <a:lnTo>
                    <a:pt x="437" y="759"/>
                  </a:lnTo>
                  <a:lnTo>
                    <a:pt x="432" y="766"/>
                  </a:lnTo>
                  <a:lnTo>
                    <a:pt x="428" y="772"/>
                  </a:lnTo>
                  <a:lnTo>
                    <a:pt x="423" y="779"/>
                  </a:lnTo>
                  <a:lnTo>
                    <a:pt x="417" y="785"/>
                  </a:lnTo>
                  <a:lnTo>
                    <a:pt x="411" y="790"/>
                  </a:lnTo>
                  <a:lnTo>
                    <a:pt x="404" y="795"/>
                  </a:lnTo>
                  <a:lnTo>
                    <a:pt x="397" y="798"/>
                  </a:lnTo>
                  <a:lnTo>
                    <a:pt x="389" y="802"/>
                  </a:lnTo>
                  <a:lnTo>
                    <a:pt x="381" y="805"/>
                  </a:lnTo>
                  <a:lnTo>
                    <a:pt x="373" y="806"/>
                  </a:lnTo>
                  <a:lnTo>
                    <a:pt x="195" y="834"/>
                  </a:lnTo>
                  <a:lnTo>
                    <a:pt x="187" y="835"/>
                  </a:lnTo>
                  <a:lnTo>
                    <a:pt x="178" y="835"/>
                  </a:lnTo>
                  <a:lnTo>
                    <a:pt x="170" y="834"/>
                  </a:lnTo>
                  <a:lnTo>
                    <a:pt x="162" y="832"/>
                  </a:lnTo>
                  <a:lnTo>
                    <a:pt x="153" y="830"/>
                  </a:lnTo>
                  <a:lnTo>
                    <a:pt x="146" y="826"/>
                  </a:lnTo>
                  <a:lnTo>
                    <a:pt x="139" y="823"/>
                  </a:lnTo>
                  <a:lnTo>
                    <a:pt x="133" y="818"/>
                  </a:lnTo>
                  <a:lnTo>
                    <a:pt x="126" y="813"/>
                  </a:lnTo>
                  <a:lnTo>
                    <a:pt x="120" y="808"/>
                  </a:lnTo>
                  <a:lnTo>
                    <a:pt x="116" y="802"/>
                  </a:lnTo>
                  <a:lnTo>
                    <a:pt x="110" y="795"/>
                  </a:lnTo>
                  <a:lnTo>
                    <a:pt x="107" y="787"/>
                  </a:lnTo>
                  <a:lnTo>
                    <a:pt x="104" y="780"/>
                  </a:lnTo>
                  <a:lnTo>
                    <a:pt x="100" y="771"/>
                  </a:lnTo>
                  <a:lnTo>
                    <a:pt x="99" y="764"/>
                  </a:lnTo>
                  <a:lnTo>
                    <a:pt x="99" y="764"/>
                  </a:lnTo>
                  <a:lnTo>
                    <a:pt x="98" y="755"/>
                  </a:lnTo>
                  <a:lnTo>
                    <a:pt x="98" y="746"/>
                  </a:lnTo>
                  <a:lnTo>
                    <a:pt x="99" y="738"/>
                  </a:lnTo>
                  <a:lnTo>
                    <a:pt x="100" y="730"/>
                  </a:lnTo>
                  <a:lnTo>
                    <a:pt x="103" y="723"/>
                  </a:lnTo>
                  <a:lnTo>
                    <a:pt x="106" y="715"/>
                  </a:lnTo>
                  <a:lnTo>
                    <a:pt x="110" y="707"/>
                  </a:lnTo>
                  <a:lnTo>
                    <a:pt x="115" y="701"/>
                  </a:lnTo>
                  <a:lnTo>
                    <a:pt x="120" y="694"/>
                  </a:lnTo>
                  <a:lnTo>
                    <a:pt x="125" y="689"/>
                  </a:lnTo>
                  <a:lnTo>
                    <a:pt x="132" y="684"/>
                  </a:lnTo>
                  <a:lnTo>
                    <a:pt x="138" y="679"/>
                  </a:lnTo>
                  <a:lnTo>
                    <a:pt x="146" y="675"/>
                  </a:lnTo>
                  <a:lnTo>
                    <a:pt x="153" y="672"/>
                  </a:lnTo>
                  <a:lnTo>
                    <a:pt x="161" y="668"/>
                  </a:lnTo>
                  <a:lnTo>
                    <a:pt x="170" y="667"/>
                  </a:lnTo>
                  <a:close/>
                  <a:moveTo>
                    <a:pt x="120" y="348"/>
                  </a:moveTo>
                  <a:lnTo>
                    <a:pt x="298" y="320"/>
                  </a:lnTo>
                  <a:lnTo>
                    <a:pt x="307" y="319"/>
                  </a:lnTo>
                  <a:lnTo>
                    <a:pt x="316" y="319"/>
                  </a:lnTo>
                  <a:lnTo>
                    <a:pt x="323" y="320"/>
                  </a:lnTo>
                  <a:lnTo>
                    <a:pt x="332" y="322"/>
                  </a:lnTo>
                  <a:lnTo>
                    <a:pt x="339" y="324"/>
                  </a:lnTo>
                  <a:lnTo>
                    <a:pt x="347" y="328"/>
                  </a:lnTo>
                  <a:lnTo>
                    <a:pt x="354" y="331"/>
                  </a:lnTo>
                  <a:lnTo>
                    <a:pt x="361" y="335"/>
                  </a:lnTo>
                  <a:lnTo>
                    <a:pt x="367" y="341"/>
                  </a:lnTo>
                  <a:lnTo>
                    <a:pt x="373" y="346"/>
                  </a:lnTo>
                  <a:lnTo>
                    <a:pt x="378" y="353"/>
                  </a:lnTo>
                  <a:lnTo>
                    <a:pt x="383" y="359"/>
                  </a:lnTo>
                  <a:lnTo>
                    <a:pt x="387" y="367"/>
                  </a:lnTo>
                  <a:lnTo>
                    <a:pt x="390" y="374"/>
                  </a:lnTo>
                  <a:lnTo>
                    <a:pt x="392" y="383"/>
                  </a:lnTo>
                  <a:lnTo>
                    <a:pt x="394" y="390"/>
                  </a:lnTo>
                  <a:lnTo>
                    <a:pt x="394" y="390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6"/>
                  </a:lnTo>
                  <a:lnTo>
                    <a:pt x="392" y="424"/>
                  </a:lnTo>
                  <a:lnTo>
                    <a:pt x="390" y="432"/>
                  </a:lnTo>
                  <a:lnTo>
                    <a:pt x="387" y="439"/>
                  </a:lnTo>
                  <a:lnTo>
                    <a:pt x="384" y="447"/>
                  </a:lnTo>
                  <a:lnTo>
                    <a:pt x="379" y="453"/>
                  </a:lnTo>
                  <a:lnTo>
                    <a:pt x="374" y="460"/>
                  </a:lnTo>
                  <a:lnTo>
                    <a:pt x="368" y="465"/>
                  </a:lnTo>
                  <a:lnTo>
                    <a:pt x="362" y="471"/>
                  </a:lnTo>
                  <a:lnTo>
                    <a:pt x="356" y="475"/>
                  </a:lnTo>
                  <a:lnTo>
                    <a:pt x="348" y="479"/>
                  </a:lnTo>
                  <a:lnTo>
                    <a:pt x="340" y="482"/>
                  </a:lnTo>
                  <a:lnTo>
                    <a:pt x="333" y="485"/>
                  </a:lnTo>
                  <a:lnTo>
                    <a:pt x="324" y="487"/>
                  </a:lnTo>
                  <a:lnTo>
                    <a:pt x="146" y="514"/>
                  </a:lnTo>
                  <a:lnTo>
                    <a:pt x="137" y="515"/>
                  </a:lnTo>
                  <a:lnTo>
                    <a:pt x="129" y="515"/>
                  </a:lnTo>
                  <a:lnTo>
                    <a:pt x="121" y="514"/>
                  </a:lnTo>
                  <a:lnTo>
                    <a:pt x="112" y="513"/>
                  </a:lnTo>
                  <a:lnTo>
                    <a:pt x="105" y="511"/>
                  </a:lnTo>
                  <a:lnTo>
                    <a:pt x="97" y="507"/>
                  </a:lnTo>
                  <a:lnTo>
                    <a:pt x="90" y="503"/>
                  </a:lnTo>
                  <a:lnTo>
                    <a:pt x="83" y="499"/>
                  </a:lnTo>
                  <a:lnTo>
                    <a:pt x="77" y="493"/>
                  </a:lnTo>
                  <a:lnTo>
                    <a:pt x="71" y="488"/>
                  </a:lnTo>
                  <a:lnTo>
                    <a:pt x="66" y="481"/>
                  </a:lnTo>
                  <a:lnTo>
                    <a:pt x="62" y="475"/>
                  </a:lnTo>
                  <a:lnTo>
                    <a:pt x="57" y="468"/>
                  </a:lnTo>
                  <a:lnTo>
                    <a:pt x="54" y="461"/>
                  </a:lnTo>
                  <a:lnTo>
                    <a:pt x="52" y="452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49" y="435"/>
                  </a:lnTo>
                  <a:lnTo>
                    <a:pt x="49" y="427"/>
                  </a:lnTo>
                  <a:lnTo>
                    <a:pt x="50" y="419"/>
                  </a:lnTo>
                  <a:lnTo>
                    <a:pt x="52" y="410"/>
                  </a:lnTo>
                  <a:lnTo>
                    <a:pt x="54" y="402"/>
                  </a:lnTo>
                  <a:lnTo>
                    <a:pt x="57" y="395"/>
                  </a:lnTo>
                  <a:lnTo>
                    <a:pt x="61" y="388"/>
                  </a:lnTo>
                  <a:lnTo>
                    <a:pt x="66" y="381"/>
                  </a:lnTo>
                  <a:lnTo>
                    <a:pt x="70" y="375"/>
                  </a:lnTo>
                  <a:lnTo>
                    <a:pt x="77" y="369"/>
                  </a:lnTo>
                  <a:lnTo>
                    <a:pt x="82" y="363"/>
                  </a:lnTo>
                  <a:lnTo>
                    <a:pt x="89" y="359"/>
                  </a:lnTo>
                  <a:lnTo>
                    <a:pt x="96" y="356"/>
                  </a:lnTo>
                  <a:lnTo>
                    <a:pt x="104" y="352"/>
                  </a:lnTo>
                  <a:lnTo>
                    <a:pt x="112" y="349"/>
                  </a:lnTo>
                  <a:lnTo>
                    <a:pt x="120" y="348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 userDrawn="1"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 userDrawn="1"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 userDrawn="1"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 userDrawn="1"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917700"/>
            <a:ext cx="3190875" cy="350202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 userDrawn="1"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 userDrawn="1"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 userDrawn="1"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135" name="组合 134"/>
          <p:cNvGrpSpPr/>
          <p:nvPr userDrawn="1"/>
        </p:nvGrpSpPr>
        <p:grpSpPr>
          <a:xfrm>
            <a:off x="6301162" y="1678877"/>
            <a:ext cx="5849563" cy="4262818"/>
            <a:chOff x="6342437" y="2595182"/>
            <a:chExt cx="5849563" cy="4262818"/>
          </a:xfrm>
        </p:grpSpPr>
        <p:sp>
          <p:nvSpPr>
            <p:cNvPr id="157" name="任意多边形: 形状 156"/>
            <p:cNvSpPr/>
            <p:nvPr/>
          </p:nvSpPr>
          <p:spPr bwMode="auto">
            <a:xfrm>
              <a:off x="7702063" y="3509476"/>
              <a:ext cx="3035998" cy="2034350"/>
            </a:xfrm>
            <a:custGeom>
              <a:avLst/>
              <a:gdLst>
                <a:gd name="T0" fmla="*/ 7207 w 7822"/>
                <a:gd name="T1" fmla="*/ 1 h 5239"/>
                <a:gd name="T2" fmla="*/ 7229 w 7822"/>
                <a:gd name="T3" fmla="*/ 0 h 5239"/>
                <a:gd name="T4" fmla="*/ 7251 w 7822"/>
                <a:gd name="T5" fmla="*/ 1 h 5239"/>
                <a:gd name="T6" fmla="*/ 7293 w 7822"/>
                <a:gd name="T7" fmla="*/ 11 h 5239"/>
                <a:gd name="T8" fmla="*/ 7332 w 7822"/>
                <a:gd name="T9" fmla="*/ 27 h 5239"/>
                <a:gd name="T10" fmla="*/ 7367 w 7822"/>
                <a:gd name="T11" fmla="*/ 51 h 5239"/>
                <a:gd name="T12" fmla="*/ 7396 w 7822"/>
                <a:gd name="T13" fmla="*/ 81 h 5239"/>
                <a:gd name="T14" fmla="*/ 7420 w 7822"/>
                <a:gd name="T15" fmla="*/ 116 h 5239"/>
                <a:gd name="T16" fmla="*/ 7436 w 7822"/>
                <a:gd name="T17" fmla="*/ 156 h 5239"/>
                <a:gd name="T18" fmla="*/ 7441 w 7822"/>
                <a:gd name="T19" fmla="*/ 177 h 5239"/>
                <a:gd name="T20" fmla="*/ 7445 w 7822"/>
                <a:gd name="T21" fmla="*/ 199 h 5239"/>
                <a:gd name="T22" fmla="*/ 7822 w 7822"/>
                <a:gd name="T23" fmla="*/ 4378 h 5239"/>
                <a:gd name="T24" fmla="*/ 7822 w 7822"/>
                <a:gd name="T25" fmla="*/ 4400 h 5239"/>
                <a:gd name="T26" fmla="*/ 7817 w 7822"/>
                <a:gd name="T27" fmla="*/ 4432 h 5239"/>
                <a:gd name="T28" fmla="*/ 7804 w 7822"/>
                <a:gd name="T29" fmla="*/ 4472 h 5239"/>
                <a:gd name="T30" fmla="*/ 7784 w 7822"/>
                <a:gd name="T31" fmla="*/ 4510 h 5239"/>
                <a:gd name="T32" fmla="*/ 7757 w 7822"/>
                <a:gd name="T33" fmla="*/ 4541 h 5239"/>
                <a:gd name="T34" fmla="*/ 7724 w 7822"/>
                <a:gd name="T35" fmla="*/ 4568 h 5239"/>
                <a:gd name="T36" fmla="*/ 7687 w 7822"/>
                <a:gd name="T37" fmla="*/ 4589 h 5239"/>
                <a:gd name="T38" fmla="*/ 7655 w 7822"/>
                <a:gd name="T39" fmla="*/ 4599 h 5239"/>
                <a:gd name="T40" fmla="*/ 7634 w 7822"/>
                <a:gd name="T41" fmla="*/ 4603 h 5239"/>
                <a:gd name="T42" fmla="*/ 615 w 7822"/>
                <a:gd name="T43" fmla="*/ 5238 h 5239"/>
                <a:gd name="T44" fmla="*/ 592 w 7822"/>
                <a:gd name="T45" fmla="*/ 5239 h 5239"/>
                <a:gd name="T46" fmla="*/ 571 w 7822"/>
                <a:gd name="T47" fmla="*/ 5238 h 5239"/>
                <a:gd name="T48" fmla="*/ 529 w 7822"/>
                <a:gd name="T49" fmla="*/ 5229 h 5239"/>
                <a:gd name="T50" fmla="*/ 490 w 7822"/>
                <a:gd name="T51" fmla="*/ 5212 h 5239"/>
                <a:gd name="T52" fmla="*/ 455 w 7822"/>
                <a:gd name="T53" fmla="*/ 5188 h 5239"/>
                <a:gd name="T54" fmla="*/ 426 w 7822"/>
                <a:gd name="T55" fmla="*/ 5158 h 5239"/>
                <a:gd name="T56" fmla="*/ 402 w 7822"/>
                <a:gd name="T57" fmla="*/ 5123 h 5239"/>
                <a:gd name="T58" fmla="*/ 386 w 7822"/>
                <a:gd name="T59" fmla="*/ 5083 h 5239"/>
                <a:gd name="T60" fmla="*/ 380 w 7822"/>
                <a:gd name="T61" fmla="*/ 5062 h 5239"/>
                <a:gd name="T62" fmla="*/ 377 w 7822"/>
                <a:gd name="T63" fmla="*/ 5040 h 5239"/>
                <a:gd name="T64" fmla="*/ 0 w 7822"/>
                <a:gd name="T65" fmla="*/ 861 h 5239"/>
                <a:gd name="T66" fmla="*/ 0 w 7822"/>
                <a:gd name="T67" fmla="*/ 839 h 5239"/>
                <a:gd name="T68" fmla="*/ 6 w 7822"/>
                <a:gd name="T69" fmla="*/ 807 h 5239"/>
                <a:gd name="T70" fmla="*/ 18 w 7822"/>
                <a:gd name="T71" fmla="*/ 767 h 5239"/>
                <a:gd name="T72" fmla="*/ 38 w 7822"/>
                <a:gd name="T73" fmla="*/ 730 h 5239"/>
                <a:gd name="T74" fmla="*/ 65 w 7822"/>
                <a:gd name="T75" fmla="*/ 698 h 5239"/>
                <a:gd name="T76" fmla="*/ 98 w 7822"/>
                <a:gd name="T77" fmla="*/ 671 h 5239"/>
                <a:gd name="T78" fmla="*/ 135 w 7822"/>
                <a:gd name="T79" fmla="*/ 650 h 5239"/>
                <a:gd name="T80" fmla="*/ 167 w 7822"/>
                <a:gd name="T81" fmla="*/ 640 h 5239"/>
                <a:gd name="T82" fmla="*/ 188 w 7822"/>
                <a:gd name="T83" fmla="*/ 63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22" h="5239">
                  <a:moveTo>
                    <a:pt x="199" y="635"/>
                  </a:moveTo>
                  <a:lnTo>
                    <a:pt x="7207" y="1"/>
                  </a:lnTo>
                  <a:lnTo>
                    <a:pt x="7219" y="0"/>
                  </a:lnTo>
                  <a:lnTo>
                    <a:pt x="7229" y="0"/>
                  </a:lnTo>
                  <a:lnTo>
                    <a:pt x="7240" y="0"/>
                  </a:lnTo>
                  <a:lnTo>
                    <a:pt x="7251" y="1"/>
                  </a:lnTo>
                  <a:lnTo>
                    <a:pt x="7273" y="4"/>
                  </a:lnTo>
                  <a:lnTo>
                    <a:pt x="7293" y="11"/>
                  </a:lnTo>
                  <a:lnTo>
                    <a:pt x="7313" y="18"/>
                  </a:lnTo>
                  <a:lnTo>
                    <a:pt x="7332" y="27"/>
                  </a:lnTo>
                  <a:lnTo>
                    <a:pt x="7349" y="38"/>
                  </a:lnTo>
                  <a:lnTo>
                    <a:pt x="7367" y="51"/>
                  </a:lnTo>
                  <a:lnTo>
                    <a:pt x="7382" y="65"/>
                  </a:lnTo>
                  <a:lnTo>
                    <a:pt x="7396" y="81"/>
                  </a:lnTo>
                  <a:lnTo>
                    <a:pt x="7409" y="97"/>
                  </a:lnTo>
                  <a:lnTo>
                    <a:pt x="7420" y="116"/>
                  </a:lnTo>
                  <a:lnTo>
                    <a:pt x="7429" y="135"/>
                  </a:lnTo>
                  <a:lnTo>
                    <a:pt x="7436" y="156"/>
                  </a:lnTo>
                  <a:lnTo>
                    <a:pt x="7439" y="167"/>
                  </a:lnTo>
                  <a:lnTo>
                    <a:pt x="7441" y="177"/>
                  </a:lnTo>
                  <a:lnTo>
                    <a:pt x="7443" y="188"/>
                  </a:lnTo>
                  <a:lnTo>
                    <a:pt x="7445" y="199"/>
                  </a:lnTo>
                  <a:lnTo>
                    <a:pt x="7821" y="4366"/>
                  </a:lnTo>
                  <a:lnTo>
                    <a:pt x="7822" y="4378"/>
                  </a:lnTo>
                  <a:lnTo>
                    <a:pt x="7822" y="4389"/>
                  </a:lnTo>
                  <a:lnTo>
                    <a:pt x="7822" y="4400"/>
                  </a:lnTo>
                  <a:lnTo>
                    <a:pt x="7821" y="4410"/>
                  </a:lnTo>
                  <a:lnTo>
                    <a:pt x="7817" y="4432"/>
                  </a:lnTo>
                  <a:lnTo>
                    <a:pt x="7811" y="4453"/>
                  </a:lnTo>
                  <a:lnTo>
                    <a:pt x="7804" y="4472"/>
                  </a:lnTo>
                  <a:lnTo>
                    <a:pt x="7795" y="4491"/>
                  </a:lnTo>
                  <a:lnTo>
                    <a:pt x="7784" y="4510"/>
                  </a:lnTo>
                  <a:lnTo>
                    <a:pt x="7771" y="4526"/>
                  </a:lnTo>
                  <a:lnTo>
                    <a:pt x="7757" y="4541"/>
                  </a:lnTo>
                  <a:lnTo>
                    <a:pt x="7741" y="4556"/>
                  </a:lnTo>
                  <a:lnTo>
                    <a:pt x="7724" y="4568"/>
                  </a:lnTo>
                  <a:lnTo>
                    <a:pt x="7706" y="4579"/>
                  </a:lnTo>
                  <a:lnTo>
                    <a:pt x="7687" y="4589"/>
                  </a:lnTo>
                  <a:lnTo>
                    <a:pt x="7666" y="4595"/>
                  </a:lnTo>
                  <a:lnTo>
                    <a:pt x="7655" y="4599"/>
                  </a:lnTo>
                  <a:lnTo>
                    <a:pt x="7644" y="4601"/>
                  </a:lnTo>
                  <a:lnTo>
                    <a:pt x="7634" y="4603"/>
                  </a:lnTo>
                  <a:lnTo>
                    <a:pt x="7623" y="4604"/>
                  </a:lnTo>
                  <a:lnTo>
                    <a:pt x="615" y="5238"/>
                  </a:lnTo>
                  <a:lnTo>
                    <a:pt x="604" y="5239"/>
                  </a:lnTo>
                  <a:lnTo>
                    <a:pt x="592" y="5239"/>
                  </a:lnTo>
                  <a:lnTo>
                    <a:pt x="581" y="5239"/>
                  </a:lnTo>
                  <a:lnTo>
                    <a:pt x="571" y="5238"/>
                  </a:lnTo>
                  <a:lnTo>
                    <a:pt x="549" y="5235"/>
                  </a:lnTo>
                  <a:lnTo>
                    <a:pt x="529" y="5229"/>
                  </a:lnTo>
                  <a:lnTo>
                    <a:pt x="509" y="5222"/>
                  </a:lnTo>
                  <a:lnTo>
                    <a:pt x="490" y="5212"/>
                  </a:lnTo>
                  <a:lnTo>
                    <a:pt x="472" y="5201"/>
                  </a:lnTo>
                  <a:lnTo>
                    <a:pt x="455" y="5188"/>
                  </a:lnTo>
                  <a:lnTo>
                    <a:pt x="440" y="5174"/>
                  </a:lnTo>
                  <a:lnTo>
                    <a:pt x="426" y="5158"/>
                  </a:lnTo>
                  <a:lnTo>
                    <a:pt x="413" y="5142"/>
                  </a:lnTo>
                  <a:lnTo>
                    <a:pt x="402" y="5123"/>
                  </a:lnTo>
                  <a:lnTo>
                    <a:pt x="393" y="5104"/>
                  </a:lnTo>
                  <a:lnTo>
                    <a:pt x="386" y="5083"/>
                  </a:lnTo>
                  <a:lnTo>
                    <a:pt x="383" y="5072"/>
                  </a:lnTo>
                  <a:lnTo>
                    <a:pt x="380" y="5062"/>
                  </a:lnTo>
                  <a:lnTo>
                    <a:pt x="378" y="5051"/>
                  </a:lnTo>
                  <a:lnTo>
                    <a:pt x="377" y="5040"/>
                  </a:lnTo>
                  <a:lnTo>
                    <a:pt x="1" y="873"/>
                  </a:lnTo>
                  <a:lnTo>
                    <a:pt x="0" y="861"/>
                  </a:lnTo>
                  <a:lnTo>
                    <a:pt x="0" y="850"/>
                  </a:lnTo>
                  <a:lnTo>
                    <a:pt x="0" y="839"/>
                  </a:lnTo>
                  <a:lnTo>
                    <a:pt x="1" y="829"/>
                  </a:lnTo>
                  <a:lnTo>
                    <a:pt x="6" y="807"/>
                  </a:lnTo>
                  <a:lnTo>
                    <a:pt x="11" y="786"/>
                  </a:lnTo>
                  <a:lnTo>
                    <a:pt x="18" y="767"/>
                  </a:lnTo>
                  <a:lnTo>
                    <a:pt x="27" y="747"/>
                  </a:lnTo>
                  <a:lnTo>
                    <a:pt x="38" y="730"/>
                  </a:lnTo>
                  <a:lnTo>
                    <a:pt x="51" y="713"/>
                  </a:lnTo>
                  <a:lnTo>
                    <a:pt x="65" y="698"/>
                  </a:lnTo>
                  <a:lnTo>
                    <a:pt x="81" y="684"/>
                  </a:lnTo>
                  <a:lnTo>
                    <a:pt x="98" y="671"/>
                  </a:lnTo>
                  <a:lnTo>
                    <a:pt x="116" y="660"/>
                  </a:lnTo>
                  <a:lnTo>
                    <a:pt x="135" y="650"/>
                  </a:lnTo>
                  <a:lnTo>
                    <a:pt x="156" y="644"/>
                  </a:lnTo>
                  <a:lnTo>
                    <a:pt x="167" y="640"/>
                  </a:lnTo>
                  <a:lnTo>
                    <a:pt x="177" y="638"/>
                  </a:lnTo>
                  <a:lnTo>
                    <a:pt x="188" y="636"/>
                  </a:lnTo>
                  <a:lnTo>
                    <a:pt x="199" y="6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58" name="任意多边形: 形状 157"/>
            <p:cNvSpPr/>
            <p:nvPr/>
          </p:nvSpPr>
          <p:spPr bwMode="auto">
            <a:xfrm>
              <a:off x="7909769" y="3587122"/>
              <a:ext cx="2572057" cy="1160822"/>
            </a:xfrm>
            <a:custGeom>
              <a:avLst/>
              <a:gdLst>
                <a:gd name="T0" fmla="*/ 6319 w 6626"/>
                <a:gd name="T1" fmla="*/ 1 h 2994"/>
                <a:gd name="T2" fmla="*/ 6339 w 6626"/>
                <a:gd name="T3" fmla="*/ 1 h 2994"/>
                <a:gd name="T4" fmla="*/ 6357 w 6626"/>
                <a:gd name="T5" fmla="*/ 5 h 2994"/>
                <a:gd name="T6" fmla="*/ 6375 w 6626"/>
                <a:gd name="T7" fmla="*/ 12 h 2994"/>
                <a:gd name="T8" fmla="*/ 6390 w 6626"/>
                <a:gd name="T9" fmla="*/ 23 h 2994"/>
                <a:gd name="T10" fmla="*/ 6403 w 6626"/>
                <a:gd name="T11" fmla="*/ 36 h 2994"/>
                <a:gd name="T12" fmla="*/ 6412 w 6626"/>
                <a:gd name="T13" fmla="*/ 51 h 2994"/>
                <a:gd name="T14" fmla="*/ 6420 w 6626"/>
                <a:gd name="T15" fmla="*/ 68 h 2994"/>
                <a:gd name="T16" fmla="*/ 6423 w 6626"/>
                <a:gd name="T17" fmla="*/ 88 h 2994"/>
                <a:gd name="T18" fmla="*/ 6626 w 6626"/>
                <a:gd name="T19" fmla="*/ 2336 h 2994"/>
                <a:gd name="T20" fmla="*/ 6624 w 6626"/>
                <a:gd name="T21" fmla="*/ 2355 h 2994"/>
                <a:gd name="T22" fmla="*/ 6618 w 6626"/>
                <a:gd name="T23" fmla="*/ 2372 h 2994"/>
                <a:gd name="T24" fmla="*/ 6609 w 6626"/>
                <a:gd name="T25" fmla="*/ 2389 h 2994"/>
                <a:gd name="T26" fmla="*/ 6597 w 6626"/>
                <a:gd name="T27" fmla="*/ 2403 h 2994"/>
                <a:gd name="T28" fmla="*/ 6583 w 6626"/>
                <a:gd name="T29" fmla="*/ 2415 h 2994"/>
                <a:gd name="T30" fmla="*/ 6567 w 6626"/>
                <a:gd name="T31" fmla="*/ 2423 h 2994"/>
                <a:gd name="T32" fmla="*/ 6549 w 6626"/>
                <a:gd name="T33" fmla="*/ 2429 h 2994"/>
                <a:gd name="T34" fmla="*/ 306 w 6626"/>
                <a:gd name="T35" fmla="*/ 2994 h 2994"/>
                <a:gd name="T36" fmla="*/ 286 w 6626"/>
                <a:gd name="T37" fmla="*/ 2994 h 2994"/>
                <a:gd name="T38" fmla="*/ 268 w 6626"/>
                <a:gd name="T39" fmla="*/ 2990 h 2994"/>
                <a:gd name="T40" fmla="*/ 251 w 6626"/>
                <a:gd name="T41" fmla="*/ 2982 h 2994"/>
                <a:gd name="T42" fmla="*/ 236 w 6626"/>
                <a:gd name="T43" fmla="*/ 2973 h 2994"/>
                <a:gd name="T44" fmla="*/ 224 w 6626"/>
                <a:gd name="T45" fmla="*/ 2959 h 2994"/>
                <a:gd name="T46" fmla="*/ 213 w 6626"/>
                <a:gd name="T47" fmla="*/ 2943 h 2994"/>
                <a:gd name="T48" fmla="*/ 205 w 6626"/>
                <a:gd name="T49" fmla="*/ 2926 h 2994"/>
                <a:gd name="T50" fmla="*/ 202 w 6626"/>
                <a:gd name="T51" fmla="*/ 2908 h 2994"/>
                <a:gd name="T52" fmla="*/ 0 w 6626"/>
                <a:gd name="T53" fmla="*/ 659 h 2994"/>
                <a:gd name="T54" fmla="*/ 2 w 6626"/>
                <a:gd name="T55" fmla="*/ 640 h 2994"/>
                <a:gd name="T56" fmla="*/ 7 w 6626"/>
                <a:gd name="T57" fmla="*/ 622 h 2994"/>
                <a:gd name="T58" fmla="*/ 16 w 6626"/>
                <a:gd name="T59" fmla="*/ 606 h 2994"/>
                <a:gd name="T60" fmla="*/ 28 w 6626"/>
                <a:gd name="T61" fmla="*/ 592 h 2994"/>
                <a:gd name="T62" fmla="*/ 42 w 6626"/>
                <a:gd name="T63" fmla="*/ 581 h 2994"/>
                <a:gd name="T64" fmla="*/ 58 w 6626"/>
                <a:gd name="T65" fmla="*/ 571 h 2994"/>
                <a:gd name="T66" fmla="*/ 77 w 6626"/>
                <a:gd name="T67" fmla="*/ 566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26" h="2994">
                  <a:moveTo>
                    <a:pt x="86" y="565"/>
                  </a:moveTo>
                  <a:lnTo>
                    <a:pt x="6319" y="1"/>
                  </a:lnTo>
                  <a:lnTo>
                    <a:pt x="6329" y="0"/>
                  </a:lnTo>
                  <a:lnTo>
                    <a:pt x="6339" y="1"/>
                  </a:lnTo>
                  <a:lnTo>
                    <a:pt x="6349" y="2"/>
                  </a:lnTo>
                  <a:lnTo>
                    <a:pt x="6357" y="5"/>
                  </a:lnTo>
                  <a:lnTo>
                    <a:pt x="6366" y="9"/>
                  </a:lnTo>
                  <a:lnTo>
                    <a:pt x="6375" y="12"/>
                  </a:lnTo>
                  <a:lnTo>
                    <a:pt x="6382" y="17"/>
                  </a:lnTo>
                  <a:lnTo>
                    <a:pt x="6390" y="23"/>
                  </a:lnTo>
                  <a:lnTo>
                    <a:pt x="6396" y="29"/>
                  </a:lnTo>
                  <a:lnTo>
                    <a:pt x="6403" y="36"/>
                  </a:lnTo>
                  <a:lnTo>
                    <a:pt x="6408" y="43"/>
                  </a:lnTo>
                  <a:lnTo>
                    <a:pt x="6412" y="51"/>
                  </a:lnTo>
                  <a:lnTo>
                    <a:pt x="6417" y="59"/>
                  </a:lnTo>
                  <a:lnTo>
                    <a:pt x="6420" y="68"/>
                  </a:lnTo>
                  <a:lnTo>
                    <a:pt x="6422" y="78"/>
                  </a:lnTo>
                  <a:lnTo>
                    <a:pt x="6423" y="88"/>
                  </a:lnTo>
                  <a:lnTo>
                    <a:pt x="6625" y="2326"/>
                  </a:lnTo>
                  <a:lnTo>
                    <a:pt x="6626" y="2336"/>
                  </a:lnTo>
                  <a:lnTo>
                    <a:pt x="6625" y="2345"/>
                  </a:lnTo>
                  <a:lnTo>
                    <a:pt x="6624" y="2355"/>
                  </a:lnTo>
                  <a:lnTo>
                    <a:pt x="6621" y="2364"/>
                  </a:lnTo>
                  <a:lnTo>
                    <a:pt x="6618" y="2372"/>
                  </a:lnTo>
                  <a:lnTo>
                    <a:pt x="6614" y="2381"/>
                  </a:lnTo>
                  <a:lnTo>
                    <a:pt x="6609" y="2389"/>
                  </a:lnTo>
                  <a:lnTo>
                    <a:pt x="6604" y="2396"/>
                  </a:lnTo>
                  <a:lnTo>
                    <a:pt x="6597" y="2403"/>
                  </a:lnTo>
                  <a:lnTo>
                    <a:pt x="6591" y="2409"/>
                  </a:lnTo>
                  <a:lnTo>
                    <a:pt x="6583" y="2415"/>
                  </a:lnTo>
                  <a:lnTo>
                    <a:pt x="6576" y="2419"/>
                  </a:lnTo>
                  <a:lnTo>
                    <a:pt x="6567" y="2423"/>
                  </a:lnTo>
                  <a:lnTo>
                    <a:pt x="6558" y="2426"/>
                  </a:lnTo>
                  <a:lnTo>
                    <a:pt x="6549" y="2429"/>
                  </a:lnTo>
                  <a:lnTo>
                    <a:pt x="6539" y="2430"/>
                  </a:lnTo>
                  <a:lnTo>
                    <a:pt x="306" y="2994"/>
                  </a:lnTo>
                  <a:lnTo>
                    <a:pt x="296" y="2994"/>
                  </a:lnTo>
                  <a:lnTo>
                    <a:pt x="286" y="2994"/>
                  </a:lnTo>
                  <a:lnTo>
                    <a:pt x="278" y="2992"/>
                  </a:lnTo>
                  <a:lnTo>
                    <a:pt x="268" y="2990"/>
                  </a:lnTo>
                  <a:lnTo>
                    <a:pt x="259" y="2987"/>
                  </a:lnTo>
                  <a:lnTo>
                    <a:pt x="251" y="2982"/>
                  </a:lnTo>
                  <a:lnTo>
                    <a:pt x="243" y="2978"/>
                  </a:lnTo>
                  <a:lnTo>
                    <a:pt x="236" y="2973"/>
                  </a:lnTo>
                  <a:lnTo>
                    <a:pt x="229" y="2966"/>
                  </a:lnTo>
                  <a:lnTo>
                    <a:pt x="224" y="2959"/>
                  </a:lnTo>
                  <a:lnTo>
                    <a:pt x="217" y="2952"/>
                  </a:lnTo>
                  <a:lnTo>
                    <a:pt x="213" y="2943"/>
                  </a:lnTo>
                  <a:lnTo>
                    <a:pt x="208" y="2935"/>
                  </a:lnTo>
                  <a:lnTo>
                    <a:pt x="205" y="2926"/>
                  </a:lnTo>
                  <a:lnTo>
                    <a:pt x="203" y="2918"/>
                  </a:lnTo>
                  <a:lnTo>
                    <a:pt x="202" y="2908"/>
                  </a:lnTo>
                  <a:lnTo>
                    <a:pt x="0" y="669"/>
                  </a:lnTo>
                  <a:lnTo>
                    <a:pt x="0" y="659"/>
                  </a:lnTo>
                  <a:lnTo>
                    <a:pt x="0" y="649"/>
                  </a:lnTo>
                  <a:lnTo>
                    <a:pt x="2" y="640"/>
                  </a:lnTo>
                  <a:lnTo>
                    <a:pt x="4" y="631"/>
                  </a:lnTo>
                  <a:lnTo>
                    <a:pt x="7" y="622"/>
                  </a:lnTo>
                  <a:lnTo>
                    <a:pt x="12" y="614"/>
                  </a:lnTo>
                  <a:lnTo>
                    <a:pt x="16" y="606"/>
                  </a:lnTo>
                  <a:lnTo>
                    <a:pt x="22" y="599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2" y="581"/>
                  </a:lnTo>
                  <a:lnTo>
                    <a:pt x="50" y="575"/>
                  </a:lnTo>
                  <a:lnTo>
                    <a:pt x="58" y="571"/>
                  </a:lnTo>
                  <a:lnTo>
                    <a:pt x="68" y="568"/>
                  </a:lnTo>
                  <a:lnTo>
                    <a:pt x="77" y="566"/>
                  </a:lnTo>
                  <a:lnTo>
                    <a:pt x="86" y="56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59" name="任意多边形: 形状 158"/>
            <p:cNvSpPr/>
            <p:nvPr/>
          </p:nvSpPr>
          <p:spPr bwMode="auto">
            <a:xfrm>
              <a:off x="8183474" y="3546357"/>
              <a:ext cx="1931470" cy="279529"/>
            </a:xfrm>
            <a:custGeom>
              <a:avLst/>
              <a:gdLst>
                <a:gd name="T0" fmla="*/ 4903 w 4974"/>
                <a:gd name="T1" fmla="*/ 289 h 723"/>
                <a:gd name="T2" fmla="*/ 109 w 4974"/>
                <a:gd name="T3" fmla="*/ 723 h 723"/>
                <a:gd name="T4" fmla="*/ 100 w 4974"/>
                <a:gd name="T5" fmla="*/ 723 h 723"/>
                <a:gd name="T6" fmla="*/ 92 w 4974"/>
                <a:gd name="T7" fmla="*/ 721 h 723"/>
                <a:gd name="T8" fmla="*/ 84 w 4974"/>
                <a:gd name="T9" fmla="*/ 718 h 723"/>
                <a:gd name="T10" fmla="*/ 75 w 4974"/>
                <a:gd name="T11" fmla="*/ 714 h 723"/>
                <a:gd name="T12" fmla="*/ 68 w 4974"/>
                <a:gd name="T13" fmla="*/ 708 h 723"/>
                <a:gd name="T14" fmla="*/ 60 w 4974"/>
                <a:gd name="T15" fmla="*/ 701 h 723"/>
                <a:gd name="T16" fmla="*/ 53 w 4974"/>
                <a:gd name="T17" fmla="*/ 693 h 723"/>
                <a:gd name="T18" fmla="*/ 46 w 4974"/>
                <a:gd name="T19" fmla="*/ 684 h 723"/>
                <a:gd name="T20" fmla="*/ 40 w 4974"/>
                <a:gd name="T21" fmla="*/ 674 h 723"/>
                <a:gd name="T22" fmla="*/ 33 w 4974"/>
                <a:gd name="T23" fmla="*/ 663 h 723"/>
                <a:gd name="T24" fmla="*/ 29 w 4974"/>
                <a:gd name="T25" fmla="*/ 651 h 723"/>
                <a:gd name="T26" fmla="*/ 24 w 4974"/>
                <a:gd name="T27" fmla="*/ 638 h 723"/>
                <a:gd name="T28" fmla="*/ 19 w 4974"/>
                <a:gd name="T29" fmla="*/ 624 h 723"/>
                <a:gd name="T30" fmla="*/ 16 w 4974"/>
                <a:gd name="T31" fmla="*/ 610 h 723"/>
                <a:gd name="T32" fmla="*/ 14 w 4974"/>
                <a:gd name="T33" fmla="*/ 596 h 723"/>
                <a:gd name="T34" fmla="*/ 12 w 4974"/>
                <a:gd name="T35" fmla="*/ 581 h 723"/>
                <a:gd name="T36" fmla="*/ 0 w 4974"/>
                <a:gd name="T37" fmla="*/ 449 h 723"/>
                <a:gd name="T38" fmla="*/ 4961 w 4974"/>
                <a:gd name="T39" fmla="*/ 0 h 723"/>
                <a:gd name="T40" fmla="*/ 4973 w 4974"/>
                <a:gd name="T41" fmla="*/ 132 h 723"/>
                <a:gd name="T42" fmla="*/ 4974 w 4974"/>
                <a:gd name="T43" fmla="*/ 147 h 723"/>
                <a:gd name="T44" fmla="*/ 4974 w 4974"/>
                <a:gd name="T45" fmla="*/ 162 h 723"/>
                <a:gd name="T46" fmla="*/ 4973 w 4974"/>
                <a:gd name="T47" fmla="*/ 176 h 723"/>
                <a:gd name="T48" fmla="*/ 4972 w 4974"/>
                <a:gd name="T49" fmla="*/ 190 h 723"/>
                <a:gd name="T50" fmla="*/ 4968 w 4974"/>
                <a:gd name="T51" fmla="*/ 203 h 723"/>
                <a:gd name="T52" fmla="*/ 4966 w 4974"/>
                <a:gd name="T53" fmla="*/ 216 h 723"/>
                <a:gd name="T54" fmla="*/ 4962 w 4974"/>
                <a:gd name="T55" fmla="*/ 228 h 723"/>
                <a:gd name="T56" fmla="*/ 4958 w 4974"/>
                <a:gd name="T57" fmla="*/ 239 h 723"/>
                <a:gd name="T58" fmla="*/ 4952 w 4974"/>
                <a:gd name="T59" fmla="*/ 250 h 723"/>
                <a:gd name="T60" fmla="*/ 4947 w 4974"/>
                <a:gd name="T61" fmla="*/ 259 h 723"/>
                <a:gd name="T62" fmla="*/ 4940 w 4974"/>
                <a:gd name="T63" fmla="*/ 267 h 723"/>
                <a:gd name="T64" fmla="*/ 4934 w 4974"/>
                <a:gd name="T65" fmla="*/ 274 h 723"/>
                <a:gd name="T66" fmla="*/ 4926 w 4974"/>
                <a:gd name="T67" fmla="*/ 280 h 723"/>
                <a:gd name="T68" fmla="*/ 4919 w 4974"/>
                <a:gd name="T69" fmla="*/ 285 h 723"/>
                <a:gd name="T70" fmla="*/ 4911 w 4974"/>
                <a:gd name="T71" fmla="*/ 287 h 723"/>
                <a:gd name="T72" fmla="*/ 4903 w 4974"/>
                <a:gd name="T73" fmla="*/ 289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4" h="723">
                  <a:moveTo>
                    <a:pt x="4903" y="289"/>
                  </a:moveTo>
                  <a:lnTo>
                    <a:pt x="109" y="723"/>
                  </a:lnTo>
                  <a:lnTo>
                    <a:pt x="100" y="723"/>
                  </a:lnTo>
                  <a:lnTo>
                    <a:pt x="92" y="721"/>
                  </a:lnTo>
                  <a:lnTo>
                    <a:pt x="84" y="718"/>
                  </a:lnTo>
                  <a:lnTo>
                    <a:pt x="75" y="714"/>
                  </a:lnTo>
                  <a:lnTo>
                    <a:pt x="68" y="708"/>
                  </a:lnTo>
                  <a:lnTo>
                    <a:pt x="60" y="701"/>
                  </a:lnTo>
                  <a:lnTo>
                    <a:pt x="53" y="693"/>
                  </a:lnTo>
                  <a:lnTo>
                    <a:pt x="46" y="684"/>
                  </a:lnTo>
                  <a:lnTo>
                    <a:pt x="40" y="674"/>
                  </a:lnTo>
                  <a:lnTo>
                    <a:pt x="33" y="663"/>
                  </a:lnTo>
                  <a:lnTo>
                    <a:pt x="29" y="651"/>
                  </a:lnTo>
                  <a:lnTo>
                    <a:pt x="24" y="638"/>
                  </a:lnTo>
                  <a:lnTo>
                    <a:pt x="19" y="624"/>
                  </a:lnTo>
                  <a:lnTo>
                    <a:pt x="16" y="610"/>
                  </a:lnTo>
                  <a:lnTo>
                    <a:pt x="14" y="596"/>
                  </a:lnTo>
                  <a:lnTo>
                    <a:pt x="12" y="581"/>
                  </a:lnTo>
                  <a:lnTo>
                    <a:pt x="0" y="449"/>
                  </a:lnTo>
                  <a:lnTo>
                    <a:pt x="4961" y="0"/>
                  </a:lnTo>
                  <a:lnTo>
                    <a:pt x="4973" y="132"/>
                  </a:lnTo>
                  <a:lnTo>
                    <a:pt x="4974" y="147"/>
                  </a:lnTo>
                  <a:lnTo>
                    <a:pt x="4974" y="162"/>
                  </a:lnTo>
                  <a:lnTo>
                    <a:pt x="4973" y="176"/>
                  </a:lnTo>
                  <a:lnTo>
                    <a:pt x="4972" y="190"/>
                  </a:lnTo>
                  <a:lnTo>
                    <a:pt x="4968" y="203"/>
                  </a:lnTo>
                  <a:lnTo>
                    <a:pt x="4966" y="216"/>
                  </a:lnTo>
                  <a:lnTo>
                    <a:pt x="4962" y="228"/>
                  </a:lnTo>
                  <a:lnTo>
                    <a:pt x="4958" y="239"/>
                  </a:lnTo>
                  <a:lnTo>
                    <a:pt x="4952" y="250"/>
                  </a:lnTo>
                  <a:lnTo>
                    <a:pt x="4947" y="259"/>
                  </a:lnTo>
                  <a:lnTo>
                    <a:pt x="4940" y="267"/>
                  </a:lnTo>
                  <a:lnTo>
                    <a:pt x="4934" y="274"/>
                  </a:lnTo>
                  <a:lnTo>
                    <a:pt x="4926" y="280"/>
                  </a:lnTo>
                  <a:lnTo>
                    <a:pt x="4919" y="285"/>
                  </a:lnTo>
                  <a:lnTo>
                    <a:pt x="4911" y="287"/>
                  </a:lnTo>
                  <a:lnTo>
                    <a:pt x="4903" y="28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0" name="任意多边形: 形状 159"/>
            <p:cNvSpPr/>
            <p:nvPr/>
          </p:nvSpPr>
          <p:spPr bwMode="auto">
            <a:xfrm>
              <a:off x="7952474" y="3899651"/>
              <a:ext cx="157236" cy="85411"/>
            </a:xfrm>
            <a:custGeom>
              <a:avLst/>
              <a:gdLst>
                <a:gd name="T0" fmla="*/ 0 w 406"/>
                <a:gd name="T1" fmla="*/ 34 h 222"/>
                <a:gd name="T2" fmla="*/ 388 w 406"/>
                <a:gd name="T3" fmla="*/ 0 h 222"/>
                <a:gd name="T4" fmla="*/ 406 w 406"/>
                <a:gd name="T5" fmla="*/ 186 h 222"/>
                <a:gd name="T6" fmla="*/ 18 w 406"/>
                <a:gd name="T7" fmla="*/ 222 h 222"/>
                <a:gd name="T8" fmla="*/ 0 w 406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1" name="任意多边形: 形状 160"/>
            <p:cNvSpPr/>
            <p:nvPr/>
          </p:nvSpPr>
          <p:spPr bwMode="auto">
            <a:xfrm>
              <a:off x="8123298" y="3884121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9 w 405"/>
                <a:gd name="T3" fmla="*/ 0 h 222"/>
                <a:gd name="T4" fmla="*/ 405 w 405"/>
                <a:gd name="T5" fmla="*/ 186 h 222"/>
                <a:gd name="T6" fmla="*/ 18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2" name="任意多边形: 形状 161"/>
            <p:cNvSpPr/>
            <p:nvPr/>
          </p:nvSpPr>
          <p:spPr bwMode="auto">
            <a:xfrm>
              <a:off x="8298004" y="3868592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7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7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3" name="任意多边形: 形状 162"/>
            <p:cNvSpPr/>
            <p:nvPr/>
          </p:nvSpPr>
          <p:spPr bwMode="auto">
            <a:xfrm>
              <a:off x="8468827" y="3853063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8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8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4" name="任意多边形: 形状 163"/>
            <p:cNvSpPr/>
            <p:nvPr/>
          </p:nvSpPr>
          <p:spPr bwMode="auto">
            <a:xfrm>
              <a:off x="8645473" y="3835592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7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7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5" name="任意多边形: 形状 164"/>
            <p:cNvSpPr/>
            <p:nvPr/>
          </p:nvSpPr>
          <p:spPr bwMode="auto">
            <a:xfrm>
              <a:off x="8816297" y="3820064"/>
              <a:ext cx="157236" cy="87353"/>
            </a:xfrm>
            <a:custGeom>
              <a:avLst/>
              <a:gdLst>
                <a:gd name="T0" fmla="*/ 0 w 406"/>
                <a:gd name="T1" fmla="*/ 34 h 221"/>
                <a:gd name="T2" fmla="*/ 388 w 406"/>
                <a:gd name="T3" fmla="*/ 0 h 221"/>
                <a:gd name="T4" fmla="*/ 406 w 406"/>
                <a:gd name="T5" fmla="*/ 186 h 221"/>
                <a:gd name="T6" fmla="*/ 18 w 406"/>
                <a:gd name="T7" fmla="*/ 221 h 221"/>
                <a:gd name="T8" fmla="*/ 0 w 406"/>
                <a:gd name="T9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1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6" name="任意多边形: 形状 165"/>
            <p:cNvSpPr/>
            <p:nvPr/>
          </p:nvSpPr>
          <p:spPr bwMode="auto">
            <a:xfrm>
              <a:off x="9159885" y="3789004"/>
              <a:ext cx="157236" cy="87353"/>
            </a:xfrm>
            <a:custGeom>
              <a:avLst/>
              <a:gdLst>
                <a:gd name="T0" fmla="*/ 0 w 406"/>
                <a:gd name="T1" fmla="*/ 36 h 223"/>
                <a:gd name="T2" fmla="*/ 388 w 406"/>
                <a:gd name="T3" fmla="*/ 0 h 223"/>
                <a:gd name="T4" fmla="*/ 406 w 406"/>
                <a:gd name="T5" fmla="*/ 188 h 223"/>
                <a:gd name="T6" fmla="*/ 18 w 406"/>
                <a:gd name="T7" fmla="*/ 223 h 223"/>
                <a:gd name="T8" fmla="*/ 0 w 406"/>
                <a:gd name="T9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3">
                  <a:moveTo>
                    <a:pt x="0" y="36"/>
                  </a:moveTo>
                  <a:lnTo>
                    <a:pt x="388" y="0"/>
                  </a:lnTo>
                  <a:lnTo>
                    <a:pt x="406" y="188"/>
                  </a:lnTo>
                  <a:lnTo>
                    <a:pt x="18" y="2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7" name="任意多边形: 形状 166"/>
            <p:cNvSpPr/>
            <p:nvPr/>
          </p:nvSpPr>
          <p:spPr bwMode="auto">
            <a:xfrm>
              <a:off x="9346238" y="3771534"/>
              <a:ext cx="15917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8" name="任意多边形: 形状 167"/>
            <p:cNvSpPr/>
            <p:nvPr/>
          </p:nvSpPr>
          <p:spPr bwMode="auto">
            <a:xfrm>
              <a:off x="9524826" y="3756004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9" name="任意多边形: 形状 168"/>
            <p:cNvSpPr/>
            <p:nvPr/>
          </p:nvSpPr>
          <p:spPr bwMode="auto">
            <a:xfrm>
              <a:off x="9695649" y="3740475"/>
              <a:ext cx="157236" cy="87353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0" name="任意多边形: 形状 169"/>
            <p:cNvSpPr/>
            <p:nvPr/>
          </p:nvSpPr>
          <p:spPr bwMode="auto">
            <a:xfrm>
              <a:off x="9868413" y="3724945"/>
              <a:ext cx="157236" cy="87353"/>
            </a:xfrm>
            <a:custGeom>
              <a:avLst/>
              <a:gdLst>
                <a:gd name="T0" fmla="*/ 0 w 405"/>
                <a:gd name="T1" fmla="*/ 35 h 222"/>
                <a:gd name="T2" fmla="*/ 389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5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1" name="任意多边形: 形状 170"/>
            <p:cNvSpPr/>
            <p:nvPr/>
          </p:nvSpPr>
          <p:spPr bwMode="auto">
            <a:xfrm>
              <a:off x="10039236" y="3709416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7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2" name="任意多边形: 形状 171"/>
            <p:cNvSpPr/>
            <p:nvPr/>
          </p:nvSpPr>
          <p:spPr bwMode="auto">
            <a:xfrm>
              <a:off x="10215884" y="3693886"/>
              <a:ext cx="157236" cy="85411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3" name="任意多边形: 形状 172"/>
            <p:cNvSpPr/>
            <p:nvPr/>
          </p:nvSpPr>
          <p:spPr bwMode="auto">
            <a:xfrm>
              <a:off x="7962180" y="399865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4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4" name="任意多边形: 形状 173"/>
            <p:cNvSpPr/>
            <p:nvPr/>
          </p:nvSpPr>
          <p:spPr bwMode="auto">
            <a:xfrm>
              <a:off x="8133003" y="3983122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5" name="任意多边形: 形状 174"/>
            <p:cNvSpPr/>
            <p:nvPr/>
          </p:nvSpPr>
          <p:spPr bwMode="auto">
            <a:xfrm>
              <a:off x="8305768" y="396759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6" name="任意多边形: 形状 175"/>
            <p:cNvSpPr/>
            <p:nvPr/>
          </p:nvSpPr>
          <p:spPr bwMode="auto">
            <a:xfrm>
              <a:off x="8476591" y="395206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7" name="任意多边形: 形状 176"/>
            <p:cNvSpPr/>
            <p:nvPr/>
          </p:nvSpPr>
          <p:spPr bwMode="auto">
            <a:xfrm>
              <a:off x="8655180" y="393653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8" name="任意多边形: 形状 177"/>
            <p:cNvSpPr/>
            <p:nvPr/>
          </p:nvSpPr>
          <p:spPr bwMode="auto">
            <a:xfrm>
              <a:off x="8826003" y="3921005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9" name="任意多边形: 形状 178"/>
            <p:cNvSpPr/>
            <p:nvPr/>
          </p:nvSpPr>
          <p:spPr bwMode="auto">
            <a:xfrm>
              <a:off x="8998767" y="3905475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0" name="任意多边形: 形状 179"/>
            <p:cNvSpPr/>
            <p:nvPr/>
          </p:nvSpPr>
          <p:spPr bwMode="auto">
            <a:xfrm>
              <a:off x="9169590" y="3889945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1" name="任意多边形: 形状 180"/>
            <p:cNvSpPr/>
            <p:nvPr/>
          </p:nvSpPr>
          <p:spPr bwMode="auto">
            <a:xfrm>
              <a:off x="9355943" y="3872475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2" name="任意多边形: 形状 181"/>
            <p:cNvSpPr/>
            <p:nvPr/>
          </p:nvSpPr>
          <p:spPr bwMode="auto">
            <a:xfrm>
              <a:off x="9534531" y="3856945"/>
              <a:ext cx="159176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3" name="任意多边形: 形状 182"/>
            <p:cNvSpPr/>
            <p:nvPr/>
          </p:nvSpPr>
          <p:spPr bwMode="auto">
            <a:xfrm>
              <a:off x="9705355" y="384141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4" name="任意多边形: 形状 183"/>
            <p:cNvSpPr/>
            <p:nvPr/>
          </p:nvSpPr>
          <p:spPr bwMode="auto">
            <a:xfrm>
              <a:off x="10048943" y="3792887"/>
              <a:ext cx="341647" cy="145588"/>
            </a:xfrm>
            <a:custGeom>
              <a:avLst/>
              <a:gdLst>
                <a:gd name="T0" fmla="*/ 0 w 879"/>
                <a:gd name="T1" fmla="*/ 78 h 371"/>
                <a:gd name="T2" fmla="*/ 853 w 879"/>
                <a:gd name="T3" fmla="*/ 0 h 371"/>
                <a:gd name="T4" fmla="*/ 879 w 879"/>
                <a:gd name="T5" fmla="*/ 294 h 371"/>
                <a:gd name="T6" fmla="*/ 27 w 879"/>
                <a:gd name="T7" fmla="*/ 371 h 371"/>
                <a:gd name="T8" fmla="*/ 0 w 879"/>
                <a:gd name="T9" fmla="*/ 7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371">
                  <a:moveTo>
                    <a:pt x="0" y="78"/>
                  </a:moveTo>
                  <a:lnTo>
                    <a:pt x="853" y="0"/>
                  </a:lnTo>
                  <a:lnTo>
                    <a:pt x="879" y="294"/>
                  </a:lnTo>
                  <a:lnTo>
                    <a:pt x="27" y="3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5" name="任意多边形: 形状 184"/>
            <p:cNvSpPr/>
            <p:nvPr/>
          </p:nvSpPr>
          <p:spPr bwMode="auto">
            <a:xfrm>
              <a:off x="7975769" y="4134534"/>
              <a:ext cx="225177" cy="133942"/>
            </a:xfrm>
            <a:custGeom>
              <a:avLst/>
              <a:gdLst>
                <a:gd name="T0" fmla="*/ 0 w 580"/>
                <a:gd name="T1" fmla="*/ 49 h 343"/>
                <a:gd name="T2" fmla="*/ 553 w 580"/>
                <a:gd name="T3" fmla="*/ 0 h 343"/>
                <a:gd name="T4" fmla="*/ 580 w 580"/>
                <a:gd name="T5" fmla="*/ 293 h 343"/>
                <a:gd name="T6" fmla="*/ 26 w 580"/>
                <a:gd name="T7" fmla="*/ 343 h 343"/>
                <a:gd name="T8" fmla="*/ 0 w 580"/>
                <a:gd name="T9" fmla="*/ 4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43">
                  <a:moveTo>
                    <a:pt x="0" y="49"/>
                  </a:moveTo>
                  <a:lnTo>
                    <a:pt x="553" y="0"/>
                  </a:lnTo>
                  <a:lnTo>
                    <a:pt x="580" y="293"/>
                  </a:lnTo>
                  <a:lnTo>
                    <a:pt x="26" y="3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6" name="任意多边形: 形状 185"/>
            <p:cNvSpPr/>
            <p:nvPr/>
          </p:nvSpPr>
          <p:spPr bwMode="auto">
            <a:xfrm>
              <a:off x="8212592" y="4117062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7" name="任意多边形: 形状 186"/>
            <p:cNvSpPr/>
            <p:nvPr/>
          </p:nvSpPr>
          <p:spPr bwMode="auto">
            <a:xfrm>
              <a:off x="8387298" y="4101533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8" name="任意多边形: 形状 187"/>
            <p:cNvSpPr/>
            <p:nvPr/>
          </p:nvSpPr>
          <p:spPr bwMode="auto">
            <a:xfrm>
              <a:off x="8558121" y="4086004"/>
              <a:ext cx="159176" cy="126177"/>
            </a:xfrm>
            <a:custGeom>
              <a:avLst/>
              <a:gdLst>
                <a:gd name="T0" fmla="*/ 0 w 414"/>
                <a:gd name="T1" fmla="*/ 35 h 328"/>
                <a:gd name="T2" fmla="*/ 387 w 414"/>
                <a:gd name="T3" fmla="*/ 0 h 328"/>
                <a:gd name="T4" fmla="*/ 414 w 414"/>
                <a:gd name="T5" fmla="*/ 293 h 328"/>
                <a:gd name="T6" fmla="*/ 27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9" name="任意多边形: 形状 188"/>
            <p:cNvSpPr/>
            <p:nvPr/>
          </p:nvSpPr>
          <p:spPr bwMode="auto">
            <a:xfrm>
              <a:off x="8905591" y="4054945"/>
              <a:ext cx="161118" cy="126177"/>
            </a:xfrm>
            <a:custGeom>
              <a:avLst/>
              <a:gdLst>
                <a:gd name="T0" fmla="*/ 0 w 413"/>
                <a:gd name="T1" fmla="*/ 35 h 328"/>
                <a:gd name="T2" fmla="*/ 387 w 413"/>
                <a:gd name="T3" fmla="*/ 0 h 328"/>
                <a:gd name="T4" fmla="*/ 413 w 413"/>
                <a:gd name="T5" fmla="*/ 293 h 328"/>
                <a:gd name="T6" fmla="*/ 25 w 413"/>
                <a:gd name="T7" fmla="*/ 328 h 328"/>
                <a:gd name="T8" fmla="*/ 0 w 413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28">
                  <a:moveTo>
                    <a:pt x="0" y="35"/>
                  </a:moveTo>
                  <a:lnTo>
                    <a:pt x="387" y="0"/>
                  </a:lnTo>
                  <a:lnTo>
                    <a:pt x="413" y="293"/>
                  </a:lnTo>
                  <a:lnTo>
                    <a:pt x="25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0" name="任意多边形: 形状 189"/>
            <p:cNvSpPr/>
            <p:nvPr/>
          </p:nvSpPr>
          <p:spPr bwMode="auto">
            <a:xfrm>
              <a:off x="9078356" y="4039415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1" name="任意多边形: 形状 190"/>
            <p:cNvSpPr/>
            <p:nvPr/>
          </p:nvSpPr>
          <p:spPr bwMode="auto">
            <a:xfrm>
              <a:off x="9249180" y="4023886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2" name="任意多边形: 形状 191"/>
            <p:cNvSpPr/>
            <p:nvPr/>
          </p:nvSpPr>
          <p:spPr bwMode="auto">
            <a:xfrm>
              <a:off x="9435532" y="4006416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3" name="任意多边形: 形状 192"/>
            <p:cNvSpPr/>
            <p:nvPr/>
          </p:nvSpPr>
          <p:spPr bwMode="auto">
            <a:xfrm>
              <a:off x="9614120" y="3990887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4" name="任意多边形: 形状 193"/>
            <p:cNvSpPr/>
            <p:nvPr/>
          </p:nvSpPr>
          <p:spPr bwMode="auto">
            <a:xfrm>
              <a:off x="9784943" y="3975358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5" name="任意多边形: 形状 194"/>
            <p:cNvSpPr/>
            <p:nvPr/>
          </p:nvSpPr>
          <p:spPr bwMode="auto">
            <a:xfrm>
              <a:off x="9963531" y="395788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6" name="任意多边形: 形状 195"/>
            <p:cNvSpPr/>
            <p:nvPr/>
          </p:nvSpPr>
          <p:spPr bwMode="auto">
            <a:xfrm>
              <a:off x="10134355" y="3932652"/>
              <a:ext cx="281471" cy="275647"/>
            </a:xfrm>
            <a:custGeom>
              <a:avLst/>
              <a:gdLst>
                <a:gd name="T0" fmla="*/ 0 w 722"/>
                <a:gd name="T1" fmla="*/ 60 h 706"/>
                <a:gd name="T2" fmla="*/ 662 w 722"/>
                <a:gd name="T3" fmla="*/ 0 h 706"/>
                <a:gd name="T4" fmla="*/ 683 w 722"/>
                <a:gd name="T5" fmla="*/ 220 h 706"/>
                <a:gd name="T6" fmla="*/ 689 w 722"/>
                <a:gd name="T7" fmla="*/ 293 h 706"/>
                <a:gd name="T8" fmla="*/ 722 w 722"/>
                <a:gd name="T9" fmla="*/ 656 h 706"/>
                <a:gd name="T10" fmla="*/ 177 w 722"/>
                <a:gd name="T11" fmla="*/ 706 h 706"/>
                <a:gd name="T12" fmla="*/ 144 w 722"/>
                <a:gd name="T13" fmla="*/ 342 h 706"/>
                <a:gd name="T14" fmla="*/ 27 w 722"/>
                <a:gd name="T15" fmla="*/ 353 h 706"/>
                <a:gd name="T16" fmla="*/ 0 w 722"/>
                <a:gd name="T17" fmla="*/ 6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2" h="706">
                  <a:moveTo>
                    <a:pt x="0" y="60"/>
                  </a:moveTo>
                  <a:lnTo>
                    <a:pt x="662" y="0"/>
                  </a:lnTo>
                  <a:lnTo>
                    <a:pt x="683" y="220"/>
                  </a:lnTo>
                  <a:lnTo>
                    <a:pt x="689" y="293"/>
                  </a:lnTo>
                  <a:lnTo>
                    <a:pt x="722" y="656"/>
                  </a:lnTo>
                  <a:lnTo>
                    <a:pt x="177" y="706"/>
                  </a:lnTo>
                  <a:lnTo>
                    <a:pt x="144" y="342"/>
                  </a:lnTo>
                  <a:lnTo>
                    <a:pt x="27" y="35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7" name="任意多边形: 形状 196"/>
            <p:cNvSpPr/>
            <p:nvPr/>
          </p:nvSpPr>
          <p:spPr bwMode="auto">
            <a:xfrm>
              <a:off x="8278592" y="425294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8" name="任意多边形: 形状 197"/>
            <p:cNvSpPr/>
            <p:nvPr/>
          </p:nvSpPr>
          <p:spPr bwMode="auto">
            <a:xfrm>
              <a:off x="8451355" y="423741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9" name="任意多边形: 形状 198"/>
            <p:cNvSpPr/>
            <p:nvPr/>
          </p:nvSpPr>
          <p:spPr bwMode="auto">
            <a:xfrm>
              <a:off x="8622179" y="4221886"/>
              <a:ext cx="161118" cy="128118"/>
            </a:xfrm>
            <a:custGeom>
              <a:avLst/>
              <a:gdLst>
                <a:gd name="T0" fmla="*/ 0 w 414"/>
                <a:gd name="T1" fmla="*/ 34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0" name="任意多边形: 形状 199"/>
            <p:cNvSpPr/>
            <p:nvPr/>
          </p:nvSpPr>
          <p:spPr bwMode="auto">
            <a:xfrm>
              <a:off x="8798826" y="420635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1" name="任意多边形: 形状 200"/>
            <p:cNvSpPr/>
            <p:nvPr/>
          </p:nvSpPr>
          <p:spPr bwMode="auto">
            <a:xfrm>
              <a:off x="8969650" y="4190827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2" name="任意多边形: 形状 201"/>
            <p:cNvSpPr/>
            <p:nvPr/>
          </p:nvSpPr>
          <p:spPr bwMode="auto">
            <a:xfrm>
              <a:off x="9144355" y="417529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3" name="任意多边形: 形状 202"/>
            <p:cNvSpPr/>
            <p:nvPr/>
          </p:nvSpPr>
          <p:spPr bwMode="auto">
            <a:xfrm>
              <a:off x="9315179" y="415976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4" name="任意多边形: 形状 203"/>
            <p:cNvSpPr/>
            <p:nvPr/>
          </p:nvSpPr>
          <p:spPr bwMode="auto">
            <a:xfrm>
              <a:off x="9501532" y="4142299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5" name="任意多边形: 形状 204"/>
            <p:cNvSpPr/>
            <p:nvPr/>
          </p:nvSpPr>
          <p:spPr bwMode="auto">
            <a:xfrm>
              <a:off x="9678178" y="4126769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6" name="任意多边形: 形状 205"/>
            <p:cNvSpPr/>
            <p:nvPr/>
          </p:nvSpPr>
          <p:spPr bwMode="auto">
            <a:xfrm>
              <a:off x="9849001" y="4111239"/>
              <a:ext cx="161118" cy="128118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7" name="任意多边形: 形状 206"/>
            <p:cNvSpPr/>
            <p:nvPr/>
          </p:nvSpPr>
          <p:spPr bwMode="auto">
            <a:xfrm>
              <a:off x="10023707" y="409571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8" name="任意多边形: 形状 207"/>
            <p:cNvSpPr/>
            <p:nvPr/>
          </p:nvSpPr>
          <p:spPr bwMode="auto">
            <a:xfrm>
              <a:off x="7987415" y="4264592"/>
              <a:ext cx="277589" cy="137824"/>
            </a:xfrm>
            <a:custGeom>
              <a:avLst/>
              <a:gdLst>
                <a:gd name="T0" fmla="*/ 0 w 715"/>
                <a:gd name="T1" fmla="*/ 62 h 356"/>
                <a:gd name="T2" fmla="*/ 688 w 715"/>
                <a:gd name="T3" fmla="*/ 0 h 356"/>
                <a:gd name="T4" fmla="*/ 715 w 715"/>
                <a:gd name="T5" fmla="*/ 293 h 356"/>
                <a:gd name="T6" fmla="*/ 26 w 715"/>
                <a:gd name="T7" fmla="*/ 356 h 356"/>
                <a:gd name="T8" fmla="*/ 0 w 715"/>
                <a:gd name="T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356">
                  <a:moveTo>
                    <a:pt x="0" y="62"/>
                  </a:moveTo>
                  <a:lnTo>
                    <a:pt x="688" y="0"/>
                  </a:lnTo>
                  <a:lnTo>
                    <a:pt x="715" y="293"/>
                  </a:lnTo>
                  <a:lnTo>
                    <a:pt x="26" y="35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9" name="任意多边形: 形状 208"/>
            <p:cNvSpPr/>
            <p:nvPr/>
          </p:nvSpPr>
          <p:spPr bwMode="auto">
            <a:xfrm>
              <a:off x="8377591" y="438688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0" name="任意多边形: 形状 209"/>
            <p:cNvSpPr/>
            <p:nvPr/>
          </p:nvSpPr>
          <p:spPr bwMode="auto">
            <a:xfrm>
              <a:off x="8548415" y="4371357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727002" y="435582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897826" y="434029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4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3" name="任意多边形: 形状 212"/>
            <p:cNvSpPr/>
            <p:nvPr/>
          </p:nvSpPr>
          <p:spPr bwMode="auto">
            <a:xfrm>
              <a:off x="9070591" y="432476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4" name="任意多边形: 形状 213"/>
            <p:cNvSpPr/>
            <p:nvPr/>
          </p:nvSpPr>
          <p:spPr bwMode="auto">
            <a:xfrm>
              <a:off x="9241415" y="4309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5" name="任意多边形: 形状 214"/>
            <p:cNvSpPr/>
            <p:nvPr/>
          </p:nvSpPr>
          <p:spPr bwMode="auto">
            <a:xfrm>
              <a:off x="9606355" y="4276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6" name="任意多边形: 形状 215"/>
            <p:cNvSpPr/>
            <p:nvPr/>
          </p:nvSpPr>
          <p:spPr bwMode="auto">
            <a:xfrm>
              <a:off x="9777179" y="426070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7" name="任意多边形: 形状 216"/>
            <p:cNvSpPr/>
            <p:nvPr/>
          </p:nvSpPr>
          <p:spPr bwMode="auto">
            <a:xfrm>
              <a:off x="9951884" y="4245180"/>
              <a:ext cx="159176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4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8" name="任意多边形: 形状 217"/>
            <p:cNvSpPr/>
            <p:nvPr/>
          </p:nvSpPr>
          <p:spPr bwMode="auto">
            <a:xfrm>
              <a:off x="7997121" y="4398534"/>
              <a:ext cx="355235" cy="145588"/>
            </a:xfrm>
            <a:custGeom>
              <a:avLst/>
              <a:gdLst>
                <a:gd name="T0" fmla="*/ 0 w 916"/>
                <a:gd name="T1" fmla="*/ 80 h 374"/>
                <a:gd name="T2" fmla="*/ 889 w 916"/>
                <a:gd name="T3" fmla="*/ 0 h 374"/>
                <a:gd name="T4" fmla="*/ 916 w 916"/>
                <a:gd name="T5" fmla="*/ 293 h 374"/>
                <a:gd name="T6" fmla="*/ 27 w 916"/>
                <a:gd name="T7" fmla="*/ 374 h 374"/>
                <a:gd name="T8" fmla="*/ 0 w 916"/>
                <a:gd name="T9" fmla="*/ 8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374">
                  <a:moveTo>
                    <a:pt x="0" y="80"/>
                  </a:moveTo>
                  <a:lnTo>
                    <a:pt x="889" y="0"/>
                  </a:lnTo>
                  <a:lnTo>
                    <a:pt x="916" y="293"/>
                  </a:lnTo>
                  <a:lnTo>
                    <a:pt x="27" y="37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9" name="任意多边形: 形状 218"/>
            <p:cNvSpPr/>
            <p:nvPr/>
          </p:nvSpPr>
          <p:spPr bwMode="auto">
            <a:xfrm>
              <a:off x="10126590" y="4216063"/>
              <a:ext cx="298941" cy="139764"/>
            </a:xfrm>
            <a:custGeom>
              <a:avLst/>
              <a:gdLst>
                <a:gd name="T0" fmla="*/ 0 w 770"/>
                <a:gd name="T1" fmla="*/ 67 h 360"/>
                <a:gd name="T2" fmla="*/ 744 w 770"/>
                <a:gd name="T3" fmla="*/ 0 h 360"/>
                <a:gd name="T4" fmla="*/ 770 w 770"/>
                <a:gd name="T5" fmla="*/ 293 h 360"/>
                <a:gd name="T6" fmla="*/ 26 w 770"/>
                <a:gd name="T7" fmla="*/ 360 h 360"/>
                <a:gd name="T8" fmla="*/ 0 w 770"/>
                <a:gd name="T9" fmla="*/ 6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360">
                  <a:moveTo>
                    <a:pt x="0" y="67"/>
                  </a:moveTo>
                  <a:lnTo>
                    <a:pt x="744" y="0"/>
                  </a:lnTo>
                  <a:lnTo>
                    <a:pt x="770" y="293"/>
                  </a:lnTo>
                  <a:lnTo>
                    <a:pt x="26" y="36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0" name="任意多边形: 形状 219"/>
            <p:cNvSpPr/>
            <p:nvPr/>
          </p:nvSpPr>
          <p:spPr bwMode="auto">
            <a:xfrm>
              <a:off x="8008768" y="4567414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1" name="任意多边形: 形状 220"/>
            <p:cNvSpPr/>
            <p:nvPr/>
          </p:nvSpPr>
          <p:spPr bwMode="auto">
            <a:xfrm>
              <a:off x="8183474" y="4551886"/>
              <a:ext cx="161118" cy="126177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2" name="任意多边形: 形状 221"/>
            <p:cNvSpPr/>
            <p:nvPr/>
          </p:nvSpPr>
          <p:spPr bwMode="auto">
            <a:xfrm>
              <a:off x="8354297" y="4536356"/>
              <a:ext cx="161118" cy="126177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8530944" y="451888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7 w 414"/>
                <a:gd name="T3" fmla="*/ 0 h 329"/>
                <a:gd name="T4" fmla="*/ 414 w 414"/>
                <a:gd name="T5" fmla="*/ 293 h 329"/>
                <a:gd name="T6" fmla="*/ 27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713415" y="4447062"/>
              <a:ext cx="790059" cy="182471"/>
            </a:xfrm>
            <a:custGeom>
              <a:avLst/>
              <a:gdLst>
                <a:gd name="T0" fmla="*/ 0 w 2032"/>
                <a:gd name="T1" fmla="*/ 181 h 474"/>
                <a:gd name="T2" fmla="*/ 2005 w 2032"/>
                <a:gd name="T3" fmla="*/ 0 h 474"/>
                <a:gd name="T4" fmla="*/ 2032 w 2032"/>
                <a:gd name="T5" fmla="*/ 294 h 474"/>
                <a:gd name="T6" fmla="*/ 26 w 2032"/>
                <a:gd name="T7" fmla="*/ 474 h 474"/>
                <a:gd name="T8" fmla="*/ 0 w 2032"/>
                <a:gd name="T9" fmla="*/ 18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2" h="474">
                  <a:moveTo>
                    <a:pt x="0" y="181"/>
                  </a:moveTo>
                  <a:lnTo>
                    <a:pt x="2005" y="0"/>
                  </a:lnTo>
                  <a:lnTo>
                    <a:pt x="2032" y="294"/>
                  </a:lnTo>
                  <a:lnTo>
                    <a:pt x="26" y="474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9519001" y="4427650"/>
              <a:ext cx="199941" cy="130060"/>
            </a:xfrm>
            <a:custGeom>
              <a:avLst/>
              <a:gdLst>
                <a:gd name="T0" fmla="*/ 0 w 514"/>
                <a:gd name="T1" fmla="*/ 44 h 337"/>
                <a:gd name="T2" fmla="*/ 487 w 514"/>
                <a:gd name="T3" fmla="*/ 0 h 337"/>
                <a:gd name="T4" fmla="*/ 514 w 514"/>
                <a:gd name="T5" fmla="*/ 293 h 337"/>
                <a:gd name="T6" fmla="*/ 27 w 514"/>
                <a:gd name="T7" fmla="*/ 337 h 337"/>
                <a:gd name="T8" fmla="*/ 0 w 514"/>
                <a:gd name="T9" fmla="*/ 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337">
                  <a:moveTo>
                    <a:pt x="0" y="44"/>
                  </a:moveTo>
                  <a:lnTo>
                    <a:pt x="487" y="0"/>
                  </a:lnTo>
                  <a:lnTo>
                    <a:pt x="514" y="293"/>
                  </a:lnTo>
                  <a:lnTo>
                    <a:pt x="27" y="3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9736413" y="4404356"/>
              <a:ext cx="225177" cy="133942"/>
            </a:xfrm>
            <a:custGeom>
              <a:avLst/>
              <a:gdLst>
                <a:gd name="T0" fmla="*/ 0 w 578"/>
                <a:gd name="T1" fmla="*/ 50 h 343"/>
                <a:gd name="T2" fmla="*/ 551 w 578"/>
                <a:gd name="T3" fmla="*/ 0 h 343"/>
                <a:gd name="T4" fmla="*/ 578 w 578"/>
                <a:gd name="T5" fmla="*/ 294 h 343"/>
                <a:gd name="T6" fmla="*/ 27 w 578"/>
                <a:gd name="T7" fmla="*/ 343 h 343"/>
                <a:gd name="T8" fmla="*/ 0 w 578"/>
                <a:gd name="T9" fmla="*/ 5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43">
                  <a:moveTo>
                    <a:pt x="0" y="50"/>
                  </a:moveTo>
                  <a:lnTo>
                    <a:pt x="551" y="0"/>
                  </a:lnTo>
                  <a:lnTo>
                    <a:pt x="578" y="294"/>
                  </a:lnTo>
                  <a:lnTo>
                    <a:pt x="27" y="34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7" name="任意多边形: 形状 226"/>
            <p:cNvSpPr/>
            <p:nvPr/>
          </p:nvSpPr>
          <p:spPr bwMode="auto">
            <a:xfrm>
              <a:off x="9982943" y="4447062"/>
              <a:ext cx="137824" cy="69883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6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6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8" name="任意多边形: 形状 227"/>
            <p:cNvSpPr/>
            <p:nvPr/>
          </p:nvSpPr>
          <p:spPr bwMode="auto">
            <a:xfrm>
              <a:off x="10144060" y="4433474"/>
              <a:ext cx="137824" cy="67942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7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7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9" name="任意多边形: 形状 228"/>
            <p:cNvSpPr/>
            <p:nvPr/>
          </p:nvSpPr>
          <p:spPr bwMode="auto">
            <a:xfrm>
              <a:off x="10309060" y="4417945"/>
              <a:ext cx="137824" cy="67942"/>
            </a:xfrm>
            <a:custGeom>
              <a:avLst/>
              <a:gdLst>
                <a:gd name="T0" fmla="*/ 0 w 359"/>
                <a:gd name="T1" fmla="*/ 30 h 177"/>
                <a:gd name="T2" fmla="*/ 345 w 359"/>
                <a:gd name="T3" fmla="*/ 0 h 177"/>
                <a:gd name="T4" fmla="*/ 359 w 359"/>
                <a:gd name="T5" fmla="*/ 146 h 177"/>
                <a:gd name="T6" fmla="*/ 13 w 359"/>
                <a:gd name="T7" fmla="*/ 177 h 177"/>
                <a:gd name="T8" fmla="*/ 0 w 359"/>
                <a:gd name="T9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7">
                  <a:moveTo>
                    <a:pt x="0" y="30"/>
                  </a:moveTo>
                  <a:lnTo>
                    <a:pt x="345" y="0"/>
                  </a:lnTo>
                  <a:lnTo>
                    <a:pt x="359" y="146"/>
                  </a:lnTo>
                  <a:lnTo>
                    <a:pt x="13" y="17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0" name="任意多边形: 形状 229"/>
            <p:cNvSpPr/>
            <p:nvPr/>
          </p:nvSpPr>
          <p:spPr bwMode="auto">
            <a:xfrm>
              <a:off x="10136296" y="4361650"/>
              <a:ext cx="139764" cy="67942"/>
            </a:xfrm>
            <a:custGeom>
              <a:avLst/>
              <a:gdLst>
                <a:gd name="T0" fmla="*/ 0 w 359"/>
                <a:gd name="T1" fmla="*/ 31 h 178"/>
                <a:gd name="T2" fmla="*/ 346 w 359"/>
                <a:gd name="T3" fmla="*/ 0 h 178"/>
                <a:gd name="T4" fmla="*/ 359 w 359"/>
                <a:gd name="T5" fmla="*/ 147 h 178"/>
                <a:gd name="T6" fmla="*/ 14 w 359"/>
                <a:gd name="T7" fmla="*/ 178 h 178"/>
                <a:gd name="T8" fmla="*/ 0 w 359"/>
                <a:gd name="T9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8">
                  <a:moveTo>
                    <a:pt x="0" y="31"/>
                  </a:moveTo>
                  <a:lnTo>
                    <a:pt x="346" y="0"/>
                  </a:lnTo>
                  <a:lnTo>
                    <a:pt x="359" y="147"/>
                  </a:lnTo>
                  <a:lnTo>
                    <a:pt x="14" y="17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1" name="任意多边形: 形状 230"/>
            <p:cNvSpPr/>
            <p:nvPr/>
          </p:nvSpPr>
          <p:spPr bwMode="auto">
            <a:xfrm>
              <a:off x="8878414" y="4654768"/>
              <a:ext cx="772587" cy="609528"/>
            </a:xfrm>
            <a:custGeom>
              <a:avLst/>
              <a:gdLst>
                <a:gd name="T0" fmla="*/ 1736 w 1990"/>
                <a:gd name="T1" fmla="*/ 1 h 1573"/>
                <a:gd name="T2" fmla="*/ 1764 w 1990"/>
                <a:gd name="T3" fmla="*/ 1 h 1573"/>
                <a:gd name="T4" fmla="*/ 1790 w 1990"/>
                <a:gd name="T5" fmla="*/ 7 h 1573"/>
                <a:gd name="T6" fmla="*/ 1814 w 1990"/>
                <a:gd name="T7" fmla="*/ 17 h 1573"/>
                <a:gd name="T8" fmla="*/ 1836 w 1990"/>
                <a:gd name="T9" fmla="*/ 32 h 1573"/>
                <a:gd name="T10" fmla="*/ 1854 w 1990"/>
                <a:gd name="T11" fmla="*/ 52 h 1573"/>
                <a:gd name="T12" fmla="*/ 1870 w 1990"/>
                <a:gd name="T13" fmla="*/ 73 h 1573"/>
                <a:gd name="T14" fmla="*/ 1880 w 1990"/>
                <a:gd name="T15" fmla="*/ 98 h 1573"/>
                <a:gd name="T16" fmla="*/ 1885 w 1990"/>
                <a:gd name="T17" fmla="*/ 126 h 1573"/>
                <a:gd name="T18" fmla="*/ 1990 w 1990"/>
                <a:gd name="T19" fmla="*/ 1290 h 1573"/>
                <a:gd name="T20" fmla="*/ 1986 w 1990"/>
                <a:gd name="T21" fmla="*/ 1319 h 1573"/>
                <a:gd name="T22" fmla="*/ 1979 w 1990"/>
                <a:gd name="T23" fmla="*/ 1343 h 1573"/>
                <a:gd name="T24" fmla="*/ 1966 w 1990"/>
                <a:gd name="T25" fmla="*/ 1367 h 1573"/>
                <a:gd name="T26" fmla="*/ 1948 w 1990"/>
                <a:gd name="T27" fmla="*/ 1388 h 1573"/>
                <a:gd name="T28" fmla="*/ 1928 w 1990"/>
                <a:gd name="T29" fmla="*/ 1404 h 1573"/>
                <a:gd name="T30" fmla="*/ 1904 w 1990"/>
                <a:gd name="T31" fmla="*/ 1417 h 1573"/>
                <a:gd name="T32" fmla="*/ 1878 w 1990"/>
                <a:gd name="T33" fmla="*/ 1425 h 1573"/>
                <a:gd name="T34" fmla="*/ 254 w 1990"/>
                <a:gd name="T35" fmla="*/ 1573 h 1573"/>
                <a:gd name="T36" fmla="*/ 226 w 1990"/>
                <a:gd name="T37" fmla="*/ 1572 h 1573"/>
                <a:gd name="T38" fmla="*/ 200 w 1990"/>
                <a:gd name="T39" fmla="*/ 1566 h 1573"/>
                <a:gd name="T40" fmla="*/ 175 w 1990"/>
                <a:gd name="T41" fmla="*/ 1555 h 1573"/>
                <a:gd name="T42" fmla="*/ 154 w 1990"/>
                <a:gd name="T43" fmla="*/ 1540 h 1573"/>
                <a:gd name="T44" fmla="*/ 135 w 1990"/>
                <a:gd name="T45" fmla="*/ 1522 h 1573"/>
                <a:gd name="T46" fmla="*/ 120 w 1990"/>
                <a:gd name="T47" fmla="*/ 1499 h 1573"/>
                <a:gd name="T48" fmla="*/ 110 w 1990"/>
                <a:gd name="T49" fmla="*/ 1474 h 1573"/>
                <a:gd name="T50" fmla="*/ 105 w 1990"/>
                <a:gd name="T51" fmla="*/ 1447 h 1573"/>
                <a:gd name="T52" fmla="*/ 0 w 1990"/>
                <a:gd name="T53" fmla="*/ 282 h 1573"/>
                <a:gd name="T54" fmla="*/ 3 w 1990"/>
                <a:gd name="T55" fmla="*/ 255 h 1573"/>
                <a:gd name="T56" fmla="*/ 12 w 1990"/>
                <a:gd name="T57" fmla="*/ 229 h 1573"/>
                <a:gd name="T58" fmla="*/ 24 w 1990"/>
                <a:gd name="T59" fmla="*/ 206 h 1573"/>
                <a:gd name="T60" fmla="*/ 41 w 1990"/>
                <a:gd name="T61" fmla="*/ 186 h 1573"/>
                <a:gd name="T62" fmla="*/ 62 w 1990"/>
                <a:gd name="T63" fmla="*/ 170 h 1573"/>
                <a:gd name="T64" fmla="*/ 85 w 1990"/>
                <a:gd name="T65" fmla="*/ 157 h 1573"/>
                <a:gd name="T66" fmla="*/ 111 w 1990"/>
                <a:gd name="T67" fmla="*/ 148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0" h="1573">
                  <a:moveTo>
                    <a:pt x="125" y="147"/>
                  </a:moveTo>
                  <a:lnTo>
                    <a:pt x="1736" y="1"/>
                  </a:lnTo>
                  <a:lnTo>
                    <a:pt x="1750" y="0"/>
                  </a:lnTo>
                  <a:lnTo>
                    <a:pt x="1764" y="1"/>
                  </a:lnTo>
                  <a:lnTo>
                    <a:pt x="1777" y="3"/>
                  </a:lnTo>
                  <a:lnTo>
                    <a:pt x="1790" y="7"/>
                  </a:lnTo>
                  <a:lnTo>
                    <a:pt x="1803" y="12"/>
                  </a:lnTo>
                  <a:lnTo>
                    <a:pt x="1814" y="17"/>
                  </a:lnTo>
                  <a:lnTo>
                    <a:pt x="1825" y="25"/>
                  </a:lnTo>
                  <a:lnTo>
                    <a:pt x="1836" y="32"/>
                  </a:lnTo>
                  <a:lnTo>
                    <a:pt x="1846" y="41"/>
                  </a:lnTo>
                  <a:lnTo>
                    <a:pt x="1854" y="52"/>
                  </a:lnTo>
                  <a:lnTo>
                    <a:pt x="1863" y="63"/>
                  </a:lnTo>
                  <a:lnTo>
                    <a:pt x="1870" y="73"/>
                  </a:lnTo>
                  <a:lnTo>
                    <a:pt x="1875" y="85"/>
                  </a:lnTo>
                  <a:lnTo>
                    <a:pt x="1880" y="98"/>
                  </a:lnTo>
                  <a:lnTo>
                    <a:pt x="1884" y="112"/>
                  </a:lnTo>
                  <a:lnTo>
                    <a:pt x="1885" y="126"/>
                  </a:lnTo>
                  <a:lnTo>
                    <a:pt x="1990" y="1276"/>
                  </a:lnTo>
                  <a:lnTo>
                    <a:pt x="1990" y="1290"/>
                  </a:lnTo>
                  <a:lnTo>
                    <a:pt x="1988" y="1304"/>
                  </a:lnTo>
                  <a:lnTo>
                    <a:pt x="1986" y="1319"/>
                  </a:lnTo>
                  <a:lnTo>
                    <a:pt x="1983" y="1332"/>
                  </a:lnTo>
                  <a:lnTo>
                    <a:pt x="1979" y="1343"/>
                  </a:lnTo>
                  <a:lnTo>
                    <a:pt x="1972" y="1355"/>
                  </a:lnTo>
                  <a:lnTo>
                    <a:pt x="1966" y="1367"/>
                  </a:lnTo>
                  <a:lnTo>
                    <a:pt x="1957" y="1378"/>
                  </a:lnTo>
                  <a:lnTo>
                    <a:pt x="1948" y="1388"/>
                  </a:lnTo>
                  <a:lnTo>
                    <a:pt x="1939" y="1396"/>
                  </a:lnTo>
                  <a:lnTo>
                    <a:pt x="1928" y="1404"/>
                  </a:lnTo>
                  <a:lnTo>
                    <a:pt x="1917" y="1410"/>
                  </a:lnTo>
                  <a:lnTo>
                    <a:pt x="1904" y="1417"/>
                  </a:lnTo>
                  <a:lnTo>
                    <a:pt x="1891" y="1421"/>
                  </a:lnTo>
                  <a:lnTo>
                    <a:pt x="1878" y="1425"/>
                  </a:lnTo>
                  <a:lnTo>
                    <a:pt x="1864" y="1427"/>
                  </a:lnTo>
                  <a:lnTo>
                    <a:pt x="254" y="1573"/>
                  </a:lnTo>
                  <a:lnTo>
                    <a:pt x="240" y="1573"/>
                  </a:lnTo>
                  <a:lnTo>
                    <a:pt x="226" y="1572"/>
                  </a:lnTo>
                  <a:lnTo>
                    <a:pt x="213" y="1570"/>
                  </a:lnTo>
                  <a:lnTo>
                    <a:pt x="200" y="1566"/>
                  </a:lnTo>
                  <a:lnTo>
                    <a:pt x="187" y="1562"/>
                  </a:lnTo>
                  <a:lnTo>
                    <a:pt x="175" y="1555"/>
                  </a:lnTo>
                  <a:lnTo>
                    <a:pt x="164" y="1549"/>
                  </a:lnTo>
                  <a:lnTo>
                    <a:pt x="154" y="1540"/>
                  </a:lnTo>
                  <a:lnTo>
                    <a:pt x="144" y="1532"/>
                  </a:lnTo>
                  <a:lnTo>
                    <a:pt x="135" y="1522"/>
                  </a:lnTo>
                  <a:lnTo>
                    <a:pt x="128" y="1511"/>
                  </a:lnTo>
                  <a:lnTo>
                    <a:pt x="120" y="1499"/>
                  </a:lnTo>
                  <a:lnTo>
                    <a:pt x="115" y="1487"/>
                  </a:lnTo>
                  <a:lnTo>
                    <a:pt x="110" y="1474"/>
                  </a:lnTo>
                  <a:lnTo>
                    <a:pt x="107" y="1461"/>
                  </a:lnTo>
                  <a:lnTo>
                    <a:pt x="105" y="1447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1" y="268"/>
                  </a:lnTo>
                  <a:lnTo>
                    <a:pt x="3" y="255"/>
                  </a:lnTo>
                  <a:lnTo>
                    <a:pt x="7" y="242"/>
                  </a:lnTo>
                  <a:lnTo>
                    <a:pt x="12" y="229"/>
                  </a:lnTo>
                  <a:lnTo>
                    <a:pt x="17" y="217"/>
                  </a:lnTo>
                  <a:lnTo>
                    <a:pt x="24" y="206"/>
                  </a:lnTo>
                  <a:lnTo>
                    <a:pt x="33" y="196"/>
                  </a:lnTo>
                  <a:lnTo>
                    <a:pt x="41" y="186"/>
                  </a:lnTo>
                  <a:lnTo>
                    <a:pt x="51" y="177"/>
                  </a:lnTo>
                  <a:lnTo>
                    <a:pt x="62" y="170"/>
                  </a:lnTo>
                  <a:lnTo>
                    <a:pt x="74" y="162"/>
                  </a:lnTo>
                  <a:lnTo>
                    <a:pt x="85" y="157"/>
                  </a:lnTo>
                  <a:lnTo>
                    <a:pt x="98" y="152"/>
                  </a:lnTo>
                  <a:lnTo>
                    <a:pt x="111" y="148"/>
                  </a:lnTo>
                  <a:lnTo>
                    <a:pt x="1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2" name="任意多边形: 形状 231"/>
            <p:cNvSpPr/>
            <p:nvPr/>
          </p:nvSpPr>
          <p:spPr bwMode="auto">
            <a:xfrm>
              <a:off x="7490475" y="2668947"/>
              <a:ext cx="3156350" cy="1088999"/>
            </a:xfrm>
            <a:custGeom>
              <a:avLst/>
              <a:gdLst>
                <a:gd name="T0" fmla="*/ 0 w 8132"/>
                <a:gd name="T1" fmla="*/ 737 h 2806"/>
                <a:gd name="T2" fmla="*/ 8132 w 8132"/>
                <a:gd name="T3" fmla="*/ 0 h 2806"/>
                <a:gd name="T4" fmla="*/ 7961 w 8132"/>
                <a:gd name="T5" fmla="*/ 2138 h 2806"/>
                <a:gd name="T6" fmla="*/ 582 w 8132"/>
                <a:gd name="T7" fmla="*/ 2806 h 2806"/>
                <a:gd name="T8" fmla="*/ 0 w 8132"/>
                <a:gd name="T9" fmla="*/ 737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2" h="2806">
                  <a:moveTo>
                    <a:pt x="0" y="737"/>
                  </a:moveTo>
                  <a:lnTo>
                    <a:pt x="8132" y="0"/>
                  </a:lnTo>
                  <a:lnTo>
                    <a:pt x="7961" y="2138"/>
                  </a:lnTo>
                  <a:lnTo>
                    <a:pt x="582" y="2806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3" name="任意多边形: 形状 232"/>
            <p:cNvSpPr/>
            <p:nvPr/>
          </p:nvSpPr>
          <p:spPr bwMode="auto">
            <a:xfrm>
              <a:off x="7612768" y="2705829"/>
              <a:ext cx="2917586" cy="989999"/>
            </a:xfrm>
            <a:custGeom>
              <a:avLst/>
              <a:gdLst>
                <a:gd name="T0" fmla="*/ 0 w 7517"/>
                <a:gd name="T1" fmla="*/ 679 h 2549"/>
                <a:gd name="T2" fmla="*/ 7517 w 7517"/>
                <a:gd name="T3" fmla="*/ 0 h 2549"/>
                <a:gd name="T4" fmla="*/ 7355 w 7517"/>
                <a:gd name="T5" fmla="*/ 1932 h 2549"/>
                <a:gd name="T6" fmla="*/ 534 w 7517"/>
                <a:gd name="T7" fmla="*/ 2549 h 2549"/>
                <a:gd name="T8" fmla="*/ 0 w 7517"/>
                <a:gd name="T9" fmla="*/ 679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7" h="2549">
                  <a:moveTo>
                    <a:pt x="0" y="679"/>
                  </a:moveTo>
                  <a:lnTo>
                    <a:pt x="7517" y="0"/>
                  </a:lnTo>
                  <a:lnTo>
                    <a:pt x="7355" y="1932"/>
                  </a:lnTo>
                  <a:lnTo>
                    <a:pt x="534" y="254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4" name="任意多边形: 形状 233"/>
            <p:cNvSpPr/>
            <p:nvPr/>
          </p:nvSpPr>
          <p:spPr bwMode="auto">
            <a:xfrm>
              <a:off x="7490475" y="2595182"/>
              <a:ext cx="3158291" cy="359118"/>
            </a:xfrm>
            <a:custGeom>
              <a:avLst/>
              <a:gdLst>
                <a:gd name="T0" fmla="*/ 1 w 8139"/>
                <a:gd name="T1" fmla="*/ 925 h 925"/>
                <a:gd name="T2" fmla="*/ 0 w 8139"/>
                <a:gd name="T3" fmla="*/ 916 h 925"/>
                <a:gd name="T4" fmla="*/ 3 w 8139"/>
                <a:gd name="T5" fmla="*/ 895 h 925"/>
                <a:gd name="T6" fmla="*/ 4 w 8139"/>
                <a:gd name="T7" fmla="*/ 879 h 925"/>
                <a:gd name="T8" fmla="*/ 7 w 8139"/>
                <a:gd name="T9" fmla="*/ 863 h 925"/>
                <a:gd name="T10" fmla="*/ 11 w 8139"/>
                <a:gd name="T11" fmla="*/ 845 h 925"/>
                <a:gd name="T12" fmla="*/ 17 w 8139"/>
                <a:gd name="T13" fmla="*/ 826 h 925"/>
                <a:gd name="T14" fmla="*/ 25 w 8139"/>
                <a:gd name="T15" fmla="*/ 807 h 925"/>
                <a:gd name="T16" fmla="*/ 36 w 8139"/>
                <a:gd name="T17" fmla="*/ 789 h 925"/>
                <a:gd name="T18" fmla="*/ 41 w 8139"/>
                <a:gd name="T19" fmla="*/ 779 h 925"/>
                <a:gd name="T20" fmla="*/ 49 w 8139"/>
                <a:gd name="T21" fmla="*/ 770 h 925"/>
                <a:gd name="T22" fmla="*/ 57 w 8139"/>
                <a:gd name="T23" fmla="*/ 762 h 925"/>
                <a:gd name="T24" fmla="*/ 64 w 8139"/>
                <a:gd name="T25" fmla="*/ 753 h 925"/>
                <a:gd name="T26" fmla="*/ 74 w 8139"/>
                <a:gd name="T27" fmla="*/ 745 h 925"/>
                <a:gd name="T28" fmla="*/ 84 w 8139"/>
                <a:gd name="T29" fmla="*/ 738 h 925"/>
                <a:gd name="T30" fmla="*/ 94 w 8139"/>
                <a:gd name="T31" fmla="*/ 731 h 925"/>
                <a:gd name="T32" fmla="*/ 105 w 8139"/>
                <a:gd name="T33" fmla="*/ 726 h 925"/>
                <a:gd name="T34" fmla="*/ 118 w 8139"/>
                <a:gd name="T35" fmla="*/ 720 h 925"/>
                <a:gd name="T36" fmla="*/ 132 w 8139"/>
                <a:gd name="T37" fmla="*/ 715 h 925"/>
                <a:gd name="T38" fmla="*/ 146 w 8139"/>
                <a:gd name="T39" fmla="*/ 712 h 925"/>
                <a:gd name="T40" fmla="*/ 161 w 8139"/>
                <a:gd name="T41" fmla="*/ 709 h 925"/>
                <a:gd name="T42" fmla="*/ 278 w 8139"/>
                <a:gd name="T43" fmla="*/ 697 h 925"/>
                <a:gd name="T44" fmla="*/ 547 w 8139"/>
                <a:gd name="T45" fmla="*/ 671 h 925"/>
                <a:gd name="T46" fmla="*/ 948 w 8139"/>
                <a:gd name="T47" fmla="*/ 634 h 925"/>
                <a:gd name="T48" fmla="*/ 1458 w 8139"/>
                <a:gd name="T49" fmla="*/ 587 h 925"/>
                <a:gd name="T50" fmla="*/ 2055 w 8139"/>
                <a:gd name="T51" fmla="*/ 533 h 925"/>
                <a:gd name="T52" fmla="*/ 2716 w 8139"/>
                <a:gd name="T53" fmla="*/ 473 h 925"/>
                <a:gd name="T54" fmla="*/ 3419 w 8139"/>
                <a:gd name="T55" fmla="*/ 410 h 925"/>
                <a:gd name="T56" fmla="*/ 4142 w 8139"/>
                <a:gd name="T57" fmla="*/ 345 h 925"/>
                <a:gd name="T58" fmla="*/ 4864 w 8139"/>
                <a:gd name="T59" fmla="*/ 280 h 925"/>
                <a:gd name="T60" fmla="*/ 5561 w 8139"/>
                <a:gd name="T61" fmla="*/ 217 h 925"/>
                <a:gd name="T62" fmla="*/ 6213 w 8139"/>
                <a:gd name="T63" fmla="*/ 159 h 925"/>
                <a:gd name="T64" fmla="*/ 6795 w 8139"/>
                <a:gd name="T65" fmla="*/ 107 h 925"/>
                <a:gd name="T66" fmla="*/ 7287 w 8139"/>
                <a:gd name="T67" fmla="*/ 63 h 925"/>
                <a:gd name="T68" fmla="*/ 7665 w 8139"/>
                <a:gd name="T69" fmla="*/ 29 h 925"/>
                <a:gd name="T70" fmla="*/ 7909 w 8139"/>
                <a:gd name="T71" fmla="*/ 8 h 925"/>
                <a:gd name="T72" fmla="*/ 7995 w 8139"/>
                <a:gd name="T73" fmla="*/ 0 h 925"/>
                <a:gd name="T74" fmla="*/ 7998 w 8139"/>
                <a:gd name="T75" fmla="*/ 0 h 925"/>
                <a:gd name="T76" fmla="*/ 8008 w 8139"/>
                <a:gd name="T77" fmla="*/ 1 h 925"/>
                <a:gd name="T78" fmla="*/ 8022 w 8139"/>
                <a:gd name="T79" fmla="*/ 3 h 925"/>
                <a:gd name="T80" fmla="*/ 8038 w 8139"/>
                <a:gd name="T81" fmla="*/ 10 h 925"/>
                <a:gd name="T82" fmla="*/ 8048 w 8139"/>
                <a:gd name="T83" fmla="*/ 14 h 925"/>
                <a:gd name="T84" fmla="*/ 8058 w 8139"/>
                <a:gd name="T85" fmla="*/ 19 h 925"/>
                <a:gd name="T86" fmla="*/ 8067 w 8139"/>
                <a:gd name="T87" fmla="*/ 26 h 925"/>
                <a:gd name="T88" fmla="*/ 8077 w 8139"/>
                <a:gd name="T89" fmla="*/ 35 h 925"/>
                <a:gd name="T90" fmla="*/ 8087 w 8139"/>
                <a:gd name="T91" fmla="*/ 44 h 925"/>
                <a:gd name="T92" fmla="*/ 8095 w 8139"/>
                <a:gd name="T93" fmla="*/ 56 h 925"/>
                <a:gd name="T94" fmla="*/ 8104 w 8139"/>
                <a:gd name="T95" fmla="*/ 70 h 925"/>
                <a:gd name="T96" fmla="*/ 8113 w 8139"/>
                <a:gd name="T97" fmla="*/ 87 h 925"/>
                <a:gd name="T98" fmla="*/ 8120 w 8139"/>
                <a:gd name="T99" fmla="*/ 103 h 925"/>
                <a:gd name="T100" fmla="*/ 8126 w 8139"/>
                <a:gd name="T101" fmla="*/ 117 h 925"/>
                <a:gd name="T102" fmla="*/ 8130 w 8139"/>
                <a:gd name="T103" fmla="*/ 130 h 925"/>
                <a:gd name="T104" fmla="*/ 8133 w 8139"/>
                <a:gd name="T105" fmla="*/ 141 h 925"/>
                <a:gd name="T106" fmla="*/ 8137 w 8139"/>
                <a:gd name="T107" fmla="*/ 159 h 925"/>
                <a:gd name="T108" fmla="*/ 8139 w 8139"/>
                <a:gd name="T109" fmla="*/ 172 h 925"/>
                <a:gd name="T110" fmla="*/ 8137 w 8139"/>
                <a:gd name="T111" fmla="*/ 181 h 925"/>
                <a:gd name="T112" fmla="*/ 8136 w 8139"/>
                <a:gd name="T113" fmla="*/ 185 h 925"/>
                <a:gd name="T114" fmla="*/ 8134 w 8139"/>
                <a:gd name="T115" fmla="*/ 188 h 925"/>
                <a:gd name="T116" fmla="*/ 8133 w 8139"/>
                <a:gd name="T117" fmla="*/ 188 h 925"/>
                <a:gd name="T118" fmla="*/ 1 w 8139"/>
                <a:gd name="T119" fmla="*/ 925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39" h="925">
                  <a:moveTo>
                    <a:pt x="1" y="925"/>
                  </a:moveTo>
                  <a:lnTo>
                    <a:pt x="0" y="916"/>
                  </a:lnTo>
                  <a:lnTo>
                    <a:pt x="3" y="895"/>
                  </a:lnTo>
                  <a:lnTo>
                    <a:pt x="4" y="879"/>
                  </a:lnTo>
                  <a:lnTo>
                    <a:pt x="7" y="863"/>
                  </a:lnTo>
                  <a:lnTo>
                    <a:pt x="11" y="845"/>
                  </a:lnTo>
                  <a:lnTo>
                    <a:pt x="17" y="826"/>
                  </a:lnTo>
                  <a:lnTo>
                    <a:pt x="25" y="807"/>
                  </a:lnTo>
                  <a:lnTo>
                    <a:pt x="36" y="789"/>
                  </a:lnTo>
                  <a:lnTo>
                    <a:pt x="41" y="779"/>
                  </a:lnTo>
                  <a:lnTo>
                    <a:pt x="49" y="770"/>
                  </a:lnTo>
                  <a:lnTo>
                    <a:pt x="57" y="762"/>
                  </a:lnTo>
                  <a:lnTo>
                    <a:pt x="64" y="753"/>
                  </a:lnTo>
                  <a:lnTo>
                    <a:pt x="74" y="745"/>
                  </a:lnTo>
                  <a:lnTo>
                    <a:pt x="84" y="738"/>
                  </a:lnTo>
                  <a:lnTo>
                    <a:pt x="94" y="731"/>
                  </a:lnTo>
                  <a:lnTo>
                    <a:pt x="105" y="726"/>
                  </a:lnTo>
                  <a:lnTo>
                    <a:pt x="118" y="720"/>
                  </a:lnTo>
                  <a:lnTo>
                    <a:pt x="132" y="715"/>
                  </a:lnTo>
                  <a:lnTo>
                    <a:pt x="146" y="712"/>
                  </a:lnTo>
                  <a:lnTo>
                    <a:pt x="161" y="709"/>
                  </a:lnTo>
                  <a:lnTo>
                    <a:pt x="278" y="697"/>
                  </a:lnTo>
                  <a:lnTo>
                    <a:pt x="547" y="671"/>
                  </a:lnTo>
                  <a:lnTo>
                    <a:pt x="948" y="634"/>
                  </a:lnTo>
                  <a:lnTo>
                    <a:pt x="1458" y="587"/>
                  </a:lnTo>
                  <a:lnTo>
                    <a:pt x="2055" y="533"/>
                  </a:lnTo>
                  <a:lnTo>
                    <a:pt x="2716" y="473"/>
                  </a:lnTo>
                  <a:lnTo>
                    <a:pt x="3419" y="410"/>
                  </a:lnTo>
                  <a:lnTo>
                    <a:pt x="4142" y="345"/>
                  </a:lnTo>
                  <a:lnTo>
                    <a:pt x="4864" y="280"/>
                  </a:lnTo>
                  <a:lnTo>
                    <a:pt x="5561" y="217"/>
                  </a:lnTo>
                  <a:lnTo>
                    <a:pt x="6213" y="159"/>
                  </a:lnTo>
                  <a:lnTo>
                    <a:pt x="6795" y="107"/>
                  </a:lnTo>
                  <a:lnTo>
                    <a:pt x="7287" y="63"/>
                  </a:lnTo>
                  <a:lnTo>
                    <a:pt x="7665" y="29"/>
                  </a:lnTo>
                  <a:lnTo>
                    <a:pt x="7909" y="8"/>
                  </a:lnTo>
                  <a:lnTo>
                    <a:pt x="7995" y="0"/>
                  </a:lnTo>
                  <a:lnTo>
                    <a:pt x="7998" y="0"/>
                  </a:lnTo>
                  <a:lnTo>
                    <a:pt x="8008" y="1"/>
                  </a:lnTo>
                  <a:lnTo>
                    <a:pt x="8022" y="3"/>
                  </a:lnTo>
                  <a:lnTo>
                    <a:pt x="8038" y="10"/>
                  </a:lnTo>
                  <a:lnTo>
                    <a:pt x="8048" y="14"/>
                  </a:lnTo>
                  <a:lnTo>
                    <a:pt x="8058" y="19"/>
                  </a:lnTo>
                  <a:lnTo>
                    <a:pt x="8067" y="26"/>
                  </a:lnTo>
                  <a:lnTo>
                    <a:pt x="8077" y="35"/>
                  </a:lnTo>
                  <a:lnTo>
                    <a:pt x="8087" y="44"/>
                  </a:lnTo>
                  <a:lnTo>
                    <a:pt x="8095" y="56"/>
                  </a:lnTo>
                  <a:lnTo>
                    <a:pt x="8104" y="70"/>
                  </a:lnTo>
                  <a:lnTo>
                    <a:pt x="8113" y="87"/>
                  </a:lnTo>
                  <a:lnTo>
                    <a:pt x="8120" y="103"/>
                  </a:lnTo>
                  <a:lnTo>
                    <a:pt x="8126" y="117"/>
                  </a:lnTo>
                  <a:lnTo>
                    <a:pt x="8130" y="130"/>
                  </a:lnTo>
                  <a:lnTo>
                    <a:pt x="8133" y="141"/>
                  </a:lnTo>
                  <a:lnTo>
                    <a:pt x="8137" y="159"/>
                  </a:lnTo>
                  <a:lnTo>
                    <a:pt x="8139" y="172"/>
                  </a:lnTo>
                  <a:lnTo>
                    <a:pt x="8137" y="181"/>
                  </a:lnTo>
                  <a:lnTo>
                    <a:pt x="8136" y="185"/>
                  </a:lnTo>
                  <a:lnTo>
                    <a:pt x="8134" y="188"/>
                  </a:lnTo>
                  <a:lnTo>
                    <a:pt x="8133" y="188"/>
                  </a:lnTo>
                  <a:lnTo>
                    <a:pt x="1" y="925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35" name="任意多边形: 形状 234"/>
            <p:cNvSpPr/>
            <p:nvPr/>
          </p:nvSpPr>
          <p:spPr bwMode="auto">
            <a:xfrm>
              <a:off x="7490475" y="2624301"/>
              <a:ext cx="3158291" cy="330000"/>
            </a:xfrm>
            <a:custGeom>
              <a:avLst/>
              <a:gdLst>
                <a:gd name="T0" fmla="*/ 1 w 8139"/>
                <a:gd name="T1" fmla="*/ 848 h 848"/>
                <a:gd name="T2" fmla="*/ 0 w 8139"/>
                <a:gd name="T3" fmla="*/ 837 h 848"/>
                <a:gd name="T4" fmla="*/ 3 w 8139"/>
                <a:gd name="T5" fmla="*/ 811 h 848"/>
                <a:gd name="T6" fmla="*/ 6 w 8139"/>
                <a:gd name="T7" fmla="*/ 793 h 848"/>
                <a:gd name="T8" fmla="*/ 10 w 8139"/>
                <a:gd name="T9" fmla="*/ 773 h 848"/>
                <a:gd name="T10" fmla="*/ 16 w 8139"/>
                <a:gd name="T11" fmla="*/ 753 h 848"/>
                <a:gd name="T12" fmla="*/ 24 w 8139"/>
                <a:gd name="T13" fmla="*/ 731 h 848"/>
                <a:gd name="T14" fmla="*/ 8108 w 8139"/>
                <a:gd name="T15" fmla="*/ 0 h 848"/>
                <a:gd name="T16" fmla="*/ 8110 w 8139"/>
                <a:gd name="T17" fmla="*/ 4 h 848"/>
                <a:gd name="T18" fmla="*/ 8113 w 8139"/>
                <a:gd name="T19" fmla="*/ 10 h 848"/>
                <a:gd name="T20" fmla="*/ 8120 w 8139"/>
                <a:gd name="T21" fmla="*/ 26 h 848"/>
                <a:gd name="T22" fmla="*/ 8126 w 8139"/>
                <a:gd name="T23" fmla="*/ 40 h 848"/>
                <a:gd name="T24" fmla="*/ 8130 w 8139"/>
                <a:gd name="T25" fmla="*/ 53 h 848"/>
                <a:gd name="T26" fmla="*/ 8133 w 8139"/>
                <a:gd name="T27" fmla="*/ 64 h 848"/>
                <a:gd name="T28" fmla="*/ 8137 w 8139"/>
                <a:gd name="T29" fmla="*/ 82 h 848"/>
                <a:gd name="T30" fmla="*/ 8139 w 8139"/>
                <a:gd name="T31" fmla="*/ 95 h 848"/>
                <a:gd name="T32" fmla="*/ 8137 w 8139"/>
                <a:gd name="T33" fmla="*/ 104 h 848"/>
                <a:gd name="T34" fmla="*/ 8136 w 8139"/>
                <a:gd name="T35" fmla="*/ 108 h 848"/>
                <a:gd name="T36" fmla="*/ 8134 w 8139"/>
                <a:gd name="T37" fmla="*/ 111 h 848"/>
                <a:gd name="T38" fmla="*/ 8133 w 8139"/>
                <a:gd name="T39" fmla="*/ 111 h 848"/>
                <a:gd name="T40" fmla="*/ 1 w 8139"/>
                <a:gd name="T41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9" h="848">
                  <a:moveTo>
                    <a:pt x="1" y="848"/>
                  </a:moveTo>
                  <a:lnTo>
                    <a:pt x="0" y="837"/>
                  </a:lnTo>
                  <a:lnTo>
                    <a:pt x="3" y="811"/>
                  </a:lnTo>
                  <a:lnTo>
                    <a:pt x="6" y="793"/>
                  </a:lnTo>
                  <a:lnTo>
                    <a:pt x="10" y="773"/>
                  </a:lnTo>
                  <a:lnTo>
                    <a:pt x="16" y="753"/>
                  </a:lnTo>
                  <a:lnTo>
                    <a:pt x="24" y="731"/>
                  </a:lnTo>
                  <a:lnTo>
                    <a:pt x="8108" y="0"/>
                  </a:lnTo>
                  <a:lnTo>
                    <a:pt x="8110" y="4"/>
                  </a:lnTo>
                  <a:lnTo>
                    <a:pt x="8113" y="10"/>
                  </a:lnTo>
                  <a:lnTo>
                    <a:pt x="8120" y="26"/>
                  </a:lnTo>
                  <a:lnTo>
                    <a:pt x="8126" y="40"/>
                  </a:lnTo>
                  <a:lnTo>
                    <a:pt x="8130" y="53"/>
                  </a:lnTo>
                  <a:lnTo>
                    <a:pt x="8133" y="64"/>
                  </a:lnTo>
                  <a:lnTo>
                    <a:pt x="8137" y="82"/>
                  </a:lnTo>
                  <a:lnTo>
                    <a:pt x="8139" y="95"/>
                  </a:lnTo>
                  <a:lnTo>
                    <a:pt x="8137" y="104"/>
                  </a:lnTo>
                  <a:lnTo>
                    <a:pt x="8136" y="108"/>
                  </a:lnTo>
                  <a:lnTo>
                    <a:pt x="8134" y="111"/>
                  </a:lnTo>
                  <a:lnTo>
                    <a:pt x="8133" y="111"/>
                  </a:lnTo>
                  <a:lnTo>
                    <a:pt x="1" y="84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/>
            </a:p>
          </p:txBody>
        </p:sp>
        <p:sp>
          <p:nvSpPr>
            <p:cNvPr id="236" name="任意多边形: 形状 235"/>
            <p:cNvSpPr/>
            <p:nvPr/>
          </p:nvSpPr>
          <p:spPr bwMode="auto">
            <a:xfrm>
              <a:off x="7713709" y="3707475"/>
              <a:ext cx="320294" cy="87353"/>
            </a:xfrm>
            <a:custGeom>
              <a:avLst/>
              <a:gdLst>
                <a:gd name="T0" fmla="*/ 0 w 821"/>
                <a:gd name="T1" fmla="*/ 73 h 226"/>
                <a:gd name="T2" fmla="*/ 814 w 821"/>
                <a:gd name="T3" fmla="*/ 0 h 226"/>
                <a:gd name="T4" fmla="*/ 821 w 821"/>
                <a:gd name="T5" fmla="*/ 63 h 226"/>
                <a:gd name="T6" fmla="*/ 192 w 821"/>
                <a:gd name="T7" fmla="*/ 121 h 226"/>
                <a:gd name="T8" fmla="*/ 179 w 821"/>
                <a:gd name="T9" fmla="*/ 122 h 226"/>
                <a:gd name="T10" fmla="*/ 165 w 821"/>
                <a:gd name="T11" fmla="*/ 124 h 226"/>
                <a:gd name="T12" fmla="*/ 152 w 821"/>
                <a:gd name="T13" fmla="*/ 127 h 226"/>
                <a:gd name="T14" fmla="*/ 138 w 821"/>
                <a:gd name="T15" fmla="*/ 132 h 226"/>
                <a:gd name="T16" fmla="*/ 126 w 821"/>
                <a:gd name="T17" fmla="*/ 136 h 226"/>
                <a:gd name="T18" fmla="*/ 113 w 821"/>
                <a:gd name="T19" fmla="*/ 141 h 226"/>
                <a:gd name="T20" fmla="*/ 101 w 821"/>
                <a:gd name="T21" fmla="*/ 148 h 226"/>
                <a:gd name="T22" fmla="*/ 89 w 821"/>
                <a:gd name="T23" fmla="*/ 154 h 226"/>
                <a:gd name="T24" fmla="*/ 78 w 821"/>
                <a:gd name="T25" fmla="*/ 161 h 226"/>
                <a:gd name="T26" fmla="*/ 68 w 821"/>
                <a:gd name="T27" fmla="*/ 168 h 226"/>
                <a:gd name="T28" fmla="*/ 57 w 821"/>
                <a:gd name="T29" fmla="*/ 177 h 226"/>
                <a:gd name="T30" fmla="*/ 47 w 821"/>
                <a:gd name="T31" fmla="*/ 186 h 226"/>
                <a:gd name="T32" fmla="*/ 38 w 821"/>
                <a:gd name="T33" fmla="*/ 194 h 226"/>
                <a:gd name="T34" fmla="*/ 30 w 821"/>
                <a:gd name="T35" fmla="*/ 204 h 226"/>
                <a:gd name="T36" fmla="*/ 21 w 821"/>
                <a:gd name="T37" fmla="*/ 215 h 226"/>
                <a:gd name="T38" fmla="*/ 14 w 821"/>
                <a:gd name="T39" fmla="*/ 226 h 226"/>
                <a:gd name="T40" fmla="*/ 0 w 821"/>
                <a:gd name="T41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1" h="226">
                  <a:moveTo>
                    <a:pt x="0" y="73"/>
                  </a:moveTo>
                  <a:lnTo>
                    <a:pt x="814" y="0"/>
                  </a:lnTo>
                  <a:lnTo>
                    <a:pt x="821" y="63"/>
                  </a:lnTo>
                  <a:lnTo>
                    <a:pt x="192" y="121"/>
                  </a:lnTo>
                  <a:lnTo>
                    <a:pt x="179" y="122"/>
                  </a:lnTo>
                  <a:lnTo>
                    <a:pt x="165" y="124"/>
                  </a:lnTo>
                  <a:lnTo>
                    <a:pt x="152" y="127"/>
                  </a:lnTo>
                  <a:lnTo>
                    <a:pt x="138" y="132"/>
                  </a:lnTo>
                  <a:lnTo>
                    <a:pt x="126" y="136"/>
                  </a:lnTo>
                  <a:lnTo>
                    <a:pt x="113" y="141"/>
                  </a:lnTo>
                  <a:lnTo>
                    <a:pt x="101" y="148"/>
                  </a:lnTo>
                  <a:lnTo>
                    <a:pt x="89" y="154"/>
                  </a:lnTo>
                  <a:lnTo>
                    <a:pt x="78" y="161"/>
                  </a:lnTo>
                  <a:lnTo>
                    <a:pt x="68" y="168"/>
                  </a:lnTo>
                  <a:lnTo>
                    <a:pt x="57" y="177"/>
                  </a:lnTo>
                  <a:lnTo>
                    <a:pt x="47" y="186"/>
                  </a:lnTo>
                  <a:lnTo>
                    <a:pt x="38" y="194"/>
                  </a:lnTo>
                  <a:lnTo>
                    <a:pt x="30" y="204"/>
                  </a:lnTo>
                  <a:lnTo>
                    <a:pt x="21" y="215"/>
                  </a:lnTo>
                  <a:lnTo>
                    <a:pt x="14" y="22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7" name="任意多边形: 形状 236"/>
            <p:cNvSpPr/>
            <p:nvPr/>
          </p:nvSpPr>
          <p:spPr bwMode="auto">
            <a:xfrm>
              <a:off x="10270237" y="3476475"/>
              <a:ext cx="318353" cy="97059"/>
            </a:xfrm>
            <a:custGeom>
              <a:avLst/>
              <a:gdLst>
                <a:gd name="T0" fmla="*/ 794 w 817"/>
                <a:gd name="T1" fmla="*/ 0 h 246"/>
                <a:gd name="T2" fmla="*/ 0 w 817"/>
                <a:gd name="T3" fmla="*/ 71 h 246"/>
                <a:gd name="T4" fmla="*/ 6 w 817"/>
                <a:gd name="T5" fmla="*/ 136 h 246"/>
                <a:gd name="T6" fmla="*/ 564 w 817"/>
                <a:gd name="T7" fmla="*/ 85 h 246"/>
                <a:gd name="T8" fmla="*/ 585 w 817"/>
                <a:gd name="T9" fmla="*/ 84 h 246"/>
                <a:gd name="T10" fmla="*/ 606 w 817"/>
                <a:gd name="T11" fmla="*/ 85 h 246"/>
                <a:gd name="T12" fmla="*/ 627 w 817"/>
                <a:gd name="T13" fmla="*/ 87 h 246"/>
                <a:gd name="T14" fmla="*/ 646 w 817"/>
                <a:gd name="T15" fmla="*/ 92 h 246"/>
                <a:gd name="T16" fmla="*/ 665 w 817"/>
                <a:gd name="T17" fmla="*/ 97 h 246"/>
                <a:gd name="T18" fmla="*/ 684 w 817"/>
                <a:gd name="T19" fmla="*/ 105 h 246"/>
                <a:gd name="T20" fmla="*/ 702 w 817"/>
                <a:gd name="T21" fmla="*/ 113 h 246"/>
                <a:gd name="T22" fmla="*/ 719 w 817"/>
                <a:gd name="T23" fmla="*/ 124 h 246"/>
                <a:gd name="T24" fmla="*/ 736 w 817"/>
                <a:gd name="T25" fmla="*/ 135 h 246"/>
                <a:gd name="T26" fmla="*/ 751 w 817"/>
                <a:gd name="T27" fmla="*/ 148 h 246"/>
                <a:gd name="T28" fmla="*/ 765 w 817"/>
                <a:gd name="T29" fmla="*/ 162 h 246"/>
                <a:gd name="T30" fmla="*/ 778 w 817"/>
                <a:gd name="T31" fmla="*/ 177 h 246"/>
                <a:gd name="T32" fmla="*/ 790 w 817"/>
                <a:gd name="T33" fmla="*/ 193 h 246"/>
                <a:gd name="T34" fmla="*/ 799 w 817"/>
                <a:gd name="T35" fmla="*/ 210 h 246"/>
                <a:gd name="T36" fmla="*/ 809 w 817"/>
                <a:gd name="T37" fmla="*/ 228 h 246"/>
                <a:gd name="T38" fmla="*/ 817 w 817"/>
                <a:gd name="T39" fmla="*/ 246 h 246"/>
                <a:gd name="T40" fmla="*/ 794 w 817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7" h="246">
                  <a:moveTo>
                    <a:pt x="794" y="0"/>
                  </a:moveTo>
                  <a:lnTo>
                    <a:pt x="0" y="71"/>
                  </a:lnTo>
                  <a:lnTo>
                    <a:pt x="6" y="136"/>
                  </a:lnTo>
                  <a:lnTo>
                    <a:pt x="564" y="85"/>
                  </a:lnTo>
                  <a:lnTo>
                    <a:pt x="585" y="84"/>
                  </a:lnTo>
                  <a:lnTo>
                    <a:pt x="606" y="85"/>
                  </a:lnTo>
                  <a:lnTo>
                    <a:pt x="627" y="87"/>
                  </a:lnTo>
                  <a:lnTo>
                    <a:pt x="646" y="92"/>
                  </a:lnTo>
                  <a:lnTo>
                    <a:pt x="665" y="97"/>
                  </a:lnTo>
                  <a:lnTo>
                    <a:pt x="684" y="105"/>
                  </a:lnTo>
                  <a:lnTo>
                    <a:pt x="702" y="113"/>
                  </a:lnTo>
                  <a:lnTo>
                    <a:pt x="719" y="124"/>
                  </a:lnTo>
                  <a:lnTo>
                    <a:pt x="736" y="135"/>
                  </a:lnTo>
                  <a:lnTo>
                    <a:pt x="751" y="148"/>
                  </a:lnTo>
                  <a:lnTo>
                    <a:pt x="765" y="162"/>
                  </a:lnTo>
                  <a:lnTo>
                    <a:pt x="778" y="177"/>
                  </a:lnTo>
                  <a:lnTo>
                    <a:pt x="790" y="193"/>
                  </a:lnTo>
                  <a:lnTo>
                    <a:pt x="799" y="210"/>
                  </a:lnTo>
                  <a:lnTo>
                    <a:pt x="809" y="228"/>
                  </a:lnTo>
                  <a:lnTo>
                    <a:pt x="817" y="246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8" name="任意多边形: 形状 237"/>
            <p:cNvSpPr/>
            <p:nvPr/>
          </p:nvSpPr>
          <p:spPr bwMode="auto">
            <a:xfrm>
              <a:off x="8991002" y="3804534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8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9" name="任意多边形: 形状 238"/>
            <p:cNvSpPr/>
            <p:nvPr/>
          </p:nvSpPr>
          <p:spPr bwMode="auto">
            <a:xfrm>
              <a:off x="8732826" y="4070474"/>
              <a:ext cx="161118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0" name="任意多边形: 形状 239"/>
            <p:cNvSpPr/>
            <p:nvPr/>
          </p:nvSpPr>
          <p:spPr bwMode="auto">
            <a:xfrm>
              <a:off x="9421943" y="4291768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1" name="任意多边形: 形状 240"/>
            <p:cNvSpPr/>
            <p:nvPr/>
          </p:nvSpPr>
          <p:spPr bwMode="auto">
            <a:xfrm>
              <a:off x="9880060" y="3825887"/>
              <a:ext cx="161118" cy="126177"/>
            </a:xfrm>
            <a:custGeom>
              <a:avLst/>
              <a:gdLst>
                <a:gd name="T0" fmla="*/ 0 w 414"/>
                <a:gd name="T1" fmla="*/ 34 h 327"/>
                <a:gd name="T2" fmla="*/ 388 w 414"/>
                <a:gd name="T3" fmla="*/ 0 h 327"/>
                <a:gd name="T4" fmla="*/ 414 w 414"/>
                <a:gd name="T5" fmla="*/ 293 h 327"/>
                <a:gd name="T6" fmla="*/ 26 w 414"/>
                <a:gd name="T7" fmla="*/ 327 h 327"/>
                <a:gd name="T8" fmla="*/ 0 w 414"/>
                <a:gd name="T9" fmla="*/ 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7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2" name="任意多边形: 形状 241"/>
            <p:cNvSpPr/>
            <p:nvPr/>
          </p:nvSpPr>
          <p:spPr bwMode="auto">
            <a:xfrm>
              <a:off x="8030122" y="3505593"/>
              <a:ext cx="2242058" cy="227118"/>
            </a:xfrm>
            <a:custGeom>
              <a:avLst/>
              <a:gdLst>
                <a:gd name="T0" fmla="*/ 0 w 5776"/>
                <a:gd name="T1" fmla="*/ 523 h 589"/>
                <a:gd name="T2" fmla="*/ 5770 w 5776"/>
                <a:gd name="T3" fmla="*/ 0 h 589"/>
                <a:gd name="T4" fmla="*/ 5776 w 5776"/>
                <a:gd name="T5" fmla="*/ 67 h 589"/>
                <a:gd name="T6" fmla="*/ 7 w 5776"/>
                <a:gd name="T7" fmla="*/ 589 h 589"/>
                <a:gd name="T8" fmla="*/ 0 w 5776"/>
                <a:gd name="T9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6" h="589">
                  <a:moveTo>
                    <a:pt x="0" y="523"/>
                  </a:moveTo>
                  <a:lnTo>
                    <a:pt x="5770" y="0"/>
                  </a:lnTo>
                  <a:lnTo>
                    <a:pt x="5776" y="67"/>
                  </a:lnTo>
                  <a:lnTo>
                    <a:pt x="7" y="589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3" name="任意多边形: 形状 242"/>
            <p:cNvSpPr/>
            <p:nvPr/>
          </p:nvSpPr>
          <p:spPr bwMode="auto">
            <a:xfrm>
              <a:off x="10842882" y="4681944"/>
              <a:ext cx="1024941" cy="689118"/>
            </a:xfrm>
            <a:custGeom>
              <a:avLst/>
              <a:gdLst>
                <a:gd name="T0" fmla="*/ 2561 w 2640"/>
                <a:gd name="T1" fmla="*/ 1093 h 1772"/>
                <a:gd name="T2" fmla="*/ 2571 w 2640"/>
                <a:gd name="T3" fmla="*/ 895 h 1772"/>
                <a:gd name="T4" fmla="*/ 2454 w 2640"/>
                <a:gd name="T5" fmla="*/ 770 h 1772"/>
                <a:gd name="T6" fmla="*/ 2122 w 2640"/>
                <a:gd name="T7" fmla="*/ 837 h 1772"/>
                <a:gd name="T8" fmla="*/ 1699 w 2640"/>
                <a:gd name="T9" fmla="*/ 1074 h 1772"/>
                <a:gd name="T10" fmla="*/ 1334 w 2640"/>
                <a:gd name="T11" fmla="*/ 1343 h 1772"/>
                <a:gd name="T12" fmla="*/ 976 w 2640"/>
                <a:gd name="T13" fmla="*/ 1630 h 1772"/>
                <a:gd name="T14" fmla="*/ 768 w 2640"/>
                <a:gd name="T15" fmla="*/ 1755 h 1772"/>
                <a:gd name="T16" fmla="*/ 664 w 2640"/>
                <a:gd name="T17" fmla="*/ 1770 h 1772"/>
                <a:gd name="T18" fmla="*/ 602 w 2640"/>
                <a:gd name="T19" fmla="*/ 1739 h 1772"/>
                <a:gd name="T20" fmla="*/ 552 w 2640"/>
                <a:gd name="T21" fmla="*/ 1639 h 1772"/>
                <a:gd name="T22" fmla="*/ 535 w 2640"/>
                <a:gd name="T23" fmla="*/ 1408 h 1772"/>
                <a:gd name="T24" fmla="*/ 580 w 2640"/>
                <a:gd name="T25" fmla="*/ 1190 h 1772"/>
                <a:gd name="T26" fmla="*/ 681 w 2640"/>
                <a:gd name="T27" fmla="*/ 1023 h 1772"/>
                <a:gd name="T28" fmla="*/ 822 w 2640"/>
                <a:gd name="T29" fmla="*/ 888 h 1772"/>
                <a:gd name="T30" fmla="*/ 1165 w 2640"/>
                <a:gd name="T31" fmla="*/ 646 h 1772"/>
                <a:gd name="T32" fmla="*/ 1369 w 2640"/>
                <a:gd name="T33" fmla="*/ 476 h 1772"/>
                <a:gd name="T34" fmla="*/ 1546 w 2640"/>
                <a:gd name="T35" fmla="*/ 266 h 1772"/>
                <a:gd name="T36" fmla="*/ 1585 w 2640"/>
                <a:gd name="T37" fmla="*/ 172 h 1772"/>
                <a:gd name="T38" fmla="*/ 1572 w 2640"/>
                <a:gd name="T39" fmla="*/ 103 h 1772"/>
                <a:gd name="T40" fmla="*/ 1488 w 2640"/>
                <a:gd name="T41" fmla="*/ 63 h 1772"/>
                <a:gd name="T42" fmla="*/ 1292 w 2640"/>
                <a:gd name="T43" fmla="*/ 64 h 1772"/>
                <a:gd name="T44" fmla="*/ 982 w 2640"/>
                <a:gd name="T45" fmla="*/ 140 h 1772"/>
                <a:gd name="T46" fmla="*/ 681 w 2640"/>
                <a:gd name="T47" fmla="*/ 273 h 1772"/>
                <a:gd name="T48" fmla="*/ 420 w 2640"/>
                <a:gd name="T49" fmla="*/ 380 h 1772"/>
                <a:gd name="T50" fmla="*/ 217 w 2640"/>
                <a:gd name="T51" fmla="*/ 428 h 1772"/>
                <a:gd name="T52" fmla="*/ 0 w 2640"/>
                <a:gd name="T53" fmla="*/ 430 h 1772"/>
                <a:gd name="T54" fmla="*/ 192 w 2640"/>
                <a:gd name="T55" fmla="*/ 376 h 1772"/>
                <a:gd name="T56" fmla="*/ 377 w 2640"/>
                <a:gd name="T57" fmla="*/ 337 h 1772"/>
                <a:gd name="T58" fmla="*/ 618 w 2640"/>
                <a:gd name="T59" fmla="*/ 243 h 1772"/>
                <a:gd name="T60" fmla="*/ 918 w 2640"/>
                <a:gd name="T61" fmla="*/ 104 h 1772"/>
                <a:gd name="T62" fmla="*/ 1245 w 2640"/>
                <a:gd name="T63" fmla="*/ 16 h 1772"/>
                <a:gd name="T64" fmla="*/ 1479 w 2640"/>
                <a:gd name="T65" fmla="*/ 6 h 1772"/>
                <a:gd name="T66" fmla="*/ 1591 w 2640"/>
                <a:gd name="T67" fmla="*/ 45 h 1772"/>
                <a:gd name="T68" fmla="*/ 1631 w 2640"/>
                <a:gd name="T69" fmla="*/ 91 h 1772"/>
                <a:gd name="T70" fmla="*/ 1644 w 2640"/>
                <a:gd name="T71" fmla="*/ 156 h 1772"/>
                <a:gd name="T72" fmla="*/ 1620 w 2640"/>
                <a:gd name="T73" fmla="*/ 245 h 1772"/>
                <a:gd name="T74" fmla="*/ 1524 w 2640"/>
                <a:gd name="T75" fmla="*/ 391 h 1772"/>
                <a:gd name="T76" fmla="*/ 1319 w 2640"/>
                <a:gd name="T77" fmla="*/ 595 h 1772"/>
                <a:gd name="T78" fmla="*/ 1050 w 2640"/>
                <a:gd name="T79" fmla="*/ 793 h 1772"/>
                <a:gd name="T80" fmla="*/ 802 w 2640"/>
                <a:gd name="T81" fmla="*/ 978 h 1772"/>
                <a:gd name="T82" fmla="*/ 682 w 2640"/>
                <a:gd name="T83" fmla="*/ 1116 h 1772"/>
                <a:gd name="T84" fmla="*/ 607 w 2640"/>
                <a:gd name="T85" fmla="*/ 1290 h 1772"/>
                <a:gd name="T86" fmla="*/ 590 w 2640"/>
                <a:gd name="T87" fmla="*/ 1518 h 1772"/>
                <a:gd name="T88" fmla="*/ 617 w 2640"/>
                <a:gd name="T89" fmla="*/ 1661 h 1772"/>
                <a:gd name="T90" fmla="*/ 674 w 2640"/>
                <a:gd name="T91" fmla="*/ 1715 h 1772"/>
                <a:gd name="T92" fmla="*/ 756 w 2640"/>
                <a:gd name="T93" fmla="*/ 1700 h 1772"/>
                <a:gd name="T94" fmla="*/ 949 w 2640"/>
                <a:gd name="T95" fmla="*/ 1580 h 1772"/>
                <a:gd name="T96" fmla="*/ 1301 w 2640"/>
                <a:gd name="T97" fmla="*/ 1299 h 1772"/>
                <a:gd name="T98" fmla="*/ 1668 w 2640"/>
                <a:gd name="T99" fmla="*/ 1027 h 1772"/>
                <a:gd name="T100" fmla="*/ 2110 w 2640"/>
                <a:gd name="T101" fmla="*/ 782 h 1772"/>
                <a:gd name="T102" fmla="*/ 2498 w 2640"/>
                <a:gd name="T103" fmla="*/ 704 h 1772"/>
                <a:gd name="T104" fmla="*/ 2633 w 2640"/>
                <a:gd name="T105" fmla="*/ 852 h 1772"/>
                <a:gd name="T106" fmla="*/ 2622 w 2640"/>
                <a:gd name="T107" fmla="*/ 1084 h 1772"/>
                <a:gd name="T108" fmla="*/ 2509 w 2640"/>
                <a:gd name="T109" fmla="*/ 1261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0" h="1772">
                  <a:moveTo>
                    <a:pt x="2509" y="1261"/>
                  </a:moveTo>
                  <a:lnTo>
                    <a:pt x="2512" y="1252"/>
                  </a:lnTo>
                  <a:lnTo>
                    <a:pt x="2522" y="1228"/>
                  </a:lnTo>
                  <a:lnTo>
                    <a:pt x="2534" y="1192"/>
                  </a:lnTo>
                  <a:lnTo>
                    <a:pt x="2548" y="1146"/>
                  </a:lnTo>
                  <a:lnTo>
                    <a:pt x="2555" y="1120"/>
                  </a:lnTo>
                  <a:lnTo>
                    <a:pt x="2561" y="1093"/>
                  </a:lnTo>
                  <a:lnTo>
                    <a:pt x="2566" y="1065"/>
                  </a:lnTo>
                  <a:lnTo>
                    <a:pt x="2572" y="1036"/>
                  </a:lnTo>
                  <a:lnTo>
                    <a:pt x="2575" y="1008"/>
                  </a:lnTo>
                  <a:lnTo>
                    <a:pt x="2577" y="978"/>
                  </a:lnTo>
                  <a:lnTo>
                    <a:pt x="2577" y="949"/>
                  </a:lnTo>
                  <a:lnTo>
                    <a:pt x="2575" y="922"/>
                  </a:lnTo>
                  <a:lnTo>
                    <a:pt x="2571" y="895"/>
                  </a:lnTo>
                  <a:lnTo>
                    <a:pt x="2564" y="870"/>
                  </a:lnTo>
                  <a:lnTo>
                    <a:pt x="2555" y="846"/>
                  </a:lnTo>
                  <a:lnTo>
                    <a:pt x="2542" y="826"/>
                  </a:lnTo>
                  <a:lnTo>
                    <a:pt x="2525" y="807"/>
                  </a:lnTo>
                  <a:lnTo>
                    <a:pt x="2506" y="791"/>
                  </a:lnTo>
                  <a:lnTo>
                    <a:pt x="2482" y="779"/>
                  </a:lnTo>
                  <a:lnTo>
                    <a:pt x="2454" y="770"/>
                  </a:lnTo>
                  <a:lnTo>
                    <a:pt x="2422" y="765"/>
                  </a:lnTo>
                  <a:lnTo>
                    <a:pt x="2385" y="764"/>
                  </a:lnTo>
                  <a:lnTo>
                    <a:pt x="2344" y="767"/>
                  </a:lnTo>
                  <a:lnTo>
                    <a:pt x="2296" y="777"/>
                  </a:lnTo>
                  <a:lnTo>
                    <a:pt x="2244" y="791"/>
                  </a:lnTo>
                  <a:lnTo>
                    <a:pt x="2186" y="811"/>
                  </a:lnTo>
                  <a:lnTo>
                    <a:pt x="2122" y="837"/>
                  </a:lnTo>
                  <a:lnTo>
                    <a:pt x="2052" y="869"/>
                  </a:lnTo>
                  <a:lnTo>
                    <a:pt x="1990" y="899"/>
                  </a:lnTo>
                  <a:lnTo>
                    <a:pt x="1930" y="932"/>
                  </a:lnTo>
                  <a:lnTo>
                    <a:pt x="1870" y="965"/>
                  </a:lnTo>
                  <a:lnTo>
                    <a:pt x="1812" y="1001"/>
                  </a:lnTo>
                  <a:lnTo>
                    <a:pt x="1755" y="1037"/>
                  </a:lnTo>
                  <a:lnTo>
                    <a:pt x="1699" y="1074"/>
                  </a:lnTo>
                  <a:lnTo>
                    <a:pt x="1642" y="1111"/>
                  </a:lnTo>
                  <a:lnTo>
                    <a:pt x="1588" y="1149"/>
                  </a:lnTo>
                  <a:lnTo>
                    <a:pt x="1535" y="1188"/>
                  </a:lnTo>
                  <a:lnTo>
                    <a:pt x="1484" y="1227"/>
                  </a:lnTo>
                  <a:lnTo>
                    <a:pt x="1433" y="1266"/>
                  </a:lnTo>
                  <a:lnTo>
                    <a:pt x="1383" y="1304"/>
                  </a:lnTo>
                  <a:lnTo>
                    <a:pt x="1334" y="1343"/>
                  </a:lnTo>
                  <a:lnTo>
                    <a:pt x="1288" y="1381"/>
                  </a:lnTo>
                  <a:lnTo>
                    <a:pt x="1243" y="1418"/>
                  </a:lnTo>
                  <a:lnTo>
                    <a:pt x="1197" y="1453"/>
                  </a:lnTo>
                  <a:lnTo>
                    <a:pt x="1119" y="1517"/>
                  </a:lnTo>
                  <a:lnTo>
                    <a:pt x="1045" y="1576"/>
                  </a:lnTo>
                  <a:lnTo>
                    <a:pt x="1009" y="1604"/>
                  </a:lnTo>
                  <a:lnTo>
                    <a:pt x="976" y="1630"/>
                  </a:lnTo>
                  <a:lnTo>
                    <a:pt x="942" y="1653"/>
                  </a:lnTo>
                  <a:lnTo>
                    <a:pt x="910" y="1675"/>
                  </a:lnTo>
                  <a:lnTo>
                    <a:pt x="880" y="1696"/>
                  </a:lnTo>
                  <a:lnTo>
                    <a:pt x="850" y="1714"/>
                  </a:lnTo>
                  <a:lnTo>
                    <a:pt x="822" y="1730"/>
                  </a:lnTo>
                  <a:lnTo>
                    <a:pt x="794" y="1743"/>
                  </a:lnTo>
                  <a:lnTo>
                    <a:pt x="768" y="1755"/>
                  </a:lnTo>
                  <a:lnTo>
                    <a:pt x="744" y="1764"/>
                  </a:lnTo>
                  <a:lnTo>
                    <a:pt x="733" y="1766"/>
                  </a:lnTo>
                  <a:lnTo>
                    <a:pt x="721" y="1769"/>
                  </a:lnTo>
                  <a:lnTo>
                    <a:pt x="710" y="1770"/>
                  </a:lnTo>
                  <a:lnTo>
                    <a:pt x="698" y="1771"/>
                  </a:lnTo>
                  <a:lnTo>
                    <a:pt x="681" y="1772"/>
                  </a:lnTo>
                  <a:lnTo>
                    <a:pt x="664" y="1770"/>
                  </a:lnTo>
                  <a:lnTo>
                    <a:pt x="649" y="1767"/>
                  </a:lnTo>
                  <a:lnTo>
                    <a:pt x="634" y="1762"/>
                  </a:lnTo>
                  <a:lnTo>
                    <a:pt x="628" y="1757"/>
                  </a:lnTo>
                  <a:lnTo>
                    <a:pt x="620" y="1754"/>
                  </a:lnTo>
                  <a:lnTo>
                    <a:pt x="614" y="1749"/>
                  </a:lnTo>
                  <a:lnTo>
                    <a:pt x="608" y="1744"/>
                  </a:lnTo>
                  <a:lnTo>
                    <a:pt x="602" y="1739"/>
                  </a:lnTo>
                  <a:lnTo>
                    <a:pt x="596" y="1732"/>
                  </a:lnTo>
                  <a:lnTo>
                    <a:pt x="591" y="1726"/>
                  </a:lnTo>
                  <a:lnTo>
                    <a:pt x="586" y="1718"/>
                  </a:lnTo>
                  <a:lnTo>
                    <a:pt x="576" y="1702"/>
                  </a:lnTo>
                  <a:lnTo>
                    <a:pt x="566" y="1684"/>
                  </a:lnTo>
                  <a:lnTo>
                    <a:pt x="559" y="1663"/>
                  </a:lnTo>
                  <a:lnTo>
                    <a:pt x="552" y="1639"/>
                  </a:lnTo>
                  <a:lnTo>
                    <a:pt x="547" y="1613"/>
                  </a:lnTo>
                  <a:lnTo>
                    <a:pt x="541" y="1585"/>
                  </a:lnTo>
                  <a:lnTo>
                    <a:pt x="538" y="1555"/>
                  </a:lnTo>
                  <a:lnTo>
                    <a:pt x="535" y="1521"/>
                  </a:lnTo>
                  <a:lnTo>
                    <a:pt x="534" y="1481"/>
                  </a:lnTo>
                  <a:lnTo>
                    <a:pt x="534" y="1444"/>
                  </a:lnTo>
                  <a:lnTo>
                    <a:pt x="535" y="1408"/>
                  </a:lnTo>
                  <a:lnTo>
                    <a:pt x="537" y="1373"/>
                  </a:lnTo>
                  <a:lnTo>
                    <a:pt x="541" y="1340"/>
                  </a:lnTo>
                  <a:lnTo>
                    <a:pt x="547" y="1307"/>
                  </a:lnTo>
                  <a:lnTo>
                    <a:pt x="553" y="1276"/>
                  </a:lnTo>
                  <a:lnTo>
                    <a:pt x="561" y="1247"/>
                  </a:lnTo>
                  <a:lnTo>
                    <a:pt x="569" y="1217"/>
                  </a:lnTo>
                  <a:lnTo>
                    <a:pt x="580" y="1190"/>
                  </a:lnTo>
                  <a:lnTo>
                    <a:pt x="591" y="1163"/>
                  </a:lnTo>
                  <a:lnTo>
                    <a:pt x="604" y="1139"/>
                  </a:lnTo>
                  <a:lnTo>
                    <a:pt x="617" y="1114"/>
                  </a:lnTo>
                  <a:lnTo>
                    <a:pt x="631" y="1090"/>
                  </a:lnTo>
                  <a:lnTo>
                    <a:pt x="647" y="1067"/>
                  </a:lnTo>
                  <a:lnTo>
                    <a:pt x="663" y="1044"/>
                  </a:lnTo>
                  <a:lnTo>
                    <a:pt x="681" y="1023"/>
                  </a:lnTo>
                  <a:lnTo>
                    <a:pt x="698" y="1002"/>
                  </a:lnTo>
                  <a:lnTo>
                    <a:pt x="717" y="982"/>
                  </a:lnTo>
                  <a:lnTo>
                    <a:pt x="737" y="962"/>
                  </a:lnTo>
                  <a:lnTo>
                    <a:pt x="757" y="943"/>
                  </a:lnTo>
                  <a:lnTo>
                    <a:pt x="778" y="924"/>
                  </a:lnTo>
                  <a:lnTo>
                    <a:pt x="800" y="906"/>
                  </a:lnTo>
                  <a:lnTo>
                    <a:pt x="822" y="888"/>
                  </a:lnTo>
                  <a:lnTo>
                    <a:pt x="869" y="852"/>
                  </a:lnTo>
                  <a:lnTo>
                    <a:pt x="917" y="817"/>
                  </a:lnTo>
                  <a:lnTo>
                    <a:pt x="967" y="783"/>
                  </a:lnTo>
                  <a:lnTo>
                    <a:pt x="1019" y="747"/>
                  </a:lnTo>
                  <a:lnTo>
                    <a:pt x="1076" y="708"/>
                  </a:lnTo>
                  <a:lnTo>
                    <a:pt x="1135" y="667"/>
                  </a:lnTo>
                  <a:lnTo>
                    <a:pt x="1165" y="646"/>
                  </a:lnTo>
                  <a:lnTo>
                    <a:pt x="1194" y="625"/>
                  </a:lnTo>
                  <a:lnTo>
                    <a:pt x="1223" y="602"/>
                  </a:lnTo>
                  <a:lnTo>
                    <a:pt x="1253" y="578"/>
                  </a:lnTo>
                  <a:lnTo>
                    <a:pt x="1283" y="554"/>
                  </a:lnTo>
                  <a:lnTo>
                    <a:pt x="1312" y="529"/>
                  </a:lnTo>
                  <a:lnTo>
                    <a:pt x="1341" y="504"/>
                  </a:lnTo>
                  <a:lnTo>
                    <a:pt x="1369" y="476"/>
                  </a:lnTo>
                  <a:lnTo>
                    <a:pt x="1398" y="448"/>
                  </a:lnTo>
                  <a:lnTo>
                    <a:pt x="1426" y="419"/>
                  </a:lnTo>
                  <a:lnTo>
                    <a:pt x="1453" y="389"/>
                  </a:lnTo>
                  <a:lnTo>
                    <a:pt x="1480" y="356"/>
                  </a:lnTo>
                  <a:lnTo>
                    <a:pt x="1506" y="324"/>
                  </a:lnTo>
                  <a:lnTo>
                    <a:pt x="1528" y="294"/>
                  </a:lnTo>
                  <a:lnTo>
                    <a:pt x="1546" y="266"/>
                  </a:lnTo>
                  <a:lnTo>
                    <a:pt x="1560" y="240"/>
                  </a:lnTo>
                  <a:lnTo>
                    <a:pt x="1567" y="228"/>
                  </a:lnTo>
                  <a:lnTo>
                    <a:pt x="1572" y="216"/>
                  </a:lnTo>
                  <a:lnTo>
                    <a:pt x="1577" y="204"/>
                  </a:lnTo>
                  <a:lnTo>
                    <a:pt x="1581" y="193"/>
                  </a:lnTo>
                  <a:lnTo>
                    <a:pt x="1583" y="182"/>
                  </a:lnTo>
                  <a:lnTo>
                    <a:pt x="1585" y="172"/>
                  </a:lnTo>
                  <a:lnTo>
                    <a:pt x="1587" y="163"/>
                  </a:lnTo>
                  <a:lnTo>
                    <a:pt x="1587" y="154"/>
                  </a:lnTo>
                  <a:lnTo>
                    <a:pt x="1587" y="142"/>
                  </a:lnTo>
                  <a:lnTo>
                    <a:pt x="1586" y="131"/>
                  </a:lnTo>
                  <a:lnTo>
                    <a:pt x="1583" y="122"/>
                  </a:lnTo>
                  <a:lnTo>
                    <a:pt x="1579" y="112"/>
                  </a:lnTo>
                  <a:lnTo>
                    <a:pt x="1572" y="103"/>
                  </a:lnTo>
                  <a:lnTo>
                    <a:pt x="1566" y="96"/>
                  </a:lnTo>
                  <a:lnTo>
                    <a:pt x="1557" y="89"/>
                  </a:lnTo>
                  <a:lnTo>
                    <a:pt x="1547" y="83"/>
                  </a:lnTo>
                  <a:lnTo>
                    <a:pt x="1534" y="76"/>
                  </a:lnTo>
                  <a:lnTo>
                    <a:pt x="1520" y="71"/>
                  </a:lnTo>
                  <a:lnTo>
                    <a:pt x="1504" y="66"/>
                  </a:lnTo>
                  <a:lnTo>
                    <a:pt x="1488" y="63"/>
                  </a:lnTo>
                  <a:lnTo>
                    <a:pt x="1470" y="60"/>
                  </a:lnTo>
                  <a:lnTo>
                    <a:pt x="1450" y="58"/>
                  </a:lnTo>
                  <a:lnTo>
                    <a:pt x="1430" y="57"/>
                  </a:lnTo>
                  <a:lnTo>
                    <a:pt x="1408" y="57"/>
                  </a:lnTo>
                  <a:lnTo>
                    <a:pt x="1371" y="57"/>
                  </a:lnTo>
                  <a:lnTo>
                    <a:pt x="1333" y="60"/>
                  </a:lnTo>
                  <a:lnTo>
                    <a:pt x="1292" y="64"/>
                  </a:lnTo>
                  <a:lnTo>
                    <a:pt x="1251" y="71"/>
                  </a:lnTo>
                  <a:lnTo>
                    <a:pt x="1208" y="78"/>
                  </a:lnTo>
                  <a:lnTo>
                    <a:pt x="1164" y="88"/>
                  </a:lnTo>
                  <a:lnTo>
                    <a:pt x="1119" y="99"/>
                  </a:lnTo>
                  <a:lnTo>
                    <a:pt x="1074" y="111"/>
                  </a:lnTo>
                  <a:lnTo>
                    <a:pt x="1029" y="125"/>
                  </a:lnTo>
                  <a:lnTo>
                    <a:pt x="982" y="140"/>
                  </a:lnTo>
                  <a:lnTo>
                    <a:pt x="937" y="156"/>
                  </a:lnTo>
                  <a:lnTo>
                    <a:pt x="893" y="174"/>
                  </a:lnTo>
                  <a:lnTo>
                    <a:pt x="848" y="192"/>
                  </a:lnTo>
                  <a:lnTo>
                    <a:pt x="805" y="210"/>
                  </a:lnTo>
                  <a:lnTo>
                    <a:pt x="763" y="231"/>
                  </a:lnTo>
                  <a:lnTo>
                    <a:pt x="723" y="251"/>
                  </a:lnTo>
                  <a:lnTo>
                    <a:pt x="681" y="273"/>
                  </a:lnTo>
                  <a:lnTo>
                    <a:pt x="641" y="293"/>
                  </a:lnTo>
                  <a:lnTo>
                    <a:pt x="601" y="311"/>
                  </a:lnTo>
                  <a:lnTo>
                    <a:pt x="563" y="328"/>
                  </a:lnTo>
                  <a:lnTo>
                    <a:pt x="525" y="343"/>
                  </a:lnTo>
                  <a:lnTo>
                    <a:pt x="489" y="357"/>
                  </a:lnTo>
                  <a:lnTo>
                    <a:pt x="454" y="369"/>
                  </a:lnTo>
                  <a:lnTo>
                    <a:pt x="420" y="380"/>
                  </a:lnTo>
                  <a:lnTo>
                    <a:pt x="388" y="391"/>
                  </a:lnTo>
                  <a:lnTo>
                    <a:pt x="357" y="400"/>
                  </a:lnTo>
                  <a:lnTo>
                    <a:pt x="326" y="407"/>
                  </a:lnTo>
                  <a:lnTo>
                    <a:pt x="297" y="414"/>
                  </a:lnTo>
                  <a:lnTo>
                    <a:pt x="269" y="419"/>
                  </a:lnTo>
                  <a:lnTo>
                    <a:pt x="242" y="423"/>
                  </a:lnTo>
                  <a:lnTo>
                    <a:pt x="217" y="428"/>
                  </a:lnTo>
                  <a:lnTo>
                    <a:pt x="193" y="431"/>
                  </a:lnTo>
                  <a:lnTo>
                    <a:pt x="149" y="435"/>
                  </a:lnTo>
                  <a:lnTo>
                    <a:pt x="110" y="438"/>
                  </a:lnTo>
                  <a:lnTo>
                    <a:pt x="78" y="438"/>
                  </a:lnTo>
                  <a:lnTo>
                    <a:pt x="50" y="436"/>
                  </a:lnTo>
                  <a:lnTo>
                    <a:pt x="13" y="432"/>
                  </a:lnTo>
                  <a:lnTo>
                    <a:pt x="0" y="430"/>
                  </a:lnTo>
                  <a:lnTo>
                    <a:pt x="11" y="376"/>
                  </a:lnTo>
                  <a:lnTo>
                    <a:pt x="23" y="378"/>
                  </a:lnTo>
                  <a:lnTo>
                    <a:pt x="58" y="381"/>
                  </a:lnTo>
                  <a:lnTo>
                    <a:pt x="83" y="382"/>
                  </a:lnTo>
                  <a:lnTo>
                    <a:pt x="114" y="382"/>
                  </a:lnTo>
                  <a:lnTo>
                    <a:pt x="151" y="380"/>
                  </a:lnTo>
                  <a:lnTo>
                    <a:pt x="192" y="376"/>
                  </a:lnTo>
                  <a:lnTo>
                    <a:pt x="215" y="373"/>
                  </a:lnTo>
                  <a:lnTo>
                    <a:pt x="239" y="369"/>
                  </a:lnTo>
                  <a:lnTo>
                    <a:pt x="264" y="364"/>
                  </a:lnTo>
                  <a:lnTo>
                    <a:pt x="291" y="359"/>
                  </a:lnTo>
                  <a:lnTo>
                    <a:pt x="318" y="352"/>
                  </a:lnTo>
                  <a:lnTo>
                    <a:pt x="347" y="344"/>
                  </a:lnTo>
                  <a:lnTo>
                    <a:pt x="377" y="337"/>
                  </a:lnTo>
                  <a:lnTo>
                    <a:pt x="407" y="327"/>
                  </a:lnTo>
                  <a:lnTo>
                    <a:pt x="440" y="316"/>
                  </a:lnTo>
                  <a:lnTo>
                    <a:pt x="473" y="304"/>
                  </a:lnTo>
                  <a:lnTo>
                    <a:pt x="508" y="290"/>
                  </a:lnTo>
                  <a:lnTo>
                    <a:pt x="543" y="276"/>
                  </a:lnTo>
                  <a:lnTo>
                    <a:pt x="580" y="260"/>
                  </a:lnTo>
                  <a:lnTo>
                    <a:pt x="618" y="243"/>
                  </a:lnTo>
                  <a:lnTo>
                    <a:pt x="657" y="223"/>
                  </a:lnTo>
                  <a:lnTo>
                    <a:pt x="697" y="203"/>
                  </a:lnTo>
                  <a:lnTo>
                    <a:pt x="738" y="181"/>
                  </a:lnTo>
                  <a:lnTo>
                    <a:pt x="782" y="161"/>
                  </a:lnTo>
                  <a:lnTo>
                    <a:pt x="827" y="141"/>
                  </a:lnTo>
                  <a:lnTo>
                    <a:pt x="872" y="122"/>
                  </a:lnTo>
                  <a:lnTo>
                    <a:pt x="918" y="104"/>
                  </a:lnTo>
                  <a:lnTo>
                    <a:pt x="966" y="87"/>
                  </a:lnTo>
                  <a:lnTo>
                    <a:pt x="1014" y="72"/>
                  </a:lnTo>
                  <a:lnTo>
                    <a:pt x="1060" y="58"/>
                  </a:lnTo>
                  <a:lnTo>
                    <a:pt x="1108" y="45"/>
                  </a:lnTo>
                  <a:lnTo>
                    <a:pt x="1154" y="34"/>
                  </a:lnTo>
                  <a:lnTo>
                    <a:pt x="1199" y="24"/>
                  </a:lnTo>
                  <a:lnTo>
                    <a:pt x="1245" y="16"/>
                  </a:lnTo>
                  <a:lnTo>
                    <a:pt x="1288" y="9"/>
                  </a:lnTo>
                  <a:lnTo>
                    <a:pt x="1330" y="5"/>
                  </a:lnTo>
                  <a:lnTo>
                    <a:pt x="1370" y="2"/>
                  </a:lnTo>
                  <a:lnTo>
                    <a:pt x="1408" y="0"/>
                  </a:lnTo>
                  <a:lnTo>
                    <a:pt x="1433" y="2"/>
                  </a:lnTo>
                  <a:lnTo>
                    <a:pt x="1457" y="3"/>
                  </a:lnTo>
                  <a:lnTo>
                    <a:pt x="1479" y="6"/>
                  </a:lnTo>
                  <a:lnTo>
                    <a:pt x="1501" y="9"/>
                  </a:lnTo>
                  <a:lnTo>
                    <a:pt x="1521" y="15"/>
                  </a:lnTo>
                  <a:lnTo>
                    <a:pt x="1541" y="20"/>
                  </a:lnTo>
                  <a:lnTo>
                    <a:pt x="1558" y="26"/>
                  </a:lnTo>
                  <a:lnTo>
                    <a:pt x="1574" y="35"/>
                  </a:lnTo>
                  <a:lnTo>
                    <a:pt x="1583" y="39"/>
                  </a:lnTo>
                  <a:lnTo>
                    <a:pt x="1591" y="45"/>
                  </a:lnTo>
                  <a:lnTo>
                    <a:pt x="1598" y="50"/>
                  </a:lnTo>
                  <a:lnTo>
                    <a:pt x="1605" y="57"/>
                  </a:lnTo>
                  <a:lnTo>
                    <a:pt x="1611" y="63"/>
                  </a:lnTo>
                  <a:lnTo>
                    <a:pt x="1617" y="70"/>
                  </a:lnTo>
                  <a:lnTo>
                    <a:pt x="1622" y="76"/>
                  </a:lnTo>
                  <a:lnTo>
                    <a:pt x="1627" y="84"/>
                  </a:lnTo>
                  <a:lnTo>
                    <a:pt x="1631" y="91"/>
                  </a:lnTo>
                  <a:lnTo>
                    <a:pt x="1635" y="100"/>
                  </a:lnTo>
                  <a:lnTo>
                    <a:pt x="1637" y="109"/>
                  </a:lnTo>
                  <a:lnTo>
                    <a:pt x="1640" y="117"/>
                  </a:lnTo>
                  <a:lnTo>
                    <a:pt x="1641" y="126"/>
                  </a:lnTo>
                  <a:lnTo>
                    <a:pt x="1642" y="136"/>
                  </a:lnTo>
                  <a:lnTo>
                    <a:pt x="1644" y="145"/>
                  </a:lnTo>
                  <a:lnTo>
                    <a:pt x="1644" y="156"/>
                  </a:lnTo>
                  <a:lnTo>
                    <a:pt x="1642" y="167"/>
                  </a:lnTo>
                  <a:lnTo>
                    <a:pt x="1640" y="179"/>
                  </a:lnTo>
                  <a:lnTo>
                    <a:pt x="1638" y="192"/>
                  </a:lnTo>
                  <a:lnTo>
                    <a:pt x="1635" y="204"/>
                  </a:lnTo>
                  <a:lnTo>
                    <a:pt x="1631" y="217"/>
                  </a:lnTo>
                  <a:lnTo>
                    <a:pt x="1625" y="231"/>
                  </a:lnTo>
                  <a:lnTo>
                    <a:pt x="1620" y="245"/>
                  </a:lnTo>
                  <a:lnTo>
                    <a:pt x="1612" y="259"/>
                  </a:lnTo>
                  <a:lnTo>
                    <a:pt x="1605" y="274"/>
                  </a:lnTo>
                  <a:lnTo>
                    <a:pt x="1596" y="289"/>
                  </a:lnTo>
                  <a:lnTo>
                    <a:pt x="1586" y="306"/>
                  </a:lnTo>
                  <a:lnTo>
                    <a:pt x="1575" y="322"/>
                  </a:lnTo>
                  <a:lnTo>
                    <a:pt x="1552" y="355"/>
                  </a:lnTo>
                  <a:lnTo>
                    <a:pt x="1524" y="391"/>
                  </a:lnTo>
                  <a:lnTo>
                    <a:pt x="1495" y="425"/>
                  </a:lnTo>
                  <a:lnTo>
                    <a:pt x="1466" y="456"/>
                  </a:lnTo>
                  <a:lnTo>
                    <a:pt x="1438" y="486"/>
                  </a:lnTo>
                  <a:lnTo>
                    <a:pt x="1409" y="515"/>
                  </a:lnTo>
                  <a:lnTo>
                    <a:pt x="1379" y="544"/>
                  </a:lnTo>
                  <a:lnTo>
                    <a:pt x="1350" y="570"/>
                  </a:lnTo>
                  <a:lnTo>
                    <a:pt x="1319" y="595"/>
                  </a:lnTo>
                  <a:lnTo>
                    <a:pt x="1289" y="620"/>
                  </a:lnTo>
                  <a:lnTo>
                    <a:pt x="1259" y="644"/>
                  </a:lnTo>
                  <a:lnTo>
                    <a:pt x="1229" y="667"/>
                  </a:lnTo>
                  <a:lnTo>
                    <a:pt x="1198" y="690"/>
                  </a:lnTo>
                  <a:lnTo>
                    <a:pt x="1168" y="711"/>
                  </a:lnTo>
                  <a:lnTo>
                    <a:pt x="1109" y="753"/>
                  </a:lnTo>
                  <a:lnTo>
                    <a:pt x="1050" y="793"/>
                  </a:lnTo>
                  <a:lnTo>
                    <a:pt x="1001" y="826"/>
                  </a:lnTo>
                  <a:lnTo>
                    <a:pt x="953" y="859"/>
                  </a:lnTo>
                  <a:lnTo>
                    <a:pt x="908" y="893"/>
                  </a:lnTo>
                  <a:lnTo>
                    <a:pt x="863" y="926"/>
                  </a:lnTo>
                  <a:lnTo>
                    <a:pt x="842" y="943"/>
                  </a:lnTo>
                  <a:lnTo>
                    <a:pt x="821" y="961"/>
                  </a:lnTo>
                  <a:lnTo>
                    <a:pt x="802" y="978"/>
                  </a:lnTo>
                  <a:lnTo>
                    <a:pt x="782" y="997"/>
                  </a:lnTo>
                  <a:lnTo>
                    <a:pt x="764" y="1015"/>
                  </a:lnTo>
                  <a:lnTo>
                    <a:pt x="746" y="1035"/>
                  </a:lnTo>
                  <a:lnTo>
                    <a:pt x="728" y="1054"/>
                  </a:lnTo>
                  <a:lnTo>
                    <a:pt x="712" y="1074"/>
                  </a:lnTo>
                  <a:lnTo>
                    <a:pt x="697" y="1095"/>
                  </a:lnTo>
                  <a:lnTo>
                    <a:pt x="682" y="1116"/>
                  </a:lnTo>
                  <a:lnTo>
                    <a:pt x="669" y="1139"/>
                  </a:lnTo>
                  <a:lnTo>
                    <a:pt x="656" y="1161"/>
                  </a:lnTo>
                  <a:lnTo>
                    <a:pt x="644" y="1185"/>
                  </a:lnTo>
                  <a:lnTo>
                    <a:pt x="633" y="1210"/>
                  </a:lnTo>
                  <a:lnTo>
                    <a:pt x="623" y="1236"/>
                  </a:lnTo>
                  <a:lnTo>
                    <a:pt x="615" y="1263"/>
                  </a:lnTo>
                  <a:lnTo>
                    <a:pt x="607" y="1290"/>
                  </a:lnTo>
                  <a:lnTo>
                    <a:pt x="602" y="1319"/>
                  </a:lnTo>
                  <a:lnTo>
                    <a:pt x="596" y="1349"/>
                  </a:lnTo>
                  <a:lnTo>
                    <a:pt x="592" y="1380"/>
                  </a:lnTo>
                  <a:lnTo>
                    <a:pt x="590" y="1412"/>
                  </a:lnTo>
                  <a:lnTo>
                    <a:pt x="589" y="1447"/>
                  </a:lnTo>
                  <a:lnTo>
                    <a:pt x="589" y="1481"/>
                  </a:lnTo>
                  <a:lnTo>
                    <a:pt x="590" y="1518"/>
                  </a:lnTo>
                  <a:lnTo>
                    <a:pt x="592" y="1544"/>
                  </a:lnTo>
                  <a:lnTo>
                    <a:pt x="595" y="1569"/>
                  </a:lnTo>
                  <a:lnTo>
                    <a:pt x="599" y="1591"/>
                  </a:lnTo>
                  <a:lnTo>
                    <a:pt x="602" y="1611"/>
                  </a:lnTo>
                  <a:lnTo>
                    <a:pt x="606" y="1630"/>
                  </a:lnTo>
                  <a:lnTo>
                    <a:pt x="612" y="1646"/>
                  </a:lnTo>
                  <a:lnTo>
                    <a:pt x="617" y="1661"/>
                  </a:lnTo>
                  <a:lnTo>
                    <a:pt x="623" y="1673"/>
                  </a:lnTo>
                  <a:lnTo>
                    <a:pt x="631" y="1685"/>
                  </a:lnTo>
                  <a:lnTo>
                    <a:pt x="639" y="1693"/>
                  </a:lnTo>
                  <a:lnTo>
                    <a:pt x="646" y="1701"/>
                  </a:lnTo>
                  <a:lnTo>
                    <a:pt x="655" y="1708"/>
                  </a:lnTo>
                  <a:lnTo>
                    <a:pt x="664" y="1712"/>
                  </a:lnTo>
                  <a:lnTo>
                    <a:pt x="674" y="1715"/>
                  </a:lnTo>
                  <a:lnTo>
                    <a:pt x="684" y="1716"/>
                  </a:lnTo>
                  <a:lnTo>
                    <a:pt x="695" y="1716"/>
                  </a:lnTo>
                  <a:lnTo>
                    <a:pt x="704" y="1715"/>
                  </a:lnTo>
                  <a:lnTo>
                    <a:pt x="714" y="1714"/>
                  </a:lnTo>
                  <a:lnTo>
                    <a:pt x="724" y="1712"/>
                  </a:lnTo>
                  <a:lnTo>
                    <a:pt x="735" y="1709"/>
                  </a:lnTo>
                  <a:lnTo>
                    <a:pt x="756" y="1700"/>
                  </a:lnTo>
                  <a:lnTo>
                    <a:pt x="780" y="1690"/>
                  </a:lnTo>
                  <a:lnTo>
                    <a:pt x="805" y="1677"/>
                  </a:lnTo>
                  <a:lnTo>
                    <a:pt x="831" y="1661"/>
                  </a:lnTo>
                  <a:lnTo>
                    <a:pt x="859" y="1644"/>
                  </a:lnTo>
                  <a:lnTo>
                    <a:pt x="887" y="1624"/>
                  </a:lnTo>
                  <a:lnTo>
                    <a:pt x="917" y="1603"/>
                  </a:lnTo>
                  <a:lnTo>
                    <a:pt x="949" y="1580"/>
                  </a:lnTo>
                  <a:lnTo>
                    <a:pt x="982" y="1555"/>
                  </a:lnTo>
                  <a:lnTo>
                    <a:pt x="1016" y="1529"/>
                  </a:lnTo>
                  <a:lnTo>
                    <a:pt x="1087" y="1472"/>
                  </a:lnTo>
                  <a:lnTo>
                    <a:pt x="1163" y="1410"/>
                  </a:lnTo>
                  <a:lnTo>
                    <a:pt x="1208" y="1374"/>
                  </a:lnTo>
                  <a:lnTo>
                    <a:pt x="1253" y="1336"/>
                  </a:lnTo>
                  <a:lnTo>
                    <a:pt x="1301" y="1299"/>
                  </a:lnTo>
                  <a:lnTo>
                    <a:pt x="1351" y="1260"/>
                  </a:lnTo>
                  <a:lnTo>
                    <a:pt x="1400" y="1221"/>
                  </a:lnTo>
                  <a:lnTo>
                    <a:pt x="1452" y="1182"/>
                  </a:lnTo>
                  <a:lnTo>
                    <a:pt x="1504" y="1143"/>
                  </a:lnTo>
                  <a:lnTo>
                    <a:pt x="1558" y="1104"/>
                  </a:lnTo>
                  <a:lnTo>
                    <a:pt x="1613" y="1065"/>
                  </a:lnTo>
                  <a:lnTo>
                    <a:pt x="1668" y="1027"/>
                  </a:lnTo>
                  <a:lnTo>
                    <a:pt x="1726" y="989"/>
                  </a:lnTo>
                  <a:lnTo>
                    <a:pt x="1784" y="952"/>
                  </a:lnTo>
                  <a:lnTo>
                    <a:pt x="1843" y="918"/>
                  </a:lnTo>
                  <a:lnTo>
                    <a:pt x="1904" y="883"/>
                  </a:lnTo>
                  <a:lnTo>
                    <a:pt x="1966" y="850"/>
                  </a:lnTo>
                  <a:lnTo>
                    <a:pt x="2027" y="819"/>
                  </a:lnTo>
                  <a:lnTo>
                    <a:pt x="2110" y="782"/>
                  </a:lnTo>
                  <a:lnTo>
                    <a:pt x="2185" y="751"/>
                  </a:lnTo>
                  <a:lnTo>
                    <a:pt x="2253" y="729"/>
                  </a:lnTo>
                  <a:lnTo>
                    <a:pt x="2314" y="711"/>
                  </a:lnTo>
                  <a:lnTo>
                    <a:pt x="2369" y="701"/>
                  </a:lnTo>
                  <a:lnTo>
                    <a:pt x="2417" y="697"/>
                  </a:lnTo>
                  <a:lnTo>
                    <a:pt x="2460" y="698"/>
                  </a:lnTo>
                  <a:lnTo>
                    <a:pt x="2498" y="704"/>
                  </a:lnTo>
                  <a:lnTo>
                    <a:pt x="2530" y="714"/>
                  </a:lnTo>
                  <a:lnTo>
                    <a:pt x="2558" y="730"/>
                  </a:lnTo>
                  <a:lnTo>
                    <a:pt x="2580" y="748"/>
                  </a:lnTo>
                  <a:lnTo>
                    <a:pt x="2599" y="770"/>
                  </a:lnTo>
                  <a:lnTo>
                    <a:pt x="2614" y="796"/>
                  </a:lnTo>
                  <a:lnTo>
                    <a:pt x="2626" y="823"/>
                  </a:lnTo>
                  <a:lnTo>
                    <a:pt x="2633" y="852"/>
                  </a:lnTo>
                  <a:lnTo>
                    <a:pt x="2638" y="883"/>
                  </a:lnTo>
                  <a:lnTo>
                    <a:pt x="2640" y="916"/>
                  </a:lnTo>
                  <a:lnTo>
                    <a:pt x="2640" y="949"/>
                  </a:lnTo>
                  <a:lnTo>
                    <a:pt x="2638" y="984"/>
                  </a:lnTo>
                  <a:lnTo>
                    <a:pt x="2633" y="1017"/>
                  </a:lnTo>
                  <a:lnTo>
                    <a:pt x="2628" y="1052"/>
                  </a:lnTo>
                  <a:lnTo>
                    <a:pt x="2622" y="1084"/>
                  </a:lnTo>
                  <a:lnTo>
                    <a:pt x="2614" y="1117"/>
                  </a:lnTo>
                  <a:lnTo>
                    <a:pt x="2606" y="1146"/>
                  </a:lnTo>
                  <a:lnTo>
                    <a:pt x="2590" y="1200"/>
                  </a:lnTo>
                  <a:lnTo>
                    <a:pt x="2575" y="1243"/>
                  </a:lnTo>
                  <a:lnTo>
                    <a:pt x="2564" y="1272"/>
                  </a:lnTo>
                  <a:lnTo>
                    <a:pt x="2560" y="1282"/>
                  </a:lnTo>
                  <a:lnTo>
                    <a:pt x="2509" y="126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4" name="任意多边形: 形状 243"/>
            <p:cNvSpPr/>
            <p:nvPr/>
          </p:nvSpPr>
          <p:spPr bwMode="auto">
            <a:xfrm>
              <a:off x="10703118" y="4794532"/>
              <a:ext cx="147529" cy="91235"/>
            </a:xfrm>
            <a:custGeom>
              <a:avLst/>
              <a:gdLst>
                <a:gd name="T0" fmla="*/ 281 w 378"/>
                <a:gd name="T1" fmla="*/ 54 h 234"/>
                <a:gd name="T2" fmla="*/ 378 w 378"/>
                <a:gd name="T3" fmla="*/ 54 h 234"/>
                <a:gd name="T4" fmla="*/ 378 w 378"/>
                <a:gd name="T5" fmla="*/ 177 h 234"/>
                <a:gd name="T6" fmla="*/ 281 w 378"/>
                <a:gd name="T7" fmla="*/ 177 h 234"/>
                <a:gd name="T8" fmla="*/ 281 w 378"/>
                <a:gd name="T9" fmla="*/ 234 h 234"/>
                <a:gd name="T10" fmla="*/ 0 w 378"/>
                <a:gd name="T11" fmla="*/ 234 h 234"/>
                <a:gd name="T12" fmla="*/ 0 w 378"/>
                <a:gd name="T13" fmla="*/ 0 h 234"/>
                <a:gd name="T14" fmla="*/ 281 w 378"/>
                <a:gd name="T15" fmla="*/ 0 h 234"/>
                <a:gd name="T16" fmla="*/ 281 w 378"/>
                <a:gd name="T1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234">
                  <a:moveTo>
                    <a:pt x="281" y="54"/>
                  </a:moveTo>
                  <a:lnTo>
                    <a:pt x="378" y="54"/>
                  </a:lnTo>
                  <a:lnTo>
                    <a:pt x="378" y="177"/>
                  </a:lnTo>
                  <a:lnTo>
                    <a:pt x="281" y="177"/>
                  </a:lnTo>
                  <a:lnTo>
                    <a:pt x="281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5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5" name="任意多边形: 形状 244"/>
            <p:cNvSpPr/>
            <p:nvPr/>
          </p:nvSpPr>
          <p:spPr bwMode="auto">
            <a:xfrm>
              <a:off x="11535882" y="5048826"/>
              <a:ext cx="656118" cy="871588"/>
            </a:xfrm>
            <a:custGeom>
              <a:avLst/>
              <a:gdLst>
                <a:gd name="T0" fmla="*/ 275 w 1687"/>
                <a:gd name="T1" fmla="*/ 103 h 2244"/>
                <a:gd name="T2" fmla="*/ 195 w 1687"/>
                <a:gd name="T3" fmla="*/ 143 h 2244"/>
                <a:gd name="T4" fmla="*/ 151 w 1687"/>
                <a:gd name="T5" fmla="*/ 177 h 2244"/>
                <a:gd name="T6" fmla="*/ 110 w 1687"/>
                <a:gd name="T7" fmla="*/ 223 h 2244"/>
                <a:gd name="T8" fmla="*/ 76 w 1687"/>
                <a:gd name="T9" fmla="*/ 280 h 2244"/>
                <a:gd name="T10" fmla="*/ 47 w 1687"/>
                <a:gd name="T11" fmla="*/ 350 h 2244"/>
                <a:gd name="T12" fmla="*/ 23 w 1687"/>
                <a:gd name="T13" fmla="*/ 450 h 2244"/>
                <a:gd name="T14" fmla="*/ 3 w 1687"/>
                <a:gd name="T15" fmla="*/ 617 h 2244"/>
                <a:gd name="T16" fmla="*/ 1 w 1687"/>
                <a:gd name="T17" fmla="*/ 804 h 2244"/>
                <a:gd name="T18" fmla="*/ 16 w 1687"/>
                <a:gd name="T19" fmla="*/ 1000 h 2244"/>
                <a:gd name="T20" fmla="*/ 48 w 1687"/>
                <a:gd name="T21" fmla="*/ 1203 h 2244"/>
                <a:gd name="T22" fmla="*/ 96 w 1687"/>
                <a:gd name="T23" fmla="*/ 1403 h 2244"/>
                <a:gd name="T24" fmla="*/ 163 w 1687"/>
                <a:gd name="T25" fmla="*/ 1594 h 2244"/>
                <a:gd name="T26" fmla="*/ 248 w 1687"/>
                <a:gd name="T27" fmla="*/ 1770 h 2244"/>
                <a:gd name="T28" fmla="*/ 347 w 1687"/>
                <a:gd name="T29" fmla="*/ 1917 h 2244"/>
                <a:gd name="T30" fmla="*/ 438 w 1687"/>
                <a:gd name="T31" fmla="*/ 2023 h 2244"/>
                <a:gd name="T32" fmla="*/ 525 w 1687"/>
                <a:gd name="T33" fmla="*/ 2104 h 2244"/>
                <a:gd name="T34" fmla="*/ 605 w 1687"/>
                <a:gd name="T35" fmla="*/ 2161 h 2244"/>
                <a:gd name="T36" fmla="*/ 677 w 1687"/>
                <a:gd name="T37" fmla="*/ 2201 h 2244"/>
                <a:gd name="T38" fmla="*/ 752 w 1687"/>
                <a:gd name="T39" fmla="*/ 2230 h 2244"/>
                <a:gd name="T40" fmla="*/ 832 w 1687"/>
                <a:gd name="T41" fmla="*/ 2244 h 2244"/>
                <a:gd name="T42" fmla="*/ 888 w 1687"/>
                <a:gd name="T43" fmla="*/ 2241 h 2244"/>
                <a:gd name="T44" fmla="*/ 979 w 1687"/>
                <a:gd name="T45" fmla="*/ 2215 h 2244"/>
                <a:gd name="T46" fmla="*/ 1046 w 1687"/>
                <a:gd name="T47" fmla="*/ 2184 h 2244"/>
                <a:gd name="T48" fmla="*/ 1122 w 1687"/>
                <a:gd name="T49" fmla="*/ 2135 h 2244"/>
                <a:gd name="T50" fmla="*/ 1205 w 1687"/>
                <a:gd name="T51" fmla="*/ 2066 h 2244"/>
                <a:gd name="T52" fmla="*/ 1295 w 1687"/>
                <a:gd name="T53" fmla="*/ 1973 h 2244"/>
                <a:gd name="T54" fmla="*/ 1391 w 1687"/>
                <a:gd name="T55" fmla="*/ 1849 h 2244"/>
                <a:gd name="T56" fmla="*/ 1484 w 1687"/>
                <a:gd name="T57" fmla="*/ 1684 h 2244"/>
                <a:gd name="T58" fmla="*/ 1559 w 1687"/>
                <a:gd name="T59" fmla="*/ 1500 h 2244"/>
                <a:gd name="T60" fmla="*/ 1618 w 1687"/>
                <a:gd name="T61" fmla="*/ 1304 h 2244"/>
                <a:gd name="T62" fmla="*/ 1658 w 1687"/>
                <a:gd name="T63" fmla="*/ 1102 h 2244"/>
                <a:gd name="T64" fmla="*/ 1680 w 1687"/>
                <a:gd name="T65" fmla="*/ 901 h 2244"/>
                <a:gd name="T66" fmla="*/ 1687 w 1687"/>
                <a:gd name="T67" fmla="*/ 708 h 2244"/>
                <a:gd name="T68" fmla="*/ 1676 w 1687"/>
                <a:gd name="T69" fmla="*/ 531 h 2244"/>
                <a:gd name="T70" fmla="*/ 1652 w 1687"/>
                <a:gd name="T71" fmla="*/ 390 h 2244"/>
                <a:gd name="T72" fmla="*/ 1626 w 1687"/>
                <a:gd name="T73" fmla="*/ 311 h 2244"/>
                <a:gd name="T74" fmla="*/ 1593 w 1687"/>
                <a:gd name="T75" fmla="*/ 246 h 2244"/>
                <a:gd name="T76" fmla="*/ 1554 w 1687"/>
                <a:gd name="T77" fmla="*/ 196 h 2244"/>
                <a:gd name="T78" fmla="*/ 1511 w 1687"/>
                <a:gd name="T79" fmla="*/ 154 h 2244"/>
                <a:gd name="T80" fmla="*/ 1452 w 1687"/>
                <a:gd name="T81" fmla="*/ 119 h 2244"/>
                <a:gd name="T82" fmla="*/ 1361 w 1687"/>
                <a:gd name="T83" fmla="*/ 87 h 2244"/>
                <a:gd name="T84" fmla="*/ 1275 w 1687"/>
                <a:gd name="T85" fmla="*/ 67 h 2244"/>
                <a:gd name="T86" fmla="*/ 1071 w 1687"/>
                <a:gd name="T87" fmla="*/ 23 h 2244"/>
                <a:gd name="T88" fmla="*/ 894 w 1687"/>
                <a:gd name="T89" fmla="*/ 2 h 2244"/>
                <a:gd name="T90" fmla="*/ 713 w 1687"/>
                <a:gd name="T91" fmla="*/ 5 h 2244"/>
                <a:gd name="T92" fmla="*/ 550 w 1687"/>
                <a:gd name="T93" fmla="*/ 29 h 2244"/>
                <a:gd name="T94" fmla="*/ 379 w 1687"/>
                <a:gd name="T95" fmla="*/ 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7" h="2244">
                  <a:moveTo>
                    <a:pt x="340" y="85"/>
                  </a:moveTo>
                  <a:lnTo>
                    <a:pt x="319" y="90"/>
                  </a:lnTo>
                  <a:lnTo>
                    <a:pt x="297" y="95"/>
                  </a:lnTo>
                  <a:lnTo>
                    <a:pt x="275" y="103"/>
                  </a:lnTo>
                  <a:lnTo>
                    <a:pt x="252" y="111"/>
                  </a:lnTo>
                  <a:lnTo>
                    <a:pt x="229" y="122"/>
                  </a:lnTo>
                  <a:lnTo>
                    <a:pt x="206" y="135"/>
                  </a:lnTo>
                  <a:lnTo>
                    <a:pt x="195" y="143"/>
                  </a:lnTo>
                  <a:lnTo>
                    <a:pt x="184" y="150"/>
                  </a:lnTo>
                  <a:lnTo>
                    <a:pt x="173" y="159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41" y="188"/>
                  </a:lnTo>
                  <a:lnTo>
                    <a:pt x="131" y="199"/>
                  </a:lnTo>
                  <a:lnTo>
                    <a:pt x="120" y="211"/>
                  </a:lnTo>
                  <a:lnTo>
                    <a:pt x="110" y="223"/>
                  </a:lnTo>
                  <a:lnTo>
                    <a:pt x="102" y="236"/>
                  </a:lnTo>
                  <a:lnTo>
                    <a:pt x="92" y="250"/>
                  </a:lnTo>
                  <a:lnTo>
                    <a:pt x="83" y="265"/>
                  </a:lnTo>
                  <a:lnTo>
                    <a:pt x="76" y="280"/>
                  </a:lnTo>
                  <a:lnTo>
                    <a:pt x="67" y="296"/>
                  </a:lnTo>
                  <a:lnTo>
                    <a:pt x="60" y="314"/>
                  </a:lnTo>
                  <a:lnTo>
                    <a:pt x="53" y="331"/>
                  </a:lnTo>
                  <a:lnTo>
                    <a:pt x="47" y="350"/>
                  </a:lnTo>
                  <a:lnTo>
                    <a:pt x="40" y="370"/>
                  </a:lnTo>
                  <a:lnTo>
                    <a:pt x="35" y="390"/>
                  </a:lnTo>
                  <a:lnTo>
                    <a:pt x="30" y="412"/>
                  </a:lnTo>
                  <a:lnTo>
                    <a:pt x="23" y="450"/>
                  </a:lnTo>
                  <a:lnTo>
                    <a:pt x="16" y="490"/>
                  </a:lnTo>
                  <a:lnTo>
                    <a:pt x="11" y="531"/>
                  </a:lnTo>
                  <a:lnTo>
                    <a:pt x="7" y="573"/>
                  </a:lnTo>
                  <a:lnTo>
                    <a:pt x="3" y="617"/>
                  </a:lnTo>
                  <a:lnTo>
                    <a:pt x="1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1" y="804"/>
                  </a:lnTo>
                  <a:lnTo>
                    <a:pt x="3" y="852"/>
                  </a:lnTo>
                  <a:lnTo>
                    <a:pt x="7" y="901"/>
                  </a:lnTo>
                  <a:lnTo>
                    <a:pt x="11" y="951"/>
                  </a:lnTo>
                  <a:lnTo>
                    <a:pt x="16" y="1000"/>
                  </a:lnTo>
                  <a:lnTo>
                    <a:pt x="22" y="1051"/>
                  </a:lnTo>
                  <a:lnTo>
                    <a:pt x="29" y="1102"/>
                  </a:lnTo>
                  <a:lnTo>
                    <a:pt x="38" y="1153"/>
                  </a:lnTo>
                  <a:lnTo>
                    <a:pt x="48" y="1203"/>
                  </a:lnTo>
                  <a:lnTo>
                    <a:pt x="58" y="1254"/>
                  </a:lnTo>
                  <a:lnTo>
                    <a:pt x="70" y="1304"/>
                  </a:lnTo>
                  <a:lnTo>
                    <a:pt x="83" y="1354"/>
                  </a:lnTo>
                  <a:lnTo>
                    <a:pt x="96" y="1403"/>
                  </a:lnTo>
                  <a:lnTo>
                    <a:pt x="111" y="1453"/>
                  </a:lnTo>
                  <a:lnTo>
                    <a:pt x="128" y="1500"/>
                  </a:lnTo>
                  <a:lnTo>
                    <a:pt x="145" y="1548"/>
                  </a:lnTo>
                  <a:lnTo>
                    <a:pt x="163" y="1594"/>
                  </a:lnTo>
                  <a:lnTo>
                    <a:pt x="183" y="1640"/>
                  </a:lnTo>
                  <a:lnTo>
                    <a:pt x="203" y="1684"/>
                  </a:lnTo>
                  <a:lnTo>
                    <a:pt x="225" y="1727"/>
                  </a:lnTo>
                  <a:lnTo>
                    <a:pt x="248" y="1770"/>
                  </a:lnTo>
                  <a:lnTo>
                    <a:pt x="272" y="1810"/>
                  </a:lnTo>
                  <a:lnTo>
                    <a:pt x="297" y="1849"/>
                  </a:lnTo>
                  <a:lnTo>
                    <a:pt x="323" y="1885"/>
                  </a:lnTo>
                  <a:lnTo>
                    <a:pt x="347" y="1917"/>
                  </a:lnTo>
                  <a:lnTo>
                    <a:pt x="370" y="1946"/>
                  </a:lnTo>
                  <a:lnTo>
                    <a:pt x="393" y="1973"/>
                  </a:lnTo>
                  <a:lnTo>
                    <a:pt x="416" y="1999"/>
                  </a:lnTo>
                  <a:lnTo>
                    <a:pt x="438" y="2023"/>
                  </a:lnTo>
                  <a:lnTo>
                    <a:pt x="460" y="2045"/>
                  </a:lnTo>
                  <a:lnTo>
                    <a:pt x="482" y="2066"/>
                  </a:lnTo>
                  <a:lnTo>
                    <a:pt x="504" y="2085"/>
                  </a:lnTo>
                  <a:lnTo>
                    <a:pt x="525" y="2104"/>
                  </a:lnTo>
                  <a:lnTo>
                    <a:pt x="546" y="2120"/>
                  </a:lnTo>
                  <a:lnTo>
                    <a:pt x="565" y="2135"/>
                  </a:lnTo>
                  <a:lnTo>
                    <a:pt x="586" y="2149"/>
                  </a:lnTo>
                  <a:lnTo>
                    <a:pt x="605" y="2161"/>
                  </a:lnTo>
                  <a:lnTo>
                    <a:pt x="624" y="2173"/>
                  </a:lnTo>
                  <a:lnTo>
                    <a:pt x="642" y="2184"/>
                  </a:lnTo>
                  <a:lnTo>
                    <a:pt x="659" y="2193"/>
                  </a:lnTo>
                  <a:lnTo>
                    <a:pt x="677" y="2201"/>
                  </a:lnTo>
                  <a:lnTo>
                    <a:pt x="693" y="2209"/>
                  </a:lnTo>
                  <a:lnTo>
                    <a:pt x="709" y="2215"/>
                  </a:lnTo>
                  <a:lnTo>
                    <a:pt x="724" y="2221"/>
                  </a:lnTo>
                  <a:lnTo>
                    <a:pt x="752" y="2230"/>
                  </a:lnTo>
                  <a:lnTo>
                    <a:pt x="777" y="2237"/>
                  </a:lnTo>
                  <a:lnTo>
                    <a:pt x="799" y="2241"/>
                  </a:lnTo>
                  <a:lnTo>
                    <a:pt x="817" y="2243"/>
                  </a:lnTo>
                  <a:lnTo>
                    <a:pt x="832" y="2244"/>
                  </a:lnTo>
                  <a:lnTo>
                    <a:pt x="844" y="2244"/>
                  </a:lnTo>
                  <a:lnTo>
                    <a:pt x="855" y="2244"/>
                  </a:lnTo>
                  <a:lnTo>
                    <a:pt x="870" y="2243"/>
                  </a:lnTo>
                  <a:lnTo>
                    <a:pt x="888" y="2241"/>
                  </a:lnTo>
                  <a:lnTo>
                    <a:pt x="910" y="2237"/>
                  </a:lnTo>
                  <a:lnTo>
                    <a:pt x="936" y="2230"/>
                  </a:lnTo>
                  <a:lnTo>
                    <a:pt x="964" y="2221"/>
                  </a:lnTo>
                  <a:lnTo>
                    <a:pt x="979" y="2215"/>
                  </a:lnTo>
                  <a:lnTo>
                    <a:pt x="994" y="2209"/>
                  </a:lnTo>
                  <a:lnTo>
                    <a:pt x="1010" y="2201"/>
                  </a:lnTo>
                  <a:lnTo>
                    <a:pt x="1028" y="2193"/>
                  </a:lnTo>
                  <a:lnTo>
                    <a:pt x="1046" y="2184"/>
                  </a:lnTo>
                  <a:lnTo>
                    <a:pt x="1063" y="2173"/>
                  </a:lnTo>
                  <a:lnTo>
                    <a:pt x="1083" y="2161"/>
                  </a:lnTo>
                  <a:lnTo>
                    <a:pt x="1102" y="2149"/>
                  </a:lnTo>
                  <a:lnTo>
                    <a:pt x="1122" y="2135"/>
                  </a:lnTo>
                  <a:lnTo>
                    <a:pt x="1142" y="2120"/>
                  </a:lnTo>
                  <a:lnTo>
                    <a:pt x="1163" y="2104"/>
                  </a:lnTo>
                  <a:lnTo>
                    <a:pt x="1183" y="2085"/>
                  </a:lnTo>
                  <a:lnTo>
                    <a:pt x="1205" y="2066"/>
                  </a:lnTo>
                  <a:lnTo>
                    <a:pt x="1227" y="2045"/>
                  </a:lnTo>
                  <a:lnTo>
                    <a:pt x="1249" y="2023"/>
                  </a:lnTo>
                  <a:lnTo>
                    <a:pt x="1272" y="1999"/>
                  </a:lnTo>
                  <a:lnTo>
                    <a:pt x="1295" y="1973"/>
                  </a:lnTo>
                  <a:lnTo>
                    <a:pt x="1317" y="1946"/>
                  </a:lnTo>
                  <a:lnTo>
                    <a:pt x="1341" y="1917"/>
                  </a:lnTo>
                  <a:lnTo>
                    <a:pt x="1364" y="1885"/>
                  </a:lnTo>
                  <a:lnTo>
                    <a:pt x="1391" y="1849"/>
                  </a:lnTo>
                  <a:lnTo>
                    <a:pt x="1416" y="1810"/>
                  </a:lnTo>
                  <a:lnTo>
                    <a:pt x="1439" y="1770"/>
                  </a:lnTo>
                  <a:lnTo>
                    <a:pt x="1462" y="1727"/>
                  </a:lnTo>
                  <a:lnTo>
                    <a:pt x="1484" y="1684"/>
                  </a:lnTo>
                  <a:lnTo>
                    <a:pt x="1504" y="1640"/>
                  </a:lnTo>
                  <a:lnTo>
                    <a:pt x="1524" y="1594"/>
                  </a:lnTo>
                  <a:lnTo>
                    <a:pt x="1542" y="1548"/>
                  </a:lnTo>
                  <a:lnTo>
                    <a:pt x="1559" y="1500"/>
                  </a:lnTo>
                  <a:lnTo>
                    <a:pt x="1576" y="1453"/>
                  </a:lnTo>
                  <a:lnTo>
                    <a:pt x="1591" y="1403"/>
                  </a:lnTo>
                  <a:lnTo>
                    <a:pt x="1605" y="1354"/>
                  </a:lnTo>
                  <a:lnTo>
                    <a:pt x="1618" y="1304"/>
                  </a:lnTo>
                  <a:lnTo>
                    <a:pt x="1630" y="1254"/>
                  </a:lnTo>
                  <a:lnTo>
                    <a:pt x="1639" y="1203"/>
                  </a:lnTo>
                  <a:lnTo>
                    <a:pt x="1649" y="1153"/>
                  </a:lnTo>
                  <a:lnTo>
                    <a:pt x="1658" y="1102"/>
                  </a:lnTo>
                  <a:lnTo>
                    <a:pt x="1665" y="1051"/>
                  </a:lnTo>
                  <a:lnTo>
                    <a:pt x="1672" y="1000"/>
                  </a:lnTo>
                  <a:lnTo>
                    <a:pt x="1677" y="951"/>
                  </a:lnTo>
                  <a:lnTo>
                    <a:pt x="1680" y="901"/>
                  </a:lnTo>
                  <a:lnTo>
                    <a:pt x="1684" y="852"/>
                  </a:lnTo>
                  <a:lnTo>
                    <a:pt x="1686" y="804"/>
                  </a:lnTo>
                  <a:lnTo>
                    <a:pt x="1687" y="755"/>
                  </a:lnTo>
                  <a:lnTo>
                    <a:pt x="1687" y="708"/>
                  </a:lnTo>
                  <a:lnTo>
                    <a:pt x="1686" y="662"/>
                  </a:lnTo>
                  <a:lnTo>
                    <a:pt x="1684" y="617"/>
                  </a:lnTo>
                  <a:lnTo>
                    <a:pt x="1680" y="573"/>
                  </a:lnTo>
                  <a:lnTo>
                    <a:pt x="1676" y="531"/>
                  </a:lnTo>
                  <a:lnTo>
                    <a:pt x="1671" y="490"/>
                  </a:lnTo>
                  <a:lnTo>
                    <a:pt x="1664" y="450"/>
                  </a:lnTo>
                  <a:lnTo>
                    <a:pt x="1658" y="412"/>
                  </a:lnTo>
                  <a:lnTo>
                    <a:pt x="1652" y="390"/>
                  </a:lnTo>
                  <a:lnTo>
                    <a:pt x="1647" y="369"/>
                  </a:lnTo>
                  <a:lnTo>
                    <a:pt x="1640" y="349"/>
                  </a:lnTo>
                  <a:lnTo>
                    <a:pt x="1634" y="330"/>
                  </a:lnTo>
                  <a:lnTo>
                    <a:pt x="1626" y="311"/>
                  </a:lnTo>
                  <a:lnTo>
                    <a:pt x="1619" y="294"/>
                  </a:lnTo>
                  <a:lnTo>
                    <a:pt x="1610" y="277"/>
                  </a:lnTo>
                  <a:lnTo>
                    <a:pt x="1603" y="262"/>
                  </a:lnTo>
                  <a:lnTo>
                    <a:pt x="1593" y="246"/>
                  </a:lnTo>
                  <a:lnTo>
                    <a:pt x="1584" y="232"/>
                  </a:lnTo>
                  <a:lnTo>
                    <a:pt x="1575" y="219"/>
                  </a:lnTo>
                  <a:lnTo>
                    <a:pt x="1564" y="206"/>
                  </a:lnTo>
                  <a:lnTo>
                    <a:pt x="1554" y="196"/>
                  </a:lnTo>
                  <a:lnTo>
                    <a:pt x="1543" y="184"/>
                  </a:lnTo>
                  <a:lnTo>
                    <a:pt x="1532" y="174"/>
                  </a:lnTo>
                  <a:lnTo>
                    <a:pt x="1522" y="164"/>
                  </a:lnTo>
                  <a:lnTo>
                    <a:pt x="1511" y="154"/>
                  </a:lnTo>
                  <a:lnTo>
                    <a:pt x="1499" y="147"/>
                  </a:lnTo>
                  <a:lnTo>
                    <a:pt x="1487" y="139"/>
                  </a:lnTo>
                  <a:lnTo>
                    <a:pt x="1476" y="132"/>
                  </a:lnTo>
                  <a:lnTo>
                    <a:pt x="1452" y="119"/>
                  </a:lnTo>
                  <a:lnTo>
                    <a:pt x="1429" y="108"/>
                  </a:lnTo>
                  <a:lnTo>
                    <a:pt x="1406" y="99"/>
                  </a:lnTo>
                  <a:lnTo>
                    <a:pt x="1382" y="93"/>
                  </a:lnTo>
                  <a:lnTo>
                    <a:pt x="1361" y="87"/>
                  </a:lnTo>
                  <a:lnTo>
                    <a:pt x="1338" y="83"/>
                  </a:lnTo>
                  <a:lnTo>
                    <a:pt x="1338" y="83"/>
                  </a:lnTo>
                  <a:lnTo>
                    <a:pt x="1316" y="78"/>
                  </a:lnTo>
                  <a:lnTo>
                    <a:pt x="1275" y="67"/>
                  </a:lnTo>
                  <a:lnTo>
                    <a:pt x="1219" y="53"/>
                  </a:lnTo>
                  <a:lnTo>
                    <a:pt x="1150" y="38"/>
                  </a:lnTo>
                  <a:lnTo>
                    <a:pt x="1111" y="30"/>
                  </a:lnTo>
                  <a:lnTo>
                    <a:pt x="1071" y="23"/>
                  </a:lnTo>
                  <a:lnTo>
                    <a:pt x="1028" y="16"/>
                  </a:lnTo>
                  <a:lnTo>
                    <a:pt x="985" y="10"/>
                  </a:lnTo>
                  <a:lnTo>
                    <a:pt x="939" y="5"/>
                  </a:lnTo>
                  <a:lnTo>
                    <a:pt x="894" y="2"/>
                  </a:lnTo>
                  <a:lnTo>
                    <a:pt x="848" y="0"/>
                  </a:lnTo>
                  <a:lnTo>
                    <a:pt x="803" y="0"/>
                  </a:lnTo>
                  <a:lnTo>
                    <a:pt x="758" y="2"/>
                  </a:lnTo>
                  <a:lnTo>
                    <a:pt x="713" y="5"/>
                  </a:lnTo>
                  <a:lnTo>
                    <a:pt x="670" y="10"/>
                  </a:lnTo>
                  <a:lnTo>
                    <a:pt x="628" y="15"/>
                  </a:lnTo>
                  <a:lnTo>
                    <a:pt x="588" y="21"/>
                  </a:lnTo>
                  <a:lnTo>
                    <a:pt x="550" y="29"/>
                  </a:lnTo>
                  <a:lnTo>
                    <a:pt x="514" y="37"/>
                  </a:lnTo>
                  <a:lnTo>
                    <a:pt x="481" y="44"/>
                  </a:lnTo>
                  <a:lnTo>
                    <a:pt x="423" y="59"/>
                  </a:lnTo>
                  <a:lnTo>
                    <a:pt x="379" y="72"/>
                  </a:lnTo>
                  <a:lnTo>
                    <a:pt x="351" y="81"/>
                  </a:lnTo>
                  <a:lnTo>
                    <a:pt x="340" y="8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6" name="任意多边形: 形状 245"/>
            <p:cNvSpPr/>
            <p:nvPr/>
          </p:nvSpPr>
          <p:spPr bwMode="auto">
            <a:xfrm>
              <a:off x="11576646" y="5048826"/>
              <a:ext cx="576529" cy="871588"/>
            </a:xfrm>
            <a:custGeom>
              <a:avLst/>
              <a:gdLst>
                <a:gd name="T0" fmla="*/ 241 w 1484"/>
                <a:gd name="T1" fmla="*/ 103 h 2244"/>
                <a:gd name="T2" fmla="*/ 161 w 1484"/>
                <a:gd name="T3" fmla="*/ 150 h 2244"/>
                <a:gd name="T4" fmla="*/ 113 w 1484"/>
                <a:gd name="T5" fmla="*/ 199 h 2244"/>
                <a:gd name="T6" fmla="*/ 80 w 1484"/>
                <a:gd name="T7" fmla="*/ 250 h 2244"/>
                <a:gd name="T8" fmla="*/ 52 w 1484"/>
                <a:gd name="T9" fmla="*/ 314 h 2244"/>
                <a:gd name="T10" fmla="*/ 30 w 1484"/>
                <a:gd name="T11" fmla="*/ 390 h 2244"/>
                <a:gd name="T12" fmla="*/ 8 w 1484"/>
                <a:gd name="T13" fmla="*/ 531 h 2244"/>
                <a:gd name="T14" fmla="*/ 0 w 1484"/>
                <a:gd name="T15" fmla="*/ 708 h 2244"/>
                <a:gd name="T16" fmla="*/ 5 w 1484"/>
                <a:gd name="T17" fmla="*/ 901 h 2244"/>
                <a:gd name="T18" fmla="*/ 25 w 1484"/>
                <a:gd name="T19" fmla="*/ 1102 h 2244"/>
                <a:gd name="T20" fmla="*/ 60 w 1484"/>
                <a:gd name="T21" fmla="*/ 1304 h 2244"/>
                <a:gd name="T22" fmla="*/ 111 w 1484"/>
                <a:gd name="T23" fmla="*/ 1500 h 2244"/>
                <a:gd name="T24" fmla="*/ 178 w 1484"/>
                <a:gd name="T25" fmla="*/ 1684 h 2244"/>
                <a:gd name="T26" fmla="*/ 260 w 1484"/>
                <a:gd name="T27" fmla="*/ 1849 h 2244"/>
                <a:gd name="T28" fmla="*/ 344 w 1484"/>
                <a:gd name="T29" fmla="*/ 1973 h 2244"/>
                <a:gd name="T30" fmla="*/ 423 w 1484"/>
                <a:gd name="T31" fmla="*/ 2066 h 2244"/>
                <a:gd name="T32" fmla="*/ 497 w 1484"/>
                <a:gd name="T33" fmla="*/ 2135 h 2244"/>
                <a:gd name="T34" fmla="*/ 564 w 1484"/>
                <a:gd name="T35" fmla="*/ 2184 h 2244"/>
                <a:gd name="T36" fmla="*/ 623 w 1484"/>
                <a:gd name="T37" fmla="*/ 2215 h 2244"/>
                <a:gd name="T38" fmla="*/ 702 w 1484"/>
                <a:gd name="T39" fmla="*/ 2241 h 2244"/>
                <a:gd name="T40" fmla="*/ 752 w 1484"/>
                <a:gd name="T41" fmla="*/ 2244 h 2244"/>
                <a:gd name="T42" fmla="*/ 822 w 1484"/>
                <a:gd name="T43" fmla="*/ 2230 h 2244"/>
                <a:gd name="T44" fmla="*/ 889 w 1484"/>
                <a:gd name="T45" fmla="*/ 2201 h 2244"/>
                <a:gd name="T46" fmla="*/ 952 w 1484"/>
                <a:gd name="T47" fmla="*/ 2161 h 2244"/>
                <a:gd name="T48" fmla="*/ 1022 w 1484"/>
                <a:gd name="T49" fmla="*/ 2104 h 2244"/>
                <a:gd name="T50" fmla="*/ 1099 w 1484"/>
                <a:gd name="T51" fmla="*/ 2023 h 2244"/>
                <a:gd name="T52" fmla="*/ 1180 w 1484"/>
                <a:gd name="T53" fmla="*/ 1917 h 2244"/>
                <a:gd name="T54" fmla="*/ 1266 w 1484"/>
                <a:gd name="T55" fmla="*/ 1770 h 2244"/>
                <a:gd name="T56" fmla="*/ 1341 w 1484"/>
                <a:gd name="T57" fmla="*/ 1594 h 2244"/>
                <a:gd name="T58" fmla="*/ 1399 w 1484"/>
                <a:gd name="T59" fmla="*/ 1403 h 2244"/>
                <a:gd name="T60" fmla="*/ 1442 w 1484"/>
                <a:gd name="T61" fmla="*/ 1203 h 2244"/>
                <a:gd name="T62" fmla="*/ 1470 w 1484"/>
                <a:gd name="T63" fmla="*/ 1000 h 2244"/>
                <a:gd name="T64" fmla="*/ 1483 w 1484"/>
                <a:gd name="T65" fmla="*/ 804 h 2244"/>
                <a:gd name="T66" fmla="*/ 1481 w 1484"/>
                <a:gd name="T67" fmla="*/ 617 h 2244"/>
                <a:gd name="T68" fmla="*/ 1465 w 1484"/>
                <a:gd name="T69" fmla="*/ 450 h 2244"/>
                <a:gd name="T70" fmla="*/ 1443 w 1484"/>
                <a:gd name="T71" fmla="*/ 349 h 2244"/>
                <a:gd name="T72" fmla="*/ 1417 w 1484"/>
                <a:gd name="T73" fmla="*/ 277 h 2244"/>
                <a:gd name="T74" fmla="*/ 1385 w 1484"/>
                <a:gd name="T75" fmla="*/ 219 h 2244"/>
                <a:gd name="T76" fmla="*/ 1348 w 1484"/>
                <a:gd name="T77" fmla="*/ 174 h 2244"/>
                <a:gd name="T78" fmla="*/ 1308 w 1484"/>
                <a:gd name="T79" fmla="*/ 139 h 2244"/>
                <a:gd name="T80" fmla="*/ 1237 w 1484"/>
                <a:gd name="T81" fmla="*/ 99 h 2244"/>
                <a:gd name="T82" fmla="*/ 1178 w 1484"/>
                <a:gd name="T83" fmla="*/ 83 h 2244"/>
                <a:gd name="T84" fmla="*/ 1011 w 1484"/>
                <a:gd name="T85" fmla="*/ 38 h 2244"/>
                <a:gd name="T86" fmla="*/ 865 w 1484"/>
                <a:gd name="T87" fmla="*/ 10 h 2244"/>
                <a:gd name="T88" fmla="*/ 705 w 1484"/>
                <a:gd name="T89" fmla="*/ 0 h 2244"/>
                <a:gd name="T90" fmla="*/ 552 w 1484"/>
                <a:gd name="T91" fmla="*/ 15 h 2244"/>
                <a:gd name="T92" fmla="*/ 422 w 1484"/>
                <a:gd name="T93" fmla="*/ 44 h 2244"/>
                <a:gd name="T94" fmla="*/ 299 w 1484"/>
                <a:gd name="T95" fmla="*/ 85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2244">
                  <a:moveTo>
                    <a:pt x="299" y="85"/>
                  </a:moveTo>
                  <a:lnTo>
                    <a:pt x="281" y="90"/>
                  </a:lnTo>
                  <a:lnTo>
                    <a:pt x="260" y="95"/>
                  </a:lnTo>
                  <a:lnTo>
                    <a:pt x="241" y="103"/>
                  </a:lnTo>
                  <a:lnTo>
                    <a:pt x="220" y="111"/>
                  </a:lnTo>
                  <a:lnTo>
                    <a:pt x="201" y="122"/>
                  </a:lnTo>
                  <a:lnTo>
                    <a:pt x="180" y="135"/>
                  </a:lnTo>
                  <a:lnTo>
                    <a:pt x="161" y="150"/>
                  </a:lnTo>
                  <a:lnTo>
                    <a:pt x="141" y="167"/>
                  </a:lnTo>
                  <a:lnTo>
                    <a:pt x="132" y="177"/>
                  </a:lnTo>
                  <a:lnTo>
                    <a:pt x="123" y="188"/>
                  </a:lnTo>
                  <a:lnTo>
                    <a:pt x="113" y="199"/>
                  </a:lnTo>
                  <a:lnTo>
                    <a:pt x="104" y="211"/>
                  </a:lnTo>
                  <a:lnTo>
                    <a:pt x="96" y="223"/>
                  </a:lnTo>
                  <a:lnTo>
                    <a:pt x="88" y="236"/>
                  </a:lnTo>
                  <a:lnTo>
                    <a:pt x="80" y="250"/>
                  </a:lnTo>
                  <a:lnTo>
                    <a:pt x="72" y="265"/>
                  </a:lnTo>
                  <a:lnTo>
                    <a:pt x="66" y="280"/>
                  </a:lnTo>
                  <a:lnTo>
                    <a:pt x="58" y="296"/>
                  </a:lnTo>
                  <a:lnTo>
                    <a:pt x="52" y="314"/>
                  </a:lnTo>
                  <a:lnTo>
                    <a:pt x="45" y="331"/>
                  </a:lnTo>
                  <a:lnTo>
                    <a:pt x="40" y="350"/>
                  </a:lnTo>
                  <a:lnTo>
                    <a:pt x="34" y="370"/>
                  </a:lnTo>
                  <a:lnTo>
                    <a:pt x="30" y="390"/>
                  </a:lnTo>
                  <a:lnTo>
                    <a:pt x="26" y="412"/>
                  </a:lnTo>
                  <a:lnTo>
                    <a:pt x="19" y="450"/>
                  </a:lnTo>
                  <a:lnTo>
                    <a:pt x="14" y="490"/>
                  </a:lnTo>
                  <a:lnTo>
                    <a:pt x="8" y="531"/>
                  </a:lnTo>
                  <a:lnTo>
                    <a:pt x="5" y="573"/>
                  </a:lnTo>
                  <a:lnTo>
                    <a:pt x="2" y="617"/>
                  </a:lnTo>
                  <a:lnTo>
                    <a:pt x="0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0" y="804"/>
                  </a:lnTo>
                  <a:lnTo>
                    <a:pt x="2" y="852"/>
                  </a:lnTo>
                  <a:lnTo>
                    <a:pt x="5" y="901"/>
                  </a:lnTo>
                  <a:lnTo>
                    <a:pt x="8" y="951"/>
                  </a:lnTo>
                  <a:lnTo>
                    <a:pt x="13" y="1000"/>
                  </a:lnTo>
                  <a:lnTo>
                    <a:pt x="18" y="1051"/>
                  </a:lnTo>
                  <a:lnTo>
                    <a:pt x="25" y="1102"/>
                  </a:lnTo>
                  <a:lnTo>
                    <a:pt x="32" y="1153"/>
                  </a:lnTo>
                  <a:lnTo>
                    <a:pt x="41" y="1203"/>
                  </a:lnTo>
                  <a:lnTo>
                    <a:pt x="50" y="1254"/>
                  </a:lnTo>
                  <a:lnTo>
                    <a:pt x="60" y="1304"/>
                  </a:lnTo>
                  <a:lnTo>
                    <a:pt x="72" y="1354"/>
                  </a:lnTo>
                  <a:lnTo>
                    <a:pt x="84" y="1403"/>
                  </a:lnTo>
                  <a:lnTo>
                    <a:pt x="97" y="1453"/>
                  </a:lnTo>
                  <a:lnTo>
                    <a:pt x="111" y="1500"/>
                  </a:lnTo>
                  <a:lnTo>
                    <a:pt x="126" y="1548"/>
                  </a:lnTo>
                  <a:lnTo>
                    <a:pt x="142" y="1594"/>
                  </a:lnTo>
                  <a:lnTo>
                    <a:pt x="160" y="1640"/>
                  </a:lnTo>
                  <a:lnTo>
                    <a:pt x="178" y="1684"/>
                  </a:lnTo>
                  <a:lnTo>
                    <a:pt x="197" y="1727"/>
                  </a:lnTo>
                  <a:lnTo>
                    <a:pt x="217" y="1770"/>
                  </a:lnTo>
                  <a:lnTo>
                    <a:pt x="238" y="1810"/>
                  </a:lnTo>
                  <a:lnTo>
                    <a:pt x="260" y="1849"/>
                  </a:lnTo>
                  <a:lnTo>
                    <a:pt x="284" y="1885"/>
                  </a:lnTo>
                  <a:lnTo>
                    <a:pt x="304" y="1917"/>
                  </a:lnTo>
                  <a:lnTo>
                    <a:pt x="325" y="1946"/>
                  </a:lnTo>
                  <a:lnTo>
                    <a:pt x="344" y="1973"/>
                  </a:lnTo>
                  <a:lnTo>
                    <a:pt x="365" y="1999"/>
                  </a:lnTo>
                  <a:lnTo>
                    <a:pt x="384" y="2023"/>
                  </a:lnTo>
                  <a:lnTo>
                    <a:pt x="404" y="2045"/>
                  </a:lnTo>
                  <a:lnTo>
                    <a:pt x="423" y="2066"/>
                  </a:lnTo>
                  <a:lnTo>
                    <a:pt x="443" y="2085"/>
                  </a:lnTo>
                  <a:lnTo>
                    <a:pt x="461" y="2104"/>
                  </a:lnTo>
                  <a:lnTo>
                    <a:pt x="479" y="2120"/>
                  </a:lnTo>
                  <a:lnTo>
                    <a:pt x="497" y="2135"/>
                  </a:lnTo>
                  <a:lnTo>
                    <a:pt x="514" y="2149"/>
                  </a:lnTo>
                  <a:lnTo>
                    <a:pt x="531" y="2161"/>
                  </a:lnTo>
                  <a:lnTo>
                    <a:pt x="548" y="2173"/>
                  </a:lnTo>
                  <a:lnTo>
                    <a:pt x="564" y="2184"/>
                  </a:lnTo>
                  <a:lnTo>
                    <a:pt x="579" y="2193"/>
                  </a:lnTo>
                  <a:lnTo>
                    <a:pt x="594" y="2201"/>
                  </a:lnTo>
                  <a:lnTo>
                    <a:pt x="609" y="2209"/>
                  </a:lnTo>
                  <a:lnTo>
                    <a:pt x="623" y="2215"/>
                  </a:lnTo>
                  <a:lnTo>
                    <a:pt x="636" y="2221"/>
                  </a:lnTo>
                  <a:lnTo>
                    <a:pt x="661" y="2230"/>
                  </a:lnTo>
                  <a:lnTo>
                    <a:pt x="683" y="2237"/>
                  </a:lnTo>
                  <a:lnTo>
                    <a:pt x="702" y="2241"/>
                  </a:lnTo>
                  <a:lnTo>
                    <a:pt x="718" y="2243"/>
                  </a:lnTo>
                  <a:lnTo>
                    <a:pt x="732" y="2244"/>
                  </a:lnTo>
                  <a:lnTo>
                    <a:pt x="742" y="2244"/>
                  </a:lnTo>
                  <a:lnTo>
                    <a:pt x="752" y="2244"/>
                  </a:lnTo>
                  <a:lnTo>
                    <a:pt x="765" y="2243"/>
                  </a:lnTo>
                  <a:lnTo>
                    <a:pt x="781" y="2241"/>
                  </a:lnTo>
                  <a:lnTo>
                    <a:pt x="800" y="2237"/>
                  </a:lnTo>
                  <a:lnTo>
                    <a:pt x="822" y="2230"/>
                  </a:lnTo>
                  <a:lnTo>
                    <a:pt x="847" y="2221"/>
                  </a:lnTo>
                  <a:lnTo>
                    <a:pt x="861" y="2215"/>
                  </a:lnTo>
                  <a:lnTo>
                    <a:pt x="875" y="2209"/>
                  </a:lnTo>
                  <a:lnTo>
                    <a:pt x="889" y="2201"/>
                  </a:lnTo>
                  <a:lnTo>
                    <a:pt x="904" y="2193"/>
                  </a:lnTo>
                  <a:lnTo>
                    <a:pt x="919" y="2184"/>
                  </a:lnTo>
                  <a:lnTo>
                    <a:pt x="935" y="2173"/>
                  </a:lnTo>
                  <a:lnTo>
                    <a:pt x="952" y="2161"/>
                  </a:lnTo>
                  <a:lnTo>
                    <a:pt x="969" y="2149"/>
                  </a:lnTo>
                  <a:lnTo>
                    <a:pt x="986" y="2135"/>
                  </a:lnTo>
                  <a:lnTo>
                    <a:pt x="1005" y="2120"/>
                  </a:lnTo>
                  <a:lnTo>
                    <a:pt x="1022" y="2104"/>
                  </a:lnTo>
                  <a:lnTo>
                    <a:pt x="1041" y="2085"/>
                  </a:lnTo>
                  <a:lnTo>
                    <a:pt x="1060" y="2066"/>
                  </a:lnTo>
                  <a:lnTo>
                    <a:pt x="1079" y="2045"/>
                  </a:lnTo>
                  <a:lnTo>
                    <a:pt x="1099" y="2023"/>
                  </a:lnTo>
                  <a:lnTo>
                    <a:pt x="1118" y="1999"/>
                  </a:lnTo>
                  <a:lnTo>
                    <a:pt x="1139" y="1973"/>
                  </a:lnTo>
                  <a:lnTo>
                    <a:pt x="1159" y="1946"/>
                  </a:lnTo>
                  <a:lnTo>
                    <a:pt x="1180" y="1917"/>
                  </a:lnTo>
                  <a:lnTo>
                    <a:pt x="1200" y="1885"/>
                  </a:lnTo>
                  <a:lnTo>
                    <a:pt x="1223" y="1849"/>
                  </a:lnTo>
                  <a:lnTo>
                    <a:pt x="1246" y="1810"/>
                  </a:lnTo>
                  <a:lnTo>
                    <a:pt x="1266" y="1770"/>
                  </a:lnTo>
                  <a:lnTo>
                    <a:pt x="1287" y="1727"/>
                  </a:lnTo>
                  <a:lnTo>
                    <a:pt x="1305" y="1684"/>
                  </a:lnTo>
                  <a:lnTo>
                    <a:pt x="1323" y="1640"/>
                  </a:lnTo>
                  <a:lnTo>
                    <a:pt x="1341" y="1594"/>
                  </a:lnTo>
                  <a:lnTo>
                    <a:pt x="1357" y="1548"/>
                  </a:lnTo>
                  <a:lnTo>
                    <a:pt x="1372" y="1500"/>
                  </a:lnTo>
                  <a:lnTo>
                    <a:pt x="1386" y="1453"/>
                  </a:lnTo>
                  <a:lnTo>
                    <a:pt x="1399" y="1403"/>
                  </a:lnTo>
                  <a:lnTo>
                    <a:pt x="1412" y="1354"/>
                  </a:lnTo>
                  <a:lnTo>
                    <a:pt x="1423" y="1304"/>
                  </a:lnTo>
                  <a:lnTo>
                    <a:pt x="1434" y="1254"/>
                  </a:lnTo>
                  <a:lnTo>
                    <a:pt x="1442" y="1203"/>
                  </a:lnTo>
                  <a:lnTo>
                    <a:pt x="1451" y="1153"/>
                  </a:lnTo>
                  <a:lnTo>
                    <a:pt x="1459" y="1102"/>
                  </a:lnTo>
                  <a:lnTo>
                    <a:pt x="1465" y="1051"/>
                  </a:lnTo>
                  <a:lnTo>
                    <a:pt x="1470" y="1000"/>
                  </a:lnTo>
                  <a:lnTo>
                    <a:pt x="1475" y="951"/>
                  </a:lnTo>
                  <a:lnTo>
                    <a:pt x="1479" y="901"/>
                  </a:lnTo>
                  <a:lnTo>
                    <a:pt x="1481" y="852"/>
                  </a:lnTo>
                  <a:lnTo>
                    <a:pt x="1483" y="804"/>
                  </a:lnTo>
                  <a:lnTo>
                    <a:pt x="1484" y="755"/>
                  </a:lnTo>
                  <a:lnTo>
                    <a:pt x="1484" y="708"/>
                  </a:lnTo>
                  <a:lnTo>
                    <a:pt x="1483" y="662"/>
                  </a:lnTo>
                  <a:lnTo>
                    <a:pt x="1481" y="617"/>
                  </a:lnTo>
                  <a:lnTo>
                    <a:pt x="1478" y="573"/>
                  </a:lnTo>
                  <a:lnTo>
                    <a:pt x="1475" y="531"/>
                  </a:lnTo>
                  <a:lnTo>
                    <a:pt x="1470" y="490"/>
                  </a:lnTo>
                  <a:lnTo>
                    <a:pt x="1465" y="450"/>
                  </a:lnTo>
                  <a:lnTo>
                    <a:pt x="1459" y="412"/>
                  </a:lnTo>
                  <a:lnTo>
                    <a:pt x="1454" y="390"/>
                  </a:lnTo>
                  <a:lnTo>
                    <a:pt x="1449" y="369"/>
                  </a:lnTo>
                  <a:lnTo>
                    <a:pt x="1443" y="349"/>
                  </a:lnTo>
                  <a:lnTo>
                    <a:pt x="1437" y="330"/>
                  </a:lnTo>
                  <a:lnTo>
                    <a:pt x="1430" y="311"/>
                  </a:lnTo>
                  <a:lnTo>
                    <a:pt x="1424" y="294"/>
                  </a:lnTo>
                  <a:lnTo>
                    <a:pt x="1417" y="277"/>
                  </a:lnTo>
                  <a:lnTo>
                    <a:pt x="1410" y="262"/>
                  </a:lnTo>
                  <a:lnTo>
                    <a:pt x="1401" y="246"/>
                  </a:lnTo>
                  <a:lnTo>
                    <a:pt x="1394" y="232"/>
                  </a:lnTo>
                  <a:lnTo>
                    <a:pt x="1385" y="219"/>
                  </a:lnTo>
                  <a:lnTo>
                    <a:pt x="1376" y="206"/>
                  </a:lnTo>
                  <a:lnTo>
                    <a:pt x="1367" y="196"/>
                  </a:lnTo>
                  <a:lnTo>
                    <a:pt x="1358" y="184"/>
                  </a:lnTo>
                  <a:lnTo>
                    <a:pt x="1348" y="174"/>
                  </a:lnTo>
                  <a:lnTo>
                    <a:pt x="1339" y="164"/>
                  </a:lnTo>
                  <a:lnTo>
                    <a:pt x="1329" y="154"/>
                  </a:lnTo>
                  <a:lnTo>
                    <a:pt x="1319" y="147"/>
                  </a:lnTo>
                  <a:lnTo>
                    <a:pt x="1308" y="139"/>
                  </a:lnTo>
                  <a:lnTo>
                    <a:pt x="1299" y="132"/>
                  </a:lnTo>
                  <a:lnTo>
                    <a:pt x="1278" y="119"/>
                  </a:lnTo>
                  <a:lnTo>
                    <a:pt x="1258" y="108"/>
                  </a:lnTo>
                  <a:lnTo>
                    <a:pt x="1237" y="99"/>
                  </a:lnTo>
                  <a:lnTo>
                    <a:pt x="1216" y="93"/>
                  </a:lnTo>
                  <a:lnTo>
                    <a:pt x="1196" y="87"/>
                  </a:lnTo>
                  <a:lnTo>
                    <a:pt x="1178" y="83"/>
                  </a:lnTo>
                  <a:lnTo>
                    <a:pt x="1178" y="83"/>
                  </a:lnTo>
                  <a:lnTo>
                    <a:pt x="1158" y="78"/>
                  </a:lnTo>
                  <a:lnTo>
                    <a:pt x="1122" y="67"/>
                  </a:lnTo>
                  <a:lnTo>
                    <a:pt x="1073" y="53"/>
                  </a:lnTo>
                  <a:lnTo>
                    <a:pt x="1011" y="38"/>
                  </a:lnTo>
                  <a:lnTo>
                    <a:pt x="978" y="30"/>
                  </a:lnTo>
                  <a:lnTo>
                    <a:pt x="942" y="23"/>
                  </a:lnTo>
                  <a:lnTo>
                    <a:pt x="904" y="16"/>
                  </a:lnTo>
                  <a:lnTo>
                    <a:pt x="865" y="10"/>
                  </a:lnTo>
                  <a:lnTo>
                    <a:pt x="826" y="5"/>
                  </a:lnTo>
                  <a:lnTo>
                    <a:pt x="786" y="2"/>
                  </a:lnTo>
                  <a:lnTo>
                    <a:pt x="745" y="0"/>
                  </a:lnTo>
                  <a:lnTo>
                    <a:pt x="705" y="0"/>
                  </a:lnTo>
                  <a:lnTo>
                    <a:pt x="665" y="2"/>
                  </a:lnTo>
                  <a:lnTo>
                    <a:pt x="626" y="5"/>
                  </a:lnTo>
                  <a:lnTo>
                    <a:pt x="589" y="10"/>
                  </a:lnTo>
                  <a:lnTo>
                    <a:pt x="552" y="15"/>
                  </a:lnTo>
                  <a:lnTo>
                    <a:pt x="516" y="21"/>
                  </a:lnTo>
                  <a:lnTo>
                    <a:pt x="483" y="29"/>
                  </a:lnTo>
                  <a:lnTo>
                    <a:pt x="451" y="37"/>
                  </a:lnTo>
                  <a:lnTo>
                    <a:pt x="422" y="44"/>
                  </a:lnTo>
                  <a:lnTo>
                    <a:pt x="371" y="59"/>
                  </a:lnTo>
                  <a:lnTo>
                    <a:pt x="333" y="72"/>
                  </a:lnTo>
                  <a:lnTo>
                    <a:pt x="308" y="81"/>
                  </a:lnTo>
                  <a:lnTo>
                    <a:pt x="299" y="8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7" name="矩形 246"/>
            <p:cNvSpPr/>
            <p:nvPr/>
          </p:nvSpPr>
          <p:spPr bwMode="auto">
            <a:xfrm>
              <a:off x="11862000" y="5048826"/>
              <a:ext cx="9707" cy="413471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8" name="任意多边形: 形状 247"/>
            <p:cNvSpPr/>
            <p:nvPr/>
          </p:nvSpPr>
          <p:spPr bwMode="auto">
            <a:xfrm>
              <a:off x="11817353" y="5112885"/>
              <a:ext cx="97059" cy="207706"/>
            </a:xfrm>
            <a:custGeom>
              <a:avLst/>
              <a:gdLst>
                <a:gd name="T0" fmla="*/ 135 w 251"/>
                <a:gd name="T1" fmla="*/ 0 h 535"/>
                <a:gd name="T2" fmla="*/ 159 w 251"/>
                <a:gd name="T3" fmla="*/ 3 h 535"/>
                <a:gd name="T4" fmla="*/ 181 w 251"/>
                <a:gd name="T5" fmla="*/ 9 h 535"/>
                <a:gd name="T6" fmla="*/ 200 w 251"/>
                <a:gd name="T7" fmla="*/ 20 h 535"/>
                <a:gd name="T8" fmla="*/ 217 w 251"/>
                <a:gd name="T9" fmla="*/ 34 h 535"/>
                <a:gd name="T10" fmla="*/ 231 w 251"/>
                <a:gd name="T11" fmla="*/ 51 h 535"/>
                <a:gd name="T12" fmla="*/ 242 w 251"/>
                <a:gd name="T13" fmla="*/ 72 h 535"/>
                <a:gd name="T14" fmla="*/ 249 w 251"/>
                <a:gd name="T15" fmla="*/ 93 h 535"/>
                <a:gd name="T16" fmla="*/ 251 w 251"/>
                <a:gd name="T17" fmla="*/ 116 h 535"/>
                <a:gd name="T18" fmla="*/ 251 w 251"/>
                <a:gd name="T19" fmla="*/ 431 h 535"/>
                <a:gd name="T20" fmla="*/ 245 w 251"/>
                <a:gd name="T21" fmla="*/ 454 h 535"/>
                <a:gd name="T22" fmla="*/ 237 w 251"/>
                <a:gd name="T23" fmla="*/ 474 h 535"/>
                <a:gd name="T24" fmla="*/ 225 w 251"/>
                <a:gd name="T25" fmla="*/ 493 h 535"/>
                <a:gd name="T26" fmla="*/ 209 w 251"/>
                <a:gd name="T27" fmla="*/ 508 h 535"/>
                <a:gd name="T28" fmla="*/ 190 w 251"/>
                <a:gd name="T29" fmla="*/ 521 h 535"/>
                <a:gd name="T30" fmla="*/ 170 w 251"/>
                <a:gd name="T31" fmla="*/ 529 h 535"/>
                <a:gd name="T32" fmla="*/ 147 w 251"/>
                <a:gd name="T33" fmla="*/ 535 h 535"/>
                <a:gd name="T34" fmla="*/ 116 w 251"/>
                <a:gd name="T35" fmla="*/ 535 h 535"/>
                <a:gd name="T36" fmla="*/ 93 w 251"/>
                <a:gd name="T37" fmla="*/ 533 h 535"/>
                <a:gd name="T38" fmla="*/ 70 w 251"/>
                <a:gd name="T39" fmla="*/ 526 h 535"/>
                <a:gd name="T40" fmla="*/ 51 w 251"/>
                <a:gd name="T41" fmla="*/ 515 h 535"/>
                <a:gd name="T42" fmla="*/ 34 w 251"/>
                <a:gd name="T43" fmla="*/ 501 h 535"/>
                <a:gd name="T44" fmla="*/ 19 w 251"/>
                <a:gd name="T45" fmla="*/ 484 h 535"/>
                <a:gd name="T46" fmla="*/ 9 w 251"/>
                <a:gd name="T47" fmla="*/ 463 h 535"/>
                <a:gd name="T48" fmla="*/ 2 w 251"/>
                <a:gd name="T49" fmla="*/ 442 h 535"/>
                <a:gd name="T50" fmla="*/ 0 w 251"/>
                <a:gd name="T51" fmla="*/ 419 h 535"/>
                <a:gd name="T52" fmla="*/ 0 w 251"/>
                <a:gd name="T53" fmla="*/ 104 h 535"/>
                <a:gd name="T54" fmla="*/ 5 w 251"/>
                <a:gd name="T55" fmla="*/ 82 h 535"/>
                <a:gd name="T56" fmla="*/ 14 w 251"/>
                <a:gd name="T57" fmla="*/ 61 h 535"/>
                <a:gd name="T58" fmla="*/ 26 w 251"/>
                <a:gd name="T59" fmla="*/ 43 h 535"/>
                <a:gd name="T60" fmla="*/ 42 w 251"/>
                <a:gd name="T61" fmla="*/ 27 h 535"/>
                <a:gd name="T62" fmla="*/ 61 w 251"/>
                <a:gd name="T63" fmla="*/ 14 h 535"/>
                <a:gd name="T64" fmla="*/ 81 w 251"/>
                <a:gd name="T65" fmla="*/ 6 h 535"/>
                <a:gd name="T66" fmla="*/ 104 w 251"/>
                <a:gd name="T67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1" h="535">
                  <a:moveTo>
                    <a:pt x="116" y="0"/>
                  </a:moveTo>
                  <a:lnTo>
                    <a:pt x="135" y="0"/>
                  </a:lnTo>
                  <a:lnTo>
                    <a:pt x="147" y="1"/>
                  </a:lnTo>
                  <a:lnTo>
                    <a:pt x="159" y="3"/>
                  </a:lnTo>
                  <a:lnTo>
                    <a:pt x="170" y="6"/>
                  </a:lnTo>
                  <a:lnTo>
                    <a:pt x="181" y="9"/>
                  </a:lnTo>
                  <a:lnTo>
                    <a:pt x="190" y="14"/>
                  </a:lnTo>
                  <a:lnTo>
                    <a:pt x="200" y="20"/>
                  </a:lnTo>
                  <a:lnTo>
                    <a:pt x="209" y="27"/>
                  </a:lnTo>
                  <a:lnTo>
                    <a:pt x="217" y="34"/>
                  </a:lnTo>
                  <a:lnTo>
                    <a:pt x="225" y="43"/>
                  </a:lnTo>
                  <a:lnTo>
                    <a:pt x="231" y="51"/>
                  </a:lnTo>
                  <a:lnTo>
                    <a:pt x="237" y="61"/>
                  </a:lnTo>
                  <a:lnTo>
                    <a:pt x="242" y="72"/>
                  </a:lnTo>
                  <a:lnTo>
                    <a:pt x="245" y="82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1" y="116"/>
                  </a:lnTo>
                  <a:lnTo>
                    <a:pt x="251" y="419"/>
                  </a:lnTo>
                  <a:lnTo>
                    <a:pt x="251" y="431"/>
                  </a:lnTo>
                  <a:lnTo>
                    <a:pt x="249" y="442"/>
                  </a:lnTo>
                  <a:lnTo>
                    <a:pt x="245" y="454"/>
                  </a:lnTo>
                  <a:lnTo>
                    <a:pt x="242" y="463"/>
                  </a:lnTo>
                  <a:lnTo>
                    <a:pt x="237" y="474"/>
                  </a:lnTo>
                  <a:lnTo>
                    <a:pt x="231" y="484"/>
                  </a:lnTo>
                  <a:lnTo>
                    <a:pt x="225" y="493"/>
                  </a:lnTo>
                  <a:lnTo>
                    <a:pt x="217" y="501"/>
                  </a:lnTo>
                  <a:lnTo>
                    <a:pt x="209" y="508"/>
                  </a:lnTo>
                  <a:lnTo>
                    <a:pt x="200" y="515"/>
                  </a:lnTo>
                  <a:lnTo>
                    <a:pt x="190" y="521"/>
                  </a:lnTo>
                  <a:lnTo>
                    <a:pt x="181" y="526"/>
                  </a:lnTo>
                  <a:lnTo>
                    <a:pt x="170" y="529"/>
                  </a:lnTo>
                  <a:lnTo>
                    <a:pt x="159" y="533"/>
                  </a:lnTo>
                  <a:lnTo>
                    <a:pt x="147" y="535"/>
                  </a:lnTo>
                  <a:lnTo>
                    <a:pt x="135" y="535"/>
                  </a:lnTo>
                  <a:lnTo>
                    <a:pt x="116" y="535"/>
                  </a:lnTo>
                  <a:lnTo>
                    <a:pt x="104" y="535"/>
                  </a:lnTo>
                  <a:lnTo>
                    <a:pt x="93" y="533"/>
                  </a:lnTo>
                  <a:lnTo>
                    <a:pt x="81" y="529"/>
                  </a:lnTo>
                  <a:lnTo>
                    <a:pt x="70" y="526"/>
                  </a:lnTo>
                  <a:lnTo>
                    <a:pt x="61" y="521"/>
                  </a:lnTo>
                  <a:lnTo>
                    <a:pt x="51" y="515"/>
                  </a:lnTo>
                  <a:lnTo>
                    <a:pt x="42" y="508"/>
                  </a:lnTo>
                  <a:lnTo>
                    <a:pt x="34" y="501"/>
                  </a:lnTo>
                  <a:lnTo>
                    <a:pt x="26" y="493"/>
                  </a:lnTo>
                  <a:lnTo>
                    <a:pt x="19" y="484"/>
                  </a:lnTo>
                  <a:lnTo>
                    <a:pt x="14" y="474"/>
                  </a:lnTo>
                  <a:lnTo>
                    <a:pt x="9" y="463"/>
                  </a:lnTo>
                  <a:lnTo>
                    <a:pt x="5" y="454"/>
                  </a:lnTo>
                  <a:lnTo>
                    <a:pt x="2" y="442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2" y="93"/>
                  </a:lnTo>
                  <a:lnTo>
                    <a:pt x="5" y="82"/>
                  </a:lnTo>
                  <a:lnTo>
                    <a:pt x="9" y="72"/>
                  </a:lnTo>
                  <a:lnTo>
                    <a:pt x="14" y="61"/>
                  </a:lnTo>
                  <a:lnTo>
                    <a:pt x="19" y="51"/>
                  </a:lnTo>
                  <a:lnTo>
                    <a:pt x="26" y="43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1" y="14"/>
                  </a:lnTo>
                  <a:lnTo>
                    <a:pt x="70" y="9"/>
                  </a:lnTo>
                  <a:lnTo>
                    <a:pt x="81" y="6"/>
                  </a:lnTo>
                  <a:lnTo>
                    <a:pt x="93" y="3"/>
                  </a:lnTo>
                  <a:lnTo>
                    <a:pt x="104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9" name="任意多边形: 形状 248"/>
            <p:cNvSpPr/>
            <p:nvPr/>
          </p:nvSpPr>
          <p:spPr bwMode="auto">
            <a:xfrm>
              <a:off x="11836764" y="5140062"/>
              <a:ext cx="58235" cy="155294"/>
            </a:xfrm>
            <a:custGeom>
              <a:avLst/>
              <a:gdLst>
                <a:gd name="T0" fmla="*/ 80 w 149"/>
                <a:gd name="T1" fmla="*/ 0 h 403"/>
                <a:gd name="T2" fmla="*/ 94 w 149"/>
                <a:gd name="T3" fmla="*/ 1 h 403"/>
                <a:gd name="T4" fmla="*/ 107 w 149"/>
                <a:gd name="T5" fmla="*/ 6 h 403"/>
                <a:gd name="T6" fmla="*/ 119 w 149"/>
                <a:gd name="T7" fmla="*/ 12 h 403"/>
                <a:gd name="T8" fmla="*/ 128 w 149"/>
                <a:gd name="T9" fmla="*/ 20 h 403"/>
                <a:gd name="T10" fmla="*/ 137 w 149"/>
                <a:gd name="T11" fmla="*/ 31 h 403"/>
                <a:gd name="T12" fmla="*/ 144 w 149"/>
                <a:gd name="T13" fmla="*/ 43 h 403"/>
                <a:gd name="T14" fmla="*/ 147 w 149"/>
                <a:gd name="T15" fmla="*/ 56 h 403"/>
                <a:gd name="T16" fmla="*/ 149 w 149"/>
                <a:gd name="T17" fmla="*/ 69 h 403"/>
                <a:gd name="T18" fmla="*/ 148 w 149"/>
                <a:gd name="T19" fmla="*/ 341 h 403"/>
                <a:gd name="T20" fmla="*/ 146 w 149"/>
                <a:gd name="T21" fmla="*/ 355 h 403"/>
                <a:gd name="T22" fmla="*/ 140 w 149"/>
                <a:gd name="T23" fmla="*/ 367 h 403"/>
                <a:gd name="T24" fmla="*/ 133 w 149"/>
                <a:gd name="T25" fmla="*/ 378 h 403"/>
                <a:gd name="T26" fmla="*/ 124 w 149"/>
                <a:gd name="T27" fmla="*/ 388 h 403"/>
                <a:gd name="T28" fmla="*/ 112 w 149"/>
                <a:gd name="T29" fmla="*/ 395 h 403"/>
                <a:gd name="T30" fmla="*/ 100 w 149"/>
                <a:gd name="T31" fmla="*/ 400 h 403"/>
                <a:gd name="T32" fmla="*/ 87 w 149"/>
                <a:gd name="T33" fmla="*/ 403 h 403"/>
                <a:gd name="T34" fmla="*/ 69 w 149"/>
                <a:gd name="T35" fmla="*/ 403 h 403"/>
                <a:gd name="T36" fmla="*/ 55 w 149"/>
                <a:gd name="T37" fmla="*/ 402 h 403"/>
                <a:gd name="T38" fmla="*/ 42 w 149"/>
                <a:gd name="T39" fmla="*/ 397 h 403"/>
                <a:gd name="T40" fmla="*/ 30 w 149"/>
                <a:gd name="T41" fmla="*/ 391 h 403"/>
                <a:gd name="T42" fmla="*/ 20 w 149"/>
                <a:gd name="T43" fmla="*/ 383 h 403"/>
                <a:gd name="T44" fmla="*/ 12 w 149"/>
                <a:gd name="T45" fmla="*/ 373 h 403"/>
                <a:gd name="T46" fmla="*/ 5 w 149"/>
                <a:gd name="T47" fmla="*/ 361 h 403"/>
                <a:gd name="T48" fmla="*/ 2 w 149"/>
                <a:gd name="T49" fmla="*/ 349 h 403"/>
                <a:gd name="T50" fmla="*/ 0 w 149"/>
                <a:gd name="T51" fmla="*/ 335 h 403"/>
                <a:gd name="T52" fmla="*/ 1 w 149"/>
                <a:gd name="T53" fmla="*/ 62 h 403"/>
                <a:gd name="T54" fmla="*/ 3 w 149"/>
                <a:gd name="T55" fmla="*/ 48 h 403"/>
                <a:gd name="T56" fmla="*/ 8 w 149"/>
                <a:gd name="T57" fmla="*/ 36 h 403"/>
                <a:gd name="T58" fmla="*/ 16 w 149"/>
                <a:gd name="T59" fmla="*/ 25 h 403"/>
                <a:gd name="T60" fmla="*/ 25 w 149"/>
                <a:gd name="T61" fmla="*/ 16 h 403"/>
                <a:gd name="T62" fmla="*/ 37 w 149"/>
                <a:gd name="T63" fmla="*/ 9 h 403"/>
                <a:gd name="T64" fmla="*/ 48 w 149"/>
                <a:gd name="T65" fmla="*/ 4 h 403"/>
                <a:gd name="T66" fmla="*/ 61 w 149"/>
                <a:gd name="T6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403">
                  <a:moveTo>
                    <a:pt x="69" y="0"/>
                  </a:moveTo>
                  <a:lnTo>
                    <a:pt x="80" y="0"/>
                  </a:lnTo>
                  <a:lnTo>
                    <a:pt x="87" y="0"/>
                  </a:lnTo>
                  <a:lnTo>
                    <a:pt x="94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2" y="9"/>
                  </a:lnTo>
                  <a:lnTo>
                    <a:pt x="119" y="12"/>
                  </a:lnTo>
                  <a:lnTo>
                    <a:pt x="124" y="16"/>
                  </a:lnTo>
                  <a:lnTo>
                    <a:pt x="128" y="20"/>
                  </a:lnTo>
                  <a:lnTo>
                    <a:pt x="133" y="25"/>
                  </a:lnTo>
                  <a:lnTo>
                    <a:pt x="137" y="31"/>
                  </a:lnTo>
                  <a:lnTo>
                    <a:pt x="140" y="36"/>
                  </a:lnTo>
                  <a:lnTo>
                    <a:pt x="144" y="43"/>
                  </a:lnTo>
                  <a:lnTo>
                    <a:pt x="146" y="48"/>
                  </a:lnTo>
                  <a:lnTo>
                    <a:pt x="147" y="56"/>
                  </a:lnTo>
                  <a:lnTo>
                    <a:pt x="148" y="62"/>
                  </a:lnTo>
                  <a:lnTo>
                    <a:pt x="149" y="69"/>
                  </a:lnTo>
                  <a:lnTo>
                    <a:pt x="149" y="335"/>
                  </a:lnTo>
                  <a:lnTo>
                    <a:pt x="148" y="341"/>
                  </a:lnTo>
                  <a:lnTo>
                    <a:pt x="147" y="349"/>
                  </a:lnTo>
                  <a:lnTo>
                    <a:pt x="146" y="355"/>
                  </a:lnTo>
                  <a:lnTo>
                    <a:pt x="144" y="361"/>
                  </a:lnTo>
                  <a:lnTo>
                    <a:pt x="140" y="367"/>
                  </a:lnTo>
                  <a:lnTo>
                    <a:pt x="137" y="373"/>
                  </a:lnTo>
                  <a:lnTo>
                    <a:pt x="133" y="378"/>
                  </a:lnTo>
                  <a:lnTo>
                    <a:pt x="128" y="383"/>
                  </a:lnTo>
                  <a:lnTo>
                    <a:pt x="124" y="388"/>
                  </a:lnTo>
                  <a:lnTo>
                    <a:pt x="119" y="391"/>
                  </a:lnTo>
                  <a:lnTo>
                    <a:pt x="112" y="395"/>
                  </a:lnTo>
                  <a:lnTo>
                    <a:pt x="107" y="397"/>
                  </a:lnTo>
                  <a:lnTo>
                    <a:pt x="100" y="400"/>
                  </a:lnTo>
                  <a:lnTo>
                    <a:pt x="94" y="402"/>
                  </a:lnTo>
                  <a:lnTo>
                    <a:pt x="87" y="403"/>
                  </a:lnTo>
                  <a:lnTo>
                    <a:pt x="80" y="403"/>
                  </a:lnTo>
                  <a:lnTo>
                    <a:pt x="69" y="403"/>
                  </a:lnTo>
                  <a:lnTo>
                    <a:pt x="61" y="403"/>
                  </a:lnTo>
                  <a:lnTo>
                    <a:pt x="55" y="402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7" y="395"/>
                  </a:lnTo>
                  <a:lnTo>
                    <a:pt x="30" y="391"/>
                  </a:lnTo>
                  <a:lnTo>
                    <a:pt x="25" y="388"/>
                  </a:lnTo>
                  <a:lnTo>
                    <a:pt x="20" y="383"/>
                  </a:lnTo>
                  <a:lnTo>
                    <a:pt x="16" y="378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5" y="361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1" y="341"/>
                  </a:lnTo>
                  <a:lnTo>
                    <a:pt x="0" y="335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6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8" y="36"/>
                  </a:lnTo>
                  <a:lnTo>
                    <a:pt x="12" y="31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7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0" name="任意多边形: 形状 249"/>
            <p:cNvSpPr/>
            <p:nvPr/>
          </p:nvSpPr>
          <p:spPr bwMode="auto">
            <a:xfrm>
              <a:off x="7325475" y="5862178"/>
              <a:ext cx="1001647" cy="995822"/>
            </a:xfrm>
            <a:custGeom>
              <a:avLst/>
              <a:gdLst>
                <a:gd name="T0" fmla="*/ 0 w 2579"/>
                <a:gd name="T1" fmla="*/ 2565 h 2565"/>
                <a:gd name="T2" fmla="*/ 910 w 2579"/>
                <a:gd name="T3" fmla="*/ 0 h 2565"/>
                <a:gd name="T4" fmla="*/ 2579 w 2579"/>
                <a:gd name="T5" fmla="*/ 550 h 2565"/>
                <a:gd name="T6" fmla="*/ 1869 w 2579"/>
                <a:gd name="T7" fmla="*/ 2565 h 2565"/>
                <a:gd name="T8" fmla="*/ 0 w 2579"/>
                <a:gd name="T9" fmla="*/ 256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9" h="2565">
                  <a:moveTo>
                    <a:pt x="0" y="2565"/>
                  </a:moveTo>
                  <a:lnTo>
                    <a:pt x="910" y="0"/>
                  </a:lnTo>
                  <a:lnTo>
                    <a:pt x="2579" y="550"/>
                  </a:lnTo>
                  <a:lnTo>
                    <a:pt x="1869" y="2565"/>
                  </a:lnTo>
                  <a:lnTo>
                    <a:pt x="0" y="25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1" name="任意多边形: 形状 250"/>
            <p:cNvSpPr/>
            <p:nvPr/>
          </p:nvSpPr>
          <p:spPr bwMode="auto">
            <a:xfrm>
              <a:off x="7680710" y="5968942"/>
              <a:ext cx="646412" cy="889057"/>
            </a:xfrm>
            <a:custGeom>
              <a:avLst/>
              <a:gdLst>
                <a:gd name="T0" fmla="*/ 830 w 1664"/>
                <a:gd name="T1" fmla="*/ 0 h 2290"/>
                <a:gd name="T2" fmla="*/ 1664 w 1664"/>
                <a:gd name="T3" fmla="*/ 275 h 2290"/>
                <a:gd name="T4" fmla="*/ 954 w 1664"/>
                <a:gd name="T5" fmla="*/ 2290 h 2290"/>
                <a:gd name="T6" fmla="*/ 0 w 1664"/>
                <a:gd name="T7" fmla="*/ 2290 h 2290"/>
                <a:gd name="T8" fmla="*/ 830 w 1664"/>
                <a:gd name="T9" fmla="*/ 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290">
                  <a:moveTo>
                    <a:pt x="830" y="0"/>
                  </a:moveTo>
                  <a:lnTo>
                    <a:pt x="1664" y="275"/>
                  </a:lnTo>
                  <a:lnTo>
                    <a:pt x="954" y="2290"/>
                  </a:lnTo>
                  <a:lnTo>
                    <a:pt x="0" y="229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2" name="任意多边形: 形状 251"/>
            <p:cNvSpPr/>
            <p:nvPr/>
          </p:nvSpPr>
          <p:spPr bwMode="auto">
            <a:xfrm>
              <a:off x="7715652" y="5732119"/>
              <a:ext cx="601765" cy="324176"/>
            </a:xfrm>
            <a:custGeom>
              <a:avLst/>
              <a:gdLst>
                <a:gd name="T0" fmla="*/ 0 w 1551"/>
                <a:gd name="T1" fmla="*/ 367 h 839"/>
                <a:gd name="T2" fmla="*/ 161 w 1551"/>
                <a:gd name="T3" fmla="*/ 0 h 839"/>
                <a:gd name="T4" fmla="*/ 1551 w 1551"/>
                <a:gd name="T5" fmla="*/ 482 h 839"/>
                <a:gd name="T6" fmla="*/ 1434 w 1551"/>
                <a:gd name="T7" fmla="*/ 839 h 839"/>
                <a:gd name="T8" fmla="*/ 0 w 1551"/>
                <a:gd name="T9" fmla="*/ 367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839">
                  <a:moveTo>
                    <a:pt x="0" y="367"/>
                  </a:moveTo>
                  <a:lnTo>
                    <a:pt x="161" y="0"/>
                  </a:lnTo>
                  <a:lnTo>
                    <a:pt x="1551" y="482"/>
                  </a:lnTo>
                  <a:lnTo>
                    <a:pt x="1434" y="839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3" name="任意多边形: 形状 252"/>
            <p:cNvSpPr/>
            <p:nvPr/>
          </p:nvSpPr>
          <p:spPr bwMode="auto">
            <a:xfrm>
              <a:off x="7804946" y="4538298"/>
              <a:ext cx="1079294" cy="1354938"/>
            </a:xfrm>
            <a:custGeom>
              <a:avLst/>
              <a:gdLst>
                <a:gd name="T0" fmla="*/ 132 w 2782"/>
                <a:gd name="T1" fmla="*/ 2599 h 3489"/>
                <a:gd name="T2" fmla="*/ 60 w 2782"/>
                <a:gd name="T3" fmla="*/ 2494 h 3489"/>
                <a:gd name="T4" fmla="*/ 15 w 2782"/>
                <a:gd name="T5" fmla="*/ 2277 h 3489"/>
                <a:gd name="T6" fmla="*/ 43 w 2782"/>
                <a:gd name="T7" fmla="*/ 1911 h 3489"/>
                <a:gd name="T8" fmla="*/ 151 w 2782"/>
                <a:gd name="T9" fmla="*/ 1374 h 3489"/>
                <a:gd name="T10" fmla="*/ 249 w 2782"/>
                <a:gd name="T11" fmla="*/ 816 h 3489"/>
                <a:gd name="T12" fmla="*/ 317 w 2782"/>
                <a:gd name="T13" fmla="*/ 643 h 3489"/>
                <a:gd name="T14" fmla="*/ 431 w 2782"/>
                <a:gd name="T15" fmla="*/ 585 h 3489"/>
                <a:gd name="T16" fmla="*/ 549 w 2782"/>
                <a:gd name="T17" fmla="*/ 596 h 3489"/>
                <a:gd name="T18" fmla="*/ 616 w 2782"/>
                <a:gd name="T19" fmla="*/ 630 h 3489"/>
                <a:gd name="T20" fmla="*/ 650 w 2782"/>
                <a:gd name="T21" fmla="*/ 692 h 3489"/>
                <a:gd name="T22" fmla="*/ 656 w 2782"/>
                <a:gd name="T23" fmla="*/ 911 h 3489"/>
                <a:gd name="T24" fmla="*/ 632 w 2782"/>
                <a:gd name="T25" fmla="*/ 1179 h 3489"/>
                <a:gd name="T26" fmla="*/ 743 w 2782"/>
                <a:gd name="T27" fmla="*/ 788 h 3489"/>
                <a:gd name="T28" fmla="*/ 848 w 2782"/>
                <a:gd name="T29" fmla="*/ 544 h 3489"/>
                <a:gd name="T30" fmla="*/ 973 w 2782"/>
                <a:gd name="T31" fmla="*/ 405 h 3489"/>
                <a:gd name="T32" fmla="*/ 1097 w 2782"/>
                <a:gd name="T33" fmla="*/ 414 h 3489"/>
                <a:gd name="T34" fmla="*/ 1178 w 2782"/>
                <a:gd name="T35" fmla="*/ 459 h 3489"/>
                <a:gd name="T36" fmla="*/ 1214 w 2782"/>
                <a:gd name="T37" fmla="*/ 540 h 3489"/>
                <a:gd name="T38" fmla="*/ 1210 w 2782"/>
                <a:gd name="T39" fmla="*/ 663 h 3489"/>
                <a:gd name="T40" fmla="*/ 1102 w 2782"/>
                <a:gd name="T41" fmla="*/ 1052 h 3489"/>
                <a:gd name="T42" fmla="*/ 1088 w 2782"/>
                <a:gd name="T43" fmla="*/ 1145 h 3489"/>
                <a:gd name="T44" fmla="*/ 1263 w 2782"/>
                <a:gd name="T45" fmla="*/ 739 h 3489"/>
                <a:gd name="T46" fmla="*/ 1398 w 2782"/>
                <a:gd name="T47" fmla="*/ 510 h 3489"/>
                <a:gd name="T48" fmla="*/ 1528 w 2782"/>
                <a:gd name="T49" fmla="*/ 409 h 3489"/>
                <a:gd name="T50" fmla="*/ 1630 w 2782"/>
                <a:gd name="T51" fmla="*/ 449 h 3489"/>
                <a:gd name="T52" fmla="*/ 1700 w 2782"/>
                <a:gd name="T53" fmla="*/ 523 h 3489"/>
                <a:gd name="T54" fmla="*/ 1727 w 2782"/>
                <a:gd name="T55" fmla="*/ 635 h 3489"/>
                <a:gd name="T56" fmla="*/ 1706 w 2782"/>
                <a:gd name="T57" fmla="*/ 792 h 3489"/>
                <a:gd name="T58" fmla="*/ 1574 w 2782"/>
                <a:gd name="T59" fmla="*/ 1145 h 3489"/>
                <a:gd name="T60" fmla="*/ 1486 w 2782"/>
                <a:gd name="T61" fmla="*/ 1369 h 3489"/>
                <a:gd name="T62" fmla="*/ 1538 w 2782"/>
                <a:gd name="T63" fmla="*/ 1349 h 3489"/>
                <a:gd name="T64" fmla="*/ 1613 w 2782"/>
                <a:gd name="T65" fmla="*/ 1270 h 3489"/>
                <a:gd name="T66" fmla="*/ 1717 w 2782"/>
                <a:gd name="T67" fmla="*/ 1093 h 3489"/>
                <a:gd name="T68" fmla="*/ 1860 w 2782"/>
                <a:gd name="T69" fmla="*/ 727 h 3489"/>
                <a:gd name="T70" fmla="*/ 2019 w 2782"/>
                <a:gd name="T71" fmla="*/ 249 h 3489"/>
                <a:gd name="T72" fmla="*/ 2102 w 2782"/>
                <a:gd name="T73" fmla="*/ 86 h 3489"/>
                <a:gd name="T74" fmla="*/ 2204 w 2782"/>
                <a:gd name="T75" fmla="*/ 8 h 3489"/>
                <a:gd name="T76" fmla="*/ 2343 w 2782"/>
                <a:gd name="T77" fmla="*/ 12 h 3489"/>
                <a:gd name="T78" fmla="*/ 2444 w 2782"/>
                <a:gd name="T79" fmla="*/ 70 h 3489"/>
                <a:gd name="T80" fmla="*/ 2488 w 2782"/>
                <a:gd name="T81" fmla="*/ 184 h 3489"/>
                <a:gd name="T82" fmla="*/ 2469 w 2782"/>
                <a:gd name="T83" fmla="*/ 366 h 3489"/>
                <a:gd name="T84" fmla="*/ 2381 w 2782"/>
                <a:gd name="T85" fmla="*/ 627 h 3489"/>
                <a:gd name="T86" fmla="*/ 2109 w 2782"/>
                <a:gd name="T87" fmla="*/ 1244 h 3489"/>
                <a:gd name="T88" fmla="*/ 1858 w 2782"/>
                <a:gd name="T89" fmla="*/ 1800 h 3489"/>
                <a:gd name="T90" fmla="*/ 1757 w 2782"/>
                <a:gd name="T91" fmla="*/ 2094 h 3489"/>
                <a:gd name="T92" fmla="*/ 1794 w 2782"/>
                <a:gd name="T93" fmla="*/ 2109 h 3489"/>
                <a:gd name="T94" fmla="*/ 2120 w 2782"/>
                <a:gd name="T95" fmla="*/ 1860 h 3489"/>
                <a:gd name="T96" fmla="*/ 2348 w 2782"/>
                <a:gd name="T97" fmla="*/ 1728 h 3489"/>
                <a:gd name="T98" fmla="*/ 2530 w 2782"/>
                <a:gd name="T99" fmla="*/ 1687 h 3489"/>
                <a:gd name="T100" fmla="*/ 2657 w 2782"/>
                <a:gd name="T101" fmla="*/ 1731 h 3489"/>
                <a:gd name="T102" fmla="*/ 2748 w 2782"/>
                <a:gd name="T103" fmla="*/ 1803 h 3489"/>
                <a:gd name="T104" fmla="*/ 2782 w 2782"/>
                <a:gd name="T105" fmla="*/ 1892 h 3489"/>
                <a:gd name="T106" fmla="*/ 2740 w 2782"/>
                <a:gd name="T107" fmla="*/ 1992 h 3489"/>
                <a:gd name="T108" fmla="*/ 2512 w 2782"/>
                <a:gd name="T109" fmla="*/ 2173 h 3489"/>
                <a:gd name="T110" fmla="*/ 2002 w 2782"/>
                <a:gd name="T111" fmla="*/ 2611 h 3489"/>
                <a:gd name="T112" fmla="*/ 1717 w 2782"/>
                <a:gd name="T113" fmla="*/ 2903 h 3489"/>
                <a:gd name="T114" fmla="*/ 1620 w 2782"/>
                <a:gd name="T115" fmla="*/ 3001 h 3489"/>
                <a:gd name="T116" fmla="*/ 1469 w 2782"/>
                <a:gd name="T117" fmla="*/ 3074 h 3489"/>
                <a:gd name="T118" fmla="*/ 1241 w 2782"/>
                <a:gd name="T119" fmla="*/ 3127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3489">
                  <a:moveTo>
                    <a:pt x="0" y="3096"/>
                  </a:moveTo>
                  <a:lnTo>
                    <a:pt x="183" y="2631"/>
                  </a:lnTo>
                  <a:lnTo>
                    <a:pt x="180" y="2630"/>
                  </a:lnTo>
                  <a:lnTo>
                    <a:pt x="172" y="2626"/>
                  </a:lnTo>
                  <a:lnTo>
                    <a:pt x="158" y="2618"/>
                  </a:lnTo>
                  <a:lnTo>
                    <a:pt x="141" y="2606"/>
                  </a:lnTo>
                  <a:lnTo>
                    <a:pt x="132" y="2599"/>
                  </a:lnTo>
                  <a:lnTo>
                    <a:pt x="122" y="2589"/>
                  </a:lnTo>
                  <a:lnTo>
                    <a:pt x="111" y="2578"/>
                  </a:lnTo>
                  <a:lnTo>
                    <a:pt x="100" y="2565"/>
                  </a:lnTo>
                  <a:lnTo>
                    <a:pt x="91" y="2550"/>
                  </a:lnTo>
                  <a:lnTo>
                    <a:pt x="80" y="2534"/>
                  </a:lnTo>
                  <a:lnTo>
                    <a:pt x="70" y="2514"/>
                  </a:lnTo>
                  <a:lnTo>
                    <a:pt x="60" y="2494"/>
                  </a:lnTo>
                  <a:lnTo>
                    <a:pt x="51" y="2471"/>
                  </a:lnTo>
                  <a:lnTo>
                    <a:pt x="42" y="2445"/>
                  </a:lnTo>
                  <a:lnTo>
                    <a:pt x="34" y="2417"/>
                  </a:lnTo>
                  <a:lnTo>
                    <a:pt x="28" y="2387"/>
                  </a:lnTo>
                  <a:lnTo>
                    <a:pt x="22" y="2353"/>
                  </a:lnTo>
                  <a:lnTo>
                    <a:pt x="18" y="2318"/>
                  </a:lnTo>
                  <a:lnTo>
                    <a:pt x="15" y="2277"/>
                  </a:lnTo>
                  <a:lnTo>
                    <a:pt x="13" y="2235"/>
                  </a:lnTo>
                  <a:lnTo>
                    <a:pt x="13" y="2190"/>
                  </a:lnTo>
                  <a:lnTo>
                    <a:pt x="15" y="2141"/>
                  </a:lnTo>
                  <a:lnTo>
                    <a:pt x="18" y="2089"/>
                  </a:lnTo>
                  <a:lnTo>
                    <a:pt x="25" y="2034"/>
                  </a:lnTo>
                  <a:lnTo>
                    <a:pt x="32" y="1975"/>
                  </a:lnTo>
                  <a:lnTo>
                    <a:pt x="43" y="1911"/>
                  </a:lnTo>
                  <a:lnTo>
                    <a:pt x="55" y="1844"/>
                  </a:lnTo>
                  <a:lnTo>
                    <a:pt x="71" y="1773"/>
                  </a:lnTo>
                  <a:lnTo>
                    <a:pt x="87" y="1701"/>
                  </a:lnTo>
                  <a:lnTo>
                    <a:pt x="101" y="1632"/>
                  </a:lnTo>
                  <a:lnTo>
                    <a:pt x="115" y="1564"/>
                  </a:lnTo>
                  <a:lnTo>
                    <a:pt x="128" y="1499"/>
                  </a:lnTo>
                  <a:lnTo>
                    <a:pt x="151" y="1374"/>
                  </a:lnTo>
                  <a:lnTo>
                    <a:pt x="171" y="1258"/>
                  </a:lnTo>
                  <a:lnTo>
                    <a:pt x="189" y="1152"/>
                  </a:lnTo>
                  <a:lnTo>
                    <a:pt x="204" y="1055"/>
                  </a:lnTo>
                  <a:lnTo>
                    <a:pt x="219" y="966"/>
                  </a:lnTo>
                  <a:lnTo>
                    <a:pt x="234" y="886"/>
                  </a:lnTo>
                  <a:lnTo>
                    <a:pt x="242" y="851"/>
                  </a:lnTo>
                  <a:lnTo>
                    <a:pt x="249" y="816"/>
                  </a:lnTo>
                  <a:lnTo>
                    <a:pt x="258" y="785"/>
                  </a:lnTo>
                  <a:lnTo>
                    <a:pt x="267" y="754"/>
                  </a:lnTo>
                  <a:lnTo>
                    <a:pt x="275" y="727"/>
                  </a:lnTo>
                  <a:lnTo>
                    <a:pt x="285" y="702"/>
                  </a:lnTo>
                  <a:lnTo>
                    <a:pt x="295" y="681"/>
                  </a:lnTo>
                  <a:lnTo>
                    <a:pt x="306" y="660"/>
                  </a:lnTo>
                  <a:lnTo>
                    <a:pt x="317" y="643"/>
                  </a:lnTo>
                  <a:lnTo>
                    <a:pt x="330" y="627"/>
                  </a:lnTo>
                  <a:lnTo>
                    <a:pt x="344" y="614"/>
                  </a:lnTo>
                  <a:lnTo>
                    <a:pt x="359" y="603"/>
                  </a:lnTo>
                  <a:lnTo>
                    <a:pt x="375" y="595"/>
                  </a:lnTo>
                  <a:lnTo>
                    <a:pt x="392" y="589"/>
                  </a:lnTo>
                  <a:lnTo>
                    <a:pt x="411" y="586"/>
                  </a:lnTo>
                  <a:lnTo>
                    <a:pt x="431" y="585"/>
                  </a:lnTo>
                  <a:lnTo>
                    <a:pt x="451" y="585"/>
                  </a:lnTo>
                  <a:lnTo>
                    <a:pt x="471" y="586"/>
                  </a:lnTo>
                  <a:lnTo>
                    <a:pt x="488" y="587"/>
                  </a:lnTo>
                  <a:lnTo>
                    <a:pt x="504" y="589"/>
                  </a:lnTo>
                  <a:lnTo>
                    <a:pt x="521" y="591"/>
                  </a:lnTo>
                  <a:lnTo>
                    <a:pt x="535" y="593"/>
                  </a:lnTo>
                  <a:lnTo>
                    <a:pt x="549" y="596"/>
                  </a:lnTo>
                  <a:lnTo>
                    <a:pt x="561" y="600"/>
                  </a:lnTo>
                  <a:lnTo>
                    <a:pt x="573" y="604"/>
                  </a:lnTo>
                  <a:lnTo>
                    <a:pt x="582" y="608"/>
                  </a:lnTo>
                  <a:lnTo>
                    <a:pt x="592" y="613"/>
                  </a:lnTo>
                  <a:lnTo>
                    <a:pt x="601" y="618"/>
                  </a:lnTo>
                  <a:lnTo>
                    <a:pt x="609" y="623"/>
                  </a:lnTo>
                  <a:lnTo>
                    <a:pt x="616" y="630"/>
                  </a:lnTo>
                  <a:lnTo>
                    <a:pt x="622" y="636"/>
                  </a:lnTo>
                  <a:lnTo>
                    <a:pt x="629" y="643"/>
                  </a:lnTo>
                  <a:lnTo>
                    <a:pt x="633" y="651"/>
                  </a:lnTo>
                  <a:lnTo>
                    <a:pt x="638" y="658"/>
                  </a:lnTo>
                  <a:lnTo>
                    <a:pt x="642" y="666"/>
                  </a:lnTo>
                  <a:lnTo>
                    <a:pt x="645" y="673"/>
                  </a:lnTo>
                  <a:lnTo>
                    <a:pt x="650" y="692"/>
                  </a:lnTo>
                  <a:lnTo>
                    <a:pt x="655" y="710"/>
                  </a:lnTo>
                  <a:lnTo>
                    <a:pt x="657" y="729"/>
                  </a:lnTo>
                  <a:lnTo>
                    <a:pt x="659" y="751"/>
                  </a:lnTo>
                  <a:lnTo>
                    <a:pt x="659" y="774"/>
                  </a:lnTo>
                  <a:lnTo>
                    <a:pt x="660" y="797"/>
                  </a:lnTo>
                  <a:lnTo>
                    <a:pt x="659" y="850"/>
                  </a:lnTo>
                  <a:lnTo>
                    <a:pt x="656" y="911"/>
                  </a:lnTo>
                  <a:lnTo>
                    <a:pt x="651" y="977"/>
                  </a:lnTo>
                  <a:lnTo>
                    <a:pt x="645" y="1040"/>
                  </a:lnTo>
                  <a:lnTo>
                    <a:pt x="640" y="1098"/>
                  </a:lnTo>
                  <a:lnTo>
                    <a:pt x="634" y="1145"/>
                  </a:lnTo>
                  <a:lnTo>
                    <a:pt x="631" y="1177"/>
                  </a:lnTo>
                  <a:lnTo>
                    <a:pt x="630" y="1189"/>
                  </a:lnTo>
                  <a:lnTo>
                    <a:pt x="632" y="1179"/>
                  </a:lnTo>
                  <a:lnTo>
                    <a:pt x="637" y="1155"/>
                  </a:lnTo>
                  <a:lnTo>
                    <a:pt x="647" y="1115"/>
                  </a:lnTo>
                  <a:lnTo>
                    <a:pt x="660" y="1063"/>
                  </a:lnTo>
                  <a:lnTo>
                    <a:pt x="676" y="1002"/>
                  </a:lnTo>
                  <a:lnTo>
                    <a:pt x="696" y="935"/>
                  </a:lnTo>
                  <a:lnTo>
                    <a:pt x="718" y="863"/>
                  </a:lnTo>
                  <a:lnTo>
                    <a:pt x="743" y="788"/>
                  </a:lnTo>
                  <a:lnTo>
                    <a:pt x="757" y="750"/>
                  </a:lnTo>
                  <a:lnTo>
                    <a:pt x="770" y="713"/>
                  </a:lnTo>
                  <a:lnTo>
                    <a:pt x="785" y="678"/>
                  </a:lnTo>
                  <a:lnTo>
                    <a:pt x="801" y="642"/>
                  </a:lnTo>
                  <a:lnTo>
                    <a:pt x="816" y="607"/>
                  </a:lnTo>
                  <a:lnTo>
                    <a:pt x="832" y="575"/>
                  </a:lnTo>
                  <a:lnTo>
                    <a:pt x="848" y="544"/>
                  </a:lnTo>
                  <a:lnTo>
                    <a:pt x="865" y="515"/>
                  </a:lnTo>
                  <a:lnTo>
                    <a:pt x="883" y="489"/>
                  </a:lnTo>
                  <a:lnTo>
                    <a:pt x="900" y="466"/>
                  </a:lnTo>
                  <a:lnTo>
                    <a:pt x="917" y="445"/>
                  </a:lnTo>
                  <a:lnTo>
                    <a:pt x="936" y="429"/>
                  </a:lnTo>
                  <a:lnTo>
                    <a:pt x="954" y="415"/>
                  </a:lnTo>
                  <a:lnTo>
                    <a:pt x="973" y="405"/>
                  </a:lnTo>
                  <a:lnTo>
                    <a:pt x="992" y="400"/>
                  </a:lnTo>
                  <a:lnTo>
                    <a:pt x="1011" y="400"/>
                  </a:lnTo>
                  <a:lnTo>
                    <a:pt x="1030" y="401"/>
                  </a:lnTo>
                  <a:lnTo>
                    <a:pt x="1048" y="403"/>
                  </a:lnTo>
                  <a:lnTo>
                    <a:pt x="1065" y="406"/>
                  </a:lnTo>
                  <a:lnTo>
                    <a:pt x="1081" y="409"/>
                  </a:lnTo>
                  <a:lnTo>
                    <a:pt x="1097" y="414"/>
                  </a:lnTo>
                  <a:lnTo>
                    <a:pt x="1111" y="418"/>
                  </a:lnTo>
                  <a:lnTo>
                    <a:pt x="1124" y="423"/>
                  </a:lnTo>
                  <a:lnTo>
                    <a:pt x="1137" y="429"/>
                  </a:lnTo>
                  <a:lnTo>
                    <a:pt x="1147" y="435"/>
                  </a:lnTo>
                  <a:lnTo>
                    <a:pt x="1158" y="443"/>
                  </a:lnTo>
                  <a:lnTo>
                    <a:pt x="1168" y="450"/>
                  </a:lnTo>
                  <a:lnTo>
                    <a:pt x="1178" y="459"/>
                  </a:lnTo>
                  <a:lnTo>
                    <a:pt x="1185" y="469"/>
                  </a:lnTo>
                  <a:lnTo>
                    <a:pt x="1193" y="479"/>
                  </a:lnTo>
                  <a:lnTo>
                    <a:pt x="1198" y="489"/>
                  </a:lnTo>
                  <a:lnTo>
                    <a:pt x="1204" y="501"/>
                  </a:lnTo>
                  <a:lnTo>
                    <a:pt x="1208" y="513"/>
                  </a:lnTo>
                  <a:lnTo>
                    <a:pt x="1212" y="526"/>
                  </a:lnTo>
                  <a:lnTo>
                    <a:pt x="1214" y="540"/>
                  </a:lnTo>
                  <a:lnTo>
                    <a:pt x="1217" y="555"/>
                  </a:lnTo>
                  <a:lnTo>
                    <a:pt x="1218" y="572"/>
                  </a:lnTo>
                  <a:lnTo>
                    <a:pt x="1218" y="588"/>
                  </a:lnTo>
                  <a:lnTo>
                    <a:pt x="1218" y="605"/>
                  </a:lnTo>
                  <a:lnTo>
                    <a:pt x="1215" y="623"/>
                  </a:lnTo>
                  <a:lnTo>
                    <a:pt x="1213" y="643"/>
                  </a:lnTo>
                  <a:lnTo>
                    <a:pt x="1210" y="663"/>
                  </a:lnTo>
                  <a:lnTo>
                    <a:pt x="1206" y="685"/>
                  </a:lnTo>
                  <a:lnTo>
                    <a:pt x="1201" y="707"/>
                  </a:lnTo>
                  <a:lnTo>
                    <a:pt x="1188" y="754"/>
                  </a:lnTo>
                  <a:lnTo>
                    <a:pt x="1173" y="806"/>
                  </a:lnTo>
                  <a:lnTo>
                    <a:pt x="1143" y="906"/>
                  </a:lnTo>
                  <a:lnTo>
                    <a:pt x="1119" y="987"/>
                  </a:lnTo>
                  <a:lnTo>
                    <a:pt x="1102" y="1052"/>
                  </a:lnTo>
                  <a:lnTo>
                    <a:pt x="1090" y="1102"/>
                  </a:lnTo>
                  <a:lnTo>
                    <a:pt x="1081" y="1138"/>
                  </a:lnTo>
                  <a:lnTo>
                    <a:pt x="1077" y="1162"/>
                  </a:lnTo>
                  <a:lnTo>
                    <a:pt x="1075" y="1176"/>
                  </a:lnTo>
                  <a:lnTo>
                    <a:pt x="1075" y="1181"/>
                  </a:lnTo>
                  <a:lnTo>
                    <a:pt x="1078" y="1171"/>
                  </a:lnTo>
                  <a:lnTo>
                    <a:pt x="1088" y="1145"/>
                  </a:lnTo>
                  <a:lnTo>
                    <a:pt x="1103" y="1105"/>
                  </a:lnTo>
                  <a:lnTo>
                    <a:pt x="1124" y="1053"/>
                  </a:lnTo>
                  <a:lnTo>
                    <a:pt x="1150" y="991"/>
                  </a:lnTo>
                  <a:lnTo>
                    <a:pt x="1178" y="923"/>
                  </a:lnTo>
                  <a:lnTo>
                    <a:pt x="1210" y="851"/>
                  </a:lnTo>
                  <a:lnTo>
                    <a:pt x="1245" y="777"/>
                  </a:lnTo>
                  <a:lnTo>
                    <a:pt x="1263" y="739"/>
                  </a:lnTo>
                  <a:lnTo>
                    <a:pt x="1281" y="702"/>
                  </a:lnTo>
                  <a:lnTo>
                    <a:pt x="1301" y="667"/>
                  </a:lnTo>
                  <a:lnTo>
                    <a:pt x="1320" y="632"/>
                  </a:lnTo>
                  <a:lnTo>
                    <a:pt x="1340" y="599"/>
                  </a:lnTo>
                  <a:lnTo>
                    <a:pt x="1359" y="567"/>
                  </a:lnTo>
                  <a:lnTo>
                    <a:pt x="1379" y="537"/>
                  </a:lnTo>
                  <a:lnTo>
                    <a:pt x="1398" y="510"/>
                  </a:lnTo>
                  <a:lnTo>
                    <a:pt x="1418" y="485"/>
                  </a:lnTo>
                  <a:lnTo>
                    <a:pt x="1437" y="463"/>
                  </a:lnTo>
                  <a:lnTo>
                    <a:pt x="1455" y="445"/>
                  </a:lnTo>
                  <a:lnTo>
                    <a:pt x="1475" y="430"/>
                  </a:lnTo>
                  <a:lnTo>
                    <a:pt x="1493" y="418"/>
                  </a:lnTo>
                  <a:lnTo>
                    <a:pt x="1510" y="411"/>
                  </a:lnTo>
                  <a:lnTo>
                    <a:pt x="1528" y="409"/>
                  </a:lnTo>
                  <a:lnTo>
                    <a:pt x="1544" y="411"/>
                  </a:lnTo>
                  <a:lnTo>
                    <a:pt x="1560" y="416"/>
                  </a:lnTo>
                  <a:lnTo>
                    <a:pt x="1575" y="421"/>
                  </a:lnTo>
                  <a:lnTo>
                    <a:pt x="1590" y="428"/>
                  </a:lnTo>
                  <a:lnTo>
                    <a:pt x="1605" y="434"/>
                  </a:lnTo>
                  <a:lnTo>
                    <a:pt x="1617" y="442"/>
                  </a:lnTo>
                  <a:lnTo>
                    <a:pt x="1630" y="449"/>
                  </a:lnTo>
                  <a:lnTo>
                    <a:pt x="1642" y="458"/>
                  </a:lnTo>
                  <a:lnTo>
                    <a:pt x="1654" y="467"/>
                  </a:lnTo>
                  <a:lnTo>
                    <a:pt x="1665" y="476"/>
                  </a:lnTo>
                  <a:lnTo>
                    <a:pt x="1675" y="487"/>
                  </a:lnTo>
                  <a:lnTo>
                    <a:pt x="1683" y="499"/>
                  </a:lnTo>
                  <a:lnTo>
                    <a:pt x="1692" y="511"/>
                  </a:lnTo>
                  <a:lnTo>
                    <a:pt x="1700" y="523"/>
                  </a:lnTo>
                  <a:lnTo>
                    <a:pt x="1706" y="537"/>
                  </a:lnTo>
                  <a:lnTo>
                    <a:pt x="1711" y="551"/>
                  </a:lnTo>
                  <a:lnTo>
                    <a:pt x="1717" y="566"/>
                  </a:lnTo>
                  <a:lnTo>
                    <a:pt x="1720" y="582"/>
                  </a:lnTo>
                  <a:lnTo>
                    <a:pt x="1723" y="599"/>
                  </a:lnTo>
                  <a:lnTo>
                    <a:pt x="1726" y="617"/>
                  </a:lnTo>
                  <a:lnTo>
                    <a:pt x="1727" y="635"/>
                  </a:lnTo>
                  <a:lnTo>
                    <a:pt x="1727" y="655"/>
                  </a:lnTo>
                  <a:lnTo>
                    <a:pt x="1727" y="675"/>
                  </a:lnTo>
                  <a:lnTo>
                    <a:pt x="1724" y="696"/>
                  </a:lnTo>
                  <a:lnTo>
                    <a:pt x="1721" y="719"/>
                  </a:lnTo>
                  <a:lnTo>
                    <a:pt x="1718" y="742"/>
                  </a:lnTo>
                  <a:lnTo>
                    <a:pt x="1713" y="766"/>
                  </a:lnTo>
                  <a:lnTo>
                    <a:pt x="1706" y="792"/>
                  </a:lnTo>
                  <a:lnTo>
                    <a:pt x="1699" y="818"/>
                  </a:lnTo>
                  <a:lnTo>
                    <a:pt x="1691" y="846"/>
                  </a:lnTo>
                  <a:lnTo>
                    <a:pt x="1681" y="874"/>
                  </a:lnTo>
                  <a:lnTo>
                    <a:pt x="1670" y="905"/>
                  </a:lnTo>
                  <a:lnTo>
                    <a:pt x="1659" y="936"/>
                  </a:lnTo>
                  <a:lnTo>
                    <a:pt x="1612" y="1051"/>
                  </a:lnTo>
                  <a:lnTo>
                    <a:pt x="1574" y="1145"/>
                  </a:lnTo>
                  <a:lnTo>
                    <a:pt x="1544" y="1221"/>
                  </a:lnTo>
                  <a:lnTo>
                    <a:pt x="1520" y="1278"/>
                  </a:lnTo>
                  <a:lnTo>
                    <a:pt x="1503" y="1320"/>
                  </a:lnTo>
                  <a:lnTo>
                    <a:pt x="1492" y="1348"/>
                  </a:lnTo>
                  <a:lnTo>
                    <a:pt x="1486" y="1363"/>
                  </a:lnTo>
                  <a:lnTo>
                    <a:pt x="1483" y="1369"/>
                  </a:lnTo>
                  <a:lnTo>
                    <a:pt x="1486" y="1369"/>
                  </a:lnTo>
                  <a:lnTo>
                    <a:pt x="1490" y="1369"/>
                  </a:lnTo>
                  <a:lnTo>
                    <a:pt x="1498" y="1368"/>
                  </a:lnTo>
                  <a:lnTo>
                    <a:pt x="1508" y="1364"/>
                  </a:lnTo>
                  <a:lnTo>
                    <a:pt x="1515" y="1362"/>
                  </a:lnTo>
                  <a:lnTo>
                    <a:pt x="1521" y="1359"/>
                  </a:lnTo>
                  <a:lnTo>
                    <a:pt x="1529" y="1355"/>
                  </a:lnTo>
                  <a:lnTo>
                    <a:pt x="1538" y="1349"/>
                  </a:lnTo>
                  <a:lnTo>
                    <a:pt x="1547" y="1343"/>
                  </a:lnTo>
                  <a:lnTo>
                    <a:pt x="1556" y="1334"/>
                  </a:lnTo>
                  <a:lnTo>
                    <a:pt x="1567" y="1324"/>
                  </a:lnTo>
                  <a:lnTo>
                    <a:pt x="1577" y="1314"/>
                  </a:lnTo>
                  <a:lnTo>
                    <a:pt x="1589" y="1302"/>
                  </a:lnTo>
                  <a:lnTo>
                    <a:pt x="1601" y="1287"/>
                  </a:lnTo>
                  <a:lnTo>
                    <a:pt x="1613" y="1270"/>
                  </a:lnTo>
                  <a:lnTo>
                    <a:pt x="1627" y="1252"/>
                  </a:lnTo>
                  <a:lnTo>
                    <a:pt x="1640" y="1231"/>
                  </a:lnTo>
                  <a:lnTo>
                    <a:pt x="1655" y="1209"/>
                  </a:lnTo>
                  <a:lnTo>
                    <a:pt x="1669" y="1184"/>
                  </a:lnTo>
                  <a:lnTo>
                    <a:pt x="1684" y="1156"/>
                  </a:lnTo>
                  <a:lnTo>
                    <a:pt x="1701" y="1125"/>
                  </a:lnTo>
                  <a:lnTo>
                    <a:pt x="1717" y="1093"/>
                  </a:lnTo>
                  <a:lnTo>
                    <a:pt x="1733" y="1057"/>
                  </a:lnTo>
                  <a:lnTo>
                    <a:pt x="1750" y="1018"/>
                  </a:lnTo>
                  <a:lnTo>
                    <a:pt x="1768" y="976"/>
                  </a:lnTo>
                  <a:lnTo>
                    <a:pt x="1786" y="931"/>
                  </a:lnTo>
                  <a:lnTo>
                    <a:pt x="1804" y="883"/>
                  </a:lnTo>
                  <a:lnTo>
                    <a:pt x="1823" y="831"/>
                  </a:lnTo>
                  <a:lnTo>
                    <a:pt x="1860" y="727"/>
                  </a:lnTo>
                  <a:lnTo>
                    <a:pt x="1892" y="630"/>
                  </a:lnTo>
                  <a:lnTo>
                    <a:pt x="1921" y="540"/>
                  </a:lnTo>
                  <a:lnTo>
                    <a:pt x="1948" y="457"/>
                  </a:lnTo>
                  <a:lnTo>
                    <a:pt x="1973" y="380"/>
                  </a:lnTo>
                  <a:lnTo>
                    <a:pt x="1997" y="311"/>
                  </a:lnTo>
                  <a:lnTo>
                    <a:pt x="2009" y="279"/>
                  </a:lnTo>
                  <a:lnTo>
                    <a:pt x="2019" y="249"/>
                  </a:lnTo>
                  <a:lnTo>
                    <a:pt x="2031" y="220"/>
                  </a:lnTo>
                  <a:lnTo>
                    <a:pt x="2042" y="193"/>
                  </a:lnTo>
                  <a:lnTo>
                    <a:pt x="2054" y="168"/>
                  </a:lnTo>
                  <a:lnTo>
                    <a:pt x="2065" y="145"/>
                  </a:lnTo>
                  <a:lnTo>
                    <a:pt x="2077" y="124"/>
                  </a:lnTo>
                  <a:lnTo>
                    <a:pt x="2089" y="103"/>
                  </a:lnTo>
                  <a:lnTo>
                    <a:pt x="2102" y="86"/>
                  </a:lnTo>
                  <a:lnTo>
                    <a:pt x="2115" y="69"/>
                  </a:lnTo>
                  <a:lnTo>
                    <a:pt x="2128" y="54"/>
                  </a:lnTo>
                  <a:lnTo>
                    <a:pt x="2142" y="41"/>
                  </a:lnTo>
                  <a:lnTo>
                    <a:pt x="2157" y="31"/>
                  </a:lnTo>
                  <a:lnTo>
                    <a:pt x="2172" y="21"/>
                  </a:lnTo>
                  <a:lnTo>
                    <a:pt x="2188" y="13"/>
                  </a:lnTo>
                  <a:lnTo>
                    <a:pt x="2204" y="8"/>
                  </a:lnTo>
                  <a:lnTo>
                    <a:pt x="2223" y="4"/>
                  </a:lnTo>
                  <a:lnTo>
                    <a:pt x="2241" y="1"/>
                  </a:lnTo>
                  <a:lnTo>
                    <a:pt x="2262" y="0"/>
                  </a:lnTo>
                  <a:lnTo>
                    <a:pt x="2282" y="3"/>
                  </a:lnTo>
                  <a:lnTo>
                    <a:pt x="2304" y="5"/>
                  </a:lnTo>
                  <a:lnTo>
                    <a:pt x="2323" y="8"/>
                  </a:lnTo>
                  <a:lnTo>
                    <a:pt x="2343" y="12"/>
                  </a:lnTo>
                  <a:lnTo>
                    <a:pt x="2360" y="18"/>
                  </a:lnTo>
                  <a:lnTo>
                    <a:pt x="2377" y="24"/>
                  </a:lnTo>
                  <a:lnTo>
                    <a:pt x="2392" y="31"/>
                  </a:lnTo>
                  <a:lnTo>
                    <a:pt x="2407" y="39"/>
                  </a:lnTo>
                  <a:lnTo>
                    <a:pt x="2420" y="48"/>
                  </a:lnTo>
                  <a:lnTo>
                    <a:pt x="2433" y="59"/>
                  </a:lnTo>
                  <a:lnTo>
                    <a:pt x="2444" y="70"/>
                  </a:lnTo>
                  <a:lnTo>
                    <a:pt x="2454" y="83"/>
                  </a:lnTo>
                  <a:lnTo>
                    <a:pt x="2464" y="97"/>
                  </a:lnTo>
                  <a:lnTo>
                    <a:pt x="2471" y="111"/>
                  </a:lnTo>
                  <a:lnTo>
                    <a:pt x="2477" y="127"/>
                  </a:lnTo>
                  <a:lnTo>
                    <a:pt x="2482" y="145"/>
                  </a:lnTo>
                  <a:lnTo>
                    <a:pt x="2486" y="164"/>
                  </a:lnTo>
                  <a:lnTo>
                    <a:pt x="2488" y="184"/>
                  </a:lnTo>
                  <a:lnTo>
                    <a:pt x="2490" y="205"/>
                  </a:lnTo>
                  <a:lnTo>
                    <a:pt x="2490" y="229"/>
                  </a:lnTo>
                  <a:lnTo>
                    <a:pt x="2488" y="252"/>
                  </a:lnTo>
                  <a:lnTo>
                    <a:pt x="2485" y="278"/>
                  </a:lnTo>
                  <a:lnTo>
                    <a:pt x="2482" y="307"/>
                  </a:lnTo>
                  <a:lnTo>
                    <a:pt x="2477" y="335"/>
                  </a:lnTo>
                  <a:lnTo>
                    <a:pt x="2469" y="366"/>
                  </a:lnTo>
                  <a:lnTo>
                    <a:pt x="2461" y="397"/>
                  </a:lnTo>
                  <a:lnTo>
                    <a:pt x="2452" y="432"/>
                  </a:lnTo>
                  <a:lnTo>
                    <a:pt x="2441" y="467"/>
                  </a:lnTo>
                  <a:lnTo>
                    <a:pt x="2428" y="504"/>
                  </a:lnTo>
                  <a:lnTo>
                    <a:pt x="2414" y="543"/>
                  </a:lnTo>
                  <a:lnTo>
                    <a:pt x="2399" y="585"/>
                  </a:lnTo>
                  <a:lnTo>
                    <a:pt x="2381" y="627"/>
                  </a:lnTo>
                  <a:lnTo>
                    <a:pt x="2363" y="671"/>
                  </a:lnTo>
                  <a:lnTo>
                    <a:pt x="2323" y="764"/>
                  </a:lnTo>
                  <a:lnTo>
                    <a:pt x="2282" y="858"/>
                  </a:lnTo>
                  <a:lnTo>
                    <a:pt x="2240" y="954"/>
                  </a:lnTo>
                  <a:lnTo>
                    <a:pt x="2196" y="1052"/>
                  </a:lnTo>
                  <a:lnTo>
                    <a:pt x="2152" y="1149"/>
                  </a:lnTo>
                  <a:lnTo>
                    <a:pt x="2109" y="1244"/>
                  </a:lnTo>
                  <a:lnTo>
                    <a:pt x="2067" y="1337"/>
                  </a:lnTo>
                  <a:lnTo>
                    <a:pt x="2026" y="1428"/>
                  </a:lnTo>
                  <a:lnTo>
                    <a:pt x="1986" y="1514"/>
                  </a:lnTo>
                  <a:lnTo>
                    <a:pt x="1949" y="1596"/>
                  </a:lnTo>
                  <a:lnTo>
                    <a:pt x="1916" y="1671"/>
                  </a:lnTo>
                  <a:lnTo>
                    <a:pt x="1884" y="1740"/>
                  </a:lnTo>
                  <a:lnTo>
                    <a:pt x="1858" y="1800"/>
                  </a:lnTo>
                  <a:lnTo>
                    <a:pt x="1836" y="1852"/>
                  </a:lnTo>
                  <a:lnTo>
                    <a:pt x="1820" y="1896"/>
                  </a:lnTo>
                  <a:lnTo>
                    <a:pt x="1808" y="1927"/>
                  </a:lnTo>
                  <a:lnTo>
                    <a:pt x="1793" y="1978"/>
                  </a:lnTo>
                  <a:lnTo>
                    <a:pt x="1778" y="2022"/>
                  </a:lnTo>
                  <a:lnTo>
                    <a:pt x="1767" y="2061"/>
                  </a:lnTo>
                  <a:lnTo>
                    <a:pt x="1757" y="2094"/>
                  </a:lnTo>
                  <a:lnTo>
                    <a:pt x="1749" y="2121"/>
                  </a:lnTo>
                  <a:lnTo>
                    <a:pt x="1744" y="2139"/>
                  </a:lnTo>
                  <a:lnTo>
                    <a:pt x="1741" y="2151"/>
                  </a:lnTo>
                  <a:lnTo>
                    <a:pt x="1740" y="2155"/>
                  </a:lnTo>
                  <a:lnTo>
                    <a:pt x="1746" y="2150"/>
                  </a:lnTo>
                  <a:lnTo>
                    <a:pt x="1764" y="2134"/>
                  </a:lnTo>
                  <a:lnTo>
                    <a:pt x="1794" y="2109"/>
                  </a:lnTo>
                  <a:lnTo>
                    <a:pt x="1833" y="2076"/>
                  </a:lnTo>
                  <a:lnTo>
                    <a:pt x="1880" y="2038"/>
                  </a:lnTo>
                  <a:lnTo>
                    <a:pt x="1933" y="1996"/>
                  </a:lnTo>
                  <a:lnTo>
                    <a:pt x="1992" y="1952"/>
                  </a:lnTo>
                  <a:lnTo>
                    <a:pt x="2055" y="1905"/>
                  </a:lnTo>
                  <a:lnTo>
                    <a:pt x="2088" y="1883"/>
                  </a:lnTo>
                  <a:lnTo>
                    <a:pt x="2120" y="1860"/>
                  </a:lnTo>
                  <a:lnTo>
                    <a:pt x="2153" y="1838"/>
                  </a:lnTo>
                  <a:lnTo>
                    <a:pt x="2186" y="1817"/>
                  </a:lnTo>
                  <a:lnTo>
                    <a:pt x="2219" y="1797"/>
                  </a:lnTo>
                  <a:lnTo>
                    <a:pt x="2252" y="1778"/>
                  </a:lnTo>
                  <a:lnTo>
                    <a:pt x="2284" y="1759"/>
                  </a:lnTo>
                  <a:lnTo>
                    <a:pt x="2317" y="1743"/>
                  </a:lnTo>
                  <a:lnTo>
                    <a:pt x="2348" y="1728"/>
                  </a:lnTo>
                  <a:lnTo>
                    <a:pt x="2378" y="1715"/>
                  </a:lnTo>
                  <a:lnTo>
                    <a:pt x="2407" y="1704"/>
                  </a:lnTo>
                  <a:lnTo>
                    <a:pt x="2434" y="1696"/>
                  </a:lnTo>
                  <a:lnTo>
                    <a:pt x="2461" y="1689"/>
                  </a:lnTo>
                  <a:lnTo>
                    <a:pt x="2485" y="1686"/>
                  </a:lnTo>
                  <a:lnTo>
                    <a:pt x="2509" y="1685"/>
                  </a:lnTo>
                  <a:lnTo>
                    <a:pt x="2530" y="1687"/>
                  </a:lnTo>
                  <a:lnTo>
                    <a:pt x="2549" y="1691"/>
                  </a:lnTo>
                  <a:lnTo>
                    <a:pt x="2568" y="1697"/>
                  </a:lnTo>
                  <a:lnTo>
                    <a:pt x="2588" y="1702"/>
                  </a:lnTo>
                  <a:lnTo>
                    <a:pt x="2606" y="1708"/>
                  </a:lnTo>
                  <a:lnTo>
                    <a:pt x="2624" y="1715"/>
                  </a:lnTo>
                  <a:lnTo>
                    <a:pt x="2641" y="1723"/>
                  </a:lnTo>
                  <a:lnTo>
                    <a:pt x="2657" y="1731"/>
                  </a:lnTo>
                  <a:lnTo>
                    <a:pt x="2673" y="1740"/>
                  </a:lnTo>
                  <a:lnTo>
                    <a:pt x="2687" y="1749"/>
                  </a:lnTo>
                  <a:lnTo>
                    <a:pt x="2701" y="1758"/>
                  </a:lnTo>
                  <a:lnTo>
                    <a:pt x="2714" y="1769"/>
                  </a:lnTo>
                  <a:lnTo>
                    <a:pt x="2727" y="1780"/>
                  </a:lnTo>
                  <a:lnTo>
                    <a:pt x="2738" y="1791"/>
                  </a:lnTo>
                  <a:lnTo>
                    <a:pt x="2748" y="1803"/>
                  </a:lnTo>
                  <a:lnTo>
                    <a:pt x="2756" y="1814"/>
                  </a:lnTo>
                  <a:lnTo>
                    <a:pt x="2764" y="1826"/>
                  </a:lnTo>
                  <a:lnTo>
                    <a:pt x="2771" y="1839"/>
                  </a:lnTo>
                  <a:lnTo>
                    <a:pt x="2776" y="1852"/>
                  </a:lnTo>
                  <a:lnTo>
                    <a:pt x="2779" y="1865"/>
                  </a:lnTo>
                  <a:lnTo>
                    <a:pt x="2781" y="1879"/>
                  </a:lnTo>
                  <a:lnTo>
                    <a:pt x="2782" y="1892"/>
                  </a:lnTo>
                  <a:lnTo>
                    <a:pt x="2781" y="1906"/>
                  </a:lnTo>
                  <a:lnTo>
                    <a:pt x="2779" y="1921"/>
                  </a:lnTo>
                  <a:lnTo>
                    <a:pt x="2775" y="1935"/>
                  </a:lnTo>
                  <a:lnTo>
                    <a:pt x="2768" y="1949"/>
                  </a:lnTo>
                  <a:lnTo>
                    <a:pt x="2761" y="1964"/>
                  </a:lnTo>
                  <a:lnTo>
                    <a:pt x="2751" y="1978"/>
                  </a:lnTo>
                  <a:lnTo>
                    <a:pt x="2740" y="1992"/>
                  </a:lnTo>
                  <a:lnTo>
                    <a:pt x="2726" y="2007"/>
                  </a:lnTo>
                  <a:lnTo>
                    <a:pt x="2711" y="2021"/>
                  </a:lnTo>
                  <a:lnTo>
                    <a:pt x="2694" y="2036"/>
                  </a:lnTo>
                  <a:lnTo>
                    <a:pt x="2674" y="2050"/>
                  </a:lnTo>
                  <a:lnTo>
                    <a:pt x="2628" y="2083"/>
                  </a:lnTo>
                  <a:lnTo>
                    <a:pt x="2574" y="2125"/>
                  </a:lnTo>
                  <a:lnTo>
                    <a:pt x="2512" y="2173"/>
                  </a:lnTo>
                  <a:lnTo>
                    <a:pt x="2445" y="2227"/>
                  </a:lnTo>
                  <a:lnTo>
                    <a:pt x="2374" y="2285"/>
                  </a:lnTo>
                  <a:lnTo>
                    <a:pt x="2299" y="2348"/>
                  </a:lnTo>
                  <a:lnTo>
                    <a:pt x="2224" y="2413"/>
                  </a:lnTo>
                  <a:lnTo>
                    <a:pt x="2148" y="2479"/>
                  </a:lnTo>
                  <a:lnTo>
                    <a:pt x="2073" y="2545"/>
                  </a:lnTo>
                  <a:lnTo>
                    <a:pt x="2002" y="2611"/>
                  </a:lnTo>
                  <a:lnTo>
                    <a:pt x="1934" y="2673"/>
                  </a:lnTo>
                  <a:lnTo>
                    <a:pt x="1873" y="2734"/>
                  </a:lnTo>
                  <a:lnTo>
                    <a:pt x="1816" y="2789"/>
                  </a:lnTo>
                  <a:lnTo>
                    <a:pt x="1770" y="2840"/>
                  </a:lnTo>
                  <a:lnTo>
                    <a:pt x="1749" y="2863"/>
                  </a:lnTo>
                  <a:lnTo>
                    <a:pt x="1731" y="2883"/>
                  </a:lnTo>
                  <a:lnTo>
                    <a:pt x="1717" y="2903"/>
                  </a:lnTo>
                  <a:lnTo>
                    <a:pt x="1704" y="2919"/>
                  </a:lnTo>
                  <a:lnTo>
                    <a:pt x="1693" y="2935"/>
                  </a:lnTo>
                  <a:lnTo>
                    <a:pt x="1680" y="2949"/>
                  </a:lnTo>
                  <a:lnTo>
                    <a:pt x="1667" y="2963"/>
                  </a:lnTo>
                  <a:lnTo>
                    <a:pt x="1652" y="2977"/>
                  </a:lnTo>
                  <a:lnTo>
                    <a:pt x="1636" y="2989"/>
                  </a:lnTo>
                  <a:lnTo>
                    <a:pt x="1620" y="3001"/>
                  </a:lnTo>
                  <a:lnTo>
                    <a:pt x="1602" y="3013"/>
                  </a:lnTo>
                  <a:lnTo>
                    <a:pt x="1584" y="3023"/>
                  </a:lnTo>
                  <a:lnTo>
                    <a:pt x="1566" y="3034"/>
                  </a:lnTo>
                  <a:lnTo>
                    <a:pt x="1547" y="3042"/>
                  </a:lnTo>
                  <a:lnTo>
                    <a:pt x="1528" y="3051"/>
                  </a:lnTo>
                  <a:lnTo>
                    <a:pt x="1508" y="3060"/>
                  </a:lnTo>
                  <a:lnTo>
                    <a:pt x="1469" y="3074"/>
                  </a:lnTo>
                  <a:lnTo>
                    <a:pt x="1431" y="3087"/>
                  </a:lnTo>
                  <a:lnTo>
                    <a:pt x="1394" y="3097"/>
                  </a:lnTo>
                  <a:lnTo>
                    <a:pt x="1358" y="3106"/>
                  </a:lnTo>
                  <a:lnTo>
                    <a:pt x="1326" y="3113"/>
                  </a:lnTo>
                  <a:lnTo>
                    <a:pt x="1298" y="3118"/>
                  </a:lnTo>
                  <a:lnTo>
                    <a:pt x="1257" y="3125"/>
                  </a:lnTo>
                  <a:lnTo>
                    <a:pt x="1241" y="3127"/>
                  </a:lnTo>
                  <a:lnTo>
                    <a:pt x="1131" y="3489"/>
                  </a:lnTo>
                  <a:lnTo>
                    <a:pt x="0" y="3096"/>
                  </a:lnTo>
                  <a:lnTo>
                    <a:pt x="0" y="3096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4" name="任意多边形: 形状 253"/>
            <p:cNvSpPr/>
            <p:nvPr/>
          </p:nvSpPr>
          <p:spPr bwMode="auto">
            <a:xfrm>
              <a:off x="10208120" y="5693295"/>
              <a:ext cx="1052117" cy="1164704"/>
            </a:xfrm>
            <a:custGeom>
              <a:avLst/>
              <a:gdLst>
                <a:gd name="T0" fmla="*/ 812 w 2713"/>
                <a:gd name="T1" fmla="*/ 2998 h 2998"/>
                <a:gd name="T2" fmla="*/ 0 w 2713"/>
                <a:gd name="T3" fmla="*/ 599 h 2998"/>
                <a:gd name="T4" fmla="*/ 1680 w 2713"/>
                <a:gd name="T5" fmla="*/ 0 h 2998"/>
                <a:gd name="T6" fmla="*/ 2713 w 2713"/>
                <a:gd name="T7" fmla="*/ 2998 h 2998"/>
                <a:gd name="T8" fmla="*/ 812 w 2713"/>
                <a:gd name="T9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3" h="2998">
                  <a:moveTo>
                    <a:pt x="812" y="2998"/>
                  </a:moveTo>
                  <a:lnTo>
                    <a:pt x="0" y="599"/>
                  </a:lnTo>
                  <a:lnTo>
                    <a:pt x="1680" y="0"/>
                  </a:lnTo>
                  <a:lnTo>
                    <a:pt x="2713" y="2998"/>
                  </a:lnTo>
                  <a:lnTo>
                    <a:pt x="812" y="299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5" name="任意多边形: 形状 254"/>
            <p:cNvSpPr/>
            <p:nvPr/>
          </p:nvSpPr>
          <p:spPr bwMode="auto">
            <a:xfrm>
              <a:off x="10534238" y="5693295"/>
              <a:ext cx="725999" cy="1164704"/>
            </a:xfrm>
            <a:custGeom>
              <a:avLst/>
              <a:gdLst>
                <a:gd name="T0" fmla="*/ 0 w 1874"/>
                <a:gd name="T1" fmla="*/ 300 h 2998"/>
                <a:gd name="T2" fmla="*/ 841 w 1874"/>
                <a:gd name="T3" fmla="*/ 0 h 2998"/>
                <a:gd name="T4" fmla="*/ 1874 w 1874"/>
                <a:gd name="T5" fmla="*/ 2998 h 2998"/>
                <a:gd name="T6" fmla="*/ 986 w 1874"/>
                <a:gd name="T7" fmla="*/ 2998 h 2998"/>
                <a:gd name="T8" fmla="*/ 0 w 1874"/>
                <a:gd name="T9" fmla="*/ 30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4" h="2998">
                  <a:moveTo>
                    <a:pt x="0" y="300"/>
                  </a:moveTo>
                  <a:lnTo>
                    <a:pt x="841" y="0"/>
                  </a:lnTo>
                  <a:lnTo>
                    <a:pt x="1874" y="2998"/>
                  </a:lnTo>
                  <a:lnTo>
                    <a:pt x="986" y="299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6" name="任意多边形: 形状 255"/>
            <p:cNvSpPr/>
            <p:nvPr/>
          </p:nvSpPr>
          <p:spPr bwMode="auto">
            <a:xfrm>
              <a:off x="10202296" y="5557412"/>
              <a:ext cx="603706" cy="351352"/>
            </a:xfrm>
            <a:custGeom>
              <a:avLst/>
              <a:gdLst>
                <a:gd name="T0" fmla="*/ 146 w 1554"/>
                <a:gd name="T1" fmla="*/ 904 h 904"/>
                <a:gd name="T2" fmla="*/ 0 w 1554"/>
                <a:gd name="T3" fmla="*/ 485 h 904"/>
                <a:gd name="T4" fmla="*/ 1410 w 1554"/>
                <a:gd name="T5" fmla="*/ 0 h 904"/>
                <a:gd name="T6" fmla="*/ 1554 w 1554"/>
                <a:gd name="T7" fmla="*/ 403 h 904"/>
                <a:gd name="T8" fmla="*/ 146 w 1554"/>
                <a:gd name="T9" fmla="*/ 90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904">
                  <a:moveTo>
                    <a:pt x="146" y="904"/>
                  </a:moveTo>
                  <a:lnTo>
                    <a:pt x="0" y="485"/>
                  </a:lnTo>
                  <a:lnTo>
                    <a:pt x="1410" y="0"/>
                  </a:lnTo>
                  <a:lnTo>
                    <a:pt x="1554" y="403"/>
                  </a:lnTo>
                  <a:lnTo>
                    <a:pt x="146" y="904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57" name="任意多边形: 形状 256"/>
            <p:cNvSpPr/>
            <p:nvPr/>
          </p:nvSpPr>
          <p:spPr bwMode="auto">
            <a:xfrm>
              <a:off x="9651003" y="4254886"/>
              <a:ext cx="1042411" cy="1473351"/>
            </a:xfrm>
            <a:custGeom>
              <a:avLst/>
              <a:gdLst>
                <a:gd name="T0" fmla="*/ 1412 w 2688"/>
                <a:gd name="T1" fmla="*/ 3458 h 3793"/>
                <a:gd name="T2" fmla="*/ 1277 w 2688"/>
                <a:gd name="T3" fmla="*/ 3410 h 3793"/>
                <a:gd name="T4" fmla="*/ 1090 w 2688"/>
                <a:gd name="T5" fmla="*/ 3290 h 3793"/>
                <a:gd name="T6" fmla="*/ 834 w 2688"/>
                <a:gd name="T7" fmla="*/ 3059 h 3793"/>
                <a:gd name="T8" fmla="*/ 540 w 2688"/>
                <a:gd name="T9" fmla="*/ 2792 h 3793"/>
                <a:gd name="T10" fmla="*/ 151 w 2688"/>
                <a:gd name="T11" fmla="*/ 2476 h 3793"/>
                <a:gd name="T12" fmla="*/ 17 w 2688"/>
                <a:gd name="T13" fmla="*/ 2321 h 3793"/>
                <a:gd name="T14" fmla="*/ 22 w 2688"/>
                <a:gd name="T15" fmla="*/ 2184 h 3793"/>
                <a:gd name="T16" fmla="*/ 119 w 2688"/>
                <a:gd name="T17" fmla="*/ 2092 h 3793"/>
                <a:gd name="T18" fmla="*/ 230 w 2688"/>
                <a:gd name="T19" fmla="*/ 2065 h 3793"/>
                <a:gd name="T20" fmla="*/ 347 w 2688"/>
                <a:gd name="T21" fmla="*/ 2089 h 3793"/>
                <a:gd name="T22" fmla="*/ 533 w 2688"/>
                <a:gd name="T23" fmla="*/ 2192 h 3793"/>
                <a:gd name="T24" fmla="*/ 976 w 2688"/>
                <a:gd name="T25" fmla="*/ 2526 h 3793"/>
                <a:gd name="T26" fmla="*/ 891 w 2688"/>
                <a:gd name="T27" fmla="*/ 2254 h 3793"/>
                <a:gd name="T28" fmla="*/ 623 w 2688"/>
                <a:gd name="T29" fmla="*/ 1546 h 3793"/>
                <a:gd name="T30" fmla="*/ 380 w 2688"/>
                <a:gd name="T31" fmla="*/ 993 h 3793"/>
                <a:gd name="T32" fmla="*/ 285 w 2688"/>
                <a:gd name="T33" fmla="*/ 714 h 3793"/>
                <a:gd name="T34" fmla="*/ 251 w 2688"/>
                <a:gd name="T35" fmla="*/ 490 h 3793"/>
                <a:gd name="T36" fmla="*/ 298 w 2688"/>
                <a:gd name="T37" fmla="*/ 350 h 3793"/>
                <a:gd name="T38" fmla="*/ 443 w 2688"/>
                <a:gd name="T39" fmla="*/ 332 h 3793"/>
                <a:gd name="T40" fmla="*/ 658 w 2688"/>
                <a:gd name="T41" fmla="*/ 590 h 3793"/>
                <a:gd name="T42" fmla="*/ 888 w 2688"/>
                <a:gd name="T43" fmla="*/ 1025 h 3793"/>
                <a:gd name="T44" fmla="*/ 1185 w 2688"/>
                <a:gd name="T45" fmla="*/ 1717 h 3793"/>
                <a:gd name="T46" fmla="*/ 1114 w 2688"/>
                <a:gd name="T47" fmla="*/ 1457 h 3793"/>
                <a:gd name="T48" fmla="*/ 922 w 2688"/>
                <a:gd name="T49" fmla="*/ 736 h 3793"/>
                <a:gd name="T50" fmla="*/ 813 w 2688"/>
                <a:gd name="T51" fmla="*/ 245 h 3793"/>
                <a:gd name="T52" fmla="*/ 827 w 2688"/>
                <a:gd name="T53" fmla="*/ 64 h 3793"/>
                <a:gd name="T54" fmla="*/ 899 w 2688"/>
                <a:gd name="T55" fmla="*/ 1 h 3793"/>
                <a:gd name="T56" fmla="*/ 999 w 2688"/>
                <a:gd name="T57" fmla="*/ 21 h 3793"/>
                <a:gd name="T58" fmla="*/ 1096 w 2688"/>
                <a:gd name="T59" fmla="*/ 82 h 3793"/>
                <a:gd name="T60" fmla="*/ 1209 w 2688"/>
                <a:gd name="T61" fmla="*/ 297 h 3793"/>
                <a:gd name="T62" fmla="*/ 1388 w 2688"/>
                <a:gd name="T63" fmla="*/ 823 h 3793"/>
                <a:gd name="T64" fmla="*/ 1579 w 2688"/>
                <a:gd name="T65" fmla="*/ 1469 h 3793"/>
                <a:gd name="T66" fmla="*/ 1483 w 2688"/>
                <a:gd name="T67" fmla="*/ 1001 h 3793"/>
                <a:gd name="T68" fmla="*/ 1413 w 2688"/>
                <a:gd name="T69" fmla="*/ 514 h 3793"/>
                <a:gd name="T70" fmla="*/ 1417 w 2688"/>
                <a:gd name="T71" fmla="*/ 123 h 3793"/>
                <a:gd name="T72" fmla="*/ 1558 w 2688"/>
                <a:gd name="T73" fmla="*/ 26 h 3793"/>
                <a:gd name="T74" fmla="*/ 1738 w 2688"/>
                <a:gd name="T75" fmla="*/ 273 h 3793"/>
                <a:gd name="T76" fmla="*/ 1878 w 2688"/>
                <a:gd name="T77" fmla="*/ 700 h 3793"/>
                <a:gd name="T78" fmla="*/ 1990 w 2688"/>
                <a:gd name="T79" fmla="*/ 1246 h 3793"/>
                <a:gd name="T80" fmla="*/ 2037 w 2688"/>
                <a:gd name="T81" fmla="*/ 1456 h 3793"/>
                <a:gd name="T82" fmla="*/ 2083 w 2688"/>
                <a:gd name="T83" fmla="*/ 1387 h 3793"/>
                <a:gd name="T84" fmla="*/ 2099 w 2688"/>
                <a:gd name="T85" fmla="*/ 1263 h 3793"/>
                <a:gd name="T86" fmla="*/ 2070 w 2688"/>
                <a:gd name="T87" fmla="*/ 1048 h 3793"/>
                <a:gd name="T88" fmla="*/ 2021 w 2688"/>
                <a:gd name="T89" fmla="*/ 743 h 3793"/>
                <a:gd name="T90" fmla="*/ 2066 w 2688"/>
                <a:gd name="T91" fmla="*/ 470 h 3793"/>
                <a:gd name="T92" fmla="*/ 2175 w 2688"/>
                <a:gd name="T93" fmla="*/ 352 h 3793"/>
                <a:gd name="T94" fmla="*/ 2311 w 2688"/>
                <a:gd name="T95" fmla="*/ 514 h 3793"/>
                <a:gd name="T96" fmla="*/ 2456 w 2688"/>
                <a:gd name="T97" fmla="*/ 1170 h 3793"/>
                <a:gd name="T98" fmla="*/ 2634 w 2688"/>
                <a:gd name="T99" fmla="*/ 2115 h 3793"/>
                <a:gd name="T100" fmla="*/ 2685 w 2688"/>
                <a:gd name="T101" fmla="*/ 2445 h 3793"/>
                <a:gd name="T102" fmla="*/ 2678 w 2688"/>
                <a:gd name="T103" fmla="*/ 2643 h 3793"/>
                <a:gd name="T104" fmla="*/ 2623 w 2688"/>
                <a:gd name="T105" fmla="*/ 2860 h 3793"/>
                <a:gd name="T106" fmla="*/ 2542 w 2688"/>
                <a:gd name="T107" fmla="*/ 2996 h 3793"/>
                <a:gd name="T108" fmla="*/ 2571 w 2688"/>
                <a:gd name="T109" fmla="*/ 3205 h 3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8" h="3793">
                  <a:moveTo>
                    <a:pt x="1559" y="3793"/>
                  </a:moveTo>
                  <a:lnTo>
                    <a:pt x="1469" y="3459"/>
                  </a:lnTo>
                  <a:lnTo>
                    <a:pt x="1467" y="3460"/>
                  </a:lnTo>
                  <a:lnTo>
                    <a:pt x="1459" y="3460"/>
                  </a:lnTo>
                  <a:lnTo>
                    <a:pt x="1449" y="3461"/>
                  </a:lnTo>
                  <a:lnTo>
                    <a:pt x="1432" y="3460"/>
                  </a:lnTo>
                  <a:lnTo>
                    <a:pt x="1412" y="3458"/>
                  </a:lnTo>
                  <a:lnTo>
                    <a:pt x="1386" y="3452"/>
                  </a:lnTo>
                  <a:lnTo>
                    <a:pt x="1371" y="3448"/>
                  </a:lnTo>
                  <a:lnTo>
                    <a:pt x="1355" y="3442"/>
                  </a:lnTo>
                  <a:lnTo>
                    <a:pt x="1337" y="3437"/>
                  </a:lnTo>
                  <a:lnTo>
                    <a:pt x="1319" y="3429"/>
                  </a:lnTo>
                  <a:lnTo>
                    <a:pt x="1298" y="3421"/>
                  </a:lnTo>
                  <a:lnTo>
                    <a:pt x="1277" y="3410"/>
                  </a:lnTo>
                  <a:lnTo>
                    <a:pt x="1254" y="3398"/>
                  </a:lnTo>
                  <a:lnTo>
                    <a:pt x="1230" y="3385"/>
                  </a:lnTo>
                  <a:lnTo>
                    <a:pt x="1206" y="3370"/>
                  </a:lnTo>
                  <a:lnTo>
                    <a:pt x="1178" y="3353"/>
                  </a:lnTo>
                  <a:lnTo>
                    <a:pt x="1150" y="3334"/>
                  </a:lnTo>
                  <a:lnTo>
                    <a:pt x="1121" y="3313"/>
                  </a:lnTo>
                  <a:lnTo>
                    <a:pt x="1090" y="3290"/>
                  </a:lnTo>
                  <a:lnTo>
                    <a:pt x="1057" y="3265"/>
                  </a:lnTo>
                  <a:lnTo>
                    <a:pt x="1024" y="3237"/>
                  </a:lnTo>
                  <a:lnTo>
                    <a:pt x="988" y="3207"/>
                  </a:lnTo>
                  <a:lnTo>
                    <a:pt x="953" y="3174"/>
                  </a:lnTo>
                  <a:lnTo>
                    <a:pt x="914" y="3138"/>
                  </a:lnTo>
                  <a:lnTo>
                    <a:pt x="875" y="3101"/>
                  </a:lnTo>
                  <a:lnTo>
                    <a:pt x="834" y="3059"/>
                  </a:lnTo>
                  <a:lnTo>
                    <a:pt x="792" y="3017"/>
                  </a:lnTo>
                  <a:lnTo>
                    <a:pt x="749" y="2976"/>
                  </a:lnTo>
                  <a:lnTo>
                    <a:pt x="707" y="2937"/>
                  </a:lnTo>
                  <a:lnTo>
                    <a:pt x="664" y="2899"/>
                  </a:lnTo>
                  <a:lnTo>
                    <a:pt x="623" y="2863"/>
                  </a:lnTo>
                  <a:lnTo>
                    <a:pt x="581" y="2827"/>
                  </a:lnTo>
                  <a:lnTo>
                    <a:pt x="540" y="2792"/>
                  </a:lnTo>
                  <a:lnTo>
                    <a:pt x="499" y="2759"/>
                  </a:lnTo>
                  <a:lnTo>
                    <a:pt x="420" y="2695"/>
                  </a:lnTo>
                  <a:lnTo>
                    <a:pt x="344" y="2635"/>
                  </a:lnTo>
                  <a:lnTo>
                    <a:pt x="274" y="2579"/>
                  </a:lnTo>
                  <a:lnTo>
                    <a:pt x="209" y="2526"/>
                  </a:lnTo>
                  <a:lnTo>
                    <a:pt x="179" y="2500"/>
                  </a:lnTo>
                  <a:lnTo>
                    <a:pt x="151" y="2476"/>
                  </a:lnTo>
                  <a:lnTo>
                    <a:pt x="125" y="2451"/>
                  </a:lnTo>
                  <a:lnTo>
                    <a:pt x="101" y="2429"/>
                  </a:lnTo>
                  <a:lnTo>
                    <a:pt x="79" y="2406"/>
                  </a:lnTo>
                  <a:lnTo>
                    <a:pt x="60" y="2383"/>
                  </a:lnTo>
                  <a:lnTo>
                    <a:pt x="43" y="2362"/>
                  </a:lnTo>
                  <a:lnTo>
                    <a:pt x="29" y="2341"/>
                  </a:lnTo>
                  <a:lnTo>
                    <a:pt x="17" y="2321"/>
                  </a:lnTo>
                  <a:lnTo>
                    <a:pt x="8" y="2300"/>
                  </a:lnTo>
                  <a:lnTo>
                    <a:pt x="2" y="2281"/>
                  </a:lnTo>
                  <a:lnTo>
                    <a:pt x="0" y="2260"/>
                  </a:lnTo>
                  <a:lnTo>
                    <a:pt x="0" y="2242"/>
                  </a:lnTo>
                  <a:lnTo>
                    <a:pt x="4" y="2222"/>
                  </a:lnTo>
                  <a:lnTo>
                    <a:pt x="11" y="2203"/>
                  </a:lnTo>
                  <a:lnTo>
                    <a:pt x="22" y="2184"/>
                  </a:lnTo>
                  <a:lnTo>
                    <a:pt x="35" y="2167"/>
                  </a:lnTo>
                  <a:lnTo>
                    <a:pt x="48" y="2151"/>
                  </a:lnTo>
                  <a:lnTo>
                    <a:pt x="62" y="2136"/>
                  </a:lnTo>
                  <a:lnTo>
                    <a:pt x="76" y="2123"/>
                  </a:lnTo>
                  <a:lnTo>
                    <a:pt x="90" y="2111"/>
                  </a:lnTo>
                  <a:lnTo>
                    <a:pt x="104" y="2101"/>
                  </a:lnTo>
                  <a:lnTo>
                    <a:pt x="119" y="2092"/>
                  </a:lnTo>
                  <a:lnTo>
                    <a:pt x="135" y="2085"/>
                  </a:lnTo>
                  <a:lnTo>
                    <a:pt x="150" y="2078"/>
                  </a:lnTo>
                  <a:lnTo>
                    <a:pt x="166" y="2074"/>
                  </a:lnTo>
                  <a:lnTo>
                    <a:pt x="181" y="2070"/>
                  </a:lnTo>
                  <a:lnTo>
                    <a:pt x="197" y="2067"/>
                  </a:lnTo>
                  <a:lnTo>
                    <a:pt x="213" y="2066"/>
                  </a:lnTo>
                  <a:lnTo>
                    <a:pt x="230" y="2065"/>
                  </a:lnTo>
                  <a:lnTo>
                    <a:pt x="246" y="2066"/>
                  </a:lnTo>
                  <a:lnTo>
                    <a:pt x="263" y="2069"/>
                  </a:lnTo>
                  <a:lnTo>
                    <a:pt x="279" y="2071"/>
                  </a:lnTo>
                  <a:lnTo>
                    <a:pt x="297" y="2074"/>
                  </a:lnTo>
                  <a:lnTo>
                    <a:pt x="313" y="2078"/>
                  </a:lnTo>
                  <a:lnTo>
                    <a:pt x="330" y="2084"/>
                  </a:lnTo>
                  <a:lnTo>
                    <a:pt x="347" y="2089"/>
                  </a:lnTo>
                  <a:lnTo>
                    <a:pt x="364" y="2097"/>
                  </a:lnTo>
                  <a:lnTo>
                    <a:pt x="381" y="2103"/>
                  </a:lnTo>
                  <a:lnTo>
                    <a:pt x="398" y="2112"/>
                  </a:lnTo>
                  <a:lnTo>
                    <a:pt x="433" y="2129"/>
                  </a:lnTo>
                  <a:lnTo>
                    <a:pt x="466" y="2149"/>
                  </a:lnTo>
                  <a:lnTo>
                    <a:pt x="500" y="2169"/>
                  </a:lnTo>
                  <a:lnTo>
                    <a:pt x="533" y="2192"/>
                  </a:lnTo>
                  <a:lnTo>
                    <a:pt x="604" y="2242"/>
                  </a:lnTo>
                  <a:lnTo>
                    <a:pt x="678" y="2297"/>
                  </a:lnTo>
                  <a:lnTo>
                    <a:pt x="755" y="2354"/>
                  </a:lnTo>
                  <a:lnTo>
                    <a:pt x="827" y="2409"/>
                  </a:lnTo>
                  <a:lnTo>
                    <a:pt x="891" y="2459"/>
                  </a:lnTo>
                  <a:lnTo>
                    <a:pt x="942" y="2499"/>
                  </a:lnTo>
                  <a:lnTo>
                    <a:pt x="976" y="2526"/>
                  </a:lnTo>
                  <a:lnTo>
                    <a:pt x="988" y="2536"/>
                  </a:lnTo>
                  <a:lnTo>
                    <a:pt x="986" y="2527"/>
                  </a:lnTo>
                  <a:lnTo>
                    <a:pt x="976" y="2500"/>
                  </a:lnTo>
                  <a:lnTo>
                    <a:pt x="962" y="2458"/>
                  </a:lnTo>
                  <a:lnTo>
                    <a:pt x="943" y="2402"/>
                  </a:lnTo>
                  <a:lnTo>
                    <a:pt x="919" y="2334"/>
                  </a:lnTo>
                  <a:lnTo>
                    <a:pt x="891" y="2254"/>
                  </a:lnTo>
                  <a:lnTo>
                    <a:pt x="860" y="2166"/>
                  </a:lnTo>
                  <a:lnTo>
                    <a:pt x="825" y="2071"/>
                  </a:lnTo>
                  <a:lnTo>
                    <a:pt x="788" y="1970"/>
                  </a:lnTo>
                  <a:lnTo>
                    <a:pt x="749" y="1865"/>
                  </a:lnTo>
                  <a:lnTo>
                    <a:pt x="708" y="1759"/>
                  </a:lnTo>
                  <a:lnTo>
                    <a:pt x="666" y="1652"/>
                  </a:lnTo>
                  <a:lnTo>
                    <a:pt x="623" y="1546"/>
                  </a:lnTo>
                  <a:lnTo>
                    <a:pt x="580" y="1443"/>
                  </a:lnTo>
                  <a:lnTo>
                    <a:pt x="537" y="1345"/>
                  </a:lnTo>
                  <a:lnTo>
                    <a:pt x="494" y="1253"/>
                  </a:lnTo>
                  <a:lnTo>
                    <a:pt x="453" y="1165"/>
                  </a:lnTo>
                  <a:lnTo>
                    <a:pt x="416" y="1079"/>
                  </a:lnTo>
                  <a:lnTo>
                    <a:pt x="397" y="1035"/>
                  </a:lnTo>
                  <a:lnTo>
                    <a:pt x="380" y="993"/>
                  </a:lnTo>
                  <a:lnTo>
                    <a:pt x="364" y="951"/>
                  </a:lnTo>
                  <a:lnTo>
                    <a:pt x="347" y="909"/>
                  </a:lnTo>
                  <a:lnTo>
                    <a:pt x="333" y="869"/>
                  </a:lnTo>
                  <a:lnTo>
                    <a:pt x="319" y="829"/>
                  </a:lnTo>
                  <a:lnTo>
                    <a:pt x="306" y="790"/>
                  </a:lnTo>
                  <a:lnTo>
                    <a:pt x="296" y="751"/>
                  </a:lnTo>
                  <a:lnTo>
                    <a:pt x="285" y="714"/>
                  </a:lnTo>
                  <a:lnTo>
                    <a:pt x="276" y="678"/>
                  </a:lnTo>
                  <a:lnTo>
                    <a:pt x="269" y="644"/>
                  </a:lnTo>
                  <a:lnTo>
                    <a:pt x="262" y="610"/>
                  </a:lnTo>
                  <a:lnTo>
                    <a:pt x="257" y="578"/>
                  </a:lnTo>
                  <a:lnTo>
                    <a:pt x="253" y="546"/>
                  </a:lnTo>
                  <a:lnTo>
                    <a:pt x="251" y="517"/>
                  </a:lnTo>
                  <a:lnTo>
                    <a:pt x="251" y="490"/>
                  </a:lnTo>
                  <a:lnTo>
                    <a:pt x="252" y="464"/>
                  </a:lnTo>
                  <a:lnTo>
                    <a:pt x="256" y="440"/>
                  </a:lnTo>
                  <a:lnTo>
                    <a:pt x="260" y="418"/>
                  </a:lnTo>
                  <a:lnTo>
                    <a:pt x="266" y="398"/>
                  </a:lnTo>
                  <a:lnTo>
                    <a:pt x="275" y="380"/>
                  </a:lnTo>
                  <a:lnTo>
                    <a:pt x="286" y="364"/>
                  </a:lnTo>
                  <a:lnTo>
                    <a:pt x="298" y="350"/>
                  </a:lnTo>
                  <a:lnTo>
                    <a:pt x="312" y="339"/>
                  </a:lnTo>
                  <a:lnTo>
                    <a:pt x="328" y="329"/>
                  </a:lnTo>
                  <a:lnTo>
                    <a:pt x="347" y="323"/>
                  </a:lnTo>
                  <a:lnTo>
                    <a:pt x="368" y="318"/>
                  </a:lnTo>
                  <a:lnTo>
                    <a:pt x="391" y="317"/>
                  </a:lnTo>
                  <a:lnTo>
                    <a:pt x="416" y="320"/>
                  </a:lnTo>
                  <a:lnTo>
                    <a:pt x="443" y="332"/>
                  </a:lnTo>
                  <a:lnTo>
                    <a:pt x="471" y="352"/>
                  </a:lnTo>
                  <a:lnTo>
                    <a:pt x="499" y="378"/>
                  </a:lnTo>
                  <a:lnTo>
                    <a:pt x="529" y="409"/>
                  </a:lnTo>
                  <a:lnTo>
                    <a:pt x="560" y="447"/>
                  </a:lnTo>
                  <a:lnTo>
                    <a:pt x="592" y="490"/>
                  </a:lnTo>
                  <a:lnTo>
                    <a:pt x="624" y="538"/>
                  </a:lnTo>
                  <a:lnTo>
                    <a:pt x="658" y="590"/>
                  </a:lnTo>
                  <a:lnTo>
                    <a:pt x="691" y="645"/>
                  </a:lnTo>
                  <a:lnTo>
                    <a:pt x="724" y="703"/>
                  </a:lnTo>
                  <a:lnTo>
                    <a:pt x="757" y="764"/>
                  </a:lnTo>
                  <a:lnTo>
                    <a:pt x="791" y="828"/>
                  </a:lnTo>
                  <a:lnTo>
                    <a:pt x="823" y="893"/>
                  </a:lnTo>
                  <a:lnTo>
                    <a:pt x="855" y="959"/>
                  </a:lnTo>
                  <a:lnTo>
                    <a:pt x="888" y="1025"/>
                  </a:lnTo>
                  <a:lnTo>
                    <a:pt x="948" y="1157"/>
                  </a:lnTo>
                  <a:lnTo>
                    <a:pt x="1006" y="1284"/>
                  </a:lnTo>
                  <a:lnTo>
                    <a:pt x="1057" y="1404"/>
                  </a:lnTo>
                  <a:lnTo>
                    <a:pt x="1102" y="1511"/>
                  </a:lnTo>
                  <a:lnTo>
                    <a:pt x="1140" y="1602"/>
                  </a:lnTo>
                  <a:lnTo>
                    <a:pt x="1167" y="1673"/>
                  </a:lnTo>
                  <a:lnTo>
                    <a:pt x="1185" y="1717"/>
                  </a:lnTo>
                  <a:lnTo>
                    <a:pt x="1190" y="1733"/>
                  </a:lnTo>
                  <a:lnTo>
                    <a:pt x="1188" y="1725"/>
                  </a:lnTo>
                  <a:lnTo>
                    <a:pt x="1181" y="1699"/>
                  </a:lnTo>
                  <a:lnTo>
                    <a:pt x="1170" y="1657"/>
                  </a:lnTo>
                  <a:lnTo>
                    <a:pt x="1154" y="1602"/>
                  </a:lnTo>
                  <a:lnTo>
                    <a:pt x="1135" y="1535"/>
                  </a:lnTo>
                  <a:lnTo>
                    <a:pt x="1114" y="1457"/>
                  </a:lnTo>
                  <a:lnTo>
                    <a:pt x="1090" y="1370"/>
                  </a:lnTo>
                  <a:lnTo>
                    <a:pt x="1064" y="1274"/>
                  </a:lnTo>
                  <a:lnTo>
                    <a:pt x="1037" y="1174"/>
                  </a:lnTo>
                  <a:lnTo>
                    <a:pt x="1009" y="1068"/>
                  </a:lnTo>
                  <a:lnTo>
                    <a:pt x="980" y="959"/>
                  </a:lnTo>
                  <a:lnTo>
                    <a:pt x="950" y="847"/>
                  </a:lnTo>
                  <a:lnTo>
                    <a:pt x="922" y="736"/>
                  </a:lnTo>
                  <a:lnTo>
                    <a:pt x="894" y="627"/>
                  </a:lnTo>
                  <a:lnTo>
                    <a:pt x="868" y="519"/>
                  </a:lnTo>
                  <a:lnTo>
                    <a:pt x="843" y="417"/>
                  </a:lnTo>
                  <a:lnTo>
                    <a:pt x="834" y="368"/>
                  </a:lnTo>
                  <a:lnTo>
                    <a:pt x="825" y="324"/>
                  </a:lnTo>
                  <a:lnTo>
                    <a:pt x="819" y="283"/>
                  </a:lnTo>
                  <a:lnTo>
                    <a:pt x="813" y="245"/>
                  </a:lnTo>
                  <a:lnTo>
                    <a:pt x="811" y="210"/>
                  </a:lnTo>
                  <a:lnTo>
                    <a:pt x="810" y="179"/>
                  </a:lnTo>
                  <a:lnTo>
                    <a:pt x="810" y="149"/>
                  </a:lnTo>
                  <a:lnTo>
                    <a:pt x="812" y="125"/>
                  </a:lnTo>
                  <a:lnTo>
                    <a:pt x="816" y="102"/>
                  </a:lnTo>
                  <a:lnTo>
                    <a:pt x="821" y="81"/>
                  </a:lnTo>
                  <a:lnTo>
                    <a:pt x="827" y="64"/>
                  </a:lnTo>
                  <a:lnTo>
                    <a:pt x="835" y="48"/>
                  </a:lnTo>
                  <a:lnTo>
                    <a:pt x="843" y="35"/>
                  </a:lnTo>
                  <a:lnTo>
                    <a:pt x="853" y="25"/>
                  </a:lnTo>
                  <a:lnTo>
                    <a:pt x="863" y="16"/>
                  </a:lnTo>
                  <a:lnTo>
                    <a:pt x="875" y="9"/>
                  </a:lnTo>
                  <a:lnTo>
                    <a:pt x="887" y="4"/>
                  </a:lnTo>
                  <a:lnTo>
                    <a:pt x="899" y="1"/>
                  </a:lnTo>
                  <a:lnTo>
                    <a:pt x="913" y="0"/>
                  </a:lnTo>
                  <a:lnTo>
                    <a:pt x="926" y="0"/>
                  </a:lnTo>
                  <a:lnTo>
                    <a:pt x="941" y="2"/>
                  </a:lnTo>
                  <a:lnTo>
                    <a:pt x="955" y="4"/>
                  </a:lnTo>
                  <a:lnTo>
                    <a:pt x="969" y="9"/>
                  </a:lnTo>
                  <a:lnTo>
                    <a:pt x="984" y="14"/>
                  </a:lnTo>
                  <a:lnTo>
                    <a:pt x="999" y="21"/>
                  </a:lnTo>
                  <a:lnTo>
                    <a:pt x="1013" y="27"/>
                  </a:lnTo>
                  <a:lnTo>
                    <a:pt x="1028" y="36"/>
                  </a:lnTo>
                  <a:lnTo>
                    <a:pt x="1042" y="43"/>
                  </a:lnTo>
                  <a:lnTo>
                    <a:pt x="1056" y="53"/>
                  </a:lnTo>
                  <a:lnTo>
                    <a:pt x="1070" y="63"/>
                  </a:lnTo>
                  <a:lnTo>
                    <a:pt x="1083" y="73"/>
                  </a:lnTo>
                  <a:lnTo>
                    <a:pt x="1096" y="82"/>
                  </a:lnTo>
                  <a:lnTo>
                    <a:pt x="1109" y="95"/>
                  </a:lnTo>
                  <a:lnTo>
                    <a:pt x="1123" y="116"/>
                  </a:lnTo>
                  <a:lnTo>
                    <a:pt x="1139" y="142"/>
                  </a:lnTo>
                  <a:lnTo>
                    <a:pt x="1155" y="173"/>
                  </a:lnTo>
                  <a:lnTo>
                    <a:pt x="1172" y="210"/>
                  </a:lnTo>
                  <a:lnTo>
                    <a:pt x="1189" y="251"/>
                  </a:lnTo>
                  <a:lnTo>
                    <a:pt x="1209" y="297"/>
                  </a:lnTo>
                  <a:lnTo>
                    <a:pt x="1227" y="346"/>
                  </a:lnTo>
                  <a:lnTo>
                    <a:pt x="1247" y="399"/>
                  </a:lnTo>
                  <a:lnTo>
                    <a:pt x="1267" y="455"/>
                  </a:lnTo>
                  <a:lnTo>
                    <a:pt x="1288" y="513"/>
                  </a:lnTo>
                  <a:lnTo>
                    <a:pt x="1308" y="572"/>
                  </a:lnTo>
                  <a:lnTo>
                    <a:pt x="1348" y="697"/>
                  </a:lnTo>
                  <a:lnTo>
                    <a:pt x="1388" y="823"/>
                  </a:lnTo>
                  <a:lnTo>
                    <a:pt x="1427" y="949"/>
                  </a:lnTo>
                  <a:lnTo>
                    <a:pt x="1464" y="1069"/>
                  </a:lnTo>
                  <a:lnTo>
                    <a:pt x="1496" y="1180"/>
                  </a:lnTo>
                  <a:lnTo>
                    <a:pt x="1525" y="1280"/>
                  </a:lnTo>
                  <a:lnTo>
                    <a:pt x="1549" y="1364"/>
                  </a:lnTo>
                  <a:lnTo>
                    <a:pt x="1568" y="1428"/>
                  </a:lnTo>
                  <a:lnTo>
                    <a:pt x="1579" y="1469"/>
                  </a:lnTo>
                  <a:lnTo>
                    <a:pt x="1583" y="1484"/>
                  </a:lnTo>
                  <a:lnTo>
                    <a:pt x="1579" y="1467"/>
                  </a:lnTo>
                  <a:lnTo>
                    <a:pt x="1568" y="1418"/>
                  </a:lnTo>
                  <a:lnTo>
                    <a:pt x="1551" y="1343"/>
                  </a:lnTo>
                  <a:lnTo>
                    <a:pt x="1531" y="1244"/>
                  </a:lnTo>
                  <a:lnTo>
                    <a:pt x="1507" y="1128"/>
                  </a:lnTo>
                  <a:lnTo>
                    <a:pt x="1483" y="1001"/>
                  </a:lnTo>
                  <a:lnTo>
                    <a:pt x="1471" y="933"/>
                  </a:lnTo>
                  <a:lnTo>
                    <a:pt x="1459" y="863"/>
                  </a:lnTo>
                  <a:lnTo>
                    <a:pt x="1449" y="793"/>
                  </a:lnTo>
                  <a:lnTo>
                    <a:pt x="1438" y="723"/>
                  </a:lnTo>
                  <a:lnTo>
                    <a:pt x="1428" y="652"/>
                  </a:lnTo>
                  <a:lnTo>
                    <a:pt x="1421" y="582"/>
                  </a:lnTo>
                  <a:lnTo>
                    <a:pt x="1413" y="514"/>
                  </a:lnTo>
                  <a:lnTo>
                    <a:pt x="1408" y="448"/>
                  </a:lnTo>
                  <a:lnTo>
                    <a:pt x="1403" y="384"/>
                  </a:lnTo>
                  <a:lnTo>
                    <a:pt x="1402" y="324"/>
                  </a:lnTo>
                  <a:lnTo>
                    <a:pt x="1402" y="267"/>
                  </a:lnTo>
                  <a:lnTo>
                    <a:pt x="1404" y="214"/>
                  </a:lnTo>
                  <a:lnTo>
                    <a:pt x="1410" y="167"/>
                  </a:lnTo>
                  <a:lnTo>
                    <a:pt x="1417" y="123"/>
                  </a:lnTo>
                  <a:lnTo>
                    <a:pt x="1427" y="88"/>
                  </a:lnTo>
                  <a:lnTo>
                    <a:pt x="1441" y="58"/>
                  </a:lnTo>
                  <a:lnTo>
                    <a:pt x="1457" y="35"/>
                  </a:lnTo>
                  <a:lnTo>
                    <a:pt x="1477" y="20"/>
                  </a:lnTo>
                  <a:lnTo>
                    <a:pt x="1501" y="13"/>
                  </a:lnTo>
                  <a:lnTo>
                    <a:pt x="1529" y="15"/>
                  </a:lnTo>
                  <a:lnTo>
                    <a:pt x="1558" y="26"/>
                  </a:lnTo>
                  <a:lnTo>
                    <a:pt x="1586" y="43"/>
                  </a:lnTo>
                  <a:lnTo>
                    <a:pt x="1613" y="68"/>
                  </a:lnTo>
                  <a:lnTo>
                    <a:pt x="1640" y="99"/>
                  </a:lnTo>
                  <a:lnTo>
                    <a:pt x="1666" y="134"/>
                  </a:lnTo>
                  <a:lnTo>
                    <a:pt x="1691" y="176"/>
                  </a:lnTo>
                  <a:lnTo>
                    <a:pt x="1714" y="222"/>
                  </a:lnTo>
                  <a:lnTo>
                    <a:pt x="1738" y="273"/>
                  </a:lnTo>
                  <a:lnTo>
                    <a:pt x="1761" y="326"/>
                  </a:lnTo>
                  <a:lnTo>
                    <a:pt x="1783" y="383"/>
                  </a:lnTo>
                  <a:lnTo>
                    <a:pt x="1803" y="443"/>
                  </a:lnTo>
                  <a:lnTo>
                    <a:pt x="1823" y="505"/>
                  </a:lnTo>
                  <a:lnTo>
                    <a:pt x="1842" y="569"/>
                  </a:lnTo>
                  <a:lnTo>
                    <a:pt x="1860" y="634"/>
                  </a:lnTo>
                  <a:lnTo>
                    <a:pt x="1878" y="700"/>
                  </a:lnTo>
                  <a:lnTo>
                    <a:pt x="1894" y="766"/>
                  </a:lnTo>
                  <a:lnTo>
                    <a:pt x="1909" y="832"/>
                  </a:lnTo>
                  <a:lnTo>
                    <a:pt x="1923" y="897"/>
                  </a:lnTo>
                  <a:lnTo>
                    <a:pt x="1937" y="961"/>
                  </a:lnTo>
                  <a:lnTo>
                    <a:pt x="1950" y="1024"/>
                  </a:lnTo>
                  <a:lnTo>
                    <a:pt x="1972" y="1141"/>
                  </a:lnTo>
                  <a:lnTo>
                    <a:pt x="1990" y="1246"/>
                  </a:lnTo>
                  <a:lnTo>
                    <a:pt x="2004" y="1335"/>
                  </a:lnTo>
                  <a:lnTo>
                    <a:pt x="2015" y="1403"/>
                  </a:lnTo>
                  <a:lnTo>
                    <a:pt x="2021" y="1446"/>
                  </a:lnTo>
                  <a:lnTo>
                    <a:pt x="2024" y="1462"/>
                  </a:lnTo>
                  <a:lnTo>
                    <a:pt x="2025" y="1462"/>
                  </a:lnTo>
                  <a:lnTo>
                    <a:pt x="2030" y="1459"/>
                  </a:lnTo>
                  <a:lnTo>
                    <a:pt x="2037" y="1456"/>
                  </a:lnTo>
                  <a:lnTo>
                    <a:pt x="2045" y="1450"/>
                  </a:lnTo>
                  <a:lnTo>
                    <a:pt x="2055" y="1440"/>
                  </a:lnTo>
                  <a:lnTo>
                    <a:pt x="2065" y="1427"/>
                  </a:lnTo>
                  <a:lnTo>
                    <a:pt x="2069" y="1418"/>
                  </a:lnTo>
                  <a:lnTo>
                    <a:pt x="2074" y="1410"/>
                  </a:lnTo>
                  <a:lnTo>
                    <a:pt x="2079" y="1399"/>
                  </a:lnTo>
                  <a:lnTo>
                    <a:pt x="2083" y="1387"/>
                  </a:lnTo>
                  <a:lnTo>
                    <a:pt x="2087" y="1374"/>
                  </a:lnTo>
                  <a:lnTo>
                    <a:pt x="2091" y="1360"/>
                  </a:lnTo>
                  <a:lnTo>
                    <a:pt x="2094" y="1344"/>
                  </a:lnTo>
                  <a:lnTo>
                    <a:pt x="2096" y="1326"/>
                  </a:lnTo>
                  <a:lnTo>
                    <a:pt x="2098" y="1307"/>
                  </a:lnTo>
                  <a:lnTo>
                    <a:pt x="2099" y="1285"/>
                  </a:lnTo>
                  <a:lnTo>
                    <a:pt x="2099" y="1263"/>
                  </a:lnTo>
                  <a:lnTo>
                    <a:pt x="2098" y="1239"/>
                  </a:lnTo>
                  <a:lnTo>
                    <a:pt x="2096" y="1212"/>
                  </a:lnTo>
                  <a:lnTo>
                    <a:pt x="2094" y="1184"/>
                  </a:lnTo>
                  <a:lnTo>
                    <a:pt x="2089" y="1153"/>
                  </a:lnTo>
                  <a:lnTo>
                    <a:pt x="2084" y="1120"/>
                  </a:lnTo>
                  <a:lnTo>
                    <a:pt x="2078" y="1085"/>
                  </a:lnTo>
                  <a:lnTo>
                    <a:pt x="2070" y="1048"/>
                  </a:lnTo>
                  <a:lnTo>
                    <a:pt x="2060" y="1008"/>
                  </a:lnTo>
                  <a:lnTo>
                    <a:pt x="2049" y="966"/>
                  </a:lnTo>
                  <a:lnTo>
                    <a:pt x="2040" y="923"/>
                  </a:lnTo>
                  <a:lnTo>
                    <a:pt x="2031" y="879"/>
                  </a:lnTo>
                  <a:lnTo>
                    <a:pt x="2026" y="833"/>
                  </a:lnTo>
                  <a:lnTo>
                    <a:pt x="2022" y="788"/>
                  </a:lnTo>
                  <a:lnTo>
                    <a:pt x="2021" y="743"/>
                  </a:lnTo>
                  <a:lnTo>
                    <a:pt x="2022" y="699"/>
                  </a:lnTo>
                  <a:lnTo>
                    <a:pt x="2026" y="657"/>
                  </a:lnTo>
                  <a:lnTo>
                    <a:pt x="2030" y="615"/>
                  </a:lnTo>
                  <a:lnTo>
                    <a:pt x="2037" y="575"/>
                  </a:lnTo>
                  <a:lnTo>
                    <a:pt x="2045" y="538"/>
                  </a:lnTo>
                  <a:lnTo>
                    <a:pt x="2055" y="502"/>
                  </a:lnTo>
                  <a:lnTo>
                    <a:pt x="2066" y="470"/>
                  </a:lnTo>
                  <a:lnTo>
                    <a:pt x="2079" y="440"/>
                  </a:lnTo>
                  <a:lnTo>
                    <a:pt x="2092" y="414"/>
                  </a:lnTo>
                  <a:lnTo>
                    <a:pt x="2107" y="393"/>
                  </a:lnTo>
                  <a:lnTo>
                    <a:pt x="2123" y="376"/>
                  </a:lnTo>
                  <a:lnTo>
                    <a:pt x="2139" y="363"/>
                  </a:lnTo>
                  <a:lnTo>
                    <a:pt x="2156" y="355"/>
                  </a:lnTo>
                  <a:lnTo>
                    <a:pt x="2175" y="352"/>
                  </a:lnTo>
                  <a:lnTo>
                    <a:pt x="2193" y="355"/>
                  </a:lnTo>
                  <a:lnTo>
                    <a:pt x="2213" y="365"/>
                  </a:lnTo>
                  <a:lnTo>
                    <a:pt x="2232" y="380"/>
                  </a:lnTo>
                  <a:lnTo>
                    <a:pt x="2252" y="403"/>
                  </a:lnTo>
                  <a:lnTo>
                    <a:pt x="2271" y="432"/>
                  </a:lnTo>
                  <a:lnTo>
                    <a:pt x="2292" y="470"/>
                  </a:lnTo>
                  <a:lnTo>
                    <a:pt x="2311" y="514"/>
                  </a:lnTo>
                  <a:lnTo>
                    <a:pt x="2330" y="567"/>
                  </a:lnTo>
                  <a:lnTo>
                    <a:pt x="2350" y="630"/>
                  </a:lnTo>
                  <a:lnTo>
                    <a:pt x="2369" y="700"/>
                  </a:lnTo>
                  <a:lnTo>
                    <a:pt x="2388" y="780"/>
                  </a:lnTo>
                  <a:lnTo>
                    <a:pt x="2406" y="870"/>
                  </a:lnTo>
                  <a:lnTo>
                    <a:pt x="2423" y="969"/>
                  </a:lnTo>
                  <a:lnTo>
                    <a:pt x="2456" y="1170"/>
                  </a:lnTo>
                  <a:lnTo>
                    <a:pt x="2487" y="1350"/>
                  </a:lnTo>
                  <a:lnTo>
                    <a:pt x="2517" y="1514"/>
                  </a:lnTo>
                  <a:lnTo>
                    <a:pt x="2544" y="1662"/>
                  </a:lnTo>
                  <a:lnTo>
                    <a:pt x="2570" y="1794"/>
                  </a:lnTo>
                  <a:lnTo>
                    <a:pt x="2594" y="1913"/>
                  </a:lnTo>
                  <a:lnTo>
                    <a:pt x="2616" y="2019"/>
                  </a:lnTo>
                  <a:lnTo>
                    <a:pt x="2634" y="2115"/>
                  </a:lnTo>
                  <a:lnTo>
                    <a:pt x="2651" y="2200"/>
                  </a:lnTo>
                  <a:lnTo>
                    <a:pt x="2664" y="2278"/>
                  </a:lnTo>
                  <a:lnTo>
                    <a:pt x="2670" y="2315"/>
                  </a:lnTo>
                  <a:lnTo>
                    <a:pt x="2675" y="2349"/>
                  </a:lnTo>
                  <a:lnTo>
                    <a:pt x="2679" y="2382"/>
                  </a:lnTo>
                  <a:lnTo>
                    <a:pt x="2683" y="2415"/>
                  </a:lnTo>
                  <a:lnTo>
                    <a:pt x="2685" y="2445"/>
                  </a:lnTo>
                  <a:lnTo>
                    <a:pt x="2687" y="2475"/>
                  </a:lnTo>
                  <a:lnTo>
                    <a:pt x="2688" y="2503"/>
                  </a:lnTo>
                  <a:lnTo>
                    <a:pt x="2688" y="2533"/>
                  </a:lnTo>
                  <a:lnTo>
                    <a:pt x="2687" y="2561"/>
                  </a:lnTo>
                  <a:lnTo>
                    <a:pt x="2685" y="2588"/>
                  </a:lnTo>
                  <a:lnTo>
                    <a:pt x="2683" y="2616"/>
                  </a:lnTo>
                  <a:lnTo>
                    <a:pt x="2678" y="2643"/>
                  </a:lnTo>
                  <a:lnTo>
                    <a:pt x="2674" y="2670"/>
                  </a:lnTo>
                  <a:lnTo>
                    <a:pt x="2670" y="2696"/>
                  </a:lnTo>
                  <a:lnTo>
                    <a:pt x="2664" y="2721"/>
                  </a:lnTo>
                  <a:lnTo>
                    <a:pt x="2660" y="2745"/>
                  </a:lnTo>
                  <a:lnTo>
                    <a:pt x="2648" y="2787"/>
                  </a:lnTo>
                  <a:lnTo>
                    <a:pt x="2636" y="2826"/>
                  </a:lnTo>
                  <a:lnTo>
                    <a:pt x="2623" y="2860"/>
                  </a:lnTo>
                  <a:lnTo>
                    <a:pt x="2610" y="2890"/>
                  </a:lnTo>
                  <a:lnTo>
                    <a:pt x="2597" y="2917"/>
                  </a:lnTo>
                  <a:lnTo>
                    <a:pt x="2585" y="2938"/>
                  </a:lnTo>
                  <a:lnTo>
                    <a:pt x="2574" y="2958"/>
                  </a:lnTo>
                  <a:lnTo>
                    <a:pt x="2562" y="2973"/>
                  </a:lnTo>
                  <a:lnTo>
                    <a:pt x="2551" y="2986"/>
                  </a:lnTo>
                  <a:lnTo>
                    <a:pt x="2542" y="2996"/>
                  </a:lnTo>
                  <a:lnTo>
                    <a:pt x="2529" y="3009"/>
                  </a:lnTo>
                  <a:lnTo>
                    <a:pt x="2524" y="3012"/>
                  </a:lnTo>
                  <a:lnTo>
                    <a:pt x="2527" y="3022"/>
                  </a:lnTo>
                  <a:lnTo>
                    <a:pt x="2534" y="3048"/>
                  </a:lnTo>
                  <a:lnTo>
                    <a:pt x="2543" y="3089"/>
                  </a:lnTo>
                  <a:lnTo>
                    <a:pt x="2556" y="3143"/>
                  </a:lnTo>
                  <a:lnTo>
                    <a:pt x="2571" y="3205"/>
                  </a:lnTo>
                  <a:lnTo>
                    <a:pt x="2589" y="3275"/>
                  </a:lnTo>
                  <a:lnTo>
                    <a:pt x="2607" y="3349"/>
                  </a:lnTo>
                  <a:lnTo>
                    <a:pt x="2627" y="3425"/>
                  </a:lnTo>
                  <a:lnTo>
                    <a:pt x="1559" y="3793"/>
                  </a:lnTo>
                  <a:lnTo>
                    <a:pt x="1559" y="3793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8" name="任意多边形: 形状 257"/>
            <p:cNvSpPr/>
            <p:nvPr/>
          </p:nvSpPr>
          <p:spPr bwMode="auto">
            <a:xfrm>
              <a:off x="6385327" y="4662532"/>
              <a:ext cx="1083795" cy="1382374"/>
            </a:xfrm>
            <a:custGeom>
              <a:avLst/>
              <a:gdLst>
                <a:gd name="T0" fmla="*/ 17 w 3283"/>
                <a:gd name="T1" fmla="*/ 411 h 4187"/>
                <a:gd name="T2" fmla="*/ 2685 w 3283"/>
                <a:gd name="T3" fmla="*/ 0 h 4187"/>
                <a:gd name="T4" fmla="*/ 2689 w 3283"/>
                <a:gd name="T5" fmla="*/ 0 h 4187"/>
                <a:gd name="T6" fmla="*/ 2694 w 3283"/>
                <a:gd name="T7" fmla="*/ 1 h 4187"/>
                <a:gd name="T8" fmla="*/ 2697 w 3283"/>
                <a:gd name="T9" fmla="*/ 2 h 4187"/>
                <a:gd name="T10" fmla="*/ 2700 w 3283"/>
                <a:gd name="T11" fmla="*/ 4 h 4187"/>
                <a:gd name="T12" fmla="*/ 2703 w 3283"/>
                <a:gd name="T13" fmla="*/ 6 h 4187"/>
                <a:gd name="T14" fmla="*/ 2706 w 3283"/>
                <a:gd name="T15" fmla="*/ 9 h 4187"/>
                <a:gd name="T16" fmla="*/ 2708 w 3283"/>
                <a:gd name="T17" fmla="*/ 13 h 4187"/>
                <a:gd name="T18" fmla="*/ 2709 w 3283"/>
                <a:gd name="T19" fmla="*/ 17 h 4187"/>
                <a:gd name="T20" fmla="*/ 3283 w 3283"/>
                <a:gd name="T21" fmla="*/ 3752 h 4187"/>
                <a:gd name="T22" fmla="*/ 3283 w 3283"/>
                <a:gd name="T23" fmla="*/ 3757 h 4187"/>
                <a:gd name="T24" fmla="*/ 3282 w 3283"/>
                <a:gd name="T25" fmla="*/ 3761 h 4187"/>
                <a:gd name="T26" fmla="*/ 3281 w 3283"/>
                <a:gd name="T27" fmla="*/ 3764 h 4187"/>
                <a:gd name="T28" fmla="*/ 3278 w 3283"/>
                <a:gd name="T29" fmla="*/ 3767 h 4187"/>
                <a:gd name="T30" fmla="*/ 3276 w 3283"/>
                <a:gd name="T31" fmla="*/ 3771 h 4187"/>
                <a:gd name="T32" fmla="*/ 3273 w 3283"/>
                <a:gd name="T33" fmla="*/ 3773 h 4187"/>
                <a:gd name="T34" fmla="*/ 3270 w 3283"/>
                <a:gd name="T35" fmla="*/ 3775 h 4187"/>
                <a:gd name="T36" fmla="*/ 3265 w 3283"/>
                <a:gd name="T37" fmla="*/ 3776 h 4187"/>
                <a:gd name="T38" fmla="*/ 596 w 3283"/>
                <a:gd name="T39" fmla="*/ 4186 h 4187"/>
                <a:gd name="T40" fmla="*/ 592 w 3283"/>
                <a:gd name="T41" fmla="*/ 4187 h 4187"/>
                <a:gd name="T42" fmla="*/ 589 w 3283"/>
                <a:gd name="T43" fmla="*/ 4186 h 4187"/>
                <a:gd name="T44" fmla="*/ 584 w 3283"/>
                <a:gd name="T45" fmla="*/ 4185 h 4187"/>
                <a:gd name="T46" fmla="*/ 581 w 3283"/>
                <a:gd name="T47" fmla="*/ 4183 h 4187"/>
                <a:gd name="T48" fmla="*/ 579 w 3283"/>
                <a:gd name="T49" fmla="*/ 4181 h 4187"/>
                <a:gd name="T50" fmla="*/ 576 w 3283"/>
                <a:gd name="T51" fmla="*/ 4177 h 4187"/>
                <a:gd name="T52" fmla="*/ 575 w 3283"/>
                <a:gd name="T53" fmla="*/ 4173 h 4187"/>
                <a:gd name="T54" fmla="*/ 574 w 3283"/>
                <a:gd name="T55" fmla="*/ 4170 h 4187"/>
                <a:gd name="T56" fmla="*/ 0 w 3283"/>
                <a:gd name="T57" fmla="*/ 433 h 4187"/>
                <a:gd name="T58" fmla="*/ 0 w 3283"/>
                <a:gd name="T59" fmla="*/ 430 h 4187"/>
                <a:gd name="T60" fmla="*/ 0 w 3283"/>
                <a:gd name="T61" fmla="*/ 426 h 4187"/>
                <a:gd name="T62" fmla="*/ 2 w 3283"/>
                <a:gd name="T63" fmla="*/ 422 h 4187"/>
                <a:gd name="T64" fmla="*/ 3 w 3283"/>
                <a:gd name="T65" fmla="*/ 418 h 4187"/>
                <a:gd name="T66" fmla="*/ 6 w 3283"/>
                <a:gd name="T67" fmla="*/ 416 h 4187"/>
                <a:gd name="T68" fmla="*/ 9 w 3283"/>
                <a:gd name="T69" fmla="*/ 413 h 4187"/>
                <a:gd name="T70" fmla="*/ 13 w 3283"/>
                <a:gd name="T71" fmla="*/ 412 h 4187"/>
                <a:gd name="T72" fmla="*/ 17 w 3283"/>
                <a:gd name="T73" fmla="*/ 41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3" h="4187">
                  <a:moveTo>
                    <a:pt x="17" y="411"/>
                  </a:moveTo>
                  <a:lnTo>
                    <a:pt x="2685" y="0"/>
                  </a:lnTo>
                  <a:lnTo>
                    <a:pt x="2689" y="0"/>
                  </a:lnTo>
                  <a:lnTo>
                    <a:pt x="2694" y="1"/>
                  </a:lnTo>
                  <a:lnTo>
                    <a:pt x="2697" y="2"/>
                  </a:lnTo>
                  <a:lnTo>
                    <a:pt x="2700" y="4"/>
                  </a:lnTo>
                  <a:lnTo>
                    <a:pt x="2703" y="6"/>
                  </a:lnTo>
                  <a:lnTo>
                    <a:pt x="2706" y="9"/>
                  </a:lnTo>
                  <a:lnTo>
                    <a:pt x="2708" y="13"/>
                  </a:lnTo>
                  <a:lnTo>
                    <a:pt x="2709" y="17"/>
                  </a:lnTo>
                  <a:lnTo>
                    <a:pt x="3283" y="3752"/>
                  </a:lnTo>
                  <a:lnTo>
                    <a:pt x="3283" y="3757"/>
                  </a:lnTo>
                  <a:lnTo>
                    <a:pt x="3282" y="3761"/>
                  </a:lnTo>
                  <a:lnTo>
                    <a:pt x="3281" y="3764"/>
                  </a:lnTo>
                  <a:lnTo>
                    <a:pt x="3278" y="3767"/>
                  </a:lnTo>
                  <a:lnTo>
                    <a:pt x="3276" y="3771"/>
                  </a:lnTo>
                  <a:lnTo>
                    <a:pt x="3273" y="3773"/>
                  </a:lnTo>
                  <a:lnTo>
                    <a:pt x="3270" y="3775"/>
                  </a:lnTo>
                  <a:lnTo>
                    <a:pt x="3265" y="3776"/>
                  </a:lnTo>
                  <a:lnTo>
                    <a:pt x="596" y="4186"/>
                  </a:lnTo>
                  <a:lnTo>
                    <a:pt x="592" y="4187"/>
                  </a:lnTo>
                  <a:lnTo>
                    <a:pt x="589" y="4186"/>
                  </a:lnTo>
                  <a:lnTo>
                    <a:pt x="584" y="4185"/>
                  </a:lnTo>
                  <a:lnTo>
                    <a:pt x="581" y="4183"/>
                  </a:lnTo>
                  <a:lnTo>
                    <a:pt x="579" y="4181"/>
                  </a:lnTo>
                  <a:lnTo>
                    <a:pt x="576" y="4177"/>
                  </a:lnTo>
                  <a:lnTo>
                    <a:pt x="575" y="4173"/>
                  </a:lnTo>
                  <a:lnTo>
                    <a:pt x="574" y="4170"/>
                  </a:lnTo>
                  <a:lnTo>
                    <a:pt x="0" y="433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2" y="422"/>
                  </a:lnTo>
                  <a:lnTo>
                    <a:pt x="3" y="418"/>
                  </a:lnTo>
                  <a:lnTo>
                    <a:pt x="6" y="416"/>
                  </a:lnTo>
                  <a:lnTo>
                    <a:pt x="9" y="413"/>
                  </a:lnTo>
                  <a:lnTo>
                    <a:pt x="13" y="412"/>
                  </a:lnTo>
                  <a:lnTo>
                    <a:pt x="17" y="4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9" name="任意多边形: 形状 258"/>
            <p:cNvSpPr/>
            <p:nvPr/>
          </p:nvSpPr>
          <p:spPr bwMode="auto">
            <a:xfrm>
              <a:off x="6342437" y="4865433"/>
              <a:ext cx="275486" cy="1115137"/>
            </a:xfrm>
            <a:custGeom>
              <a:avLst/>
              <a:gdLst>
                <a:gd name="T0" fmla="*/ 324 w 835"/>
                <a:gd name="T1" fmla="*/ 27 h 3383"/>
                <a:gd name="T2" fmla="*/ 341 w 835"/>
                <a:gd name="T3" fmla="*/ 112 h 3383"/>
                <a:gd name="T4" fmla="*/ 97 w 835"/>
                <a:gd name="T5" fmla="*/ 195 h 3383"/>
                <a:gd name="T6" fmla="*/ 13 w 835"/>
                <a:gd name="T7" fmla="*/ 156 h 3383"/>
                <a:gd name="T8" fmla="*/ 12 w 835"/>
                <a:gd name="T9" fmla="*/ 68 h 3383"/>
                <a:gd name="T10" fmla="*/ 748 w 835"/>
                <a:gd name="T11" fmla="*/ 3188 h 3383"/>
                <a:gd name="T12" fmla="*/ 827 w 835"/>
                <a:gd name="T13" fmla="*/ 3234 h 3383"/>
                <a:gd name="T14" fmla="*/ 819 w 835"/>
                <a:gd name="T15" fmla="*/ 3321 h 3383"/>
                <a:gd name="T16" fmla="*/ 561 w 835"/>
                <a:gd name="T17" fmla="*/ 3383 h 3383"/>
                <a:gd name="T18" fmla="*/ 492 w 835"/>
                <a:gd name="T19" fmla="*/ 3320 h 3383"/>
                <a:gd name="T20" fmla="*/ 517 w 835"/>
                <a:gd name="T21" fmla="*/ 3237 h 3383"/>
                <a:gd name="T22" fmla="*/ 723 w 835"/>
                <a:gd name="T23" fmla="*/ 2870 h 3383"/>
                <a:gd name="T24" fmla="*/ 786 w 835"/>
                <a:gd name="T25" fmla="*/ 2939 h 3383"/>
                <a:gd name="T26" fmla="*/ 753 w 835"/>
                <a:gd name="T27" fmla="*/ 3019 h 3383"/>
                <a:gd name="T28" fmla="*/ 488 w 835"/>
                <a:gd name="T29" fmla="*/ 3056 h 3383"/>
                <a:gd name="T30" fmla="*/ 441 w 835"/>
                <a:gd name="T31" fmla="*/ 2983 h 3383"/>
                <a:gd name="T32" fmla="*/ 487 w 835"/>
                <a:gd name="T33" fmla="*/ 2903 h 3383"/>
                <a:gd name="T34" fmla="*/ 696 w 835"/>
                <a:gd name="T35" fmla="*/ 2561 h 3383"/>
                <a:gd name="T36" fmla="*/ 737 w 835"/>
                <a:gd name="T37" fmla="*/ 2637 h 3383"/>
                <a:gd name="T38" fmla="*/ 683 w 835"/>
                <a:gd name="T39" fmla="*/ 2712 h 3383"/>
                <a:gd name="T40" fmla="*/ 419 w 835"/>
                <a:gd name="T41" fmla="*/ 2723 h 3383"/>
                <a:gd name="T42" fmla="*/ 394 w 835"/>
                <a:gd name="T43" fmla="*/ 2639 h 3383"/>
                <a:gd name="T44" fmla="*/ 463 w 835"/>
                <a:gd name="T45" fmla="*/ 2577 h 3383"/>
                <a:gd name="T46" fmla="*/ 667 w 835"/>
                <a:gd name="T47" fmla="*/ 2262 h 3383"/>
                <a:gd name="T48" fmla="*/ 684 w 835"/>
                <a:gd name="T49" fmla="*/ 2347 h 3383"/>
                <a:gd name="T50" fmla="*/ 440 w 835"/>
                <a:gd name="T51" fmla="*/ 2430 h 3383"/>
                <a:gd name="T52" fmla="*/ 356 w 835"/>
                <a:gd name="T53" fmla="*/ 2391 h 3383"/>
                <a:gd name="T54" fmla="*/ 356 w 835"/>
                <a:gd name="T55" fmla="*/ 2303 h 3383"/>
                <a:gd name="T56" fmla="*/ 552 w 835"/>
                <a:gd name="T57" fmla="*/ 1916 h 3383"/>
                <a:gd name="T58" fmla="*/ 632 w 835"/>
                <a:gd name="T59" fmla="*/ 1962 h 3383"/>
                <a:gd name="T60" fmla="*/ 624 w 835"/>
                <a:gd name="T61" fmla="*/ 2050 h 3383"/>
                <a:gd name="T62" fmla="*/ 366 w 835"/>
                <a:gd name="T63" fmla="*/ 2110 h 3383"/>
                <a:gd name="T64" fmla="*/ 297 w 835"/>
                <a:gd name="T65" fmla="*/ 2048 h 3383"/>
                <a:gd name="T66" fmla="*/ 321 w 835"/>
                <a:gd name="T67" fmla="*/ 1966 h 3383"/>
                <a:gd name="T68" fmla="*/ 527 w 835"/>
                <a:gd name="T69" fmla="*/ 1599 h 3383"/>
                <a:gd name="T70" fmla="*/ 590 w 835"/>
                <a:gd name="T71" fmla="*/ 1667 h 3383"/>
                <a:gd name="T72" fmla="*/ 558 w 835"/>
                <a:gd name="T73" fmla="*/ 1747 h 3383"/>
                <a:gd name="T74" fmla="*/ 294 w 835"/>
                <a:gd name="T75" fmla="*/ 1784 h 3383"/>
                <a:gd name="T76" fmla="*/ 245 w 835"/>
                <a:gd name="T77" fmla="*/ 1712 h 3383"/>
                <a:gd name="T78" fmla="*/ 293 w 835"/>
                <a:gd name="T79" fmla="*/ 1632 h 3383"/>
                <a:gd name="T80" fmla="*/ 501 w 835"/>
                <a:gd name="T81" fmla="*/ 1288 h 3383"/>
                <a:gd name="T82" fmla="*/ 542 w 835"/>
                <a:gd name="T83" fmla="*/ 1365 h 3383"/>
                <a:gd name="T84" fmla="*/ 487 w 835"/>
                <a:gd name="T85" fmla="*/ 1440 h 3383"/>
                <a:gd name="T86" fmla="*/ 224 w 835"/>
                <a:gd name="T87" fmla="*/ 1451 h 3383"/>
                <a:gd name="T88" fmla="*/ 199 w 835"/>
                <a:gd name="T89" fmla="*/ 1367 h 3383"/>
                <a:gd name="T90" fmla="*/ 267 w 835"/>
                <a:gd name="T91" fmla="*/ 1305 h 3383"/>
                <a:gd name="T92" fmla="*/ 471 w 835"/>
                <a:gd name="T93" fmla="*/ 985 h 3383"/>
                <a:gd name="T94" fmla="*/ 488 w 835"/>
                <a:gd name="T95" fmla="*/ 1071 h 3383"/>
                <a:gd name="T96" fmla="*/ 244 w 835"/>
                <a:gd name="T97" fmla="*/ 1153 h 3383"/>
                <a:gd name="T98" fmla="*/ 160 w 835"/>
                <a:gd name="T99" fmla="*/ 1114 h 3383"/>
                <a:gd name="T100" fmla="*/ 159 w 835"/>
                <a:gd name="T101" fmla="*/ 1027 h 3383"/>
                <a:gd name="T102" fmla="*/ 356 w 835"/>
                <a:gd name="T103" fmla="*/ 639 h 3383"/>
                <a:gd name="T104" fmla="*/ 435 w 835"/>
                <a:gd name="T105" fmla="*/ 686 h 3383"/>
                <a:gd name="T106" fmla="*/ 428 w 835"/>
                <a:gd name="T107" fmla="*/ 772 h 3383"/>
                <a:gd name="T108" fmla="*/ 170 w 835"/>
                <a:gd name="T109" fmla="*/ 834 h 3383"/>
                <a:gd name="T110" fmla="*/ 100 w 835"/>
                <a:gd name="T111" fmla="*/ 771 h 3383"/>
                <a:gd name="T112" fmla="*/ 125 w 835"/>
                <a:gd name="T113" fmla="*/ 689 h 3383"/>
                <a:gd name="T114" fmla="*/ 332 w 835"/>
                <a:gd name="T115" fmla="*/ 322 h 3383"/>
                <a:gd name="T116" fmla="*/ 394 w 835"/>
                <a:gd name="T117" fmla="*/ 390 h 3383"/>
                <a:gd name="T118" fmla="*/ 362 w 835"/>
                <a:gd name="T119" fmla="*/ 471 h 3383"/>
                <a:gd name="T120" fmla="*/ 97 w 835"/>
                <a:gd name="T121" fmla="*/ 507 h 3383"/>
                <a:gd name="T122" fmla="*/ 49 w 835"/>
                <a:gd name="T123" fmla="*/ 435 h 3383"/>
                <a:gd name="T124" fmla="*/ 96 w 835"/>
                <a:gd name="T125" fmla="*/ 356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3383">
                  <a:moveTo>
                    <a:pt x="71" y="28"/>
                  </a:moveTo>
                  <a:lnTo>
                    <a:pt x="250" y="1"/>
                  </a:lnTo>
                  <a:lnTo>
                    <a:pt x="258" y="0"/>
                  </a:lnTo>
                  <a:lnTo>
                    <a:pt x="266" y="0"/>
                  </a:lnTo>
                  <a:lnTo>
                    <a:pt x="274" y="1"/>
                  </a:lnTo>
                  <a:lnTo>
                    <a:pt x="283" y="2"/>
                  </a:lnTo>
                  <a:lnTo>
                    <a:pt x="291" y="5"/>
                  </a:lnTo>
                  <a:lnTo>
                    <a:pt x="298" y="8"/>
                  </a:lnTo>
                  <a:lnTo>
                    <a:pt x="305" y="12"/>
                  </a:lnTo>
                  <a:lnTo>
                    <a:pt x="312" y="16"/>
                  </a:lnTo>
                  <a:lnTo>
                    <a:pt x="318" y="22"/>
                  </a:lnTo>
                  <a:lnTo>
                    <a:pt x="324" y="27"/>
                  </a:lnTo>
                  <a:lnTo>
                    <a:pt x="330" y="33"/>
                  </a:lnTo>
                  <a:lnTo>
                    <a:pt x="334" y="40"/>
                  </a:lnTo>
                  <a:lnTo>
                    <a:pt x="338" y="48"/>
                  </a:lnTo>
                  <a:lnTo>
                    <a:pt x="341" y="55"/>
                  </a:lnTo>
                  <a:lnTo>
                    <a:pt x="344" y="63"/>
                  </a:lnTo>
                  <a:lnTo>
                    <a:pt x="345" y="71"/>
                  </a:lnTo>
                  <a:lnTo>
                    <a:pt x="345" y="71"/>
                  </a:lnTo>
                  <a:lnTo>
                    <a:pt x="346" y="80"/>
                  </a:lnTo>
                  <a:lnTo>
                    <a:pt x="346" y="89"/>
                  </a:lnTo>
                  <a:lnTo>
                    <a:pt x="346" y="96"/>
                  </a:lnTo>
                  <a:lnTo>
                    <a:pt x="344" y="105"/>
                  </a:lnTo>
                  <a:lnTo>
                    <a:pt x="341" y="112"/>
                  </a:lnTo>
                  <a:lnTo>
                    <a:pt x="338" y="120"/>
                  </a:lnTo>
                  <a:lnTo>
                    <a:pt x="334" y="128"/>
                  </a:lnTo>
                  <a:lnTo>
                    <a:pt x="330" y="134"/>
                  </a:lnTo>
                  <a:lnTo>
                    <a:pt x="325" y="141"/>
                  </a:lnTo>
                  <a:lnTo>
                    <a:pt x="319" y="146"/>
                  </a:lnTo>
                  <a:lnTo>
                    <a:pt x="313" y="151"/>
                  </a:lnTo>
                  <a:lnTo>
                    <a:pt x="306" y="156"/>
                  </a:lnTo>
                  <a:lnTo>
                    <a:pt x="299" y="160"/>
                  </a:lnTo>
                  <a:lnTo>
                    <a:pt x="292" y="163"/>
                  </a:lnTo>
                  <a:lnTo>
                    <a:pt x="283" y="165"/>
                  </a:lnTo>
                  <a:lnTo>
                    <a:pt x="274" y="168"/>
                  </a:lnTo>
                  <a:lnTo>
                    <a:pt x="97" y="195"/>
                  </a:lnTo>
                  <a:lnTo>
                    <a:pt x="89" y="196"/>
                  </a:lnTo>
                  <a:lnTo>
                    <a:pt x="80" y="196"/>
                  </a:lnTo>
                  <a:lnTo>
                    <a:pt x="71" y="195"/>
                  </a:lnTo>
                  <a:lnTo>
                    <a:pt x="64" y="194"/>
                  </a:lnTo>
                  <a:lnTo>
                    <a:pt x="56" y="190"/>
                  </a:lnTo>
                  <a:lnTo>
                    <a:pt x="49" y="188"/>
                  </a:lnTo>
                  <a:lnTo>
                    <a:pt x="41" y="184"/>
                  </a:lnTo>
                  <a:lnTo>
                    <a:pt x="35" y="180"/>
                  </a:lnTo>
                  <a:lnTo>
                    <a:pt x="28" y="174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9" y="148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1" y="99"/>
                  </a:lnTo>
                  <a:lnTo>
                    <a:pt x="2" y="91"/>
                  </a:lnTo>
                  <a:lnTo>
                    <a:pt x="5" y="83"/>
                  </a:lnTo>
                  <a:lnTo>
                    <a:pt x="8" y="76"/>
                  </a:lnTo>
                  <a:lnTo>
                    <a:pt x="12" y="68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7" y="50"/>
                  </a:lnTo>
                  <a:lnTo>
                    <a:pt x="33" y="44"/>
                  </a:lnTo>
                  <a:lnTo>
                    <a:pt x="40" y="40"/>
                  </a:lnTo>
                  <a:lnTo>
                    <a:pt x="48" y="36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71" y="28"/>
                  </a:lnTo>
                  <a:close/>
                  <a:moveTo>
                    <a:pt x="561" y="3216"/>
                  </a:moveTo>
                  <a:lnTo>
                    <a:pt x="739" y="3188"/>
                  </a:lnTo>
                  <a:lnTo>
                    <a:pt x="748" y="3188"/>
                  </a:lnTo>
                  <a:lnTo>
                    <a:pt x="755" y="3188"/>
                  </a:lnTo>
                  <a:lnTo>
                    <a:pt x="764" y="3188"/>
                  </a:lnTo>
                  <a:lnTo>
                    <a:pt x="772" y="3190"/>
                  </a:lnTo>
                  <a:lnTo>
                    <a:pt x="780" y="3192"/>
                  </a:lnTo>
                  <a:lnTo>
                    <a:pt x="788" y="3196"/>
                  </a:lnTo>
                  <a:lnTo>
                    <a:pt x="794" y="3199"/>
                  </a:lnTo>
                  <a:lnTo>
                    <a:pt x="801" y="3204"/>
                  </a:lnTo>
                  <a:lnTo>
                    <a:pt x="807" y="3208"/>
                  </a:lnTo>
                  <a:lnTo>
                    <a:pt x="814" y="3215"/>
                  </a:lnTo>
                  <a:lnTo>
                    <a:pt x="818" y="3220"/>
                  </a:lnTo>
                  <a:lnTo>
                    <a:pt x="823" y="3228"/>
                  </a:lnTo>
                  <a:lnTo>
                    <a:pt x="827" y="3234"/>
                  </a:lnTo>
                  <a:lnTo>
                    <a:pt x="830" y="3242"/>
                  </a:lnTo>
                  <a:lnTo>
                    <a:pt x="833" y="3251"/>
                  </a:lnTo>
                  <a:lnTo>
                    <a:pt x="834" y="3258"/>
                  </a:lnTo>
                  <a:lnTo>
                    <a:pt x="834" y="3258"/>
                  </a:lnTo>
                  <a:lnTo>
                    <a:pt x="835" y="3267"/>
                  </a:lnTo>
                  <a:lnTo>
                    <a:pt x="835" y="3276"/>
                  </a:lnTo>
                  <a:lnTo>
                    <a:pt x="834" y="3284"/>
                  </a:lnTo>
                  <a:lnTo>
                    <a:pt x="833" y="3292"/>
                  </a:lnTo>
                  <a:lnTo>
                    <a:pt x="831" y="3299"/>
                  </a:lnTo>
                  <a:lnTo>
                    <a:pt x="828" y="3307"/>
                  </a:lnTo>
                  <a:lnTo>
                    <a:pt x="823" y="3315"/>
                  </a:lnTo>
                  <a:lnTo>
                    <a:pt x="819" y="3321"/>
                  </a:lnTo>
                  <a:lnTo>
                    <a:pt x="814" y="3327"/>
                  </a:lnTo>
                  <a:lnTo>
                    <a:pt x="808" y="3333"/>
                  </a:lnTo>
                  <a:lnTo>
                    <a:pt x="802" y="3338"/>
                  </a:lnTo>
                  <a:lnTo>
                    <a:pt x="795" y="3344"/>
                  </a:lnTo>
                  <a:lnTo>
                    <a:pt x="789" y="3347"/>
                  </a:lnTo>
                  <a:lnTo>
                    <a:pt x="781" y="3350"/>
                  </a:lnTo>
                  <a:lnTo>
                    <a:pt x="773" y="3353"/>
                  </a:lnTo>
                  <a:lnTo>
                    <a:pt x="764" y="3355"/>
                  </a:lnTo>
                  <a:lnTo>
                    <a:pt x="587" y="3383"/>
                  </a:lnTo>
                  <a:lnTo>
                    <a:pt x="578" y="3383"/>
                  </a:lnTo>
                  <a:lnTo>
                    <a:pt x="569" y="3383"/>
                  </a:lnTo>
                  <a:lnTo>
                    <a:pt x="561" y="3383"/>
                  </a:lnTo>
                  <a:lnTo>
                    <a:pt x="553" y="3380"/>
                  </a:lnTo>
                  <a:lnTo>
                    <a:pt x="546" y="3378"/>
                  </a:lnTo>
                  <a:lnTo>
                    <a:pt x="538" y="3375"/>
                  </a:lnTo>
                  <a:lnTo>
                    <a:pt x="531" y="3371"/>
                  </a:lnTo>
                  <a:lnTo>
                    <a:pt x="524" y="3366"/>
                  </a:lnTo>
                  <a:lnTo>
                    <a:pt x="518" y="3362"/>
                  </a:lnTo>
                  <a:lnTo>
                    <a:pt x="512" y="3356"/>
                  </a:lnTo>
                  <a:lnTo>
                    <a:pt x="507" y="3350"/>
                  </a:lnTo>
                  <a:lnTo>
                    <a:pt x="502" y="3343"/>
                  </a:lnTo>
                  <a:lnTo>
                    <a:pt x="498" y="3336"/>
                  </a:lnTo>
                  <a:lnTo>
                    <a:pt x="495" y="3329"/>
                  </a:lnTo>
                  <a:lnTo>
                    <a:pt x="492" y="3320"/>
                  </a:lnTo>
                  <a:lnTo>
                    <a:pt x="491" y="3311"/>
                  </a:lnTo>
                  <a:lnTo>
                    <a:pt x="491" y="3311"/>
                  </a:lnTo>
                  <a:lnTo>
                    <a:pt x="490" y="3304"/>
                  </a:lnTo>
                  <a:lnTo>
                    <a:pt x="490" y="3295"/>
                  </a:lnTo>
                  <a:lnTo>
                    <a:pt x="491" y="3286"/>
                  </a:lnTo>
                  <a:lnTo>
                    <a:pt x="492" y="3279"/>
                  </a:lnTo>
                  <a:lnTo>
                    <a:pt x="495" y="3270"/>
                  </a:lnTo>
                  <a:lnTo>
                    <a:pt x="497" y="3263"/>
                  </a:lnTo>
                  <a:lnTo>
                    <a:pt x="501" y="3256"/>
                  </a:lnTo>
                  <a:lnTo>
                    <a:pt x="506" y="3250"/>
                  </a:lnTo>
                  <a:lnTo>
                    <a:pt x="511" y="3243"/>
                  </a:lnTo>
                  <a:lnTo>
                    <a:pt x="517" y="3237"/>
                  </a:lnTo>
                  <a:lnTo>
                    <a:pt x="523" y="3232"/>
                  </a:lnTo>
                  <a:lnTo>
                    <a:pt x="530" y="3227"/>
                  </a:lnTo>
                  <a:lnTo>
                    <a:pt x="537" y="3224"/>
                  </a:lnTo>
                  <a:lnTo>
                    <a:pt x="545" y="3220"/>
                  </a:lnTo>
                  <a:lnTo>
                    <a:pt x="552" y="3217"/>
                  </a:lnTo>
                  <a:lnTo>
                    <a:pt x="561" y="3216"/>
                  </a:lnTo>
                  <a:close/>
                  <a:moveTo>
                    <a:pt x="512" y="2896"/>
                  </a:moveTo>
                  <a:lnTo>
                    <a:pt x="689" y="2869"/>
                  </a:lnTo>
                  <a:lnTo>
                    <a:pt x="698" y="2868"/>
                  </a:lnTo>
                  <a:lnTo>
                    <a:pt x="707" y="2868"/>
                  </a:lnTo>
                  <a:lnTo>
                    <a:pt x="715" y="2869"/>
                  </a:lnTo>
                  <a:lnTo>
                    <a:pt x="723" y="2870"/>
                  </a:lnTo>
                  <a:lnTo>
                    <a:pt x="731" y="2873"/>
                  </a:lnTo>
                  <a:lnTo>
                    <a:pt x="738" y="2876"/>
                  </a:lnTo>
                  <a:lnTo>
                    <a:pt x="746" y="2880"/>
                  </a:lnTo>
                  <a:lnTo>
                    <a:pt x="752" y="2884"/>
                  </a:lnTo>
                  <a:lnTo>
                    <a:pt x="759" y="2889"/>
                  </a:lnTo>
                  <a:lnTo>
                    <a:pt x="764" y="2895"/>
                  </a:lnTo>
                  <a:lnTo>
                    <a:pt x="769" y="2901"/>
                  </a:lnTo>
                  <a:lnTo>
                    <a:pt x="774" y="2908"/>
                  </a:lnTo>
                  <a:lnTo>
                    <a:pt x="778" y="2915"/>
                  </a:lnTo>
                  <a:lnTo>
                    <a:pt x="781" y="2923"/>
                  </a:lnTo>
                  <a:lnTo>
                    <a:pt x="783" y="2930"/>
                  </a:lnTo>
                  <a:lnTo>
                    <a:pt x="786" y="2939"/>
                  </a:lnTo>
                  <a:lnTo>
                    <a:pt x="786" y="2939"/>
                  </a:lnTo>
                  <a:lnTo>
                    <a:pt x="787" y="2948"/>
                  </a:lnTo>
                  <a:lnTo>
                    <a:pt x="787" y="2956"/>
                  </a:lnTo>
                  <a:lnTo>
                    <a:pt x="786" y="2965"/>
                  </a:lnTo>
                  <a:lnTo>
                    <a:pt x="785" y="2973"/>
                  </a:lnTo>
                  <a:lnTo>
                    <a:pt x="781" y="2980"/>
                  </a:lnTo>
                  <a:lnTo>
                    <a:pt x="778" y="2988"/>
                  </a:lnTo>
                  <a:lnTo>
                    <a:pt x="775" y="2995"/>
                  </a:lnTo>
                  <a:lnTo>
                    <a:pt x="770" y="3002"/>
                  </a:lnTo>
                  <a:lnTo>
                    <a:pt x="765" y="3008"/>
                  </a:lnTo>
                  <a:lnTo>
                    <a:pt x="760" y="3014"/>
                  </a:lnTo>
                  <a:lnTo>
                    <a:pt x="753" y="3019"/>
                  </a:lnTo>
                  <a:lnTo>
                    <a:pt x="747" y="3024"/>
                  </a:lnTo>
                  <a:lnTo>
                    <a:pt x="739" y="3028"/>
                  </a:lnTo>
                  <a:lnTo>
                    <a:pt x="732" y="3031"/>
                  </a:lnTo>
                  <a:lnTo>
                    <a:pt x="724" y="3033"/>
                  </a:lnTo>
                  <a:lnTo>
                    <a:pt x="715" y="3035"/>
                  </a:lnTo>
                  <a:lnTo>
                    <a:pt x="537" y="3062"/>
                  </a:lnTo>
                  <a:lnTo>
                    <a:pt x="528" y="3064"/>
                  </a:lnTo>
                  <a:lnTo>
                    <a:pt x="521" y="3064"/>
                  </a:lnTo>
                  <a:lnTo>
                    <a:pt x="512" y="3062"/>
                  </a:lnTo>
                  <a:lnTo>
                    <a:pt x="504" y="3061"/>
                  </a:lnTo>
                  <a:lnTo>
                    <a:pt x="496" y="3059"/>
                  </a:lnTo>
                  <a:lnTo>
                    <a:pt x="488" y="3056"/>
                  </a:lnTo>
                  <a:lnTo>
                    <a:pt x="482" y="3052"/>
                  </a:lnTo>
                  <a:lnTo>
                    <a:pt x="474" y="3047"/>
                  </a:lnTo>
                  <a:lnTo>
                    <a:pt x="469" y="3042"/>
                  </a:lnTo>
                  <a:lnTo>
                    <a:pt x="463" y="3036"/>
                  </a:lnTo>
                  <a:lnTo>
                    <a:pt x="457" y="3030"/>
                  </a:lnTo>
                  <a:lnTo>
                    <a:pt x="453" y="3024"/>
                  </a:lnTo>
                  <a:lnTo>
                    <a:pt x="448" y="3016"/>
                  </a:lnTo>
                  <a:lnTo>
                    <a:pt x="445" y="3008"/>
                  </a:lnTo>
                  <a:lnTo>
                    <a:pt x="443" y="3001"/>
                  </a:lnTo>
                  <a:lnTo>
                    <a:pt x="441" y="2992"/>
                  </a:lnTo>
                  <a:lnTo>
                    <a:pt x="441" y="2992"/>
                  </a:lnTo>
                  <a:lnTo>
                    <a:pt x="441" y="2983"/>
                  </a:lnTo>
                  <a:lnTo>
                    <a:pt x="441" y="2975"/>
                  </a:lnTo>
                  <a:lnTo>
                    <a:pt x="441" y="2967"/>
                  </a:lnTo>
                  <a:lnTo>
                    <a:pt x="443" y="2959"/>
                  </a:lnTo>
                  <a:lnTo>
                    <a:pt x="445" y="2951"/>
                  </a:lnTo>
                  <a:lnTo>
                    <a:pt x="448" y="2943"/>
                  </a:lnTo>
                  <a:lnTo>
                    <a:pt x="453" y="2937"/>
                  </a:lnTo>
                  <a:lnTo>
                    <a:pt x="457" y="2929"/>
                  </a:lnTo>
                  <a:lnTo>
                    <a:pt x="461" y="2923"/>
                  </a:lnTo>
                  <a:lnTo>
                    <a:pt x="468" y="2917"/>
                  </a:lnTo>
                  <a:lnTo>
                    <a:pt x="473" y="2912"/>
                  </a:lnTo>
                  <a:lnTo>
                    <a:pt x="481" y="2908"/>
                  </a:lnTo>
                  <a:lnTo>
                    <a:pt x="487" y="2903"/>
                  </a:lnTo>
                  <a:lnTo>
                    <a:pt x="495" y="2900"/>
                  </a:lnTo>
                  <a:lnTo>
                    <a:pt x="504" y="2898"/>
                  </a:lnTo>
                  <a:lnTo>
                    <a:pt x="512" y="2896"/>
                  </a:lnTo>
                  <a:close/>
                  <a:moveTo>
                    <a:pt x="463" y="2577"/>
                  </a:moveTo>
                  <a:lnTo>
                    <a:pt x="641" y="2550"/>
                  </a:lnTo>
                  <a:lnTo>
                    <a:pt x="649" y="2549"/>
                  </a:lnTo>
                  <a:lnTo>
                    <a:pt x="658" y="2549"/>
                  </a:lnTo>
                  <a:lnTo>
                    <a:pt x="666" y="2550"/>
                  </a:lnTo>
                  <a:lnTo>
                    <a:pt x="674" y="2551"/>
                  </a:lnTo>
                  <a:lnTo>
                    <a:pt x="682" y="2553"/>
                  </a:lnTo>
                  <a:lnTo>
                    <a:pt x="689" y="2556"/>
                  </a:lnTo>
                  <a:lnTo>
                    <a:pt x="696" y="2561"/>
                  </a:lnTo>
                  <a:lnTo>
                    <a:pt x="703" y="2565"/>
                  </a:lnTo>
                  <a:lnTo>
                    <a:pt x="709" y="2570"/>
                  </a:lnTo>
                  <a:lnTo>
                    <a:pt x="715" y="2576"/>
                  </a:lnTo>
                  <a:lnTo>
                    <a:pt x="721" y="2582"/>
                  </a:lnTo>
                  <a:lnTo>
                    <a:pt x="725" y="2589"/>
                  </a:lnTo>
                  <a:lnTo>
                    <a:pt x="729" y="2596"/>
                  </a:lnTo>
                  <a:lnTo>
                    <a:pt x="733" y="2604"/>
                  </a:lnTo>
                  <a:lnTo>
                    <a:pt x="735" y="2611"/>
                  </a:lnTo>
                  <a:lnTo>
                    <a:pt x="737" y="2620"/>
                  </a:lnTo>
                  <a:lnTo>
                    <a:pt x="737" y="2620"/>
                  </a:lnTo>
                  <a:lnTo>
                    <a:pt x="737" y="2629"/>
                  </a:lnTo>
                  <a:lnTo>
                    <a:pt x="737" y="2637"/>
                  </a:lnTo>
                  <a:lnTo>
                    <a:pt x="737" y="2645"/>
                  </a:lnTo>
                  <a:lnTo>
                    <a:pt x="735" y="2654"/>
                  </a:lnTo>
                  <a:lnTo>
                    <a:pt x="733" y="2661"/>
                  </a:lnTo>
                  <a:lnTo>
                    <a:pt x="729" y="2669"/>
                  </a:lnTo>
                  <a:lnTo>
                    <a:pt x="726" y="2675"/>
                  </a:lnTo>
                  <a:lnTo>
                    <a:pt x="721" y="2683"/>
                  </a:lnTo>
                  <a:lnTo>
                    <a:pt x="716" y="2688"/>
                  </a:lnTo>
                  <a:lnTo>
                    <a:pt x="710" y="2695"/>
                  </a:lnTo>
                  <a:lnTo>
                    <a:pt x="705" y="2700"/>
                  </a:lnTo>
                  <a:lnTo>
                    <a:pt x="697" y="2704"/>
                  </a:lnTo>
                  <a:lnTo>
                    <a:pt x="691" y="2709"/>
                  </a:lnTo>
                  <a:lnTo>
                    <a:pt x="683" y="2712"/>
                  </a:lnTo>
                  <a:lnTo>
                    <a:pt x="674" y="2714"/>
                  </a:lnTo>
                  <a:lnTo>
                    <a:pt x="667" y="2716"/>
                  </a:lnTo>
                  <a:lnTo>
                    <a:pt x="488" y="2743"/>
                  </a:lnTo>
                  <a:lnTo>
                    <a:pt x="480" y="2744"/>
                  </a:lnTo>
                  <a:lnTo>
                    <a:pt x="471" y="2744"/>
                  </a:lnTo>
                  <a:lnTo>
                    <a:pt x="463" y="2743"/>
                  </a:lnTo>
                  <a:lnTo>
                    <a:pt x="455" y="2741"/>
                  </a:lnTo>
                  <a:lnTo>
                    <a:pt x="447" y="2739"/>
                  </a:lnTo>
                  <a:lnTo>
                    <a:pt x="440" y="2736"/>
                  </a:lnTo>
                  <a:lnTo>
                    <a:pt x="432" y="2733"/>
                  </a:lnTo>
                  <a:lnTo>
                    <a:pt x="426" y="2728"/>
                  </a:lnTo>
                  <a:lnTo>
                    <a:pt x="419" y="2723"/>
                  </a:lnTo>
                  <a:lnTo>
                    <a:pt x="414" y="2717"/>
                  </a:lnTo>
                  <a:lnTo>
                    <a:pt x="408" y="2711"/>
                  </a:lnTo>
                  <a:lnTo>
                    <a:pt x="404" y="2704"/>
                  </a:lnTo>
                  <a:lnTo>
                    <a:pt x="400" y="2697"/>
                  </a:lnTo>
                  <a:lnTo>
                    <a:pt x="397" y="2689"/>
                  </a:lnTo>
                  <a:lnTo>
                    <a:pt x="394" y="2682"/>
                  </a:lnTo>
                  <a:lnTo>
                    <a:pt x="392" y="2673"/>
                  </a:lnTo>
                  <a:lnTo>
                    <a:pt x="392" y="2673"/>
                  </a:lnTo>
                  <a:lnTo>
                    <a:pt x="391" y="2664"/>
                  </a:lnTo>
                  <a:lnTo>
                    <a:pt x="391" y="2656"/>
                  </a:lnTo>
                  <a:lnTo>
                    <a:pt x="392" y="2647"/>
                  </a:lnTo>
                  <a:lnTo>
                    <a:pt x="394" y="2639"/>
                  </a:lnTo>
                  <a:lnTo>
                    <a:pt x="397" y="2632"/>
                  </a:lnTo>
                  <a:lnTo>
                    <a:pt x="400" y="2624"/>
                  </a:lnTo>
                  <a:lnTo>
                    <a:pt x="403" y="2617"/>
                  </a:lnTo>
                  <a:lnTo>
                    <a:pt x="407" y="2610"/>
                  </a:lnTo>
                  <a:lnTo>
                    <a:pt x="413" y="2604"/>
                  </a:lnTo>
                  <a:lnTo>
                    <a:pt x="418" y="2598"/>
                  </a:lnTo>
                  <a:lnTo>
                    <a:pt x="425" y="2593"/>
                  </a:lnTo>
                  <a:lnTo>
                    <a:pt x="431" y="2589"/>
                  </a:lnTo>
                  <a:lnTo>
                    <a:pt x="439" y="2584"/>
                  </a:lnTo>
                  <a:lnTo>
                    <a:pt x="446" y="2581"/>
                  </a:lnTo>
                  <a:lnTo>
                    <a:pt x="454" y="2579"/>
                  </a:lnTo>
                  <a:lnTo>
                    <a:pt x="463" y="2577"/>
                  </a:lnTo>
                  <a:close/>
                  <a:moveTo>
                    <a:pt x="415" y="2263"/>
                  </a:moveTo>
                  <a:lnTo>
                    <a:pt x="592" y="2236"/>
                  </a:lnTo>
                  <a:lnTo>
                    <a:pt x="601" y="2235"/>
                  </a:lnTo>
                  <a:lnTo>
                    <a:pt x="609" y="2235"/>
                  </a:lnTo>
                  <a:lnTo>
                    <a:pt x="618" y="2236"/>
                  </a:lnTo>
                  <a:lnTo>
                    <a:pt x="626" y="2237"/>
                  </a:lnTo>
                  <a:lnTo>
                    <a:pt x="633" y="2240"/>
                  </a:lnTo>
                  <a:lnTo>
                    <a:pt x="641" y="2244"/>
                  </a:lnTo>
                  <a:lnTo>
                    <a:pt x="648" y="2247"/>
                  </a:lnTo>
                  <a:lnTo>
                    <a:pt x="655" y="2251"/>
                  </a:lnTo>
                  <a:lnTo>
                    <a:pt x="661" y="2257"/>
                  </a:lnTo>
                  <a:lnTo>
                    <a:pt x="667" y="2262"/>
                  </a:lnTo>
                  <a:lnTo>
                    <a:pt x="672" y="2268"/>
                  </a:lnTo>
                  <a:lnTo>
                    <a:pt x="676" y="2275"/>
                  </a:lnTo>
                  <a:lnTo>
                    <a:pt x="681" y="2282"/>
                  </a:lnTo>
                  <a:lnTo>
                    <a:pt x="684" y="2290"/>
                  </a:lnTo>
                  <a:lnTo>
                    <a:pt x="686" y="2298"/>
                  </a:lnTo>
                  <a:lnTo>
                    <a:pt x="688" y="2306"/>
                  </a:lnTo>
                  <a:lnTo>
                    <a:pt x="688" y="2306"/>
                  </a:lnTo>
                  <a:lnTo>
                    <a:pt x="689" y="2315"/>
                  </a:lnTo>
                  <a:lnTo>
                    <a:pt x="689" y="2324"/>
                  </a:lnTo>
                  <a:lnTo>
                    <a:pt x="688" y="2331"/>
                  </a:lnTo>
                  <a:lnTo>
                    <a:pt x="687" y="2340"/>
                  </a:lnTo>
                  <a:lnTo>
                    <a:pt x="684" y="2347"/>
                  </a:lnTo>
                  <a:lnTo>
                    <a:pt x="681" y="2355"/>
                  </a:lnTo>
                  <a:lnTo>
                    <a:pt x="678" y="2363"/>
                  </a:lnTo>
                  <a:lnTo>
                    <a:pt x="673" y="2369"/>
                  </a:lnTo>
                  <a:lnTo>
                    <a:pt x="668" y="2376"/>
                  </a:lnTo>
                  <a:lnTo>
                    <a:pt x="662" y="2381"/>
                  </a:lnTo>
                  <a:lnTo>
                    <a:pt x="656" y="2386"/>
                  </a:lnTo>
                  <a:lnTo>
                    <a:pt x="649" y="2391"/>
                  </a:lnTo>
                  <a:lnTo>
                    <a:pt x="642" y="2395"/>
                  </a:lnTo>
                  <a:lnTo>
                    <a:pt x="634" y="2398"/>
                  </a:lnTo>
                  <a:lnTo>
                    <a:pt x="627" y="2400"/>
                  </a:lnTo>
                  <a:lnTo>
                    <a:pt x="618" y="2403"/>
                  </a:lnTo>
                  <a:lnTo>
                    <a:pt x="440" y="2430"/>
                  </a:lnTo>
                  <a:lnTo>
                    <a:pt x="431" y="2431"/>
                  </a:lnTo>
                  <a:lnTo>
                    <a:pt x="424" y="2431"/>
                  </a:lnTo>
                  <a:lnTo>
                    <a:pt x="415" y="2430"/>
                  </a:lnTo>
                  <a:lnTo>
                    <a:pt x="406" y="2429"/>
                  </a:lnTo>
                  <a:lnTo>
                    <a:pt x="399" y="2425"/>
                  </a:lnTo>
                  <a:lnTo>
                    <a:pt x="391" y="2423"/>
                  </a:lnTo>
                  <a:lnTo>
                    <a:pt x="385" y="2419"/>
                  </a:lnTo>
                  <a:lnTo>
                    <a:pt x="377" y="2414"/>
                  </a:lnTo>
                  <a:lnTo>
                    <a:pt x="372" y="2409"/>
                  </a:lnTo>
                  <a:lnTo>
                    <a:pt x="365" y="2404"/>
                  </a:lnTo>
                  <a:lnTo>
                    <a:pt x="360" y="2397"/>
                  </a:lnTo>
                  <a:lnTo>
                    <a:pt x="356" y="2391"/>
                  </a:lnTo>
                  <a:lnTo>
                    <a:pt x="351" y="2383"/>
                  </a:lnTo>
                  <a:lnTo>
                    <a:pt x="348" y="2376"/>
                  </a:lnTo>
                  <a:lnTo>
                    <a:pt x="346" y="2368"/>
                  </a:lnTo>
                  <a:lnTo>
                    <a:pt x="345" y="2359"/>
                  </a:lnTo>
                  <a:lnTo>
                    <a:pt x="345" y="2359"/>
                  </a:lnTo>
                  <a:lnTo>
                    <a:pt x="344" y="2351"/>
                  </a:lnTo>
                  <a:lnTo>
                    <a:pt x="344" y="2342"/>
                  </a:lnTo>
                  <a:lnTo>
                    <a:pt x="344" y="2334"/>
                  </a:lnTo>
                  <a:lnTo>
                    <a:pt x="346" y="2326"/>
                  </a:lnTo>
                  <a:lnTo>
                    <a:pt x="348" y="2318"/>
                  </a:lnTo>
                  <a:lnTo>
                    <a:pt x="351" y="2311"/>
                  </a:lnTo>
                  <a:lnTo>
                    <a:pt x="356" y="2303"/>
                  </a:lnTo>
                  <a:lnTo>
                    <a:pt x="360" y="2297"/>
                  </a:lnTo>
                  <a:lnTo>
                    <a:pt x="364" y="2290"/>
                  </a:lnTo>
                  <a:lnTo>
                    <a:pt x="371" y="2285"/>
                  </a:lnTo>
                  <a:lnTo>
                    <a:pt x="376" y="2279"/>
                  </a:lnTo>
                  <a:lnTo>
                    <a:pt x="384" y="2275"/>
                  </a:lnTo>
                  <a:lnTo>
                    <a:pt x="390" y="2271"/>
                  </a:lnTo>
                  <a:lnTo>
                    <a:pt x="398" y="2267"/>
                  </a:lnTo>
                  <a:lnTo>
                    <a:pt x="406" y="2265"/>
                  </a:lnTo>
                  <a:lnTo>
                    <a:pt x="415" y="2263"/>
                  </a:lnTo>
                  <a:close/>
                  <a:moveTo>
                    <a:pt x="365" y="1944"/>
                  </a:moveTo>
                  <a:lnTo>
                    <a:pt x="544" y="1917"/>
                  </a:lnTo>
                  <a:lnTo>
                    <a:pt x="552" y="1916"/>
                  </a:lnTo>
                  <a:lnTo>
                    <a:pt x="561" y="1916"/>
                  </a:lnTo>
                  <a:lnTo>
                    <a:pt x="568" y="1917"/>
                  </a:lnTo>
                  <a:lnTo>
                    <a:pt x="577" y="1918"/>
                  </a:lnTo>
                  <a:lnTo>
                    <a:pt x="585" y="1920"/>
                  </a:lnTo>
                  <a:lnTo>
                    <a:pt x="592" y="1923"/>
                  </a:lnTo>
                  <a:lnTo>
                    <a:pt x="599" y="1928"/>
                  </a:lnTo>
                  <a:lnTo>
                    <a:pt x="606" y="1932"/>
                  </a:lnTo>
                  <a:lnTo>
                    <a:pt x="613" y="1937"/>
                  </a:lnTo>
                  <a:lnTo>
                    <a:pt x="618" y="1943"/>
                  </a:lnTo>
                  <a:lnTo>
                    <a:pt x="624" y="1949"/>
                  </a:lnTo>
                  <a:lnTo>
                    <a:pt x="628" y="1956"/>
                  </a:lnTo>
                  <a:lnTo>
                    <a:pt x="632" y="1962"/>
                  </a:lnTo>
                  <a:lnTo>
                    <a:pt x="635" y="1971"/>
                  </a:lnTo>
                  <a:lnTo>
                    <a:pt x="638" y="1979"/>
                  </a:lnTo>
                  <a:lnTo>
                    <a:pt x="640" y="1987"/>
                  </a:lnTo>
                  <a:lnTo>
                    <a:pt x="640" y="1987"/>
                  </a:lnTo>
                  <a:lnTo>
                    <a:pt x="640" y="1996"/>
                  </a:lnTo>
                  <a:lnTo>
                    <a:pt x="640" y="2003"/>
                  </a:lnTo>
                  <a:lnTo>
                    <a:pt x="640" y="2012"/>
                  </a:lnTo>
                  <a:lnTo>
                    <a:pt x="638" y="2021"/>
                  </a:lnTo>
                  <a:lnTo>
                    <a:pt x="635" y="2028"/>
                  </a:lnTo>
                  <a:lnTo>
                    <a:pt x="632" y="2036"/>
                  </a:lnTo>
                  <a:lnTo>
                    <a:pt x="629" y="2042"/>
                  </a:lnTo>
                  <a:lnTo>
                    <a:pt x="624" y="2050"/>
                  </a:lnTo>
                  <a:lnTo>
                    <a:pt x="619" y="2055"/>
                  </a:lnTo>
                  <a:lnTo>
                    <a:pt x="613" y="2062"/>
                  </a:lnTo>
                  <a:lnTo>
                    <a:pt x="607" y="2067"/>
                  </a:lnTo>
                  <a:lnTo>
                    <a:pt x="601" y="2072"/>
                  </a:lnTo>
                  <a:lnTo>
                    <a:pt x="593" y="2076"/>
                  </a:lnTo>
                  <a:lnTo>
                    <a:pt x="586" y="2079"/>
                  </a:lnTo>
                  <a:lnTo>
                    <a:pt x="577" y="2081"/>
                  </a:lnTo>
                  <a:lnTo>
                    <a:pt x="569" y="2083"/>
                  </a:lnTo>
                  <a:lnTo>
                    <a:pt x="391" y="2110"/>
                  </a:lnTo>
                  <a:lnTo>
                    <a:pt x="383" y="2112"/>
                  </a:lnTo>
                  <a:lnTo>
                    <a:pt x="374" y="2112"/>
                  </a:lnTo>
                  <a:lnTo>
                    <a:pt x="366" y="2110"/>
                  </a:lnTo>
                  <a:lnTo>
                    <a:pt x="358" y="2108"/>
                  </a:lnTo>
                  <a:lnTo>
                    <a:pt x="350" y="2106"/>
                  </a:lnTo>
                  <a:lnTo>
                    <a:pt x="343" y="2103"/>
                  </a:lnTo>
                  <a:lnTo>
                    <a:pt x="335" y="2100"/>
                  </a:lnTo>
                  <a:lnTo>
                    <a:pt x="329" y="2095"/>
                  </a:lnTo>
                  <a:lnTo>
                    <a:pt x="322" y="2090"/>
                  </a:lnTo>
                  <a:lnTo>
                    <a:pt x="317" y="2085"/>
                  </a:lnTo>
                  <a:lnTo>
                    <a:pt x="311" y="2078"/>
                  </a:lnTo>
                  <a:lnTo>
                    <a:pt x="307" y="2072"/>
                  </a:lnTo>
                  <a:lnTo>
                    <a:pt x="303" y="2064"/>
                  </a:lnTo>
                  <a:lnTo>
                    <a:pt x="299" y="2056"/>
                  </a:lnTo>
                  <a:lnTo>
                    <a:pt x="297" y="2048"/>
                  </a:lnTo>
                  <a:lnTo>
                    <a:pt x="295" y="2040"/>
                  </a:lnTo>
                  <a:lnTo>
                    <a:pt x="295" y="2040"/>
                  </a:lnTo>
                  <a:lnTo>
                    <a:pt x="294" y="2032"/>
                  </a:lnTo>
                  <a:lnTo>
                    <a:pt x="294" y="2023"/>
                  </a:lnTo>
                  <a:lnTo>
                    <a:pt x="295" y="2014"/>
                  </a:lnTo>
                  <a:lnTo>
                    <a:pt x="297" y="2007"/>
                  </a:lnTo>
                  <a:lnTo>
                    <a:pt x="299" y="1999"/>
                  </a:lnTo>
                  <a:lnTo>
                    <a:pt x="303" y="1991"/>
                  </a:lnTo>
                  <a:lnTo>
                    <a:pt x="306" y="1984"/>
                  </a:lnTo>
                  <a:lnTo>
                    <a:pt x="310" y="1977"/>
                  </a:lnTo>
                  <a:lnTo>
                    <a:pt x="316" y="1971"/>
                  </a:lnTo>
                  <a:lnTo>
                    <a:pt x="321" y="1966"/>
                  </a:lnTo>
                  <a:lnTo>
                    <a:pt x="327" y="1960"/>
                  </a:lnTo>
                  <a:lnTo>
                    <a:pt x="334" y="1956"/>
                  </a:lnTo>
                  <a:lnTo>
                    <a:pt x="341" y="1951"/>
                  </a:lnTo>
                  <a:lnTo>
                    <a:pt x="349" y="1948"/>
                  </a:lnTo>
                  <a:lnTo>
                    <a:pt x="357" y="1946"/>
                  </a:lnTo>
                  <a:lnTo>
                    <a:pt x="365" y="1944"/>
                  </a:lnTo>
                  <a:close/>
                  <a:moveTo>
                    <a:pt x="317" y="1625"/>
                  </a:moveTo>
                  <a:lnTo>
                    <a:pt x="495" y="1597"/>
                  </a:lnTo>
                  <a:lnTo>
                    <a:pt x="502" y="1596"/>
                  </a:lnTo>
                  <a:lnTo>
                    <a:pt x="511" y="1596"/>
                  </a:lnTo>
                  <a:lnTo>
                    <a:pt x="520" y="1597"/>
                  </a:lnTo>
                  <a:lnTo>
                    <a:pt x="527" y="1599"/>
                  </a:lnTo>
                  <a:lnTo>
                    <a:pt x="536" y="1601"/>
                  </a:lnTo>
                  <a:lnTo>
                    <a:pt x="542" y="1604"/>
                  </a:lnTo>
                  <a:lnTo>
                    <a:pt x="550" y="1607"/>
                  </a:lnTo>
                  <a:lnTo>
                    <a:pt x="557" y="1613"/>
                  </a:lnTo>
                  <a:lnTo>
                    <a:pt x="563" y="1617"/>
                  </a:lnTo>
                  <a:lnTo>
                    <a:pt x="568" y="1624"/>
                  </a:lnTo>
                  <a:lnTo>
                    <a:pt x="574" y="1629"/>
                  </a:lnTo>
                  <a:lnTo>
                    <a:pt x="579" y="1636"/>
                  </a:lnTo>
                  <a:lnTo>
                    <a:pt x="582" y="1643"/>
                  </a:lnTo>
                  <a:lnTo>
                    <a:pt x="586" y="1651"/>
                  </a:lnTo>
                  <a:lnTo>
                    <a:pt x="589" y="1659"/>
                  </a:lnTo>
                  <a:lnTo>
                    <a:pt x="590" y="1667"/>
                  </a:lnTo>
                  <a:lnTo>
                    <a:pt x="590" y="1667"/>
                  </a:lnTo>
                  <a:lnTo>
                    <a:pt x="591" y="1676"/>
                  </a:lnTo>
                  <a:lnTo>
                    <a:pt x="591" y="1684"/>
                  </a:lnTo>
                  <a:lnTo>
                    <a:pt x="590" y="1693"/>
                  </a:lnTo>
                  <a:lnTo>
                    <a:pt x="589" y="1700"/>
                  </a:lnTo>
                  <a:lnTo>
                    <a:pt x="587" y="1708"/>
                  </a:lnTo>
                  <a:lnTo>
                    <a:pt x="584" y="1716"/>
                  </a:lnTo>
                  <a:lnTo>
                    <a:pt x="579" y="1723"/>
                  </a:lnTo>
                  <a:lnTo>
                    <a:pt x="575" y="1730"/>
                  </a:lnTo>
                  <a:lnTo>
                    <a:pt x="569" y="1736"/>
                  </a:lnTo>
                  <a:lnTo>
                    <a:pt x="564" y="1742"/>
                  </a:lnTo>
                  <a:lnTo>
                    <a:pt x="558" y="1747"/>
                  </a:lnTo>
                  <a:lnTo>
                    <a:pt x="551" y="1752"/>
                  </a:lnTo>
                  <a:lnTo>
                    <a:pt x="544" y="1756"/>
                  </a:lnTo>
                  <a:lnTo>
                    <a:pt x="536" y="1759"/>
                  </a:lnTo>
                  <a:lnTo>
                    <a:pt x="528" y="1762"/>
                  </a:lnTo>
                  <a:lnTo>
                    <a:pt x="520" y="1763"/>
                  </a:lnTo>
                  <a:lnTo>
                    <a:pt x="341" y="1791"/>
                  </a:lnTo>
                  <a:lnTo>
                    <a:pt x="334" y="1791"/>
                  </a:lnTo>
                  <a:lnTo>
                    <a:pt x="325" y="1791"/>
                  </a:lnTo>
                  <a:lnTo>
                    <a:pt x="317" y="1791"/>
                  </a:lnTo>
                  <a:lnTo>
                    <a:pt x="309" y="1789"/>
                  </a:lnTo>
                  <a:lnTo>
                    <a:pt x="300" y="1787"/>
                  </a:lnTo>
                  <a:lnTo>
                    <a:pt x="294" y="1784"/>
                  </a:lnTo>
                  <a:lnTo>
                    <a:pt x="286" y="1779"/>
                  </a:lnTo>
                  <a:lnTo>
                    <a:pt x="280" y="1775"/>
                  </a:lnTo>
                  <a:lnTo>
                    <a:pt x="273" y="1771"/>
                  </a:lnTo>
                  <a:lnTo>
                    <a:pt x="267" y="1764"/>
                  </a:lnTo>
                  <a:lnTo>
                    <a:pt x="263" y="1759"/>
                  </a:lnTo>
                  <a:lnTo>
                    <a:pt x="257" y="1751"/>
                  </a:lnTo>
                  <a:lnTo>
                    <a:pt x="254" y="1745"/>
                  </a:lnTo>
                  <a:lnTo>
                    <a:pt x="251" y="1737"/>
                  </a:lnTo>
                  <a:lnTo>
                    <a:pt x="247" y="1729"/>
                  </a:lnTo>
                  <a:lnTo>
                    <a:pt x="246" y="1720"/>
                  </a:lnTo>
                  <a:lnTo>
                    <a:pt x="246" y="1720"/>
                  </a:lnTo>
                  <a:lnTo>
                    <a:pt x="245" y="1712"/>
                  </a:lnTo>
                  <a:lnTo>
                    <a:pt x="245" y="1704"/>
                  </a:lnTo>
                  <a:lnTo>
                    <a:pt x="246" y="1695"/>
                  </a:lnTo>
                  <a:lnTo>
                    <a:pt x="247" y="1688"/>
                  </a:lnTo>
                  <a:lnTo>
                    <a:pt x="250" y="1679"/>
                  </a:lnTo>
                  <a:lnTo>
                    <a:pt x="253" y="1671"/>
                  </a:lnTo>
                  <a:lnTo>
                    <a:pt x="257" y="1665"/>
                  </a:lnTo>
                  <a:lnTo>
                    <a:pt x="262" y="1658"/>
                  </a:lnTo>
                  <a:lnTo>
                    <a:pt x="267" y="1652"/>
                  </a:lnTo>
                  <a:lnTo>
                    <a:pt x="272" y="1645"/>
                  </a:lnTo>
                  <a:lnTo>
                    <a:pt x="279" y="1641"/>
                  </a:lnTo>
                  <a:lnTo>
                    <a:pt x="285" y="1636"/>
                  </a:lnTo>
                  <a:lnTo>
                    <a:pt x="293" y="1632"/>
                  </a:lnTo>
                  <a:lnTo>
                    <a:pt x="300" y="1629"/>
                  </a:lnTo>
                  <a:lnTo>
                    <a:pt x="308" y="1626"/>
                  </a:lnTo>
                  <a:lnTo>
                    <a:pt x="317" y="1625"/>
                  </a:lnTo>
                  <a:close/>
                  <a:moveTo>
                    <a:pt x="267" y="1305"/>
                  </a:moveTo>
                  <a:lnTo>
                    <a:pt x="445" y="1278"/>
                  </a:lnTo>
                  <a:lnTo>
                    <a:pt x="454" y="1276"/>
                  </a:lnTo>
                  <a:lnTo>
                    <a:pt x="463" y="1276"/>
                  </a:lnTo>
                  <a:lnTo>
                    <a:pt x="470" y="1278"/>
                  </a:lnTo>
                  <a:lnTo>
                    <a:pt x="479" y="1279"/>
                  </a:lnTo>
                  <a:lnTo>
                    <a:pt x="486" y="1282"/>
                  </a:lnTo>
                  <a:lnTo>
                    <a:pt x="494" y="1285"/>
                  </a:lnTo>
                  <a:lnTo>
                    <a:pt x="501" y="1288"/>
                  </a:lnTo>
                  <a:lnTo>
                    <a:pt x="508" y="1293"/>
                  </a:lnTo>
                  <a:lnTo>
                    <a:pt x="514" y="1298"/>
                  </a:lnTo>
                  <a:lnTo>
                    <a:pt x="520" y="1303"/>
                  </a:lnTo>
                  <a:lnTo>
                    <a:pt x="525" y="1310"/>
                  </a:lnTo>
                  <a:lnTo>
                    <a:pt x="530" y="1316"/>
                  </a:lnTo>
                  <a:lnTo>
                    <a:pt x="534" y="1324"/>
                  </a:lnTo>
                  <a:lnTo>
                    <a:pt x="537" y="1332"/>
                  </a:lnTo>
                  <a:lnTo>
                    <a:pt x="539" y="1339"/>
                  </a:lnTo>
                  <a:lnTo>
                    <a:pt x="541" y="1348"/>
                  </a:lnTo>
                  <a:lnTo>
                    <a:pt x="541" y="1348"/>
                  </a:lnTo>
                  <a:lnTo>
                    <a:pt x="542" y="1356"/>
                  </a:lnTo>
                  <a:lnTo>
                    <a:pt x="542" y="1365"/>
                  </a:lnTo>
                  <a:lnTo>
                    <a:pt x="541" y="1373"/>
                  </a:lnTo>
                  <a:lnTo>
                    <a:pt x="539" y="1381"/>
                  </a:lnTo>
                  <a:lnTo>
                    <a:pt x="537" y="1389"/>
                  </a:lnTo>
                  <a:lnTo>
                    <a:pt x="534" y="1397"/>
                  </a:lnTo>
                  <a:lnTo>
                    <a:pt x="531" y="1404"/>
                  </a:lnTo>
                  <a:lnTo>
                    <a:pt x="526" y="1411"/>
                  </a:lnTo>
                  <a:lnTo>
                    <a:pt x="521" y="1417"/>
                  </a:lnTo>
                  <a:lnTo>
                    <a:pt x="515" y="1422"/>
                  </a:lnTo>
                  <a:lnTo>
                    <a:pt x="509" y="1428"/>
                  </a:lnTo>
                  <a:lnTo>
                    <a:pt x="502" y="1432"/>
                  </a:lnTo>
                  <a:lnTo>
                    <a:pt x="495" y="1437"/>
                  </a:lnTo>
                  <a:lnTo>
                    <a:pt x="487" y="1440"/>
                  </a:lnTo>
                  <a:lnTo>
                    <a:pt x="480" y="1442"/>
                  </a:lnTo>
                  <a:lnTo>
                    <a:pt x="471" y="1444"/>
                  </a:lnTo>
                  <a:lnTo>
                    <a:pt x="293" y="1471"/>
                  </a:lnTo>
                  <a:lnTo>
                    <a:pt x="284" y="1472"/>
                  </a:lnTo>
                  <a:lnTo>
                    <a:pt x="276" y="1472"/>
                  </a:lnTo>
                  <a:lnTo>
                    <a:pt x="268" y="1471"/>
                  </a:lnTo>
                  <a:lnTo>
                    <a:pt x="259" y="1470"/>
                  </a:lnTo>
                  <a:lnTo>
                    <a:pt x="252" y="1468"/>
                  </a:lnTo>
                  <a:lnTo>
                    <a:pt x="244" y="1465"/>
                  </a:lnTo>
                  <a:lnTo>
                    <a:pt x="238" y="1460"/>
                  </a:lnTo>
                  <a:lnTo>
                    <a:pt x="230" y="1456"/>
                  </a:lnTo>
                  <a:lnTo>
                    <a:pt x="224" y="1451"/>
                  </a:lnTo>
                  <a:lnTo>
                    <a:pt x="218" y="1445"/>
                  </a:lnTo>
                  <a:lnTo>
                    <a:pt x="213" y="1439"/>
                  </a:lnTo>
                  <a:lnTo>
                    <a:pt x="209" y="1432"/>
                  </a:lnTo>
                  <a:lnTo>
                    <a:pt x="204" y="1425"/>
                  </a:lnTo>
                  <a:lnTo>
                    <a:pt x="201" y="1417"/>
                  </a:lnTo>
                  <a:lnTo>
                    <a:pt x="199" y="1409"/>
                  </a:lnTo>
                  <a:lnTo>
                    <a:pt x="197" y="1401"/>
                  </a:lnTo>
                  <a:lnTo>
                    <a:pt x="197" y="1401"/>
                  </a:lnTo>
                  <a:lnTo>
                    <a:pt x="197" y="1392"/>
                  </a:lnTo>
                  <a:lnTo>
                    <a:pt x="197" y="1384"/>
                  </a:lnTo>
                  <a:lnTo>
                    <a:pt x="197" y="1376"/>
                  </a:lnTo>
                  <a:lnTo>
                    <a:pt x="199" y="1367"/>
                  </a:lnTo>
                  <a:lnTo>
                    <a:pt x="201" y="1360"/>
                  </a:lnTo>
                  <a:lnTo>
                    <a:pt x="204" y="1352"/>
                  </a:lnTo>
                  <a:lnTo>
                    <a:pt x="207" y="1346"/>
                  </a:lnTo>
                  <a:lnTo>
                    <a:pt x="213" y="1338"/>
                  </a:lnTo>
                  <a:lnTo>
                    <a:pt x="217" y="1332"/>
                  </a:lnTo>
                  <a:lnTo>
                    <a:pt x="224" y="1326"/>
                  </a:lnTo>
                  <a:lnTo>
                    <a:pt x="229" y="1321"/>
                  </a:lnTo>
                  <a:lnTo>
                    <a:pt x="236" y="1316"/>
                  </a:lnTo>
                  <a:lnTo>
                    <a:pt x="243" y="1312"/>
                  </a:lnTo>
                  <a:lnTo>
                    <a:pt x="251" y="1309"/>
                  </a:lnTo>
                  <a:lnTo>
                    <a:pt x="259" y="1307"/>
                  </a:lnTo>
                  <a:lnTo>
                    <a:pt x="267" y="1305"/>
                  </a:lnTo>
                  <a:close/>
                  <a:moveTo>
                    <a:pt x="218" y="987"/>
                  </a:moveTo>
                  <a:lnTo>
                    <a:pt x="397" y="959"/>
                  </a:lnTo>
                  <a:lnTo>
                    <a:pt x="405" y="958"/>
                  </a:lnTo>
                  <a:lnTo>
                    <a:pt x="414" y="958"/>
                  </a:lnTo>
                  <a:lnTo>
                    <a:pt x="421" y="959"/>
                  </a:lnTo>
                  <a:lnTo>
                    <a:pt x="430" y="961"/>
                  </a:lnTo>
                  <a:lnTo>
                    <a:pt x="438" y="964"/>
                  </a:lnTo>
                  <a:lnTo>
                    <a:pt x="445" y="966"/>
                  </a:lnTo>
                  <a:lnTo>
                    <a:pt x="452" y="970"/>
                  </a:lnTo>
                  <a:lnTo>
                    <a:pt x="459" y="975"/>
                  </a:lnTo>
                  <a:lnTo>
                    <a:pt x="466" y="980"/>
                  </a:lnTo>
                  <a:lnTo>
                    <a:pt x="471" y="985"/>
                  </a:lnTo>
                  <a:lnTo>
                    <a:pt x="477" y="992"/>
                  </a:lnTo>
                  <a:lnTo>
                    <a:pt x="481" y="998"/>
                  </a:lnTo>
                  <a:lnTo>
                    <a:pt x="485" y="1006"/>
                  </a:lnTo>
                  <a:lnTo>
                    <a:pt x="488" y="1014"/>
                  </a:lnTo>
                  <a:lnTo>
                    <a:pt x="491" y="1021"/>
                  </a:lnTo>
                  <a:lnTo>
                    <a:pt x="493" y="1030"/>
                  </a:lnTo>
                  <a:lnTo>
                    <a:pt x="493" y="1030"/>
                  </a:lnTo>
                  <a:lnTo>
                    <a:pt x="493" y="1038"/>
                  </a:lnTo>
                  <a:lnTo>
                    <a:pt x="493" y="1047"/>
                  </a:lnTo>
                  <a:lnTo>
                    <a:pt x="493" y="1055"/>
                  </a:lnTo>
                  <a:lnTo>
                    <a:pt x="491" y="1063"/>
                  </a:lnTo>
                  <a:lnTo>
                    <a:pt x="488" y="1071"/>
                  </a:lnTo>
                  <a:lnTo>
                    <a:pt x="485" y="1078"/>
                  </a:lnTo>
                  <a:lnTo>
                    <a:pt x="482" y="1086"/>
                  </a:lnTo>
                  <a:lnTo>
                    <a:pt x="477" y="1093"/>
                  </a:lnTo>
                  <a:lnTo>
                    <a:pt x="472" y="1099"/>
                  </a:lnTo>
                  <a:lnTo>
                    <a:pt x="466" y="1104"/>
                  </a:lnTo>
                  <a:lnTo>
                    <a:pt x="460" y="1110"/>
                  </a:lnTo>
                  <a:lnTo>
                    <a:pt x="453" y="1114"/>
                  </a:lnTo>
                  <a:lnTo>
                    <a:pt x="446" y="1119"/>
                  </a:lnTo>
                  <a:lnTo>
                    <a:pt x="439" y="1122"/>
                  </a:lnTo>
                  <a:lnTo>
                    <a:pt x="430" y="1124"/>
                  </a:lnTo>
                  <a:lnTo>
                    <a:pt x="423" y="1126"/>
                  </a:lnTo>
                  <a:lnTo>
                    <a:pt x="244" y="1153"/>
                  </a:lnTo>
                  <a:lnTo>
                    <a:pt x="236" y="1154"/>
                  </a:lnTo>
                  <a:lnTo>
                    <a:pt x="227" y="1154"/>
                  </a:lnTo>
                  <a:lnTo>
                    <a:pt x="219" y="1153"/>
                  </a:lnTo>
                  <a:lnTo>
                    <a:pt x="211" y="1152"/>
                  </a:lnTo>
                  <a:lnTo>
                    <a:pt x="203" y="1149"/>
                  </a:lnTo>
                  <a:lnTo>
                    <a:pt x="196" y="1146"/>
                  </a:lnTo>
                  <a:lnTo>
                    <a:pt x="188" y="1142"/>
                  </a:lnTo>
                  <a:lnTo>
                    <a:pt x="182" y="1138"/>
                  </a:lnTo>
                  <a:lnTo>
                    <a:pt x="175" y="1133"/>
                  </a:lnTo>
                  <a:lnTo>
                    <a:pt x="170" y="1127"/>
                  </a:lnTo>
                  <a:lnTo>
                    <a:pt x="164" y="1121"/>
                  </a:lnTo>
                  <a:lnTo>
                    <a:pt x="160" y="1114"/>
                  </a:lnTo>
                  <a:lnTo>
                    <a:pt x="156" y="1107"/>
                  </a:lnTo>
                  <a:lnTo>
                    <a:pt x="152" y="1099"/>
                  </a:lnTo>
                  <a:lnTo>
                    <a:pt x="150" y="1091"/>
                  </a:lnTo>
                  <a:lnTo>
                    <a:pt x="148" y="1083"/>
                  </a:lnTo>
                  <a:lnTo>
                    <a:pt x="148" y="1083"/>
                  </a:lnTo>
                  <a:lnTo>
                    <a:pt x="147" y="1074"/>
                  </a:lnTo>
                  <a:lnTo>
                    <a:pt x="147" y="1065"/>
                  </a:lnTo>
                  <a:lnTo>
                    <a:pt x="148" y="1058"/>
                  </a:lnTo>
                  <a:lnTo>
                    <a:pt x="150" y="1049"/>
                  </a:lnTo>
                  <a:lnTo>
                    <a:pt x="152" y="1042"/>
                  </a:lnTo>
                  <a:lnTo>
                    <a:pt x="156" y="1034"/>
                  </a:lnTo>
                  <a:lnTo>
                    <a:pt x="159" y="1027"/>
                  </a:lnTo>
                  <a:lnTo>
                    <a:pt x="163" y="1020"/>
                  </a:lnTo>
                  <a:lnTo>
                    <a:pt x="169" y="1014"/>
                  </a:lnTo>
                  <a:lnTo>
                    <a:pt x="174" y="1008"/>
                  </a:lnTo>
                  <a:lnTo>
                    <a:pt x="180" y="1003"/>
                  </a:lnTo>
                  <a:lnTo>
                    <a:pt x="187" y="998"/>
                  </a:lnTo>
                  <a:lnTo>
                    <a:pt x="195" y="994"/>
                  </a:lnTo>
                  <a:lnTo>
                    <a:pt x="202" y="991"/>
                  </a:lnTo>
                  <a:lnTo>
                    <a:pt x="210" y="989"/>
                  </a:lnTo>
                  <a:lnTo>
                    <a:pt x="218" y="987"/>
                  </a:lnTo>
                  <a:close/>
                  <a:moveTo>
                    <a:pt x="170" y="667"/>
                  </a:moveTo>
                  <a:lnTo>
                    <a:pt x="348" y="640"/>
                  </a:lnTo>
                  <a:lnTo>
                    <a:pt x="356" y="639"/>
                  </a:lnTo>
                  <a:lnTo>
                    <a:pt x="364" y="639"/>
                  </a:lnTo>
                  <a:lnTo>
                    <a:pt x="373" y="639"/>
                  </a:lnTo>
                  <a:lnTo>
                    <a:pt x="380" y="641"/>
                  </a:lnTo>
                  <a:lnTo>
                    <a:pt x="389" y="644"/>
                  </a:lnTo>
                  <a:lnTo>
                    <a:pt x="396" y="647"/>
                  </a:lnTo>
                  <a:lnTo>
                    <a:pt x="403" y="651"/>
                  </a:lnTo>
                  <a:lnTo>
                    <a:pt x="410" y="656"/>
                  </a:lnTo>
                  <a:lnTo>
                    <a:pt x="416" y="660"/>
                  </a:lnTo>
                  <a:lnTo>
                    <a:pt x="421" y="666"/>
                  </a:lnTo>
                  <a:lnTo>
                    <a:pt x="427" y="672"/>
                  </a:lnTo>
                  <a:lnTo>
                    <a:pt x="432" y="679"/>
                  </a:lnTo>
                  <a:lnTo>
                    <a:pt x="435" y="686"/>
                  </a:lnTo>
                  <a:lnTo>
                    <a:pt x="439" y="693"/>
                  </a:lnTo>
                  <a:lnTo>
                    <a:pt x="442" y="702"/>
                  </a:lnTo>
                  <a:lnTo>
                    <a:pt x="443" y="711"/>
                  </a:lnTo>
                  <a:lnTo>
                    <a:pt x="443" y="711"/>
                  </a:lnTo>
                  <a:lnTo>
                    <a:pt x="444" y="719"/>
                  </a:lnTo>
                  <a:lnTo>
                    <a:pt x="444" y="727"/>
                  </a:lnTo>
                  <a:lnTo>
                    <a:pt x="443" y="736"/>
                  </a:lnTo>
                  <a:lnTo>
                    <a:pt x="442" y="743"/>
                  </a:lnTo>
                  <a:lnTo>
                    <a:pt x="440" y="752"/>
                  </a:lnTo>
                  <a:lnTo>
                    <a:pt x="437" y="759"/>
                  </a:lnTo>
                  <a:lnTo>
                    <a:pt x="432" y="766"/>
                  </a:lnTo>
                  <a:lnTo>
                    <a:pt x="428" y="772"/>
                  </a:lnTo>
                  <a:lnTo>
                    <a:pt x="423" y="779"/>
                  </a:lnTo>
                  <a:lnTo>
                    <a:pt x="417" y="785"/>
                  </a:lnTo>
                  <a:lnTo>
                    <a:pt x="411" y="790"/>
                  </a:lnTo>
                  <a:lnTo>
                    <a:pt x="404" y="795"/>
                  </a:lnTo>
                  <a:lnTo>
                    <a:pt x="397" y="798"/>
                  </a:lnTo>
                  <a:lnTo>
                    <a:pt x="389" y="802"/>
                  </a:lnTo>
                  <a:lnTo>
                    <a:pt x="381" y="805"/>
                  </a:lnTo>
                  <a:lnTo>
                    <a:pt x="373" y="806"/>
                  </a:lnTo>
                  <a:lnTo>
                    <a:pt x="195" y="834"/>
                  </a:lnTo>
                  <a:lnTo>
                    <a:pt x="187" y="835"/>
                  </a:lnTo>
                  <a:lnTo>
                    <a:pt x="178" y="835"/>
                  </a:lnTo>
                  <a:lnTo>
                    <a:pt x="170" y="834"/>
                  </a:lnTo>
                  <a:lnTo>
                    <a:pt x="162" y="832"/>
                  </a:lnTo>
                  <a:lnTo>
                    <a:pt x="153" y="830"/>
                  </a:lnTo>
                  <a:lnTo>
                    <a:pt x="146" y="826"/>
                  </a:lnTo>
                  <a:lnTo>
                    <a:pt x="139" y="823"/>
                  </a:lnTo>
                  <a:lnTo>
                    <a:pt x="133" y="818"/>
                  </a:lnTo>
                  <a:lnTo>
                    <a:pt x="126" y="813"/>
                  </a:lnTo>
                  <a:lnTo>
                    <a:pt x="120" y="808"/>
                  </a:lnTo>
                  <a:lnTo>
                    <a:pt x="116" y="802"/>
                  </a:lnTo>
                  <a:lnTo>
                    <a:pt x="110" y="795"/>
                  </a:lnTo>
                  <a:lnTo>
                    <a:pt x="107" y="787"/>
                  </a:lnTo>
                  <a:lnTo>
                    <a:pt x="104" y="780"/>
                  </a:lnTo>
                  <a:lnTo>
                    <a:pt x="100" y="771"/>
                  </a:lnTo>
                  <a:lnTo>
                    <a:pt x="99" y="764"/>
                  </a:lnTo>
                  <a:lnTo>
                    <a:pt x="99" y="764"/>
                  </a:lnTo>
                  <a:lnTo>
                    <a:pt x="98" y="755"/>
                  </a:lnTo>
                  <a:lnTo>
                    <a:pt x="98" y="746"/>
                  </a:lnTo>
                  <a:lnTo>
                    <a:pt x="99" y="738"/>
                  </a:lnTo>
                  <a:lnTo>
                    <a:pt x="100" y="730"/>
                  </a:lnTo>
                  <a:lnTo>
                    <a:pt x="103" y="723"/>
                  </a:lnTo>
                  <a:lnTo>
                    <a:pt x="106" y="715"/>
                  </a:lnTo>
                  <a:lnTo>
                    <a:pt x="110" y="707"/>
                  </a:lnTo>
                  <a:lnTo>
                    <a:pt x="115" y="701"/>
                  </a:lnTo>
                  <a:lnTo>
                    <a:pt x="120" y="694"/>
                  </a:lnTo>
                  <a:lnTo>
                    <a:pt x="125" y="689"/>
                  </a:lnTo>
                  <a:lnTo>
                    <a:pt x="132" y="684"/>
                  </a:lnTo>
                  <a:lnTo>
                    <a:pt x="138" y="679"/>
                  </a:lnTo>
                  <a:lnTo>
                    <a:pt x="146" y="675"/>
                  </a:lnTo>
                  <a:lnTo>
                    <a:pt x="153" y="672"/>
                  </a:lnTo>
                  <a:lnTo>
                    <a:pt x="161" y="668"/>
                  </a:lnTo>
                  <a:lnTo>
                    <a:pt x="170" y="667"/>
                  </a:lnTo>
                  <a:close/>
                  <a:moveTo>
                    <a:pt x="120" y="348"/>
                  </a:moveTo>
                  <a:lnTo>
                    <a:pt x="298" y="320"/>
                  </a:lnTo>
                  <a:lnTo>
                    <a:pt x="307" y="319"/>
                  </a:lnTo>
                  <a:lnTo>
                    <a:pt x="316" y="319"/>
                  </a:lnTo>
                  <a:lnTo>
                    <a:pt x="323" y="320"/>
                  </a:lnTo>
                  <a:lnTo>
                    <a:pt x="332" y="322"/>
                  </a:lnTo>
                  <a:lnTo>
                    <a:pt x="339" y="324"/>
                  </a:lnTo>
                  <a:lnTo>
                    <a:pt x="347" y="328"/>
                  </a:lnTo>
                  <a:lnTo>
                    <a:pt x="354" y="331"/>
                  </a:lnTo>
                  <a:lnTo>
                    <a:pt x="361" y="335"/>
                  </a:lnTo>
                  <a:lnTo>
                    <a:pt x="367" y="341"/>
                  </a:lnTo>
                  <a:lnTo>
                    <a:pt x="373" y="346"/>
                  </a:lnTo>
                  <a:lnTo>
                    <a:pt x="378" y="353"/>
                  </a:lnTo>
                  <a:lnTo>
                    <a:pt x="383" y="359"/>
                  </a:lnTo>
                  <a:lnTo>
                    <a:pt x="387" y="367"/>
                  </a:lnTo>
                  <a:lnTo>
                    <a:pt x="390" y="374"/>
                  </a:lnTo>
                  <a:lnTo>
                    <a:pt x="392" y="383"/>
                  </a:lnTo>
                  <a:lnTo>
                    <a:pt x="394" y="390"/>
                  </a:lnTo>
                  <a:lnTo>
                    <a:pt x="394" y="390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6"/>
                  </a:lnTo>
                  <a:lnTo>
                    <a:pt x="392" y="424"/>
                  </a:lnTo>
                  <a:lnTo>
                    <a:pt x="390" y="432"/>
                  </a:lnTo>
                  <a:lnTo>
                    <a:pt x="387" y="439"/>
                  </a:lnTo>
                  <a:lnTo>
                    <a:pt x="384" y="447"/>
                  </a:lnTo>
                  <a:lnTo>
                    <a:pt x="379" y="453"/>
                  </a:lnTo>
                  <a:lnTo>
                    <a:pt x="374" y="460"/>
                  </a:lnTo>
                  <a:lnTo>
                    <a:pt x="368" y="465"/>
                  </a:lnTo>
                  <a:lnTo>
                    <a:pt x="362" y="471"/>
                  </a:lnTo>
                  <a:lnTo>
                    <a:pt x="356" y="475"/>
                  </a:lnTo>
                  <a:lnTo>
                    <a:pt x="348" y="479"/>
                  </a:lnTo>
                  <a:lnTo>
                    <a:pt x="340" y="482"/>
                  </a:lnTo>
                  <a:lnTo>
                    <a:pt x="333" y="485"/>
                  </a:lnTo>
                  <a:lnTo>
                    <a:pt x="324" y="487"/>
                  </a:lnTo>
                  <a:lnTo>
                    <a:pt x="146" y="514"/>
                  </a:lnTo>
                  <a:lnTo>
                    <a:pt x="137" y="515"/>
                  </a:lnTo>
                  <a:lnTo>
                    <a:pt x="129" y="515"/>
                  </a:lnTo>
                  <a:lnTo>
                    <a:pt x="121" y="514"/>
                  </a:lnTo>
                  <a:lnTo>
                    <a:pt x="112" y="513"/>
                  </a:lnTo>
                  <a:lnTo>
                    <a:pt x="105" y="511"/>
                  </a:lnTo>
                  <a:lnTo>
                    <a:pt x="97" y="507"/>
                  </a:lnTo>
                  <a:lnTo>
                    <a:pt x="90" y="503"/>
                  </a:lnTo>
                  <a:lnTo>
                    <a:pt x="83" y="499"/>
                  </a:lnTo>
                  <a:lnTo>
                    <a:pt x="77" y="493"/>
                  </a:lnTo>
                  <a:lnTo>
                    <a:pt x="71" y="488"/>
                  </a:lnTo>
                  <a:lnTo>
                    <a:pt x="66" y="481"/>
                  </a:lnTo>
                  <a:lnTo>
                    <a:pt x="62" y="475"/>
                  </a:lnTo>
                  <a:lnTo>
                    <a:pt x="57" y="468"/>
                  </a:lnTo>
                  <a:lnTo>
                    <a:pt x="54" y="461"/>
                  </a:lnTo>
                  <a:lnTo>
                    <a:pt x="52" y="452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49" y="435"/>
                  </a:lnTo>
                  <a:lnTo>
                    <a:pt x="49" y="427"/>
                  </a:lnTo>
                  <a:lnTo>
                    <a:pt x="50" y="419"/>
                  </a:lnTo>
                  <a:lnTo>
                    <a:pt x="52" y="410"/>
                  </a:lnTo>
                  <a:lnTo>
                    <a:pt x="54" y="402"/>
                  </a:lnTo>
                  <a:lnTo>
                    <a:pt x="57" y="395"/>
                  </a:lnTo>
                  <a:lnTo>
                    <a:pt x="61" y="388"/>
                  </a:lnTo>
                  <a:lnTo>
                    <a:pt x="66" y="381"/>
                  </a:lnTo>
                  <a:lnTo>
                    <a:pt x="70" y="375"/>
                  </a:lnTo>
                  <a:lnTo>
                    <a:pt x="77" y="369"/>
                  </a:lnTo>
                  <a:lnTo>
                    <a:pt x="82" y="363"/>
                  </a:lnTo>
                  <a:lnTo>
                    <a:pt x="89" y="359"/>
                  </a:lnTo>
                  <a:lnTo>
                    <a:pt x="96" y="356"/>
                  </a:lnTo>
                  <a:lnTo>
                    <a:pt x="104" y="352"/>
                  </a:lnTo>
                  <a:lnTo>
                    <a:pt x="112" y="349"/>
                  </a:lnTo>
                  <a:lnTo>
                    <a:pt x="120" y="348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1577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4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更新设备提建议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 userDrawn="1"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613501" y="2147027"/>
            <a:ext cx="3665998" cy="2655086"/>
            <a:chOff x="6435407" y="1726552"/>
            <a:chExt cx="5027572" cy="3853631"/>
          </a:xfrm>
        </p:grpSpPr>
        <p:sp>
          <p:nvSpPr>
            <p:cNvPr id="3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7" name="矩形 206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8" name="矩形 207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9" name="矩形 208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0" name="矩形 209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3" name="矩形 212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4" name="矩形 213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5" name="矩形 214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6" name="矩形 215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7" name="矩形 216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8" name="矩形 217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9" name="矩形 218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0" name="矩形 219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1" name="矩形 220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2" name="椭圆 221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pic>
          <p:nvPicPr>
            <p:cNvPr id="227" name="图片 2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228" name="组合 227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229" name="矩形 228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0" name="矩形 229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1" name="矩形 230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2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3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4" name="矩形 233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5" name="矩形 234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6" name="矩形 235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7" name="矩形 236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8" name="矩形 237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9" name="矩形 238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0" name="矩形 239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1" name="矩形 240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2" name="矩形 241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3" name="矩形 242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4" name="矩形 243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5" name="矩形 244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6" name="矩形 245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7" name="矩形 246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8" name="矩形 247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9" name="矩形 248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0" name="矩形 249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1" name="矩形 250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2" name="矩形 251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3" name="矩形 252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4" name="矩形 253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5" name="椭圆 254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6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7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8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9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0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1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2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3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4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5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6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7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8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9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0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1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2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3" name="矩形 272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4" name="矩形 273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5" name="矩形 274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6" name="矩形 275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7" name="矩形 276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8" name="矩形 277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9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0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1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2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3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4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5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pic>
            <p:nvPicPr>
              <p:cNvPr id="286" name="图片 2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287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8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  <p:sp>
        <p:nvSpPr>
          <p:cNvPr id="23" name="同侧圆角矩形 22"/>
          <p:cNvSpPr/>
          <p:nvPr userDrawn="1"/>
        </p:nvSpPr>
        <p:spPr>
          <a:xfrm>
            <a:off x="9599295" y="6305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同侧圆角矩形 19"/>
          <p:cNvSpPr/>
          <p:nvPr userDrawn="1"/>
        </p:nvSpPr>
        <p:spPr>
          <a:xfrm>
            <a:off x="8150860" y="6305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同侧圆角矩形 24"/>
          <p:cNvSpPr/>
          <p:nvPr userDrawn="1"/>
        </p:nvSpPr>
        <p:spPr>
          <a:xfrm>
            <a:off x="6737350" y="62039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同侧圆角矩形 23"/>
          <p:cNvSpPr/>
          <p:nvPr userDrawn="1"/>
        </p:nvSpPr>
        <p:spPr>
          <a:xfrm>
            <a:off x="529780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509270"/>
            <a:ext cx="1450975" cy="50228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53149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520700"/>
            <a:ext cx="1450975" cy="49085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514350"/>
            <a:ext cx="1450975" cy="50228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541020"/>
            <a:ext cx="1450975" cy="4705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46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第四单元 探秘智能机器人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26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13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翻译快捷更方便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7.svg"/><Relationship Id="rId3" Type="http://schemas.openxmlformats.org/officeDocument/2006/relationships/tags" Target="../tags/tag46.xml"/><Relationship Id="rId7" Type="http://schemas.openxmlformats.org/officeDocument/2006/relationships/image" Target="../media/image41.svg"/><Relationship Id="rId12" Type="http://schemas.openxmlformats.org/officeDocument/2006/relationships/image" Target="../media/image32.png"/><Relationship Id="rId17" Type="http://schemas.openxmlformats.org/officeDocument/2006/relationships/image" Target="../media/image51.svg"/><Relationship Id="rId2" Type="http://schemas.openxmlformats.org/officeDocument/2006/relationships/tags" Target="../tags/tag45.xml"/><Relationship Id="rId16" Type="http://schemas.openxmlformats.org/officeDocument/2006/relationships/image" Target="../media/image34.png"/><Relationship Id="rId1" Type="http://schemas.openxmlformats.org/officeDocument/2006/relationships/tags" Target="../tags/tag44.xml"/><Relationship Id="rId6" Type="http://schemas.openxmlformats.org/officeDocument/2006/relationships/image" Target="../media/image29.png"/><Relationship Id="rId11" Type="http://schemas.openxmlformats.org/officeDocument/2006/relationships/image" Target="../media/image45.svg"/><Relationship Id="rId5" Type="http://schemas.openxmlformats.org/officeDocument/2006/relationships/image" Target="../media/image28.png"/><Relationship Id="rId15" Type="http://schemas.openxmlformats.org/officeDocument/2006/relationships/image" Target="../media/image49.sv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43.sv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5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png"/><Relationship Id="rId4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63.sv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9" Type="http://schemas.openxmlformats.org/officeDocument/2006/relationships/image" Target="../media/image9.svg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34" Type="http://schemas.openxmlformats.org/officeDocument/2006/relationships/slideLayout" Target="../slideLayouts/slideLayout9.xml"/><Relationship Id="rId42" Type="http://schemas.openxmlformats.org/officeDocument/2006/relationships/image" Target="../media/image10.png"/><Relationship Id="rId47" Type="http://schemas.openxmlformats.org/officeDocument/2006/relationships/image" Target="../media/image17.svg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33" Type="http://schemas.openxmlformats.org/officeDocument/2006/relationships/tags" Target="../tags/tag38.xml"/><Relationship Id="rId38" Type="http://schemas.openxmlformats.org/officeDocument/2006/relationships/image" Target="../media/image8.png"/><Relationship Id="rId46" Type="http://schemas.openxmlformats.org/officeDocument/2006/relationships/image" Target="../media/image12.png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openxmlformats.org/officeDocument/2006/relationships/tags" Target="../tags/tag34.xml"/><Relationship Id="rId41" Type="http://schemas.openxmlformats.org/officeDocument/2006/relationships/image" Target="../media/image11.sv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32" Type="http://schemas.openxmlformats.org/officeDocument/2006/relationships/tags" Target="../tags/tag37.xml"/><Relationship Id="rId37" Type="http://schemas.openxmlformats.org/officeDocument/2006/relationships/image" Target="../media/image7.png"/><Relationship Id="rId40" Type="http://schemas.openxmlformats.org/officeDocument/2006/relationships/image" Target="../media/image9.png"/><Relationship Id="rId45" Type="http://schemas.openxmlformats.org/officeDocument/2006/relationships/image" Target="../media/image15.svg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36" Type="http://schemas.openxmlformats.org/officeDocument/2006/relationships/image" Target="../media/image6.png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31" Type="http://schemas.openxmlformats.org/officeDocument/2006/relationships/tags" Target="../tags/tag36.xml"/><Relationship Id="rId44" Type="http://schemas.openxmlformats.org/officeDocument/2006/relationships/image" Target="../media/image11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30" Type="http://schemas.openxmlformats.org/officeDocument/2006/relationships/tags" Target="../tags/tag35.xml"/><Relationship Id="rId35" Type="http://schemas.openxmlformats.org/officeDocument/2006/relationships/notesSlide" Target="../notesSlides/notesSlide1.xml"/><Relationship Id="rId43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50.xml"/><Relationship Id="rId7" Type="http://schemas.openxmlformats.org/officeDocument/2006/relationships/image" Target="../media/image41.sv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48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9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jpe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1.xml"/><Relationship Id="rId6" Type="http://schemas.openxmlformats.org/officeDocument/2006/relationships/image" Target="../media/image17.jpeg"/><Relationship Id="rId11" Type="http://schemas.openxmlformats.org/officeDocument/2006/relationships/image" Target="../media/image27.svg"/><Relationship Id="rId5" Type="http://schemas.openxmlformats.org/officeDocument/2006/relationships/image" Target="../media/image16.jpeg"/><Relationship Id="rId15" Type="http://schemas.openxmlformats.org/officeDocument/2006/relationships/image" Target="../media/image31.sv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5.sv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1.png"/><Relationship Id="rId3" Type="http://schemas.openxmlformats.org/officeDocument/2006/relationships/video" Target="../media/media1.mp4"/><Relationship Id="rId7" Type="http://schemas.openxmlformats.org/officeDocument/2006/relationships/image" Target="../media/image24.png"/><Relationship Id="rId12" Type="http://schemas.openxmlformats.org/officeDocument/2006/relationships/image" Target="../media/image27.svg"/><Relationship Id="rId17" Type="http://schemas.openxmlformats.org/officeDocument/2006/relationships/image" Target="../media/image25.png"/><Relationship Id="rId2" Type="http://schemas.microsoft.com/office/2007/relationships/media" Target="../media/media1.mp4"/><Relationship Id="rId16" Type="http://schemas.openxmlformats.org/officeDocument/2006/relationships/image" Target="../media/image31.svg"/><Relationship Id="rId1" Type="http://schemas.openxmlformats.org/officeDocument/2006/relationships/tags" Target="../tags/tag42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2.png"/><Relationship Id="rId10" Type="http://schemas.openxmlformats.org/officeDocument/2006/relationships/image" Target="../media/image25.sv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9.png"/><Relationship Id="rId1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12" Type="http://schemas.openxmlformats.org/officeDocument/2006/relationships/image" Target="../media/image29.sv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8.svg"/><Relationship Id="rId1" Type="http://schemas.openxmlformats.org/officeDocument/2006/relationships/tags" Target="../tags/tag43.xml"/><Relationship Id="rId6" Type="http://schemas.openxmlformats.org/officeDocument/2006/relationships/image" Target="../media/image26.png"/><Relationship Id="rId11" Type="http://schemas.openxmlformats.org/officeDocument/2006/relationships/image" Target="../media/image21.png"/><Relationship Id="rId5" Type="http://schemas.openxmlformats.org/officeDocument/2006/relationships/hyperlink" Target="https://coding.qq.com/teaching/creative-lab/" TargetMode="External"/><Relationship Id="rId15" Type="http://schemas.openxmlformats.org/officeDocument/2006/relationships/image" Target="../media/image27.png"/><Relationship Id="rId10" Type="http://schemas.openxmlformats.org/officeDocument/2006/relationships/image" Target="../media/image27.svg"/><Relationship Id="rId4" Type="http://schemas.openxmlformats.org/officeDocument/2006/relationships/image" Target="../media/image23.png"/><Relationship Id="rId9" Type="http://schemas.openxmlformats.org/officeDocument/2006/relationships/image" Target="../media/image20.png"/><Relationship Id="rId1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846830" y="1173125"/>
            <a:ext cx="6104386" cy="2115067"/>
          </a:xfrm>
        </p:spPr>
        <p:txBody>
          <a:bodyPr>
            <a:noAutofit/>
          </a:bodyPr>
          <a:lstStyle/>
          <a:p>
            <a:r>
              <a:rPr lang="zh-CN" altLang="en-US" sz="6600" dirty="0"/>
              <a:t>翻译快捷更方便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3948304" y="3441947"/>
            <a:ext cx="3073933" cy="717136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机器翻译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909445" y="4438650"/>
            <a:ext cx="3853180" cy="387350"/>
          </a:xfrm>
        </p:spPr>
        <p:txBody>
          <a:bodyPr>
            <a:noAutofit/>
          </a:bodyPr>
          <a:lstStyle/>
          <a:p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合肥市六安路小学中铁国际城校区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5677801" y="4438867"/>
            <a:ext cx="2128598" cy="387110"/>
          </a:xfrm>
        </p:spPr>
        <p:txBody>
          <a:bodyPr>
            <a:noAutofit/>
          </a:bodyPr>
          <a:lstStyle/>
          <a:p>
            <a:r>
              <a:rPr lang="zh-CN" altLang="en-US" sz="1800" dirty="0">
                <a:effectLst/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王夕舾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56578" y="1403092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13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课 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41900" y="567945"/>
            <a:ext cx="291830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单元 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探秘智能机器人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六年级下册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2" grpId="0"/>
      <p:bldP spid="12" grpId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988695" y="1238885"/>
            <a:ext cx="6005830" cy="574675"/>
          </a:xfrm>
          <a:noFill/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活动</a:t>
            </a: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：掌握自动翻译的步骤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264285" y="2032635"/>
            <a:ext cx="10044430" cy="535305"/>
            <a:chOff x="1991" y="3371"/>
            <a:chExt cx="15818" cy="843"/>
          </a:xfrm>
        </p:grpSpPr>
        <p:pic>
          <p:nvPicPr>
            <p:cNvPr id="6" name="图片 5" descr="交流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991" y="3476"/>
              <a:ext cx="738" cy="73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3"/>
              </p:custDataLst>
            </p:nvPr>
          </p:nvSpPr>
          <p:spPr>
            <a:xfrm flipH="1">
              <a:off x="2729" y="3371"/>
              <a:ext cx="15080" cy="843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dirty="0">
                  <a:solidFill>
                    <a:schemeClr val="accent1">
                      <a:lumMod val="75000"/>
                    </a:schemeClr>
                  </a:solidFill>
                </a:rPr>
                <a:t>要实现机器人的自动翻译，需要考虑场景、用户需求等因素，请拖动步骤进行正确的排序：</a:t>
              </a:r>
              <a:r>
                <a:rPr lang="en-US" altLang="zh-CN" dirty="0">
                  <a:solidFill>
                    <a:schemeClr val="accent1">
                      <a:lumMod val="75000"/>
                    </a:schemeClr>
                  </a:solidFill>
                </a:rPr>
                <a:t>               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120900" y="2880995"/>
            <a:ext cx="1740535" cy="502920"/>
            <a:chOff x="2354" y="4537"/>
            <a:chExt cx="2741" cy="792"/>
          </a:xfrm>
        </p:grpSpPr>
        <p:sp>
          <p:nvSpPr>
            <p:cNvPr id="10" name="文本框 9"/>
            <p:cNvSpPr txBox="1"/>
            <p:nvPr/>
          </p:nvSpPr>
          <p:spPr>
            <a:xfrm>
              <a:off x="3146" y="4627"/>
              <a:ext cx="1949" cy="628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xmlns="" type="text"/>
                </a:ext>
              </a:extLst>
            </a:bodyPr>
            <a:lstStyle/>
            <a:p>
              <a:pPr algn="l"/>
              <a:r>
                <a:rPr lang="zh-CN" altLang="en-US" sz="20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设计场景</a:t>
              </a:r>
            </a:p>
          </p:txBody>
        </p:sp>
        <p:pic>
          <p:nvPicPr>
            <p:cNvPr id="5" name="图片 4" descr="设计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354" y="4537"/>
              <a:ext cx="792" cy="792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1066165" y="3480302"/>
            <a:ext cx="9726295" cy="1799723"/>
            <a:chOff x="1558" y="6219"/>
            <a:chExt cx="15317" cy="2834"/>
          </a:xfrm>
        </p:grpSpPr>
        <p:grpSp>
          <p:nvGrpSpPr>
            <p:cNvPr id="3" name="组合 2"/>
            <p:cNvGrpSpPr/>
            <p:nvPr/>
          </p:nvGrpSpPr>
          <p:grpSpPr>
            <a:xfrm>
              <a:off x="1558" y="6219"/>
              <a:ext cx="15317" cy="2834"/>
              <a:chOff x="2388" y="2863"/>
              <a:chExt cx="4806" cy="6190"/>
            </a:xfrm>
          </p:grpSpPr>
          <p:sp>
            <p:nvSpPr>
              <p:cNvPr id="4" name="矩形: 圆角 11"/>
              <p:cNvSpPr/>
              <p:nvPr>
                <p:custDataLst>
                  <p:tags r:id="rId1"/>
                </p:custDataLst>
              </p:nvPr>
            </p:nvSpPr>
            <p:spPr>
              <a:xfrm>
                <a:off x="2388" y="3533"/>
                <a:ext cx="4806" cy="5520"/>
              </a:xfrm>
              <a:prstGeom prst="roundRect">
                <a:avLst>
                  <a:gd name="adj" fmla="val 6279"/>
                </a:avLst>
              </a:prstGeom>
              <a:solidFill>
                <a:srgbClr val="DBE9FA">
                  <a:alpha val="47000"/>
                </a:srgbClr>
              </a:solidFill>
              <a:ln>
                <a:solidFill>
                  <a:schemeClr val="accent1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4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2388" y="2863"/>
                <a:ext cx="1754" cy="1841"/>
              </a:xfrm>
              <a:prstGeom prst="roundRect">
                <a:avLst>
                  <a:gd name="adj" fmla="val 14047"/>
                </a:avLst>
              </a:prstGeom>
              <a:gradFill>
                <a:gsLst>
                  <a:gs pos="0">
                    <a:srgbClr val="E9BD44">
                      <a:lumMod val="60000"/>
                      <a:lumOff val="40000"/>
                    </a:srgbClr>
                  </a:gs>
                  <a:gs pos="50000">
                    <a:srgbClr val="E9BD44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180000" tIns="45720" rIns="91440" bIns="45720" rtlCol="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b="1" i="0" u="none" strike="noStrike" kern="0" cap="none" spc="30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实现自动翻译的步骤是：</a:t>
                </a: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2259" y="7499"/>
              <a:ext cx="12800" cy="580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xmlns="" type="text"/>
                </a:ext>
              </a:extLst>
            </a:bodyPr>
            <a:lstStyle/>
            <a:p>
              <a:pPr algn="l"/>
              <a:r>
                <a:rPr lang="en-US" altLang="zh-CN" sz="1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                   </a:t>
              </a:r>
              <a:r>
                <a:rPr lang="en-US" altLang="zh-CN" sz="18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→</a:t>
              </a:r>
              <a:r>
                <a:rPr lang="en-US" altLang="zh-CN" sz="1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                                       </a:t>
              </a:r>
              <a:r>
                <a:rPr lang="en-US" altLang="zh-CN" sz="18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  → </a:t>
              </a:r>
              <a:r>
                <a:rPr lang="en-US" altLang="zh-CN" sz="1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                                    </a:t>
              </a:r>
              <a:r>
                <a:rPr lang="en-US" altLang="zh-CN" sz="18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→</a:t>
              </a:r>
              <a:r>
                <a:rPr lang="en-US" altLang="zh-CN" sz="1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                               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295140" y="2850515"/>
            <a:ext cx="1696720" cy="533400"/>
            <a:chOff x="5586" y="4465"/>
            <a:chExt cx="2672" cy="840"/>
          </a:xfrm>
        </p:grpSpPr>
        <p:sp>
          <p:nvSpPr>
            <p:cNvPr id="12" name="文本框 11"/>
            <p:cNvSpPr txBox="1"/>
            <p:nvPr/>
          </p:nvSpPr>
          <p:spPr>
            <a:xfrm>
              <a:off x="6310" y="4669"/>
              <a:ext cx="1949" cy="628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xmlns="" type="text"/>
                </a:ext>
              </a:extLst>
            </a:bodyPr>
            <a:lstStyle/>
            <a:p>
              <a:pPr algn="l"/>
              <a:r>
                <a:rPr lang="zh-CN" altLang="en-US" sz="20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编写程序</a:t>
              </a:r>
            </a:p>
          </p:txBody>
        </p:sp>
        <p:pic>
          <p:nvPicPr>
            <p:cNvPr id="16" name="图片 15" descr="写代码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5586" y="4465"/>
              <a:ext cx="841" cy="841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6389370" y="2851150"/>
            <a:ext cx="1752600" cy="532765"/>
            <a:chOff x="9003" y="4410"/>
            <a:chExt cx="2760" cy="839"/>
          </a:xfrm>
        </p:grpSpPr>
        <p:sp>
          <p:nvSpPr>
            <p:cNvPr id="13" name="文本框 12"/>
            <p:cNvSpPr txBox="1"/>
            <p:nvPr/>
          </p:nvSpPr>
          <p:spPr>
            <a:xfrm>
              <a:off x="9707" y="4621"/>
              <a:ext cx="2057" cy="628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xmlns="" type="text"/>
                </a:ext>
              </a:extLst>
            </a:bodyPr>
            <a:lstStyle/>
            <a:p>
              <a:pPr algn="l"/>
              <a:r>
                <a:rPr lang="zh-CN" altLang="en-US" sz="20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测试程序</a:t>
              </a:r>
            </a:p>
          </p:txBody>
        </p:sp>
        <p:pic>
          <p:nvPicPr>
            <p:cNvPr id="18" name="图片 17" descr="程序员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9003" y="4410"/>
              <a:ext cx="755" cy="75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8260080" y="2900045"/>
            <a:ext cx="1682115" cy="483870"/>
            <a:chOff x="15025" y="4861"/>
            <a:chExt cx="2649" cy="762"/>
          </a:xfrm>
        </p:grpSpPr>
        <p:sp>
          <p:nvSpPr>
            <p:cNvPr id="15" name="文本框 14"/>
            <p:cNvSpPr txBox="1"/>
            <p:nvPr/>
          </p:nvSpPr>
          <p:spPr>
            <a:xfrm>
              <a:off x="15631" y="4912"/>
              <a:ext cx="2043" cy="628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xmlns="" type="text"/>
                </a:ext>
              </a:extLst>
            </a:bodyPr>
            <a:lstStyle/>
            <a:p>
              <a:pPr algn="l"/>
              <a:r>
                <a:rPr lang="en-US" altLang="zh-CN" sz="20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Wingdings 2" panose="05020102010507070707" charset="0"/>
                </a:rPr>
                <a:t> </a:t>
              </a:r>
              <a:r>
                <a:rPr lang="zh-CN" altLang="en-US" sz="20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Wingdings 2" panose="05020102010507070707" charset="0"/>
                </a:rPr>
                <a:t>设计算法</a:t>
              </a:r>
            </a:p>
          </p:txBody>
        </p:sp>
        <p:pic>
          <p:nvPicPr>
            <p:cNvPr id="20" name="图片 19" descr="流程图"/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5025" y="4861"/>
              <a:ext cx="762" cy="762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1567815" y="5455920"/>
            <a:ext cx="8952230" cy="567690"/>
            <a:chOff x="2469" y="8592"/>
            <a:chExt cx="14098" cy="894"/>
          </a:xfrm>
        </p:grpSpPr>
        <p:grpSp>
          <p:nvGrpSpPr>
            <p:cNvPr id="27" name="组合 26"/>
            <p:cNvGrpSpPr/>
            <p:nvPr/>
          </p:nvGrpSpPr>
          <p:grpSpPr>
            <a:xfrm>
              <a:off x="2469" y="8592"/>
              <a:ext cx="14099" cy="894"/>
              <a:chOff x="3006" y="8606"/>
              <a:chExt cx="14099" cy="894"/>
            </a:xfrm>
          </p:grpSpPr>
          <p:grpSp>
            <p:nvGrpSpPr>
              <p:cNvPr id="25" name="组合 24" descr="7b0a202020202274657874626f78223a2022220a7d0a"/>
              <p:cNvGrpSpPr/>
              <p:nvPr/>
            </p:nvGrpSpPr>
            <p:grpSpPr>
              <a:xfrm>
                <a:off x="3433" y="8606"/>
                <a:ext cx="13672" cy="825"/>
                <a:chOff x="5818" y="3805"/>
                <a:chExt cx="7443" cy="3173"/>
              </a:xfrm>
            </p:grpSpPr>
            <p:grpSp>
              <p:nvGrpSpPr>
                <p:cNvPr id="133" name="组合 132"/>
                <p:cNvGrpSpPr/>
                <p:nvPr/>
              </p:nvGrpSpPr>
              <p:grpSpPr>
                <a:xfrm>
                  <a:off x="5818" y="3805"/>
                  <a:ext cx="7443" cy="3173"/>
                  <a:chOff x="3438526" y="2281238"/>
                  <a:chExt cx="5314950" cy="2265363"/>
                </a:xfrm>
                <a:gradFill>
                  <a:gsLst>
                    <a:gs pos="100000">
                      <a:srgbClr val="483AD6"/>
                    </a:gs>
                    <a:gs pos="0">
                      <a:srgbClr val="F76B42"/>
                    </a:gs>
                  </a:gsLst>
                  <a:lin ang="2700000" scaled="0"/>
                </a:gradFill>
              </p:grpSpPr>
              <p:sp>
                <p:nvSpPr>
                  <p:cNvPr id="117" name="Freeform 104"/>
                  <p:cNvSpPr/>
                  <p:nvPr/>
                </p:nvSpPr>
                <p:spPr bwMode="auto">
                  <a:xfrm>
                    <a:off x="7807326" y="22812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18" name="Freeform 105"/>
                  <p:cNvSpPr/>
                  <p:nvPr/>
                </p:nvSpPr>
                <p:spPr bwMode="auto">
                  <a:xfrm>
                    <a:off x="7994651" y="2281238"/>
                    <a:ext cx="117475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19" name="Freeform 106"/>
                  <p:cNvSpPr/>
                  <p:nvPr/>
                </p:nvSpPr>
                <p:spPr bwMode="auto">
                  <a:xfrm>
                    <a:off x="8180388" y="22812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0" name="Freeform 107"/>
                  <p:cNvSpPr/>
                  <p:nvPr/>
                </p:nvSpPr>
                <p:spPr bwMode="auto">
                  <a:xfrm>
                    <a:off x="8367713" y="22812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1" name="Freeform 108"/>
                  <p:cNvSpPr/>
                  <p:nvPr/>
                </p:nvSpPr>
                <p:spPr bwMode="auto">
                  <a:xfrm>
                    <a:off x="4143376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2" name="Freeform 109"/>
                  <p:cNvSpPr/>
                  <p:nvPr/>
                </p:nvSpPr>
                <p:spPr bwMode="auto">
                  <a:xfrm>
                    <a:off x="3960813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3" name="Freeform 110"/>
                  <p:cNvSpPr/>
                  <p:nvPr/>
                </p:nvSpPr>
                <p:spPr bwMode="auto">
                  <a:xfrm>
                    <a:off x="3778251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2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4" name="Freeform 111"/>
                  <p:cNvSpPr/>
                  <p:nvPr/>
                </p:nvSpPr>
                <p:spPr bwMode="auto">
                  <a:xfrm>
                    <a:off x="4325938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5" name="Freeform 112"/>
                  <p:cNvSpPr/>
                  <p:nvPr/>
                </p:nvSpPr>
                <p:spPr bwMode="auto">
                  <a:xfrm>
                    <a:off x="4508501" y="4427538"/>
                    <a:ext cx="117475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6" name="Freeform 113"/>
                  <p:cNvSpPr/>
                  <p:nvPr/>
                </p:nvSpPr>
                <p:spPr bwMode="auto">
                  <a:xfrm>
                    <a:off x="4691063" y="4427538"/>
                    <a:ext cx="117475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0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7" name="Freeform 114"/>
                  <p:cNvSpPr>
                    <a:spLocks noEditPoints="1"/>
                  </p:cNvSpPr>
                  <p:nvPr/>
                </p:nvSpPr>
                <p:spPr bwMode="auto">
                  <a:xfrm>
                    <a:off x="8099426" y="4030663"/>
                    <a:ext cx="514350" cy="414338"/>
                  </a:xfrm>
                  <a:custGeom>
                    <a:avLst/>
                    <a:gdLst>
                      <a:gd name="T0" fmla="*/ 37 w 121"/>
                      <a:gd name="T1" fmla="*/ 49 h 97"/>
                      <a:gd name="T2" fmla="*/ 19 w 121"/>
                      <a:gd name="T3" fmla="*/ 65 h 97"/>
                      <a:gd name="T4" fmla="*/ 0 w 121"/>
                      <a:gd name="T5" fmla="*/ 89 h 97"/>
                      <a:gd name="T6" fmla="*/ 4 w 121"/>
                      <a:gd name="T7" fmla="*/ 94 h 97"/>
                      <a:gd name="T8" fmla="*/ 36 w 121"/>
                      <a:gd name="T9" fmla="*/ 83 h 97"/>
                      <a:gd name="T10" fmla="*/ 51 w 121"/>
                      <a:gd name="T11" fmla="*/ 73 h 97"/>
                      <a:gd name="T12" fmla="*/ 118 w 121"/>
                      <a:gd name="T13" fmla="*/ 25 h 97"/>
                      <a:gd name="T14" fmla="*/ 120 w 121"/>
                      <a:gd name="T15" fmla="*/ 23 h 97"/>
                      <a:gd name="T16" fmla="*/ 120 w 121"/>
                      <a:gd name="T17" fmla="*/ 19 h 97"/>
                      <a:gd name="T18" fmla="*/ 111 w 121"/>
                      <a:gd name="T19" fmla="*/ 4 h 97"/>
                      <a:gd name="T20" fmla="*/ 103 w 121"/>
                      <a:gd name="T21" fmla="*/ 0 h 97"/>
                      <a:gd name="T22" fmla="*/ 101 w 121"/>
                      <a:gd name="T23" fmla="*/ 1 h 97"/>
                      <a:gd name="T24" fmla="*/ 97 w 121"/>
                      <a:gd name="T25" fmla="*/ 3 h 97"/>
                      <a:gd name="T26" fmla="*/ 37 w 121"/>
                      <a:gd name="T27" fmla="*/ 49 h 97"/>
                      <a:gd name="T28" fmla="*/ 54 w 121"/>
                      <a:gd name="T29" fmla="*/ 42 h 97"/>
                      <a:gd name="T30" fmla="*/ 97 w 121"/>
                      <a:gd name="T31" fmla="*/ 9 h 97"/>
                      <a:gd name="T32" fmla="*/ 107 w 121"/>
                      <a:gd name="T33" fmla="*/ 19 h 97"/>
                      <a:gd name="T34" fmla="*/ 111 w 121"/>
                      <a:gd name="T35" fmla="*/ 24 h 97"/>
                      <a:gd name="T36" fmla="*/ 49 w 121"/>
                      <a:gd name="T37" fmla="*/ 70 h 97"/>
                      <a:gd name="T38" fmla="*/ 39 w 121"/>
                      <a:gd name="T39" fmla="*/ 53 h 97"/>
                      <a:gd name="T40" fmla="*/ 52 w 121"/>
                      <a:gd name="T41" fmla="*/ 44 h 97"/>
                      <a:gd name="T42" fmla="*/ 63 w 121"/>
                      <a:gd name="T43" fmla="*/ 60 h 97"/>
                      <a:gd name="T44" fmla="*/ 54 w 121"/>
                      <a:gd name="T45" fmla="*/ 42 h 97"/>
                      <a:gd name="T46" fmla="*/ 105 w 121"/>
                      <a:gd name="T47" fmla="*/ 5 h 97"/>
                      <a:gd name="T48" fmla="*/ 116 w 121"/>
                      <a:gd name="T49" fmla="*/ 20 h 97"/>
                      <a:gd name="T50" fmla="*/ 111 w 121"/>
                      <a:gd name="T51" fmla="*/ 24 h 97"/>
                      <a:gd name="T52" fmla="*/ 111 w 121"/>
                      <a:gd name="T53" fmla="*/ 21 h 97"/>
                      <a:gd name="T54" fmla="*/ 100 w 121"/>
                      <a:gd name="T55" fmla="*/ 6 h 97"/>
                      <a:gd name="T56" fmla="*/ 103 w 121"/>
                      <a:gd name="T57" fmla="*/ 4 h 97"/>
                      <a:gd name="T58" fmla="*/ 105 w 121"/>
                      <a:gd name="T59" fmla="*/ 5 h 97"/>
                      <a:gd name="T60" fmla="*/ 36 w 121"/>
                      <a:gd name="T61" fmla="*/ 55 h 97"/>
                      <a:gd name="T62" fmla="*/ 45 w 121"/>
                      <a:gd name="T63" fmla="*/ 69 h 97"/>
                      <a:gd name="T64" fmla="*/ 48 w 121"/>
                      <a:gd name="T65" fmla="*/ 71 h 97"/>
                      <a:gd name="T66" fmla="*/ 41 w 121"/>
                      <a:gd name="T67" fmla="*/ 76 h 97"/>
                      <a:gd name="T68" fmla="*/ 38 w 121"/>
                      <a:gd name="T69" fmla="*/ 78 h 97"/>
                      <a:gd name="T70" fmla="*/ 28 w 121"/>
                      <a:gd name="T71" fmla="*/ 61 h 97"/>
                      <a:gd name="T72" fmla="*/ 36 w 121"/>
                      <a:gd name="T73" fmla="*/ 55 h 97"/>
                      <a:gd name="T74" fmla="*/ 35 w 121"/>
                      <a:gd name="T75" fmla="*/ 79 h 97"/>
                      <a:gd name="T76" fmla="*/ 6 w 121"/>
                      <a:gd name="T77" fmla="*/ 91 h 97"/>
                      <a:gd name="T78" fmla="*/ 5 w 121"/>
                      <a:gd name="T79" fmla="*/ 86 h 97"/>
                      <a:gd name="T80" fmla="*/ 23 w 121"/>
                      <a:gd name="T81" fmla="*/ 64 h 97"/>
                      <a:gd name="T82" fmla="*/ 35 w 121"/>
                      <a:gd name="T83" fmla="*/ 79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21" h="97">
                        <a:moveTo>
                          <a:pt x="37" y="49"/>
                        </a:moveTo>
                        <a:cubicBezTo>
                          <a:pt x="31" y="53"/>
                          <a:pt x="19" y="65"/>
                          <a:pt x="19" y="65"/>
                        </a:cubicBezTo>
                        <a:cubicBezTo>
                          <a:pt x="19" y="65"/>
                          <a:pt x="0" y="85"/>
                          <a:pt x="0" y="89"/>
                        </a:cubicBezTo>
                        <a:cubicBezTo>
                          <a:pt x="1" y="93"/>
                          <a:pt x="0" y="92"/>
                          <a:pt x="4" y="94"/>
                        </a:cubicBezTo>
                        <a:cubicBezTo>
                          <a:pt x="9" y="97"/>
                          <a:pt x="36" y="83"/>
                          <a:pt x="36" y="83"/>
                        </a:cubicBezTo>
                        <a:cubicBezTo>
                          <a:pt x="36" y="83"/>
                          <a:pt x="46" y="77"/>
                          <a:pt x="51" y="73"/>
                        </a:cubicBezTo>
                        <a:cubicBezTo>
                          <a:pt x="74" y="57"/>
                          <a:pt x="96" y="42"/>
                          <a:pt x="118" y="25"/>
                        </a:cubicBezTo>
                        <a:cubicBezTo>
                          <a:pt x="119" y="25"/>
                          <a:pt x="120" y="24"/>
                          <a:pt x="120" y="23"/>
                        </a:cubicBezTo>
                        <a:cubicBezTo>
                          <a:pt x="121" y="21"/>
                          <a:pt x="120" y="20"/>
                          <a:pt x="120" y="19"/>
                        </a:cubicBezTo>
                        <a:cubicBezTo>
                          <a:pt x="118" y="13"/>
                          <a:pt x="115" y="9"/>
                          <a:pt x="111" y="4"/>
                        </a:cubicBezTo>
                        <a:cubicBezTo>
                          <a:pt x="109" y="2"/>
                          <a:pt x="107" y="0"/>
                          <a:pt x="103" y="0"/>
                        </a:cubicBezTo>
                        <a:cubicBezTo>
                          <a:pt x="102" y="0"/>
                          <a:pt x="101" y="0"/>
                          <a:pt x="101" y="1"/>
                        </a:cubicBezTo>
                        <a:cubicBezTo>
                          <a:pt x="99" y="1"/>
                          <a:pt x="98" y="2"/>
                          <a:pt x="97" y="3"/>
                        </a:cubicBezTo>
                        <a:cubicBezTo>
                          <a:pt x="77" y="18"/>
                          <a:pt x="57" y="34"/>
                          <a:pt x="37" y="49"/>
                        </a:cubicBezTo>
                        <a:close/>
                        <a:moveTo>
                          <a:pt x="54" y="42"/>
                        </a:moveTo>
                        <a:cubicBezTo>
                          <a:pt x="68" y="31"/>
                          <a:pt x="83" y="20"/>
                          <a:pt x="97" y="9"/>
                        </a:cubicBezTo>
                        <a:cubicBezTo>
                          <a:pt x="104" y="10"/>
                          <a:pt x="107" y="12"/>
                          <a:pt x="107" y="19"/>
                        </a:cubicBezTo>
                        <a:cubicBezTo>
                          <a:pt x="107" y="21"/>
                          <a:pt x="109" y="25"/>
                          <a:pt x="111" y="24"/>
                        </a:cubicBezTo>
                        <a:cubicBezTo>
                          <a:pt x="93" y="37"/>
                          <a:pt x="63" y="60"/>
                          <a:pt x="49" y="70"/>
                        </a:cubicBezTo>
                        <a:cubicBezTo>
                          <a:pt x="46" y="64"/>
                          <a:pt x="43" y="59"/>
                          <a:pt x="39" y="53"/>
                        </a:cubicBezTo>
                        <a:cubicBezTo>
                          <a:pt x="40" y="53"/>
                          <a:pt x="52" y="44"/>
                          <a:pt x="52" y="44"/>
                        </a:cubicBezTo>
                        <a:cubicBezTo>
                          <a:pt x="52" y="44"/>
                          <a:pt x="59" y="54"/>
                          <a:pt x="63" y="60"/>
                        </a:cubicBezTo>
                        <a:cubicBezTo>
                          <a:pt x="66" y="56"/>
                          <a:pt x="59" y="47"/>
                          <a:pt x="54" y="42"/>
                        </a:cubicBezTo>
                        <a:close/>
                        <a:moveTo>
                          <a:pt x="105" y="5"/>
                        </a:moveTo>
                        <a:cubicBezTo>
                          <a:pt x="110" y="9"/>
                          <a:pt x="114" y="14"/>
                          <a:pt x="116" y="20"/>
                        </a:cubicBezTo>
                        <a:cubicBezTo>
                          <a:pt x="115" y="21"/>
                          <a:pt x="113" y="23"/>
                          <a:pt x="111" y="24"/>
                        </a:cubicBezTo>
                        <a:cubicBezTo>
                          <a:pt x="112" y="23"/>
                          <a:pt x="111" y="22"/>
                          <a:pt x="111" y="21"/>
                        </a:cubicBezTo>
                        <a:cubicBezTo>
                          <a:pt x="108" y="15"/>
                          <a:pt x="105" y="10"/>
                          <a:pt x="100" y="6"/>
                        </a:cubicBezTo>
                        <a:cubicBezTo>
                          <a:pt x="101" y="5"/>
                          <a:pt x="102" y="4"/>
                          <a:pt x="103" y="4"/>
                        </a:cubicBezTo>
                        <a:cubicBezTo>
                          <a:pt x="104" y="4"/>
                          <a:pt x="105" y="5"/>
                          <a:pt x="105" y="5"/>
                        </a:cubicBezTo>
                        <a:close/>
                        <a:moveTo>
                          <a:pt x="36" y="55"/>
                        </a:moveTo>
                        <a:cubicBezTo>
                          <a:pt x="39" y="60"/>
                          <a:pt x="42" y="64"/>
                          <a:pt x="45" y="69"/>
                        </a:cubicBezTo>
                        <a:cubicBezTo>
                          <a:pt x="46" y="70"/>
                          <a:pt x="47" y="71"/>
                          <a:pt x="48" y="71"/>
                        </a:cubicBezTo>
                        <a:cubicBezTo>
                          <a:pt x="45" y="73"/>
                          <a:pt x="42" y="75"/>
                          <a:pt x="41" y="76"/>
                        </a:cubicBezTo>
                        <a:cubicBezTo>
                          <a:pt x="41" y="76"/>
                          <a:pt x="39" y="77"/>
                          <a:pt x="38" y="78"/>
                        </a:cubicBezTo>
                        <a:cubicBezTo>
                          <a:pt x="36" y="74"/>
                          <a:pt x="32" y="65"/>
                          <a:pt x="28" y="61"/>
                        </a:cubicBezTo>
                        <a:cubicBezTo>
                          <a:pt x="31" y="59"/>
                          <a:pt x="33" y="57"/>
                          <a:pt x="36" y="55"/>
                        </a:cubicBezTo>
                        <a:close/>
                        <a:moveTo>
                          <a:pt x="35" y="79"/>
                        </a:moveTo>
                        <a:cubicBezTo>
                          <a:pt x="25" y="84"/>
                          <a:pt x="7" y="93"/>
                          <a:pt x="6" y="91"/>
                        </a:cubicBezTo>
                        <a:cubicBezTo>
                          <a:pt x="5" y="90"/>
                          <a:pt x="4" y="87"/>
                          <a:pt x="5" y="86"/>
                        </a:cubicBezTo>
                        <a:cubicBezTo>
                          <a:pt x="11" y="79"/>
                          <a:pt x="17" y="71"/>
                          <a:pt x="23" y="64"/>
                        </a:cubicBezTo>
                        <a:cubicBezTo>
                          <a:pt x="29" y="68"/>
                          <a:pt x="32" y="76"/>
                          <a:pt x="35" y="7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9" name="Freeform 116"/>
                  <p:cNvSpPr/>
                  <p:nvPr/>
                </p:nvSpPr>
                <p:spPr bwMode="auto">
                  <a:xfrm>
                    <a:off x="3608388" y="2468563"/>
                    <a:ext cx="708025" cy="128588"/>
                  </a:xfrm>
                  <a:custGeom>
                    <a:avLst/>
                    <a:gdLst>
                      <a:gd name="T0" fmla="*/ 158 w 167"/>
                      <a:gd name="T1" fmla="*/ 3 h 30"/>
                      <a:gd name="T2" fmla="*/ 149 w 167"/>
                      <a:gd name="T3" fmla="*/ 3 h 30"/>
                      <a:gd name="T4" fmla="*/ 136 w 167"/>
                      <a:gd name="T5" fmla="*/ 9 h 30"/>
                      <a:gd name="T6" fmla="*/ 134 w 167"/>
                      <a:gd name="T7" fmla="*/ 4 h 30"/>
                      <a:gd name="T8" fmla="*/ 132 w 167"/>
                      <a:gd name="T9" fmla="*/ 2 h 30"/>
                      <a:gd name="T10" fmla="*/ 127 w 167"/>
                      <a:gd name="T11" fmla="*/ 0 h 30"/>
                      <a:gd name="T12" fmla="*/ 114 w 167"/>
                      <a:gd name="T13" fmla="*/ 3 h 30"/>
                      <a:gd name="T14" fmla="*/ 104 w 167"/>
                      <a:gd name="T15" fmla="*/ 11 h 30"/>
                      <a:gd name="T16" fmla="*/ 101 w 167"/>
                      <a:gd name="T17" fmla="*/ 8 h 30"/>
                      <a:gd name="T18" fmla="*/ 86 w 167"/>
                      <a:gd name="T19" fmla="*/ 6 h 30"/>
                      <a:gd name="T20" fmla="*/ 76 w 167"/>
                      <a:gd name="T21" fmla="*/ 13 h 30"/>
                      <a:gd name="T22" fmla="*/ 73 w 167"/>
                      <a:gd name="T23" fmla="*/ 14 h 30"/>
                      <a:gd name="T24" fmla="*/ 69 w 167"/>
                      <a:gd name="T25" fmla="*/ 8 h 30"/>
                      <a:gd name="T26" fmla="*/ 60 w 167"/>
                      <a:gd name="T27" fmla="*/ 5 h 30"/>
                      <a:gd name="T28" fmla="*/ 52 w 167"/>
                      <a:gd name="T29" fmla="*/ 7 h 30"/>
                      <a:gd name="T30" fmla="*/ 39 w 167"/>
                      <a:gd name="T31" fmla="*/ 20 h 30"/>
                      <a:gd name="T32" fmla="*/ 35 w 167"/>
                      <a:gd name="T33" fmla="*/ 13 h 30"/>
                      <a:gd name="T34" fmla="*/ 31 w 167"/>
                      <a:gd name="T35" fmla="*/ 9 h 30"/>
                      <a:gd name="T36" fmla="*/ 24 w 167"/>
                      <a:gd name="T37" fmla="*/ 7 h 30"/>
                      <a:gd name="T38" fmla="*/ 14 w 167"/>
                      <a:gd name="T39" fmla="*/ 9 h 30"/>
                      <a:gd name="T40" fmla="*/ 5 w 167"/>
                      <a:gd name="T41" fmla="*/ 14 h 30"/>
                      <a:gd name="T42" fmla="*/ 1 w 167"/>
                      <a:gd name="T43" fmla="*/ 26 h 30"/>
                      <a:gd name="T44" fmla="*/ 5 w 167"/>
                      <a:gd name="T45" fmla="*/ 24 h 30"/>
                      <a:gd name="T46" fmla="*/ 8 w 167"/>
                      <a:gd name="T47" fmla="*/ 18 h 30"/>
                      <a:gd name="T48" fmla="*/ 15 w 167"/>
                      <a:gd name="T49" fmla="*/ 14 h 30"/>
                      <a:gd name="T50" fmla="*/ 22 w 167"/>
                      <a:gd name="T51" fmla="*/ 12 h 30"/>
                      <a:gd name="T52" fmla="*/ 28 w 167"/>
                      <a:gd name="T53" fmla="*/ 14 h 30"/>
                      <a:gd name="T54" fmla="*/ 34 w 167"/>
                      <a:gd name="T55" fmla="*/ 21 h 30"/>
                      <a:gd name="T56" fmla="*/ 36 w 167"/>
                      <a:gd name="T57" fmla="*/ 28 h 30"/>
                      <a:gd name="T58" fmla="*/ 41 w 167"/>
                      <a:gd name="T59" fmla="*/ 27 h 30"/>
                      <a:gd name="T60" fmla="*/ 45 w 167"/>
                      <a:gd name="T61" fmla="*/ 19 h 30"/>
                      <a:gd name="T62" fmla="*/ 57 w 167"/>
                      <a:gd name="T63" fmla="*/ 10 h 30"/>
                      <a:gd name="T64" fmla="*/ 64 w 167"/>
                      <a:gd name="T65" fmla="*/ 10 h 30"/>
                      <a:gd name="T66" fmla="*/ 67 w 167"/>
                      <a:gd name="T67" fmla="*/ 13 h 30"/>
                      <a:gd name="T68" fmla="*/ 73 w 167"/>
                      <a:gd name="T69" fmla="*/ 25 h 30"/>
                      <a:gd name="T70" fmla="*/ 80 w 167"/>
                      <a:gd name="T71" fmla="*/ 16 h 30"/>
                      <a:gd name="T72" fmla="*/ 85 w 167"/>
                      <a:gd name="T73" fmla="*/ 12 h 30"/>
                      <a:gd name="T74" fmla="*/ 94 w 167"/>
                      <a:gd name="T75" fmla="*/ 9 h 30"/>
                      <a:gd name="T76" fmla="*/ 97 w 167"/>
                      <a:gd name="T77" fmla="*/ 10 h 30"/>
                      <a:gd name="T78" fmla="*/ 99 w 167"/>
                      <a:gd name="T79" fmla="*/ 17 h 30"/>
                      <a:gd name="T80" fmla="*/ 100 w 167"/>
                      <a:gd name="T81" fmla="*/ 21 h 30"/>
                      <a:gd name="T82" fmla="*/ 104 w 167"/>
                      <a:gd name="T83" fmla="*/ 19 h 30"/>
                      <a:gd name="T84" fmla="*/ 107 w 167"/>
                      <a:gd name="T85" fmla="*/ 15 h 30"/>
                      <a:gd name="T86" fmla="*/ 115 w 167"/>
                      <a:gd name="T87" fmla="*/ 8 h 30"/>
                      <a:gd name="T88" fmla="*/ 127 w 167"/>
                      <a:gd name="T89" fmla="*/ 5 h 30"/>
                      <a:gd name="T90" fmla="*/ 130 w 167"/>
                      <a:gd name="T91" fmla="*/ 6 h 30"/>
                      <a:gd name="T92" fmla="*/ 130 w 167"/>
                      <a:gd name="T93" fmla="*/ 12 h 30"/>
                      <a:gd name="T94" fmla="*/ 129 w 167"/>
                      <a:gd name="T95" fmla="*/ 15 h 30"/>
                      <a:gd name="T96" fmla="*/ 134 w 167"/>
                      <a:gd name="T97" fmla="*/ 18 h 30"/>
                      <a:gd name="T98" fmla="*/ 135 w 167"/>
                      <a:gd name="T99" fmla="*/ 17 h 30"/>
                      <a:gd name="T100" fmla="*/ 138 w 167"/>
                      <a:gd name="T101" fmla="*/ 14 h 30"/>
                      <a:gd name="T102" fmla="*/ 149 w 167"/>
                      <a:gd name="T103" fmla="*/ 8 h 30"/>
                      <a:gd name="T104" fmla="*/ 157 w 167"/>
                      <a:gd name="T105" fmla="*/ 7 h 30"/>
                      <a:gd name="T106" fmla="*/ 161 w 167"/>
                      <a:gd name="T107" fmla="*/ 11 h 30"/>
                      <a:gd name="T108" fmla="*/ 167 w 167"/>
                      <a:gd name="T109" fmla="*/ 1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67" h="30">
                        <a:moveTo>
                          <a:pt x="166" y="7"/>
                        </a:moveTo>
                        <a:cubicBezTo>
                          <a:pt x="165" y="6"/>
                          <a:pt x="164" y="5"/>
                          <a:pt x="162" y="4"/>
                        </a:cubicBezTo>
                        <a:cubicBezTo>
                          <a:pt x="161" y="4"/>
                          <a:pt x="159" y="3"/>
                          <a:pt x="158" y="3"/>
                        </a:cubicBezTo>
                        <a:cubicBezTo>
                          <a:pt x="157" y="2"/>
                          <a:pt x="156" y="2"/>
                          <a:pt x="155" y="2"/>
                        </a:cubicBezTo>
                        <a:cubicBezTo>
                          <a:pt x="155" y="2"/>
                          <a:pt x="154" y="2"/>
                          <a:pt x="153" y="2"/>
                        </a:cubicBezTo>
                        <a:cubicBezTo>
                          <a:pt x="152" y="3"/>
                          <a:pt x="150" y="3"/>
                          <a:pt x="149" y="3"/>
                        </a:cubicBezTo>
                        <a:cubicBezTo>
                          <a:pt x="147" y="3"/>
                          <a:pt x="146" y="4"/>
                          <a:pt x="145" y="4"/>
                        </a:cubicBezTo>
                        <a:cubicBezTo>
                          <a:pt x="142" y="5"/>
                          <a:pt x="139" y="6"/>
                          <a:pt x="137" y="8"/>
                        </a:cubicBezTo>
                        <a:cubicBezTo>
                          <a:pt x="137" y="8"/>
                          <a:pt x="136" y="8"/>
                          <a:pt x="136" y="9"/>
                        </a:cubicBezTo>
                        <a:cubicBezTo>
                          <a:pt x="136" y="8"/>
                          <a:pt x="136" y="8"/>
                          <a:pt x="136" y="8"/>
                        </a:cubicBezTo>
                        <a:cubicBezTo>
                          <a:pt x="135" y="7"/>
                          <a:pt x="135" y="6"/>
                          <a:pt x="135" y="6"/>
                        </a:cubicBezTo>
                        <a:cubicBezTo>
                          <a:pt x="135" y="5"/>
                          <a:pt x="135" y="4"/>
                          <a:pt x="134" y="4"/>
                        </a:cubicBezTo>
                        <a:cubicBezTo>
                          <a:pt x="134" y="3"/>
                          <a:pt x="134" y="3"/>
                          <a:pt x="133" y="3"/>
                        </a:cubicBezTo>
                        <a:cubicBezTo>
                          <a:pt x="133" y="2"/>
                          <a:pt x="133" y="2"/>
                          <a:pt x="133" y="2"/>
                        </a:cubicBezTo>
                        <a:cubicBezTo>
                          <a:pt x="133" y="2"/>
                          <a:pt x="132" y="2"/>
                          <a:pt x="132" y="2"/>
                        </a:cubicBezTo>
                        <a:cubicBezTo>
                          <a:pt x="131" y="1"/>
                          <a:pt x="130" y="1"/>
                          <a:pt x="130" y="1"/>
                        </a:cubicBezTo>
                        <a:cubicBezTo>
                          <a:pt x="129" y="1"/>
                          <a:pt x="128" y="0"/>
                          <a:pt x="127" y="0"/>
                        </a:cubicBezTo>
                        <a:cubicBezTo>
                          <a:pt x="127" y="0"/>
                          <a:pt x="127" y="0"/>
                          <a:pt x="127" y="0"/>
                        </a:cubicBezTo>
                        <a:cubicBezTo>
                          <a:pt x="125" y="0"/>
                          <a:pt x="124" y="1"/>
                          <a:pt x="123" y="1"/>
                        </a:cubicBezTo>
                        <a:cubicBezTo>
                          <a:pt x="121" y="1"/>
                          <a:pt x="120" y="1"/>
                          <a:pt x="119" y="2"/>
                        </a:cubicBezTo>
                        <a:cubicBezTo>
                          <a:pt x="117" y="2"/>
                          <a:pt x="116" y="3"/>
                          <a:pt x="114" y="3"/>
                        </a:cubicBezTo>
                        <a:cubicBezTo>
                          <a:pt x="113" y="4"/>
                          <a:pt x="112" y="5"/>
                          <a:pt x="111" y="5"/>
                        </a:cubicBezTo>
                        <a:cubicBezTo>
                          <a:pt x="109" y="6"/>
                          <a:pt x="108" y="7"/>
                          <a:pt x="107" y="8"/>
                        </a:cubicBezTo>
                        <a:cubicBezTo>
                          <a:pt x="106" y="9"/>
                          <a:pt x="105" y="10"/>
                          <a:pt x="104" y="11"/>
                        </a:cubicBezTo>
                        <a:cubicBezTo>
                          <a:pt x="104" y="11"/>
                          <a:pt x="103" y="11"/>
                          <a:pt x="103" y="12"/>
                        </a:cubicBezTo>
                        <a:cubicBezTo>
                          <a:pt x="103" y="11"/>
                          <a:pt x="103" y="11"/>
                          <a:pt x="102" y="10"/>
                        </a:cubicBezTo>
                        <a:cubicBezTo>
                          <a:pt x="102" y="9"/>
                          <a:pt x="102" y="9"/>
                          <a:pt x="101" y="8"/>
                        </a:cubicBezTo>
                        <a:cubicBezTo>
                          <a:pt x="101" y="7"/>
                          <a:pt x="100" y="7"/>
                          <a:pt x="99" y="6"/>
                        </a:cubicBezTo>
                        <a:cubicBezTo>
                          <a:pt x="98" y="5"/>
                          <a:pt x="96" y="5"/>
                          <a:pt x="94" y="4"/>
                        </a:cubicBezTo>
                        <a:cubicBezTo>
                          <a:pt x="91" y="4"/>
                          <a:pt x="89" y="5"/>
                          <a:pt x="86" y="6"/>
                        </a:cubicBezTo>
                        <a:cubicBezTo>
                          <a:pt x="85" y="7"/>
                          <a:pt x="83" y="7"/>
                          <a:pt x="82" y="8"/>
                        </a:cubicBezTo>
                        <a:cubicBezTo>
                          <a:pt x="80" y="9"/>
                          <a:pt x="79" y="10"/>
                          <a:pt x="78" y="11"/>
                        </a:cubicBezTo>
                        <a:cubicBezTo>
                          <a:pt x="77" y="11"/>
                          <a:pt x="76" y="12"/>
                          <a:pt x="76" y="13"/>
                        </a:cubicBezTo>
                        <a:cubicBezTo>
                          <a:pt x="75" y="14"/>
                          <a:pt x="74" y="14"/>
                          <a:pt x="74" y="15"/>
                        </a:cubicBezTo>
                        <a:cubicBezTo>
                          <a:pt x="73" y="15"/>
                          <a:pt x="73" y="16"/>
                          <a:pt x="73" y="16"/>
                        </a:cubicBezTo>
                        <a:cubicBezTo>
                          <a:pt x="73" y="15"/>
                          <a:pt x="73" y="15"/>
                          <a:pt x="73" y="14"/>
                        </a:cubicBezTo>
                        <a:cubicBezTo>
                          <a:pt x="72" y="13"/>
                          <a:pt x="72" y="13"/>
                          <a:pt x="72" y="12"/>
                        </a:cubicBezTo>
                        <a:cubicBezTo>
                          <a:pt x="71" y="11"/>
                          <a:pt x="71" y="10"/>
                          <a:pt x="70" y="9"/>
                        </a:cubicBezTo>
                        <a:cubicBezTo>
                          <a:pt x="70" y="9"/>
                          <a:pt x="70" y="8"/>
                          <a:pt x="69" y="8"/>
                        </a:cubicBezTo>
                        <a:cubicBezTo>
                          <a:pt x="69" y="8"/>
                          <a:pt x="68" y="7"/>
                          <a:pt x="68" y="7"/>
                        </a:cubicBezTo>
                        <a:cubicBezTo>
                          <a:pt x="67" y="6"/>
                          <a:pt x="66" y="6"/>
                          <a:pt x="65" y="5"/>
                        </a:cubicBezTo>
                        <a:cubicBezTo>
                          <a:pt x="63" y="5"/>
                          <a:pt x="62" y="5"/>
                          <a:pt x="60" y="5"/>
                        </a:cubicBezTo>
                        <a:cubicBezTo>
                          <a:pt x="59" y="5"/>
                          <a:pt x="57" y="5"/>
                          <a:pt x="56" y="6"/>
                        </a:cubicBezTo>
                        <a:cubicBezTo>
                          <a:pt x="55" y="6"/>
                          <a:pt x="54" y="6"/>
                          <a:pt x="54" y="6"/>
                        </a:cubicBezTo>
                        <a:cubicBezTo>
                          <a:pt x="53" y="6"/>
                          <a:pt x="52" y="7"/>
                          <a:pt x="52" y="7"/>
                        </a:cubicBezTo>
                        <a:cubicBezTo>
                          <a:pt x="50" y="8"/>
                          <a:pt x="49" y="9"/>
                          <a:pt x="48" y="10"/>
                        </a:cubicBezTo>
                        <a:cubicBezTo>
                          <a:pt x="45" y="12"/>
                          <a:pt x="43" y="14"/>
                          <a:pt x="41" y="17"/>
                        </a:cubicBezTo>
                        <a:cubicBezTo>
                          <a:pt x="40" y="18"/>
                          <a:pt x="40" y="19"/>
                          <a:pt x="39" y="20"/>
                        </a:cubicBezTo>
                        <a:cubicBezTo>
                          <a:pt x="39" y="20"/>
                          <a:pt x="39" y="19"/>
                          <a:pt x="39" y="19"/>
                        </a:cubicBezTo>
                        <a:cubicBezTo>
                          <a:pt x="38" y="18"/>
                          <a:pt x="37" y="16"/>
                          <a:pt x="37" y="15"/>
                        </a:cubicBezTo>
                        <a:cubicBezTo>
                          <a:pt x="36" y="14"/>
                          <a:pt x="36" y="14"/>
                          <a:pt x="35" y="13"/>
                        </a:cubicBezTo>
                        <a:cubicBezTo>
                          <a:pt x="35" y="13"/>
                          <a:pt x="34" y="12"/>
                          <a:pt x="34" y="12"/>
                        </a:cubicBezTo>
                        <a:cubicBezTo>
                          <a:pt x="33" y="11"/>
                          <a:pt x="33" y="11"/>
                          <a:pt x="33" y="11"/>
                        </a:cubicBezTo>
                        <a:cubicBezTo>
                          <a:pt x="32" y="10"/>
                          <a:pt x="32" y="10"/>
                          <a:pt x="31" y="9"/>
                        </a:cubicBezTo>
                        <a:cubicBezTo>
                          <a:pt x="30" y="9"/>
                          <a:pt x="29" y="8"/>
                          <a:pt x="28" y="8"/>
                        </a:cubicBezTo>
                        <a:cubicBezTo>
                          <a:pt x="28" y="8"/>
                          <a:pt x="27" y="7"/>
                          <a:pt x="27" y="7"/>
                        </a:cubicBezTo>
                        <a:cubicBezTo>
                          <a:pt x="26" y="7"/>
                          <a:pt x="25" y="7"/>
                          <a:pt x="24" y="7"/>
                        </a:cubicBezTo>
                        <a:cubicBezTo>
                          <a:pt x="24" y="7"/>
                          <a:pt x="23" y="7"/>
                          <a:pt x="22" y="7"/>
                        </a:cubicBezTo>
                        <a:cubicBezTo>
                          <a:pt x="21" y="7"/>
                          <a:pt x="19" y="7"/>
                          <a:pt x="18" y="7"/>
                        </a:cubicBezTo>
                        <a:cubicBezTo>
                          <a:pt x="16" y="8"/>
                          <a:pt x="15" y="8"/>
                          <a:pt x="14" y="9"/>
                        </a:cubicBezTo>
                        <a:cubicBezTo>
                          <a:pt x="12" y="9"/>
                          <a:pt x="10" y="10"/>
                          <a:pt x="8" y="11"/>
                        </a:cubicBezTo>
                        <a:cubicBezTo>
                          <a:pt x="8" y="12"/>
                          <a:pt x="8" y="12"/>
                          <a:pt x="7" y="13"/>
                        </a:cubicBezTo>
                        <a:cubicBezTo>
                          <a:pt x="6" y="13"/>
                          <a:pt x="6" y="14"/>
                          <a:pt x="5" y="14"/>
                        </a:cubicBezTo>
                        <a:cubicBezTo>
                          <a:pt x="5" y="15"/>
                          <a:pt x="4" y="16"/>
                          <a:pt x="4" y="16"/>
                        </a:cubicBezTo>
                        <a:cubicBezTo>
                          <a:pt x="3" y="18"/>
                          <a:pt x="2" y="19"/>
                          <a:pt x="2" y="21"/>
                        </a:cubicBezTo>
                        <a:cubicBezTo>
                          <a:pt x="1" y="23"/>
                          <a:pt x="1" y="24"/>
                          <a:pt x="1" y="26"/>
                        </a:cubicBezTo>
                        <a:cubicBezTo>
                          <a:pt x="0" y="27"/>
                          <a:pt x="1" y="28"/>
                          <a:pt x="2" y="28"/>
                        </a:cubicBezTo>
                        <a:cubicBezTo>
                          <a:pt x="3" y="29"/>
                          <a:pt x="4" y="28"/>
                          <a:pt x="5" y="27"/>
                        </a:cubicBezTo>
                        <a:cubicBezTo>
                          <a:pt x="5" y="26"/>
                          <a:pt x="5" y="25"/>
                          <a:pt x="5" y="24"/>
                        </a:cubicBezTo>
                        <a:cubicBezTo>
                          <a:pt x="5" y="24"/>
                          <a:pt x="6" y="23"/>
                          <a:pt x="6" y="22"/>
                        </a:cubicBezTo>
                        <a:cubicBezTo>
                          <a:pt x="6" y="22"/>
                          <a:pt x="7" y="21"/>
                          <a:pt x="7" y="20"/>
                        </a:cubicBezTo>
                        <a:cubicBezTo>
                          <a:pt x="7" y="19"/>
                          <a:pt x="8" y="19"/>
                          <a:pt x="8" y="18"/>
                        </a:cubicBezTo>
                        <a:cubicBezTo>
                          <a:pt x="9" y="18"/>
                          <a:pt x="9" y="18"/>
                          <a:pt x="9" y="17"/>
                        </a:cubicBezTo>
                        <a:cubicBezTo>
                          <a:pt x="10" y="17"/>
                          <a:pt x="10" y="16"/>
                          <a:pt x="11" y="15"/>
                        </a:cubicBezTo>
                        <a:cubicBezTo>
                          <a:pt x="12" y="15"/>
                          <a:pt x="13" y="14"/>
                          <a:pt x="15" y="14"/>
                        </a:cubicBezTo>
                        <a:cubicBezTo>
                          <a:pt x="16" y="13"/>
                          <a:pt x="16" y="13"/>
                          <a:pt x="17" y="13"/>
                        </a:cubicBezTo>
                        <a:cubicBezTo>
                          <a:pt x="18" y="12"/>
                          <a:pt x="19" y="12"/>
                          <a:pt x="20" y="12"/>
                        </a:cubicBezTo>
                        <a:cubicBezTo>
                          <a:pt x="21" y="12"/>
                          <a:pt x="21" y="12"/>
                          <a:pt x="22" y="12"/>
                        </a:cubicBezTo>
                        <a:cubicBezTo>
                          <a:pt x="23" y="12"/>
                          <a:pt x="24" y="12"/>
                          <a:pt x="25" y="12"/>
                        </a:cubicBezTo>
                        <a:cubicBezTo>
                          <a:pt x="25" y="12"/>
                          <a:pt x="26" y="12"/>
                          <a:pt x="27" y="13"/>
                        </a:cubicBezTo>
                        <a:cubicBezTo>
                          <a:pt x="27" y="13"/>
                          <a:pt x="28" y="13"/>
                          <a:pt x="28" y="14"/>
                        </a:cubicBezTo>
                        <a:cubicBezTo>
                          <a:pt x="30" y="15"/>
                          <a:pt x="31" y="16"/>
                          <a:pt x="32" y="17"/>
                        </a:cubicBezTo>
                        <a:cubicBezTo>
                          <a:pt x="32" y="17"/>
                          <a:pt x="32" y="18"/>
                          <a:pt x="33" y="19"/>
                        </a:cubicBezTo>
                        <a:cubicBezTo>
                          <a:pt x="33" y="19"/>
                          <a:pt x="33" y="20"/>
                          <a:pt x="34" y="21"/>
                        </a:cubicBezTo>
                        <a:cubicBezTo>
                          <a:pt x="34" y="22"/>
                          <a:pt x="35" y="23"/>
                          <a:pt x="35" y="25"/>
                        </a:cubicBezTo>
                        <a:cubicBezTo>
                          <a:pt x="35" y="25"/>
                          <a:pt x="35" y="26"/>
                          <a:pt x="36" y="27"/>
                        </a:cubicBezTo>
                        <a:cubicBezTo>
                          <a:pt x="36" y="27"/>
                          <a:pt x="36" y="27"/>
                          <a:pt x="36" y="28"/>
                        </a:cubicBezTo>
                        <a:cubicBezTo>
                          <a:pt x="36" y="29"/>
                          <a:pt x="36" y="29"/>
                          <a:pt x="37" y="30"/>
                        </a:cubicBezTo>
                        <a:cubicBezTo>
                          <a:pt x="38" y="30"/>
                          <a:pt x="40" y="30"/>
                          <a:pt x="40" y="29"/>
                        </a:cubicBezTo>
                        <a:cubicBezTo>
                          <a:pt x="41" y="29"/>
                          <a:pt x="41" y="28"/>
                          <a:pt x="41" y="27"/>
                        </a:cubicBezTo>
                        <a:cubicBezTo>
                          <a:pt x="42" y="26"/>
                          <a:pt x="42" y="26"/>
                          <a:pt x="42" y="25"/>
                        </a:cubicBezTo>
                        <a:cubicBezTo>
                          <a:pt x="43" y="24"/>
                          <a:pt x="43" y="23"/>
                          <a:pt x="44" y="22"/>
                        </a:cubicBezTo>
                        <a:cubicBezTo>
                          <a:pt x="44" y="21"/>
                          <a:pt x="45" y="20"/>
                          <a:pt x="45" y="19"/>
                        </a:cubicBezTo>
                        <a:cubicBezTo>
                          <a:pt x="47" y="17"/>
                          <a:pt x="49" y="15"/>
                          <a:pt x="51" y="14"/>
                        </a:cubicBezTo>
                        <a:cubicBezTo>
                          <a:pt x="52" y="13"/>
                          <a:pt x="54" y="12"/>
                          <a:pt x="55" y="11"/>
                        </a:cubicBezTo>
                        <a:cubicBezTo>
                          <a:pt x="56" y="11"/>
                          <a:pt x="56" y="11"/>
                          <a:pt x="57" y="10"/>
                        </a:cubicBezTo>
                        <a:cubicBezTo>
                          <a:pt x="58" y="10"/>
                          <a:pt x="58" y="10"/>
                          <a:pt x="59" y="10"/>
                        </a:cubicBezTo>
                        <a:cubicBezTo>
                          <a:pt x="60" y="10"/>
                          <a:pt x="62" y="10"/>
                          <a:pt x="63" y="10"/>
                        </a:cubicBezTo>
                        <a:cubicBezTo>
                          <a:pt x="63" y="10"/>
                          <a:pt x="64" y="10"/>
                          <a:pt x="64" y="10"/>
                        </a:cubicBezTo>
                        <a:cubicBezTo>
                          <a:pt x="65" y="10"/>
                          <a:pt x="65" y="11"/>
                          <a:pt x="65" y="11"/>
                        </a:cubicBezTo>
                        <a:cubicBezTo>
                          <a:pt x="65" y="11"/>
                          <a:pt x="66" y="11"/>
                          <a:pt x="66" y="12"/>
                        </a:cubicBezTo>
                        <a:cubicBezTo>
                          <a:pt x="66" y="12"/>
                          <a:pt x="67" y="13"/>
                          <a:pt x="67" y="13"/>
                        </a:cubicBezTo>
                        <a:cubicBezTo>
                          <a:pt x="68" y="16"/>
                          <a:pt x="68" y="18"/>
                          <a:pt x="68" y="20"/>
                        </a:cubicBezTo>
                        <a:cubicBezTo>
                          <a:pt x="69" y="22"/>
                          <a:pt x="69" y="23"/>
                          <a:pt x="69" y="24"/>
                        </a:cubicBezTo>
                        <a:cubicBezTo>
                          <a:pt x="70" y="25"/>
                          <a:pt x="72" y="26"/>
                          <a:pt x="73" y="25"/>
                        </a:cubicBezTo>
                        <a:cubicBezTo>
                          <a:pt x="74" y="24"/>
                          <a:pt x="74" y="23"/>
                          <a:pt x="75" y="23"/>
                        </a:cubicBezTo>
                        <a:cubicBezTo>
                          <a:pt x="75" y="21"/>
                          <a:pt x="76" y="20"/>
                          <a:pt x="77" y="18"/>
                        </a:cubicBezTo>
                        <a:cubicBezTo>
                          <a:pt x="78" y="17"/>
                          <a:pt x="79" y="16"/>
                          <a:pt x="80" y="16"/>
                        </a:cubicBezTo>
                        <a:cubicBezTo>
                          <a:pt x="80" y="15"/>
                          <a:pt x="81" y="15"/>
                          <a:pt x="81" y="14"/>
                        </a:cubicBezTo>
                        <a:cubicBezTo>
                          <a:pt x="82" y="14"/>
                          <a:pt x="82" y="14"/>
                          <a:pt x="82" y="13"/>
                        </a:cubicBezTo>
                        <a:cubicBezTo>
                          <a:pt x="83" y="13"/>
                          <a:pt x="84" y="12"/>
                          <a:pt x="85" y="12"/>
                        </a:cubicBezTo>
                        <a:cubicBezTo>
                          <a:pt x="86" y="11"/>
                          <a:pt x="87" y="11"/>
                          <a:pt x="88" y="10"/>
                        </a:cubicBezTo>
                        <a:cubicBezTo>
                          <a:pt x="89" y="10"/>
                          <a:pt x="91" y="9"/>
                          <a:pt x="92" y="9"/>
                        </a:cubicBezTo>
                        <a:cubicBezTo>
                          <a:pt x="93" y="9"/>
                          <a:pt x="93" y="9"/>
                          <a:pt x="94" y="9"/>
                        </a:cubicBezTo>
                        <a:cubicBezTo>
                          <a:pt x="95" y="9"/>
                          <a:pt x="95" y="9"/>
                          <a:pt x="95" y="9"/>
                        </a:cubicBezTo>
                        <a:cubicBezTo>
                          <a:pt x="96" y="9"/>
                          <a:pt x="96" y="9"/>
                          <a:pt x="96" y="10"/>
                        </a:cubicBezTo>
                        <a:cubicBezTo>
                          <a:pt x="96" y="10"/>
                          <a:pt x="96" y="10"/>
                          <a:pt x="97" y="10"/>
                        </a:cubicBezTo>
                        <a:cubicBezTo>
                          <a:pt x="97" y="11"/>
                          <a:pt x="97" y="11"/>
                          <a:pt x="97" y="12"/>
                        </a:cubicBezTo>
                        <a:cubicBezTo>
                          <a:pt x="98" y="13"/>
                          <a:pt x="98" y="14"/>
                          <a:pt x="98" y="15"/>
                        </a:cubicBezTo>
                        <a:cubicBezTo>
                          <a:pt x="98" y="16"/>
                          <a:pt x="98" y="16"/>
                          <a:pt x="99" y="17"/>
                        </a:cubicBezTo>
                        <a:cubicBezTo>
                          <a:pt x="99" y="18"/>
                          <a:pt x="99" y="18"/>
                          <a:pt x="99" y="19"/>
                        </a:cubicBezTo>
                        <a:cubicBezTo>
                          <a:pt x="99" y="19"/>
                          <a:pt x="99" y="20"/>
                          <a:pt x="99" y="20"/>
                        </a:cubicBezTo>
                        <a:cubicBezTo>
                          <a:pt x="99" y="20"/>
                          <a:pt x="100" y="21"/>
                          <a:pt x="100" y="21"/>
                        </a:cubicBezTo>
                        <a:cubicBezTo>
                          <a:pt x="100" y="21"/>
                          <a:pt x="101" y="21"/>
                          <a:pt x="101" y="21"/>
                        </a:cubicBezTo>
                        <a:cubicBezTo>
                          <a:pt x="102" y="22"/>
                          <a:pt x="103" y="21"/>
                          <a:pt x="104" y="20"/>
                        </a:cubicBezTo>
                        <a:cubicBezTo>
                          <a:pt x="104" y="20"/>
                          <a:pt x="104" y="20"/>
                          <a:pt x="104" y="19"/>
                        </a:cubicBezTo>
                        <a:cubicBezTo>
                          <a:pt x="104" y="19"/>
                          <a:pt x="105" y="19"/>
                          <a:pt x="105" y="19"/>
                        </a:cubicBezTo>
                        <a:cubicBezTo>
                          <a:pt x="105" y="18"/>
                          <a:pt x="105" y="18"/>
                          <a:pt x="106" y="18"/>
                        </a:cubicBezTo>
                        <a:cubicBezTo>
                          <a:pt x="106" y="17"/>
                          <a:pt x="107" y="16"/>
                          <a:pt x="107" y="15"/>
                        </a:cubicBezTo>
                        <a:cubicBezTo>
                          <a:pt x="108" y="14"/>
                          <a:pt x="109" y="14"/>
                          <a:pt x="109" y="13"/>
                        </a:cubicBezTo>
                        <a:cubicBezTo>
                          <a:pt x="110" y="12"/>
                          <a:pt x="111" y="11"/>
                          <a:pt x="112" y="10"/>
                        </a:cubicBezTo>
                        <a:cubicBezTo>
                          <a:pt x="113" y="9"/>
                          <a:pt x="114" y="9"/>
                          <a:pt x="115" y="8"/>
                        </a:cubicBezTo>
                        <a:cubicBezTo>
                          <a:pt x="116" y="8"/>
                          <a:pt x="117" y="7"/>
                          <a:pt x="118" y="6"/>
                        </a:cubicBezTo>
                        <a:cubicBezTo>
                          <a:pt x="120" y="6"/>
                          <a:pt x="122" y="5"/>
                          <a:pt x="123" y="5"/>
                        </a:cubicBezTo>
                        <a:cubicBezTo>
                          <a:pt x="125" y="5"/>
                          <a:pt x="126" y="5"/>
                          <a:pt x="127" y="5"/>
                        </a:cubicBezTo>
                        <a:cubicBezTo>
                          <a:pt x="128" y="5"/>
                          <a:pt x="128" y="5"/>
                          <a:pt x="129" y="5"/>
                        </a:cubicBezTo>
                        <a:cubicBezTo>
                          <a:pt x="129" y="5"/>
                          <a:pt x="129" y="6"/>
                          <a:pt x="129" y="6"/>
                        </a:cubicBezTo>
                        <a:cubicBezTo>
                          <a:pt x="129" y="6"/>
                          <a:pt x="130" y="6"/>
                          <a:pt x="130" y="6"/>
                        </a:cubicBezTo>
                        <a:cubicBezTo>
                          <a:pt x="130" y="6"/>
                          <a:pt x="130" y="6"/>
                          <a:pt x="130" y="6"/>
                        </a:cubicBezTo>
                        <a:cubicBezTo>
                          <a:pt x="130" y="6"/>
                          <a:pt x="130" y="7"/>
                          <a:pt x="130" y="7"/>
                        </a:cubicBezTo>
                        <a:cubicBezTo>
                          <a:pt x="130" y="9"/>
                          <a:pt x="130" y="10"/>
                          <a:pt x="130" y="12"/>
                        </a:cubicBezTo>
                        <a:cubicBezTo>
                          <a:pt x="130" y="12"/>
                          <a:pt x="130" y="13"/>
                          <a:pt x="130" y="13"/>
                        </a:cubicBezTo>
                        <a:cubicBezTo>
                          <a:pt x="130" y="13"/>
                          <a:pt x="130" y="13"/>
                          <a:pt x="130" y="14"/>
                        </a:cubicBezTo>
                        <a:cubicBezTo>
                          <a:pt x="129" y="14"/>
                          <a:pt x="129" y="15"/>
                          <a:pt x="129" y="15"/>
                        </a:cubicBezTo>
                        <a:cubicBezTo>
                          <a:pt x="129" y="16"/>
                          <a:pt x="129" y="16"/>
                          <a:pt x="130" y="17"/>
                        </a:cubicBezTo>
                        <a:cubicBezTo>
                          <a:pt x="130" y="18"/>
                          <a:pt x="131" y="18"/>
                          <a:pt x="132" y="18"/>
                        </a:cubicBezTo>
                        <a:cubicBezTo>
                          <a:pt x="133" y="19"/>
                          <a:pt x="133" y="18"/>
                          <a:pt x="134" y="18"/>
                        </a:cubicBezTo>
                        <a:cubicBezTo>
                          <a:pt x="134" y="18"/>
                          <a:pt x="135" y="18"/>
                          <a:pt x="135" y="18"/>
                        </a:cubicBezTo>
                        <a:cubicBezTo>
                          <a:pt x="135" y="18"/>
                          <a:pt x="135" y="18"/>
                          <a:pt x="135" y="18"/>
                        </a:cubicBezTo>
                        <a:cubicBezTo>
                          <a:pt x="135" y="18"/>
                          <a:pt x="135" y="18"/>
                          <a:pt x="135" y="17"/>
                        </a:cubicBezTo>
                        <a:cubicBezTo>
                          <a:pt x="135" y="17"/>
                          <a:pt x="135" y="17"/>
                          <a:pt x="135" y="17"/>
                        </a:cubicBezTo>
                        <a:cubicBezTo>
                          <a:pt x="135" y="17"/>
                          <a:pt x="135" y="17"/>
                          <a:pt x="135" y="17"/>
                        </a:cubicBezTo>
                        <a:cubicBezTo>
                          <a:pt x="136" y="16"/>
                          <a:pt x="137" y="15"/>
                          <a:pt x="138" y="14"/>
                        </a:cubicBezTo>
                        <a:cubicBezTo>
                          <a:pt x="140" y="13"/>
                          <a:pt x="141" y="12"/>
                          <a:pt x="142" y="12"/>
                        </a:cubicBezTo>
                        <a:cubicBezTo>
                          <a:pt x="143" y="11"/>
                          <a:pt x="145" y="10"/>
                          <a:pt x="146" y="9"/>
                        </a:cubicBezTo>
                        <a:cubicBezTo>
                          <a:pt x="147" y="9"/>
                          <a:pt x="148" y="8"/>
                          <a:pt x="149" y="8"/>
                        </a:cubicBezTo>
                        <a:cubicBezTo>
                          <a:pt x="151" y="8"/>
                          <a:pt x="152" y="7"/>
                          <a:pt x="154" y="7"/>
                        </a:cubicBezTo>
                        <a:cubicBezTo>
                          <a:pt x="154" y="7"/>
                          <a:pt x="155" y="7"/>
                          <a:pt x="156" y="7"/>
                        </a:cubicBezTo>
                        <a:cubicBezTo>
                          <a:pt x="157" y="7"/>
                          <a:pt x="157" y="7"/>
                          <a:pt x="157" y="7"/>
                        </a:cubicBezTo>
                        <a:cubicBezTo>
                          <a:pt x="158" y="8"/>
                          <a:pt x="158" y="8"/>
                          <a:pt x="159" y="8"/>
                        </a:cubicBezTo>
                        <a:cubicBezTo>
                          <a:pt x="160" y="9"/>
                          <a:pt x="161" y="10"/>
                          <a:pt x="161" y="11"/>
                        </a:cubicBezTo>
                        <a:cubicBezTo>
                          <a:pt x="161" y="11"/>
                          <a:pt x="161" y="11"/>
                          <a:pt x="161" y="11"/>
                        </a:cubicBezTo>
                        <a:cubicBezTo>
                          <a:pt x="162" y="12"/>
                          <a:pt x="162" y="12"/>
                          <a:pt x="163" y="12"/>
                        </a:cubicBezTo>
                        <a:cubicBezTo>
                          <a:pt x="164" y="12"/>
                          <a:pt x="165" y="12"/>
                          <a:pt x="166" y="12"/>
                        </a:cubicBezTo>
                        <a:cubicBezTo>
                          <a:pt x="166" y="12"/>
                          <a:pt x="167" y="11"/>
                          <a:pt x="167" y="10"/>
                        </a:cubicBezTo>
                        <a:cubicBezTo>
                          <a:pt x="167" y="9"/>
                          <a:pt x="167" y="8"/>
                          <a:pt x="166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0" name="Freeform 117"/>
                  <p:cNvSpPr/>
                  <p:nvPr/>
                </p:nvSpPr>
                <p:spPr bwMode="auto">
                  <a:xfrm>
                    <a:off x="3438526" y="2319338"/>
                    <a:ext cx="4437063" cy="2197100"/>
                  </a:xfrm>
                  <a:custGeom>
                    <a:avLst/>
                    <a:gdLst>
                      <a:gd name="T0" fmla="*/ 103 w 1046"/>
                      <a:gd name="T1" fmla="*/ 505 h 516"/>
                      <a:gd name="T2" fmla="*/ 12 w 1046"/>
                      <a:gd name="T3" fmla="*/ 505 h 516"/>
                      <a:gd name="T4" fmla="*/ 12 w 1046"/>
                      <a:gd name="T5" fmla="*/ 11 h 516"/>
                      <a:gd name="T6" fmla="*/ 1046 w 1046"/>
                      <a:gd name="T7" fmla="*/ 11 h 516"/>
                      <a:gd name="T8" fmla="*/ 1044 w 1046"/>
                      <a:gd name="T9" fmla="*/ 0 h 516"/>
                      <a:gd name="T10" fmla="*/ 0 w 1046"/>
                      <a:gd name="T11" fmla="*/ 0 h 516"/>
                      <a:gd name="T12" fmla="*/ 0 w 1046"/>
                      <a:gd name="T13" fmla="*/ 516 h 516"/>
                      <a:gd name="T14" fmla="*/ 101 w 1046"/>
                      <a:gd name="T15" fmla="*/ 516 h 516"/>
                      <a:gd name="T16" fmla="*/ 103 w 1046"/>
                      <a:gd name="T17" fmla="*/ 505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46" h="516">
                        <a:moveTo>
                          <a:pt x="103" y="505"/>
                        </a:moveTo>
                        <a:cubicBezTo>
                          <a:pt x="12" y="505"/>
                          <a:pt x="12" y="505"/>
                          <a:pt x="12" y="505"/>
                        </a:cubicBezTo>
                        <a:cubicBezTo>
                          <a:pt x="12" y="11"/>
                          <a:pt x="12" y="11"/>
                          <a:pt x="12" y="11"/>
                        </a:cubicBezTo>
                        <a:cubicBezTo>
                          <a:pt x="1046" y="11"/>
                          <a:pt x="1046" y="11"/>
                          <a:pt x="1046" y="11"/>
                        </a:cubicBezTo>
                        <a:cubicBezTo>
                          <a:pt x="1044" y="7"/>
                          <a:pt x="1043" y="3"/>
                          <a:pt x="104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516"/>
                          <a:pt x="0" y="516"/>
                          <a:pt x="0" y="516"/>
                        </a:cubicBezTo>
                        <a:cubicBezTo>
                          <a:pt x="101" y="516"/>
                          <a:pt x="101" y="516"/>
                          <a:pt x="101" y="516"/>
                        </a:cubicBezTo>
                        <a:cubicBezTo>
                          <a:pt x="101" y="512"/>
                          <a:pt x="101" y="508"/>
                          <a:pt x="103" y="5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1" name="Freeform 118"/>
                  <p:cNvSpPr/>
                  <p:nvPr/>
                </p:nvSpPr>
                <p:spPr bwMode="auto">
                  <a:xfrm>
                    <a:off x="4792663" y="4470400"/>
                    <a:ext cx="2887663" cy="46038"/>
                  </a:xfrm>
                  <a:custGeom>
                    <a:avLst/>
                    <a:gdLst>
                      <a:gd name="T0" fmla="*/ 681 w 681"/>
                      <a:gd name="T1" fmla="*/ 11 h 11"/>
                      <a:gd name="T2" fmla="*/ 681 w 681"/>
                      <a:gd name="T3" fmla="*/ 0 h 11"/>
                      <a:gd name="T4" fmla="*/ 0 w 681"/>
                      <a:gd name="T5" fmla="*/ 0 h 11"/>
                      <a:gd name="T6" fmla="*/ 1 w 681"/>
                      <a:gd name="T7" fmla="*/ 11 h 11"/>
                      <a:gd name="T8" fmla="*/ 681 w 681"/>
                      <a:gd name="T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1" h="11">
                        <a:moveTo>
                          <a:pt x="681" y="11"/>
                        </a:moveTo>
                        <a:cubicBezTo>
                          <a:pt x="681" y="7"/>
                          <a:pt x="681" y="4"/>
                          <a:pt x="68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2" y="7"/>
                          <a:pt x="1" y="11"/>
                        </a:cubicBezTo>
                        <a:lnTo>
                          <a:pt x="681" y="1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2" name="Freeform 119"/>
                  <p:cNvSpPr/>
                  <p:nvPr/>
                </p:nvSpPr>
                <p:spPr bwMode="auto">
                  <a:xfrm>
                    <a:off x="8443913" y="2319338"/>
                    <a:ext cx="309563" cy="2197100"/>
                  </a:xfrm>
                  <a:custGeom>
                    <a:avLst/>
                    <a:gdLst>
                      <a:gd name="T0" fmla="*/ 7 w 73"/>
                      <a:gd name="T1" fmla="*/ 0 h 516"/>
                      <a:gd name="T2" fmla="*/ 5 w 73"/>
                      <a:gd name="T3" fmla="*/ 11 h 516"/>
                      <a:gd name="T4" fmla="*/ 62 w 73"/>
                      <a:gd name="T5" fmla="*/ 11 h 516"/>
                      <a:gd name="T6" fmla="*/ 62 w 73"/>
                      <a:gd name="T7" fmla="*/ 505 h 516"/>
                      <a:gd name="T8" fmla="*/ 0 w 73"/>
                      <a:gd name="T9" fmla="*/ 505 h 516"/>
                      <a:gd name="T10" fmla="*/ 0 w 73"/>
                      <a:gd name="T11" fmla="*/ 516 h 516"/>
                      <a:gd name="T12" fmla="*/ 73 w 73"/>
                      <a:gd name="T13" fmla="*/ 516 h 516"/>
                      <a:gd name="T14" fmla="*/ 73 w 73"/>
                      <a:gd name="T15" fmla="*/ 0 h 516"/>
                      <a:gd name="T16" fmla="*/ 7 w 73"/>
                      <a:gd name="T17" fmla="*/ 0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3" h="516">
                        <a:moveTo>
                          <a:pt x="7" y="0"/>
                        </a:moveTo>
                        <a:cubicBezTo>
                          <a:pt x="7" y="3"/>
                          <a:pt x="7" y="7"/>
                          <a:pt x="5" y="11"/>
                        </a:cubicBezTo>
                        <a:cubicBezTo>
                          <a:pt x="62" y="11"/>
                          <a:pt x="62" y="11"/>
                          <a:pt x="62" y="11"/>
                        </a:cubicBezTo>
                        <a:cubicBezTo>
                          <a:pt x="62" y="505"/>
                          <a:pt x="62" y="505"/>
                          <a:pt x="62" y="505"/>
                        </a:cubicBezTo>
                        <a:cubicBezTo>
                          <a:pt x="0" y="505"/>
                          <a:pt x="0" y="505"/>
                          <a:pt x="0" y="505"/>
                        </a:cubicBezTo>
                        <a:cubicBezTo>
                          <a:pt x="0" y="516"/>
                          <a:pt x="0" y="516"/>
                          <a:pt x="0" y="516"/>
                        </a:cubicBezTo>
                        <a:cubicBezTo>
                          <a:pt x="73" y="516"/>
                          <a:pt x="73" y="516"/>
                          <a:pt x="73" y="516"/>
                        </a:cubicBezTo>
                        <a:cubicBezTo>
                          <a:pt x="73" y="0"/>
                          <a:pt x="73" y="0"/>
                          <a:pt x="73" y="0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6" name="文本框 7"/>
                <p:cNvSpPr txBox="1"/>
                <p:nvPr/>
              </p:nvSpPr>
              <p:spPr>
                <a:xfrm>
                  <a:off x="6083" y="4329"/>
                  <a:ext cx="6913" cy="215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 fontAlgn="t">
                    <a:lnSpc>
                      <a:spcPts val="2800"/>
                    </a:lnSpc>
                  </a:pPr>
                  <a:r>
                    <a:rPr lang="zh-CN" altLang="en-US" sz="1600" dirty="0" smtClean="0">
                      <a:solidFill>
                        <a:srgbClr val="404040"/>
                      </a:solidFill>
                      <a:latin typeface="汉仪中黑简" panose="02010600000101010101" charset="-122"/>
                      <a:ea typeface="汉仪中黑简" panose="02010600000101010101" charset="-122"/>
                      <a:cs typeface="汉仪中黑简" panose="02010600000101010101" charset="-122"/>
                      <a:sym typeface="Times New Roman" panose="02020603050405020304"/>
                    </a:rPr>
                    <a:t>我能将自动翻译步骤进行正确的排序。</a:t>
                  </a:r>
                </a:p>
              </p:txBody>
            </p:sp>
          </p:grpSp>
          <p:pic>
            <p:nvPicPr>
              <p:cNvPr id="24" name="图片 23" descr="商品评价"/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p:blipFill>
            <p:spPr>
              <a:xfrm>
                <a:off x="3006" y="8624"/>
                <a:ext cx="876" cy="876"/>
              </a:xfrm>
              <a:prstGeom prst="rect">
                <a:avLst/>
              </a:prstGeom>
            </p:spPr>
          </p:pic>
        </p:grpSp>
        <p:grpSp>
          <p:nvGrpSpPr>
            <p:cNvPr id="38" name="组合 37"/>
            <p:cNvGrpSpPr/>
            <p:nvPr/>
          </p:nvGrpSpPr>
          <p:grpSpPr>
            <a:xfrm>
              <a:off x="12206" y="8719"/>
              <a:ext cx="3311" cy="462"/>
              <a:chOff x="9676" y="8771"/>
              <a:chExt cx="3311" cy="462"/>
            </a:xfrm>
          </p:grpSpPr>
          <p:sp>
            <p:nvSpPr>
              <p:cNvPr id="32" name="五角星 31"/>
              <p:cNvSpPr/>
              <p:nvPr/>
            </p:nvSpPr>
            <p:spPr>
              <a:xfrm>
                <a:off x="9676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五角星 32"/>
              <p:cNvSpPr/>
              <p:nvPr/>
            </p:nvSpPr>
            <p:spPr>
              <a:xfrm>
                <a:off x="10369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五角星 33"/>
              <p:cNvSpPr/>
              <p:nvPr/>
            </p:nvSpPr>
            <p:spPr>
              <a:xfrm>
                <a:off x="11049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五角星 34"/>
              <p:cNvSpPr/>
              <p:nvPr/>
            </p:nvSpPr>
            <p:spPr>
              <a:xfrm>
                <a:off x="11780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五角星 35"/>
              <p:cNvSpPr/>
              <p:nvPr/>
            </p:nvSpPr>
            <p:spPr>
              <a:xfrm>
                <a:off x="12473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 bwMode="auto">
          <a:xfrm>
            <a:off x="956310" y="1381125"/>
            <a:ext cx="2277110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1.</a:t>
            </a: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舞台设计</a:t>
            </a:r>
          </a:p>
        </p:txBody>
      </p:sp>
      <p:grpSp>
        <p:nvGrpSpPr>
          <p:cNvPr id="505" name="组合 504"/>
          <p:cNvGrpSpPr/>
          <p:nvPr/>
        </p:nvGrpSpPr>
        <p:grpSpPr>
          <a:xfrm>
            <a:off x="1236980" y="2076450"/>
            <a:ext cx="9145905" cy="3865880"/>
            <a:chOff x="5061" y="3270"/>
            <a:chExt cx="9202" cy="4260"/>
          </a:xfrm>
        </p:grpSpPr>
        <p:sp>
          <p:nvSpPr>
            <p:cNvPr id="16" name="任意多边形 15"/>
            <p:cNvSpPr/>
            <p:nvPr/>
          </p:nvSpPr>
          <p:spPr>
            <a:xfrm>
              <a:off x="5435" y="3270"/>
              <a:ext cx="8828" cy="4260"/>
            </a:xfrm>
            <a:custGeom>
              <a:avLst/>
              <a:gdLst>
                <a:gd name="connsiteX0" fmla="*/ 8 w 8828"/>
                <a:gd name="connsiteY0" fmla="*/ 590 h 4260"/>
                <a:gd name="connsiteX1" fmla="*/ 598 w 8828"/>
                <a:gd name="connsiteY1" fmla="*/ 0 h 4260"/>
                <a:gd name="connsiteX2" fmla="*/ 8238 w 8828"/>
                <a:gd name="connsiteY2" fmla="*/ 0 h 4260"/>
                <a:gd name="connsiteX3" fmla="*/ 8828 w 8828"/>
                <a:gd name="connsiteY3" fmla="*/ 590 h 4260"/>
                <a:gd name="connsiteX4" fmla="*/ 8828 w 8828"/>
                <a:gd name="connsiteY4" fmla="*/ 3670 h 4260"/>
                <a:gd name="connsiteX5" fmla="*/ 8238 w 8828"/>
                <a:gd name="connsiteY5" fmla="*/ 4260 h 4260"/>
                <a:gd name="connsiteX6" fmla="*/ 598 w 8828"/>
                <a:gd name="connsiteY6" fmla="*/ 4260 h 4260"/>
                <a:gd name="connsiteX7" fmla="*/ 8 w 8828"/>
                <a:gd name="connsiteY7" fmla="*/ 3670 h 4260"/>
                <a:gd name="connsiteX8" fmla="*/ 0 w 8828"/>
                <a:gd name="connsiteY8" fmla="*/ 1803 h 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28" h="4260">
                  <a:moveTo>
                    <a:pt x="8" y="590"/>
                  </a:moveTo>
                  <a:cubicBezTo>
                    <a:pt x="8" y="264"/>
                    <a:pt x="272" y="0"/>
                    <a:pt x="598" y="0"/>
                  </a:cubicBezTo>
                  <a:lnTo>
                    <a:pt x="8238" y="0"/>
                  </a:lnTo>
                  <a:cubicBezTo>
                    <a:pt x="8564" y="0"/>
                    <a:pt x="8828" y="264"/>
                    <a:pt x="8828" y="590"/>
                  </a:cubicBezTo>
                  <a:lnTo>
                    <a:pt x="8828" y="3670"/>
                  </a:lnTo>
                  <a:cubicBezTo>
                    <a:pt x="8828" y="3996"/>
                    <a:pt x="8564" y="4260"/>
                    <a:pt x="8238" y="4260"/>
                  </a:cubicBezTo>
                  <a:lnTo>
                    <a:pt x="598" y="4260"/>
                  </a:lnTo>
                  <a:cubicBezTo>
                    <a:pt x="272" y="4260"/>
                    <a:pt x="8" y="3996"/>
                    <a:pt x="8" y="3670"/>
                  </a:cubicBezTo>
                  <a:lnTo>
                    <a:pt x="0" y="1803"/>
                  </a:lnTo>
                </a:path>
              </a:pathLst>
            </a:custGeom>
            <a:noFill/>
            <a:ln w="88900">
              <a:solidFill>
                <a:srgbClr val="FEE9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5368" y="4904"/>
              <a:ext cx="136" cy="170"/>
            </a:xfrm>
            <a:prstGeom prst="triangle">
              <a:avLst/>
            </a:prstGeom>
            <a:solidFill>
              <a:srgbClr val="32AE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5374" y="3859"/>
              <a:ext cx="136" cy="60"/>
            </a:xfrm>
            <a:custGeom>
              <a:avLst/>
              <a:gdLst>
                <a:gd name="adj" fmla="val 16667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7" h="60">
                  <a:moveTo>
                    <a:pt x="0" y="0"/>
                  </a:moveTo>
                  <a:lnTo>
                    <a:pt x="147" y="0"/>
                  </a:lnTo>
                  <a:lnTo>
                    <a:pt x="147" y="0"/>
                  </a:lnTo>
                  <a:cubicBezTo>
                    <a:pt x="140" y="34"/>
                    <a:pt x="110" y="60"/>
                    <a:pt x="73" y="60"/>
                  </a:cubicBezTo>
                  <a:cubicBezTo>
                    <a:pt x="37" y="60"/>
                    <a:pt x="7" y="34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AE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504" name="组合 503"/>
            <p:cNvGrpSpPr/>
            <p:nvPr/>
          </p:nvGrpSpPr>
          <p:grpSpPr>
            <a:xfrm>
              <a:off x="12572" y="6901"/>
              <a:ext cx="1368" cy="559"/>
              <a:chOff x="12658" y="8758"/>
              <a:chExt cx="1368" cy="559"/>
            </a:xfrm>
          </p:grpSpPr>
          <p:grpSp>
            <p:nvGrpSpPr>
              <p:cNvPr id="127" name="图形 4"/>
              <p:cNvGrpSpPr/>
              <p:nvPr/>
            </p:nvGrpSpPr>
            <p:grpSpPr>
              <a:xfrm>
                <a:off x="12658" y="9039"/>
                <a:ext cx="1270" cy="278"/>
                <a:chOff x="6094100" y="6174858"/>
                <a:chExt cx="2988888" cy="653142"/>
              </a:xfrm>
            </p:grpSpPr>
            <p:sp>
              <p:nvSpPr>
                <p:cNvPr id="128" name="任意多边形: 形状 127"/>
                <p:cNvSpPr/>
                <p:nvPr/>
              </p:nvSpPr>
              <p:spPr>
                <a:xfrm>
                  <a:off x="6185616" y="6221185"/>
                  <a:ext cx="2856360" cy="576056"/>
                </a:xfrm>
                <a:custGeom>
                  <a:avLst/>
                  <a:gdLst>
                    <a:gd name="connsiteX0" fmla="*/ 0 w 2856360"/>
                    <a:gd name="connsiteY0" fmla="*/ 380 h 576056"/>
                    <a:gd name="connsiteX1" fmla="*/ 20126 w 2856360"/>
                    <a:gd name="connsiteY1" fmla="*/ 555931 h 576056"/>
                    <a:gd name="connsiteX2" fmla="*/ 2436755 w 2856360"/>
                    <a:gd name="connsiteY2" fmla="*/ 576057 h 576056"/>
                    <a:gd name="connsiteX3" fmla="*/ 2659659 w 2856360"/>
                    <a:gd name="connsiteY3" fmla="*/ 555931 h 576056"/>
                    <a:gd name="connsiteX4" fmla="*/ 2856361 w 2856360"/>
                    <a:gd name="connsiteY4" fmla="*/ 434036 h 576056"/>
                    <a:gd name="connsiteX5" fmla="*/ 2856361 w 2856360"/>
                    <a:gd name="connsiteY5" fmla="*/ 247587 h 576056"/>
                    <a:gd name="connsiteX6" fmla="*/ 2801679 w 2856360"/>
                    <a:gd name="connsiteY6" fmla="*/ 93415 h 576056"/>
                    <a:gd name="connsiteX7" fmla="*/ 2623204 w 2856360"/>
                    <a:gd name="connsiteY7" fmla="*/ 0 h 576056"/>
                    <a:gd name="connsiteX8" fmla="*/ 0 w 2856360"/>
                    <a:gd name="connsiteY8" fmla="*/ 0 h 57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56360" h="576056">
                      <a:moveTo>
                        <a:pt x="0" y="380"/>
                      </a:moveTo>
                      <a:cubicBezTo>
                        <a:pt x="0" y="380"/>
                        <a:pt x="125692" y="316698"/>
                        <a:pt x="20126" y="555931"/>
                      </a:cubicBezTo>
                      <a:lnTo>
                        <a:pt x="2436755" y="576057"/>
                      </a:lnTo>
                      <a:lnTo>
                        <a:pt x="2659659" y="555931"/>
                      </a:lnTo>
                      <a:lnTo>
                        <a:pt x="2856361" y="434036"/>
                      </a:lnTo>
                      <a:lnTo>
                        <a:pt x="2856361" y="247587"/>
                      </a:lnTo>
                      <a:lnTo>
                        <a:pt x="2801679" y="93415"/>
                      </a:lnTo>
                      <a:lnTo>
                        <a:pt x="262320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>
                <a:xfrm>
                  <a:off x="6094100" y="6174858"/>
                  <a:ext cx="2988888" cy="653142"/>
                </a:xfrm>
                <a:custGeom>
                  <a:avLst/>
                  <a:gdLst>
                    <a:gd name="connsiteX0" fmla="*/ 2641432 w 2988888"/>
                    <a:gd name="connsiteY0" fmla="*/ 653143 h 653142"/>
                    <a:gd name="connsiteX1" fmla="*/ 30758 w 2988888"/>
                    <a:gd name="connsiteY1" fmla="*/ 653143 h 653142"/>
                    <a:gd name="connsiteX2" fmla="*/ 0 w 2988888"/>
                    <a:gd name="connsiteY2" fmla="*/ 622385 h 653142"/>
                    <a:gd name="connsiteX3" fmla="*/ 30758 w 2988888"/>
                    <a:gd name="connsiteY3" fmla="*/ 591626 h 653142"/>
                    <a:gd name="connsiteX4" fmla="*/ 2641432 w 2988888"/>
                    <a:gd name="connsiteY4" fmla="*/ 591626 h 653142"/>
                    <a:gd name="connsiteX5" fmla="*/ 2927371 w 2988888"/>
                    <a:gd name="connsiteY5" fmla="*/ 326571 h 653142"/>
                    <a:gd name="connsiteX6" fmla="*/ 2641432 w 2988888"/>
                    <a:gd name="connsiteY6" fmla="*/ 61517 h 653142"/>
                    <a:gd name="connsiteX7" fmla="*/ 30758 w 2988888"/>
                    <a:gd name="connsiteY7" fmla="*/ 61517 h 653142"/>
                    <a:gd name="connsiteX8" fmla="*/ 0 w 2988888"/>
                    <a:gd name="connsiteY8" fmla="*/ 30758 h 653142"/>
                    <a:gd name="connsiteX9" fmla="*/ 30758 w 2988888"/>
                    <a:gd name="connsiteY9" fmla="*/ 0 h 653142"/>
                    <a:gd name="connsiteX10" fmla="*/ 2641432 w 2988888"/>
                    <a:gd name="connsiteY10" fmla="*/ 0 h 653142"/>
                    <a:gd name="connsiteX11" fmla="*/ 2988888 w 2988888"/>
                    <a:gd name="connsiteY11" fmla="*/ 326951 h 653142"/>
                    <a:gd name="connsiteX12" fmla="*/ 2641432 w 2988888"/>
                    <a:gd name="connsiteY12" fmla="*/ 653143 h 653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88888" h="653142">
                      <a:moveTo>
                        <a:pt x="2641432" y="653143"/>
                      </a:moveTo>
                      <a:lnTo>
                        <a:pt x="30758" y="653143"/>
                      </a:lnTo>
                      <a:cubicBezTo>
                        <a:pt x="13670" y="653143"/>
                        <a:pt x="0" y="639473"/>
                        <a:pt x="0" y="622385"/>
                      </a:cubicBezTo>
                      <a:cubicBezTo>
                        <a:pt x="0" y="605296"/>
                        <a:pt x="13670" y="591626"/>
                        <a:pt x="30758" y="591626"/>
                      </a:cubicBezTo>
                      <a:lnTo>
                        <a:pt x="2641432" y="591626"/>
                      </a:lnTo>
                      <a:cubicBezTo>
                        <a:pt x="2799021" y="591626"/>
                        <a:pt x="2927371" y="472769"/>
                        <a:pt x="2927371" y="326571"/>
                      </a:cubicBezTo>
                      <a:cubicBezTo>
                        <a:pt x="2927371" y="180374"/>
                        <a:pt x="2799021" y="61517"/>
                        <a:pt x="2641432" y="61517"/>
                      </a:cubicBezTo>
                      <a:lnTo>
                        <a:pt x="30758" y="61517"/>
                      </a:lnTo>
                      <a:cubicBezTo>
                        <a:pt x="13670" y="61517"/>
                        <a:pt x="0" y="47846"/>
                        <a:pt x="0" y="30758"/>
                      </a:cubicBezTo>
                      <a:cubicBezTo>
                        <a:pt x="0" y="13670"/>
                        <a:pt x="13670" y="0"/>
                        <a:pt x="30758" y="0"/>
                      </a:cubicBezTo>
                      <a:lnTo>
                        <a:pt x="2641432" y="0"/>
                      </a:lnTo>
                      <a:cubicBezTo>
                        <a:pt x="2832817" y="0"/>
                        <a:pt x="2988888" y="146577"/>
                        <a:pt x="2988888" y="326951"/>
                      </a:cubicBezTo>
                      <a:cubicBezTo>
                        <a:pt x="2988888" y="506566"/>
                        <a:pt x="2833197" y="653143"/>
                        <a:pt x="2641432" y="653143"/>
                      </a:cubicBezTo>
                      <a:close/>
                    </a:path>
                  </a:pathLst>
                </a:custGeom>
                <a:solidFill>
                  <a:srgbClr val="32AED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6214096" y="6494214"/>
                  <a:ext cx="1294893" cy="13670"/>
                </a:xfrm>
                <a:custGeom>
                  <a:avLst/>
                  <a:gdLst>
                    <a:gd name="connsiteX0" fmla="*/ 6835 w 1294893"/>
                    <a:gd name="connsiteY0" fmla="*/ 13671 h 13670"/>
                    <a:gd name="connsiteX1" fmla="*/ 1288059 w 1294893"/>
                    <a:gd name="connsiteY1" fmla="*/ 13671 h 13670"/>
                    <a:gd name="connsiteX2" fmla="*/ 1294894 w 1294893"/>
                    <a:gd name="connsiteY2" fmla="*/ 6835 h 13670"/>
                    <a:gd name="connsiteX3" fmla="*/ 1288059 w 1294893"/>
                    <a:gd name="connsiteY3" fmla="*/ 0 h 13670"/>
                    <a:gd name="connsiteX4" fmla="*/ 6835 w 1294893"/>
                    <a:gd name="connsiteY4" fmla="*/ 0 h 13670"/>
                    <a:gd name="connsiteX5" fmla="*/ 0 w 1294893"/>
                    <a:gd name="connsiteY5" fmla="*/ 6835 h 13670"/>
                    <a:gd name="connsiteX6" fmla="*/ 6835 w 1294893"/>
                    <a:gd name="connsiteY6" fmla="*/ 13671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94893" h="13670">
                      <a:moveTo>
                        <a:pt x="6835" y="13671"/>
                      </a:moveTo>
                      <a:lnTo>
                        <a:pt x="1288059" y="13671"/>
                      </a:lnTo>
                      <a:cubicBezTo>
                        <a:pt x="1291856" y="13671"/>
                        <a:pt x="1294894" y="10633"/>
                        <a:pt x="1294894" y="6835"/>
                      </a:cubicBezTo>
                      <a:cubicBezTo>
                        <a:pt x="1294894" y="3038"/>
                        <a:pt x="1291856" y="0"/>
                        <a:pt x="1288059" y="0"/>
                      </a:cubicBezTo>
                      <a:lnTo>
                        <a:pt x="6835" y="0"/>
                      </a:lnTo>
                      <a:cubicBezTo>
                        <a:pt x="3038" y="0"/>
                        <a:pt x="0" y="3038"/>
                        <a:pt x="0" y="6835"/>
                      </a:cubicBezTo>
                      <a:cubicBezTo>
                        <a:pt x="0" y="10633"/>
                        <a:pt x="3418" y="13671"/>
                        <a:pt x="6835" y="13671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7676073" y="6494214"/>
                  <a:ext cx="1258439" cy="13670"/>
                </a:xfrm>
                <a:custGeom>
                  <a:avLst/>
                  <a:gdLst>
                    <a:gd name="connsiteX0" fmla="*/ 6835 w 1258439"/>
                    <a:gd name="connsiteY0" fmla="*/ 13671 h 13670"/>
                    <a:gd name="connsiteX1" fmla="*/ 1251604 w 1258439"/>
                    <a:gd name="connsiteY1" fmla="*/ 13671 h 13670"/>
                    <a:gd name="connsiteX2" fmla="*/ 1258439 w 1258439"/>
                    <a:gd name="connsiteY2" fmla="*/ 6835 h 13670"/>
                    <a:gd name="connsiteX3" fmla="*/ 1251604 w 1258439"/>
                    <a:gd name="connsiteY3" fmla="*/ 0 h 13670"/>
                    <a:gd name="connsiteX4" fmla="*/ 6835 w 1258439"/>
                    <a:gd name="connsiteY4" fmla="*/ 0 h 13670"/>
                    <a:gd name="connsiteX5" fmla="*/ 0 w 1258439"/>
                    <a:gd name="connsiteY5" fmla="*/ 6835 h 13670"/>
                    <a:gd name="connsiteX6" fmla="*/ 6835 w 1258439"/>
                    <a:gd name="connsiteY6" fmla="*/ 13671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8439" h="13670">
                      <a:moveTo>
                        <a:pt x="6835" y="13671"/>
                      </a:moveTo>
                      <a:lnTo>
                        <a:pt x="1251604" y="13671"/>
                      </a:lnTo>
                      <a:cubicBezTo>
                        <a:pt x="1255401" y="13671"/>
                        <a:pt x="1258439" y="10633"/>
                        <a:pt x="1258439" y="6835"/>
                      </a:cubicBezTo>
                      <a:cubicBezTo>
                        <a:pt x="1258439" y="3038"/>
                        <a:pt x="1255401" y="0"/>
                        <a:pt x="1251604" y="0"/>
                      </a:cubicBezTo>
                      <a:lnTo>
                        <a:pt x="6835" y="0"/>
                      </a:lnTo>
                      <a:cubicBezTo>
                        <a:pt x="3038" y="0"/>
                        <a:pt x="0" y="3038"/>
                        <a:pt x="0" y="6835"/>
                      </a:cubicBezTo>
                      <a:cubicBezTo>
                        <a:pt x="0" y="10633"/>
                        <a:pt x="3038" y="13671"/>
                        <a:pt x="6835" y="13671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>
                <a:xfrm>
                  <a:off x="8248712" y="6616868"/>
                  <a:ext cx="652383" cy="13670"/>
                </a:xfrm>
                <a:custGeom>
                  <a:avLst/>
                  <a:gdLst>
                    <a:gd name="connsiteX0" fmla="*/ 6835 w 652383"/>
                    <a:gd name="connsiteY0" fmla="*/ 13670 h 13670"/>
                    <a:gd name="connsiteX1" fmla="*/ 645548 w 652383"/>
                    <a:gd name="connsiteY1" fmla="*/ 13670 h 13670"/>
                    <a:gd name="connsiteX2" fmla="*/ 652383 w 652383"/>
                    <a:gd name="connsiteY2" fmla="*/ 6835 h 13670"/>
                    <a:gd name="connsiteX3" fmla="*/ 645548 w 652383"/>
                    <a:gd name="connsiteY3" fmla="*/ 0 h 13670"/>
                    <a:gd name="connsiteX4" fmla="*/ 6835 w 652383"/>
                    <a:gd name="connsiteY4" fmla="*/ 0 h 13670"/>
                    <a:gd name="connsiteX5" fmla="*/ 0 w 652383"/>
                    <a:gd name="connsiteY5" fmla="*/ 6835 h 13670"/>
                    <a:gd name="connsiteX6" fmla="*/ 6835 w 652383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2383" h="13670">
                      <a:moveTo>
                        <a:pt x="6835" y="13670"/>
                      </a:moveTo>
                      <a:lnTo>
                        <a:pt x="645548" y="13670"/>
                      </a:lnTo>
                      <a:cubicBezTo>
                        <a:pt x="649345" y="13670"/>
                        <a:pt x="652383" y="10633"/>
                        <a:pt x="652383" y="6835"/>
                      </a:cubicBezTo>
                      <a:cubicBezTo>
                        <a:pt x="652383" y="3038"/>
                        <a:pt x="649345" y="0"/>
                        <a:pt x="645548" y="0"/>
                      </a:cubicBezTo>
                      <a:lnTo>
                        <a:pt x="6835" y="0"/>
                      </a:lnTo>
                      <a:cubicBezTo>
                        <a:pt x="3038" y="0"/>
                        <a:pt x="0" y="3038"/>
                        <a:pt x="0" y="6835"/>
                      </a:cubicBezTo>
                      <a:cubicBezTo>
                        <a:pt x="0" y="10633"/>
                        <a:pt x="3038" y="13670"/>
                        <a:pt x="6835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6214096" y="6616868"/>
                  <a:ext cx="1954492" cy="13670"/>
                </a:xfrm>
                <a:custGeom>
                  <a:avLst/>
                  <a:gdLst>
                    <a:gd name="connsiteX0" fmla="*/ 6835 w 1954492"/>
                    <a:gd name="connsiteY0" fmla="*/ 13670 h 13670"/>
                    <a:gd name="connsiteX1" fmla="*/ 1947657 w 1954492"/>
                    <a:gd name="connsiteY1" fmla="*/ 13670 h 13670"/>
                    <a:gd name="connsiteX2" fmla="*/ 1954492 w 1954492"/>
                    <a:gd name="connsiteY2" fmla="*/ 6835 h 13670"/>
                    <a:gd name="connsiteX3" fmla="*/ 1947657 w 1954492"/>
                    <a:gd name="connsiteY3" fmla="*/ 0 h 13670"/>
                    <a:gd name="connsiteX4" fmla="*/ 6835 w 1954492"/>
                    <a:gd name="connsiteY4" fmla="*/ 0 h 13670"/>
                    <a:gd name="connsiteX5" fmla="*/ 0 w 1954492"/>
                    <a:gd name="connsiteY5" fmla="*/ 6835 h 13670"/>
                    <a:gd name="connsiteX6" fmla="*/ 6835 w 1954492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54492" h="13670">
                      <a:moveTo>
                        <a:pt x="6835" y="13670"/>
                      </a:moveTo>
                      <a:lnTo>
                        <a:pt x="1947657" y="13670"/>
                      </a:lnTo>
                      <a:cubicBezTo>
                        <a:pt x="1951454" y="13670"/>
                        <a:pt x="1954492" y="10633"/>
                        <a:pt x="1954492" y="6835"/>
                      </a:cubicBezTo>
                      <a:cubicBezTo>
                        <a:pt x="1954492" y="3038"/>
                        <a:pt x="1951454" y="0"/>
                        <a:pt x="1947657" y="0"/>
                      </a:cubicBezTo>
                      <a:lnTo>
                        <a:pt x="6835" y="0"/>
                      </a:lnTo>
                      <a:cubicBezTo>
                        <a:pt x="3038" y="0"/>
                        <a:pt x="0" y="3038"/>
                        <a:pt x="0" y="6835"/>
                      </a:cubicBezTo>
                      <a:cubicBezTo>
                        <a:pt x="0" y="10633"/>
                        <a:pt x="3418" y="13670"/>
                        <a:pt x="6835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9" name="任意多边形: 形状 134"/>
                <p:cNvSpPr/>
                <p:nvPr/>
              </p:nvSpPr>
              <p:spPr>
                <a:xfrm>
                  <a:off x="6489099" y="6378395"/>
                  <a:ext cx="305231" cy="355811"/>
                </a:xfrm>
                <a:custGeom>
                  <a:avLst/>
                  <a:gdLst>
                    <a:gd name="connsiteX0" fmla="*/ 49670 w 305231"/>
                    <a:gd name="connsiteY0" fmla="*/ 0 h 355811"/>
                    <a:gd name="connsiteX1" fmla="*/ 14735 w 305231"/>
                    <a:gd name="connsiteY1" fmla="*/ 355811 h 355811"/>
                    <a:gd name="connsiteX2" fmla="*/ 81568 w 305231"/>
                    <a:gd name="connsiteY2" fmla="*/ 252523 h 355811"/>
                    <a:gd name="connsiteX3" fmla="*/ 155236 w 305231"/>
                    <a:gd name="connsiteY3" fmla="*/ 355811 h 355811"/>
                    <a:gd name="connsiteX4" fmla="*/ 305231 w 305231"/>
                    <a:gd name="connsiteY4" fmla="*/ 0 h 355811"/>
                    <a:gd name="connsiteX5" fmla="*/ 49670 w 305231"/>
                    <a:gd name="connsiteY5" fmla="*/ 0 h 355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5231" h="355811">
                      <a:moveTo>
                        <a:pt x="49670" y="0"/>
                      </a:moveTo>
                      <a:cubicBezTo>
                        <a:pt x="49670" y="0"/>
                        <a:pt x="-32732" y="204677"/>
                        <a:pt x="14735" y="355811"/>
                      </a:cubicBezTo>
                      <a:lnTo>
                        <a:pt x="81568" y="252523"/>
                      </a:lnTo>
                      <a:cubicBezTo>
                        <a:pt x="81568" y="252523"/>
                        <a:pt x="127136" y="307205"/>
                        <a:pt x="155236" y="355811"/>
                      </a:cubicBezTo>
                      <a:cubicBezTo>
                        <a:pt x="155236" y="355811"/>
                        <a:pt x="206121" y="18987"/>
                        <a:pt x="305231" y="0"/>
                      </a:cubicBezTo>
                      <a:lnTo>
                        <a:pt x="49670" y="0"/>
                      </a:lnTo>
                      <a:close/>
                    </a:path>
                  </a:pathLst>
                </a:custGeom>
                <a:solidFill>
                  <a:srgbClr val="7FC6A6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" name="任意多边形: 形状 135"/>
                <p:cNvSpPr/>
                <p:nvPr/>
              </p:nvSpPr>
              <p:spPr>
                <a:xfrm>
                  <a:off x="6214096" y="6371560"/>
                  <a:ext cx="2686619" cy="13670"/>
                </a:xfrm>
                <a:custGeom>
                  <a:avLst/>
                  <a:gdLst>
                    <a:gd name="connsiteX0" fmla="*/ 6835 w 2686619"/>
                    <a:gd name="connsiteY0" fmla="*/ 13670 h 13670"/>
                    <a:gd name="connsiteX1" fmla="*/ 2679785 w 2686619"/>
                    <a:gd name="connsiteY1" fmla="*/ 13670 h 13670"/>
                    <a:gd name="connsiteX2" fmla="*/ 2686620 w 2686619"/>
                    <a:gd name="connsiteY2" fmla="*/ 6835 h 13670"/>
                    <a:gd name="connsiteX3" fmla="*/ 2679785 w 2686619"/>
                    <a:gd name="connsiteY3" fmla="*/ 0 h 13670"/>
                    <a:gd name="connsiteX4" fmla="*/ 6835 w 2686619"/>
                    <a:gd name="connsiteY4" fmla="*/ 0 h 13670"/>
                    <a:gd name="connsiteX5" fmla="*/ 0 w 2686619"/>
                    <a:gd name="connsiteY5" fmla="*/ 6835 h 13670"/>
                    <a:gd name="connsiteX6" fmla="*/ 6835 w 2686619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86619" h="13670">
                      <a:moveTo>
                        <a:pt x="6835" y="13670"/>
                      </a:moveTo>
                      <a:lnTo>
                        <a:pt x="2679785" y="13670"/>
                      </a:lnTo>
                      <a:cubicBezTo>
                        <a:pt x="2683582" y="13670"/>
                        <a:pt x="2686620" y="10632"/>
                        <a:pt x="2686620" y="6835"/>
                      </a:cubicBezTo>
                      <a:cubicBezTo>
                        <a:pt x="2686620" y="3038"/>
                        <a:pt x="2683582" y="0"/>
                        <a:pt x="2679785" y="0"/>
                      </a:cubicBezTo>
                      <a:lnTo>
                        <a:pt x="6835" y="0"/>
                      </a:lnTo>
                      <a:cubicBezTo>
                        <a:pt x="3038" y="0"/>
                        <a:pt x="0" y="3038"/>
                        <a:pt x="0" y="6835"/>
                      </a:cubicBezTo>
                      <a:cubicBezTo>
                        <a:pt x="0" y="10632"/>
                        <a:pt x="3418" y="13670"/>
                        <a:pt x="6835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1" name="图形 4"/>
              <p:cNvGrpSpPr/>
              <p:nvPr/>
            </p:nvGrpSpPr>
            <p:grpSpPr>
              <a:xfrm>
                <a:off x="12756" y="8758"/>
                <a:ext cx="1270" cy="278"/>
                <a:chOff x="6325738" y="5520196"/>
                <a:chExt cx="2988888" cy="653142"/>
              </a:xfrm>
            </p:grpSpPr>
            <p:sp>
              <p:nvSpPr>
                <p:cNvPr id="22" name="任意多边形: 形状 137"/>
                <p:cNvSpPr/>
                <p:nvPr/>
              </p:nvSpPr>
              <p:spPr>
                <a:xfrm>
                  <a:off x="6366750" y="5566524"/>
                  <a:ext cx="2856360" cy="576056"/>
                </a:xfrm>
                <a:custGeom>
                  <a:avLst/>
                  <a:gdLst>
                    <a:gd name="connsiteX0" fmla="*/ 2856361 w 2856360"/>
                    <a:gd name="connsiteY0" fmla="*/ 380 h 576056"/>
                    <a:gd name="connsiteX1" fmla="*/ 2836235 w 2856360"/>
                    <a:gd name="connsiteY1" fmla="*/ 555931 h 576056"/>
                    <a:gd name="connsiteX2" fmla="*/ 419606 w 2856360"/>
                    <a:gd name="connsiteY2" fmla="*/ 576057 h 576056"/>
                    <a:gd name="connsiteX3" fmla="*/ 196702 w 2856360"/>
                    <a:gd name="connsiteY3" fmla="*/ 555931 h 576056"/>
                    <a:gd name="connsiteX4" fmla="*/ 0 w 2856360"/>
                    <a:gd name="connsiteY4" fmla="*/ 434036 h 576056"/>
                    <a:gd name="connsiteX5" fmla="*/ 0 w 2856360"/>
                    <a:gd name="connsiteY5" fmla="*/ 247587 h 576056"/>
                    <a:gd name="connsiteX6" fmla="*/ 54681 w 2856360"/>
                    <a:gd name="connsiteY6" fmla="*/ 93415 h 576056"/>
                    <a:gd name="connsiteX7" fmla="*/ 233156 w 2856360"/>
                    <a:gd name="connsiteY7" fmla="*/ 0 h 576056"/>
                    <a:gd name="connsiteX8" fmla="*/ 2856361 w 2856360"/>
                    <a:gd name="connsiteY8" fmla="*/ 0 h 57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56360" h="576056">
                      <a:moveTo>
                        <a:pt x="2856361" y="380"/>
                      </a:moveTo>
                      <a:cubicBezTo>
                        <a:pt x="2856361" y="380"/>
                        <a:pt x="2730668" y="316698"/>
                        <a:pt x="2836235" y="555931"/>
                      </a:cubicBezTo>
                      <a:lnTo>
                        <a:pt x="419606" y="576057"/>
                      </a:lnTo>
                      <a:lnTo>
                        <a:pt x="196702" y="555931"/>
                      </a:lnTo>
                      <a:lnTo>
                        <a:pt x="0" y="434036"/>
                      </a:lnTo>
                      <a:lnTo>
                        <a:pt x="0" y="247587"/>
                      </a:lnTo>
                      <a:lnTo>
                        <a:pt x="54681" y="93415"/>
                      </a:lnTo>
                      <a:lnTo>
                        <a:pt x="233156" y="0"/>
                      </a:lnTo>
                      <a:lnTo>
                        <a:pt x="285636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" name="任意多边形: 形状 138"/>
                <p:cNvSpPr/>
                <p:nvPr/>
              </p:nvSpPr>
              <p:spPr>
                <a:xfrm>
                  <a:off x="6325738" y="5520196"/>
                  <a:ext cx="2988888" cy="653142"/>
                </a:xfrm>
                <a:custGeom>
                  <a:avLst/>
                  <a:gdLst>
                    <a:gd name="connsiteX0" fmla="*/ 347457 w 2988888"/>
                    <a:gd name="connsiteY0" fmla="*/ 653143 h 653142"/>
                    <a:gd name="connsiteX1" fmla="*/ 2958130 w 2988888"/>
                    <a:gd name="connsiteY1" fmla="*/ 653143 h 653142"/>
                    <a:gd name="connsiteX2" fmla="*/ 2988888 w 2988888"/>
                    <a:gd name="connsiteY2" fmla="*/ 622385 h 653142"/>
                    <a:gd name="connsiteX3" fmla="*/ 2958130 w 2988888"/>
                    <a:gd name="connsiteY3" fmla="*/ 591626 h 653142"/>
                    <a:gd name="connsiteX4" fmla="*/ 347457 w 2988888"/>
                    <a:gd name="connsiteY4" fmla="*/ 591626 h 653142"/>
                    <a:gd name="connsiteX5" fmla="*/ 61517 w 2988888"/>
                    <a:gd name="connsiteY5" fmla="*/ 326571 h 653142"/>
                    <a:gd name="connsiteX6" fmla="*/ 347457 w 2988888"/>
                    <a:gd name="connsiteY6" fmla="*/ 61517 h 653142"/>
                    <a:gd name="connsiteX7" fmla="*/ 2958130 w 2988888"/>
                    <a:gd name="connsiteY7" fmla="*/ 61517 h 653142"/>
                    <a:gd name="connsiteX8" fmla="*/ 2988888 w 2988888"/>
                    <a:gd name="connsiteY8" fmla="*/ 30759 h 653142"/>
                    <a:gd name="connsiteX9" fmla="*/ 2958130 w 2988888"/>
                    <a:gd name="connsiteY9" fmla="*/ 0 h 653142"/>
                    <a:gd name="connsiteX10" fmla="*/ 347457 w 2988888"/>
                    <a:gd name="connsiteY10" fmla="*/ 0 h 653142"/>
                    <a:gd name="connsiteX11" fmla="*/ 0 w 2988888"/>
                    <a:gd name="connsiteY11" fmla="*/ 326952 h 653142"/>
                    <a:gd name="connsiteX12" fmla="*/ 347457 w 2988888"/>
                    <a:gd name="connsiteY12" fmla="*/ 653143 h 653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88888" h="653142">
                      <a:moveTo>
                        <a:pt x="347457" y="653143"/>
                      </a:moveTo>
                      <a:lnTo>
                        <a:pt x="2958130" y="653143"/>
                      </a:lnTo>
                      <a:cubicBezTo>
                        <a:pt x="2975218" y="653143"/>
                        <a:pt x="2988888" y="639473"/>
                        <a:pt x="2988888" y="622385"/>
                      </a:cubicBezTo>
                      <a:cubicBezTo>
                        <a:pt x="2988888" y="605296"/>
                        <a:pt x="2975218" y="591626"/>
                        <a:pt x="2958130" y="591626"/>
                      </a:cubicBezTo>
                      <a:lnTo>
                        <a:pt x="347457" y="591626"/>
                      </a:lnTo>
                      <a:cubicBezTo>
                        <a:pt x="189867" y="591626"/>
                        <a:pt x="61517" y="472769"/>
                        <a:pt x="61517" y="326571"/>
                      </a:cubicBezTo>
                      <a:cubicBezTo>
                        <a:pt x="61517" y="180374"/>
                        <a:pt x="189867" y="61517"/>
                        <a:pt x="347457" y="61517"/>
                      </a:cubicBezTo>
                      <a:lnTo>
                        <a:pt x="2958130" y="61517"/>
                      </a:lnTo>
                      <a:cubicBezTo>
                        <a:pt x="2975218" y="61517"/>
                        <a:pt x="2988888" y="47847"/>
                        <a:pt x="2988888" y="30759"/>
                      </a:cubicBezTo>
                      <a:cubicBezTo>
                        <a:pt x="2988888" y="13671"/>
                        <a:pt x="2975218" y="0"/>
                        <a:pt x="2958130" y="0"/>
                      </a:cubicBezTo>
                      <a:lnTo>
                        <a:pt x="347457" y="0"/>
                      </a:lnTo>
                      <a:cubicBezTo>
                        <a:pt x="156071" y="0"/>
                        <a:pt x="0" y="146578"/>
                        <a:pt x="0" y="326952"/>
                      </a:cubicBezTo>
                      <a:cubicBezTo>
                        <a:pt x="0" y="506566"/>
                        <a:pt x="155691" y="653143"/>
                        <a:pt x="347457" y="653143"/>
                      </a:cubicBezTo>
                      <a:close/>
                    </a:path>
                  </a:pathLst>
                </a:custGeom>
                <a:solidFill>
                  <a:srgbClr val="FEBF6C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4" name="任意多边形: 形状 139"/>
                <p:cNvSpPr/>
                <p:nvPr/>
              </p:nvSpPr>
              <p:spPr>
                <a:xfrm>
                  <a:off x="7899736" y="5839553"/>
                  <a:ext cx="1294893" cy="13670"/>
                </a:xfrm>
                <a:custGeom>
                  <a:avLst/>
                  <a:gdLst>
                    <a:gd name="connsiteX0" fmla="*/ 1288058 w 1294893"/>
                    <a:gd name="connsiteY0" fmla="*/ 13670 h 13670"/>
                    <a:gd name="connsiteX1" fmla="*/ 6835 w 1294893"/>
                    <a:gd name="connsiteY1" fmla="*/ 13670 h 13670"/>
                    <a:gd name="connsiteX2" fmla="*/ 0 w 1294893"/>
                    <a:gd name="connsiteY2" fmla="*/ 6835 h 13670"/>
                    <a:gd name="connsiteX3" fmla="*/ 6835 w 1294893"/>
                    <a:gd name="connsiteY3" fmla="*/ 0 h 13670"/>
                    <a:gd name="connsiteX4" fmla="*/ 1288058 w 1294893"/>
                    <a:gd name="connsiteY4" fmla="*/ 0 h 13670"/>
                    <a:gd name="connsiteX5" fmla="*/ 1294894 w 1294893"/>
                    <a:gd name="connsiteY5" fmla="*/ 6835 h 13670"/>
                    <a:gd name="connsiteX6" fmla="*/ 1288058 w 1294893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94893" h="13670">
                      <a:moveTo>
                        <a:pt x="1288058" y="13670"/>
                      </a:moveTo>
                      <a:lnTo>
                        <a:pt x="6835" y="13670"/>
                      </a:lnTo>
                      <a:cubicBezTo>
                        <a:pt x="3038" y="13670"/>
                        <a:pt x="0" y="10632"/>
                        <a:pt x="0" y="6835"/>
                      </a:cubicBezTo>
                      <a:cubicBezTo>
                        <a:pt x="0" y="3038"/>
                        <a:pt x="3038" y="0"/>
                        <a:pt x="6835" y="0"/>
                      </a:cubicBezTo>
                      <a:lnTo>
                        <a:pt x="1288058" y="0"/>
                      </a:lnTo>
                      <a:cubicBezTo>
                        <a:pt x="1291856" y="0"/>
                        <a:pt x="1294894" y="3038"/>
                        <a:pt x="1294894" y="6835"/>
                      </a:cubicBezTo>
                      <a:cubicBezTo>
                        <a:pt x="1294894" y="10632"/>
                        <a:pt x="1291856" y="13670"/>
                        <a:pt x="1288058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5" name="任意多边形: 形状 140"/>
                <p:cNvSpPr/>
                <p:nvPr/>
              </p:nvSpPr>
              <p:spPr>
                <a:xfrm>
                  <a:off x="6474214" y="5839553"/>
                  <a:ext cx="1258439" cy="13670"/>
                </a:xfrm>
                <a:custGeom>
                  <a:avLst/>
                  <a:gdLst>
                    <a:gd name="connsiteX0" fmla="*/ 1251604 w 1258439"/>
                    <a:gd name="connsiteY0" fmla="*/ 13670 h 13670"/>
                    <a:gd name="connsiteX1" fmla="*/ 6835 w 1258439"/>
                    <a:gd name="connsiteY1" fmla="*/ 13670 h 13670"/>
                    <a:gd name="connsiteX2" fmla="*/ 0 w 1258439"/>
                    <a:gd name="connsiteY2" fmla="*/ 6835 h 13670"/>
                    <a:gd name="connsiteX3" fmla="*/ 6835 w 1258439"/>
                    <a:gd name="connsiteY3" fmla="*/ 0 h 13670"/>
                    <a:gd name="connsiteX4" fmla="*/ 1251604 w 1258439"/>
                    <a:gd name="connsiteY4" fmla="*/ 0 h 13670"/>
                    <a:gd name="connsiteX5" fmla="*/ 1258439 w 1258439"/>
                    <a:gd name="connsiteY5" fmla="*/ 6835 h 13670"/>
                    <a:gd name="connsiteX6" fmla="*/ 1251604 w 1258439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8439" h="13670">
                      <a:moveTo>
                        <a:pt x="1251604" y="13670"/>
                      </a:moveTo>
                      <a:lnTo>
                        <a:pt x="6835" y="13670"/>
                      </a:lnTo>
                      <a:cubicBezTo>
                        <a:pt x="3038" y="13670"/>
                        <a:pt x="0" y="10632"/>
                        <a:pt x="0" y="6835"/>
                      </a:cubicBezTo>
                      <a:cubicBezTo>
                        <a:pt x="0" y="3038"/>
                        <a:pt x="3038" y="0"/>
                        <a:pt x="6835" y="0"/>
                      </a:cubicBezTo>
                      <a:lnTo>
                        <a:pt x="1251604" y="0"/>
                      </a:lnTo>
                      <a:cubicBezTo>
                        <a:pt x="1255401" y="0"/>
                        <a:pt x="1258439" y="3038"/>
                        <a:pt x="1258439" y="6835"/>
                      </a:cubicBezTo>
                      <a:cubicBezTo>
                        <a:pt x="1258439" y="10632"/>
                        <a:pt x="1255401" y="13670"/>
                        <a:pt x="1251604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任意多边形: 形状 141"/>
                <p:cNvSpPr/>
                <p:nvPr/>
              </p:nvSpPr>
              <p:spPr>
                <a:xfrm>
                  <a:off x="6507631" y="5962206"/>
                  <a:ext cx="652383" cy="13670"/>
                </a:xfrm>
                <a:custGeom>
                  <a:avLst/>
                  <a:gdLst>
                    <a:gd name="connsiteX0" fmla="*/ 645548 w 652383"/>
                    <a:gd name="connsiteY0" fmla="*/ 13670 h 13670"/>
                    <a:gd name="connsiteX1" fmla="*/ 6835 w 652383"/>
                    <a:gd name="connsiteY1" fmla="*/ 13670 h 13670"/>
                    <a:gd name="connsiteX2" fmla="*/ 0 w 652383"/>
                    <a:gd name="connsiteY2" fmla="*/ 6835 h 13670"/>
                    <a:gd name="connsiteX3" fmla="*/ 6835 w 652383"/>
                    <a:gd name="connsiteY3" fmla="*/ 0 h 13670"/>
                    <a:gd name="connsiteX4" fmla="*/ 645548 w 652383"/>
                    <a:gd name="connsiteY4" fmla="*/ 0 h 13670"/>
                    <a:gd name="connsiteX5" fmla="*/ 652383 w 652383"/>
                    <a:gd name="connsiteY5" fmla="*/ 6835 h 13670"/>
                    <a:gd name="connsiteX6" fmla="*/ 645548 w 652383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2383" h="13670">
                      <a:moveTo>
                        <a:pt x="645548" y="13670"/>
                      </a:moveTo>
                      <a:lnTo>
                        <a:pt x="6835" y="13670"/>
                      </a:lnTo>
                      <a:cubicBezTo>
                        <a:pt x="3038" y="13670"/>
                        <a:pt x="0" y="10633"/>
                        <a:pt x="0" y="6835"/>
                      </a:cubicBezTo>
                      <a:cubicBezTo>
                        <a:pt x="0" y="3038"/>
                        <a:pt x="3038" y="0"/>
                        <a:pt x="6835" y="0"/>
                      </a:cubicBezTo>
                      <a:lnTo>
                        <a:pt x="645548" y="0"/>
                      </a:lnTo>
                      <a:cubicBezTo>
                        <a:pt x="649346" y="0"/>
                        <a:pt x="652383" y="3038"/>
                        <a:pt x="652383" y="6835"/>
                      </a:cubicBezTo>
                      <a:cubicBezTo>
                        <a:pt x="652383" y="10633"/>
                        <a:pt x="649346" y="13670"/>
                        <a:pt x="645548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任意多边形: 形状 142"/>
                <p:cNvSpPr/>
                <p:nvPr/>
              </p:nvSpPr>
              <p:spPr>
                <a:xfrm>
                  <a:off x="7240138" y="5962206"/>
                  <a:ext cx="1954491" cy="13670"/>
                </a:xfrm>
                <a:custGeom>
                  <a:avLst/>
                  <a:gdLst>
                    <a:gd name="connsiteX0" fmla="*/ 1947656 w 1954491"/>
                    <a:gd name="connsiteY0" fmla="*/ 13670 h 13670"/>
                    <a:gd name="connsiteX1" fmla="*/ 6835 w 1954491"/>
                    <a:gd name="connsiteY1" fmla="*/ 13670 h 13670"/>
                    <a:gd name="connsiteX2" fmla="*/ 0 w 1954491"/>
                    <a:gd name="connsiteY2" fmla="*/ 6835 h 13670"/>
                    <a:gd name="connsiteX3" fmla="*/ 6835 w 1954491"/>
                    <a:gd name="connsiteY3" fmla="*/ 0 h 13670"/>
                    <a:gd name="connsiteX4" fmla="*/ 1947656 w 1954491"/>
                    <a:gd name="connsiteY4" fmla="*/ 0 h 13670"/>
                    <a:gd name="connsiteX5" fmla="*/ 1954492 w 1954491"/>
                    <a:gd name="connsiteY5" fmla="*/ 6835 h 13670"/>
                    <a:gd name="connsiteX6" fmla="*/ 1947656 w 1954491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54491" h="13670">
                      <a:moveTo>
                        <a:pt x="1947656" y="13670"/>
                      </a:moveTo>
                      <a:lnTo>
                        <a:pt x="6835" y="13670"/>
                      </a:lnTo>
                      <a:cubicBezTo>
                        <a:pt x="3038" y="13670"/>
                        <a:pt x="0" y="10633"/>
                        <a:pt x="0" y="6835"/>
                      </a:cubicBezTo>
                      <a:cubicBezTo>
                        <a:pt x="0" y="3038"/>
                        <a:pt x="3038" y="0"/>
                        <a:pt x="6835" y="0"/>
                      </a:cubicBezTo>
                      <a:lnTo>
                        <a:pt x="1947656" y="0"/>
                      </a:lnTo>
                      <a:cubicBezTo>
                        <a:pt x="1951454" y="0"/>
                        <a:pt x="1954492" y="3038"/>
                        <a:pt x="1954492" y="6835"/>
                      </a:cubicBezTo>
                      <a:cubicBezTo>
                        <a:pt x="1954492" y="10633"/>
                        <a:pt x="1951454" y="13670"/>
                        <a:pt x="1947656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9" name="任意多边形: 形状 144"/>
                <p:cNvSpPr/>
                <p:nvPr/>
              </p:nvSpPr>
              <p:spPr>
                <a:xfrm>
                  <a:off x="8614776" y="5723734"/>
                  <a:ext cx="305231" cy="355810"/>
                </a:xfrm>
                <a:custGeom>
                  <a:avLst/>
                  <a:gdLst>
                    <a:gd name="connsiteX0" fmla="*/ 255561 w 305231"/>
                    <a:gd name="connsiteY0" fmla="*/ 0 h 355810"/>
                    <a:gd name="connsiteX1" fmla="*/ 290497 w 305231"/>
                    <a:gd name="connsiteY1" fmla="*/ 355811 h 355810"/>
                    <a:gd name="connsiteX2" fmla="*/ 223663 w 305231"/>
                    <a:gd name="connsiteY2" fmla="*/ 252523 h 355810"/>
                    <a:gd name="connsiteX3" fmla="*/ 149995 w 305231"/>
                    <a:gd name="connsiteY3" fmla="*/ 355811 h 355810"/>
                    <a:gd name="connsiteX4" fmla="*/ 0 w 305231"/>
                    <a:gd name="connsiteY4" fmla="*/ 0 h 355810"/>
                    <a:gd name="connsiteX5" fmla="*/ 255561 w 305231"/>
                    <a:gd name="connsiteY5" fmla="*/ 0 h 355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5231" h="355810">
                      <a:moveTo>
                        <a:pt x="255561" y="0"/>
                      </a:moveTo>
                      <a:cubicBezTo>
                        <a:pt x="255561" y="0"/>
                        <a:pt x="337963" y="204676"/>
                        <a:pt x="290497" y="355811"/>
                      </a:cubicBezTo>
                      <a:lnTo>
                        <a:pt x="223663" y="252523"/>
                      </a:lnTo>
                      <a:cubicBezTo>
                        <a:pt x="223663" y="252523"/>
                        <a:pt x="178095" y="307205"/>
                        <a:pt x="149995" y="355811"/>
                      </a:cubicBezTo>
                      <a:cubicBezTo>
                        <a:pt x="149995" y="355811"/>
                        <a:pt x="99111" y="18987"/>
                        <a:pt x="0" y="0"/>
                      </a:cubicBezTo>
                      <a:lnTo>
                        <a:pt x="255561" y="0"/>
                      </a:lnTo>
                      <a:close/>
                    </a:path>
                  </a:pathLst>
                </a:custGeom>
                <a:solidFill>
                  <a:srgbClr val="FEBF6C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0" name="任意多边形: 形状 145"/>
                <p:cNvSpPr/>
                <p:nvPr/>
              </p:nvSpPr>
              <p:spPr>
                <a:xfrm>
                  <a:off x="6508011" y="5716898"/>
                  <a:ext cx="2686619" cy="13670"/>
                </a:xfrm>
                <a:custGeom>
                  <a:avLst/>
                  <a:gdLst>
                    <a:gd name="connsiteX0" fmla="*/ 2679784 w 2686619"/>
                    <a:gd name="connsiteY0" fmla="*/ 13670 h 13670"/>
                    <a:gd name="connsiteX1" fmla="*/ 6835 w 2686619"/>
                    <a:gd name="connsiteY1" fmla="*/ 13670 h 13670"/>
                    <a:gd name="connsiteX2" fmla="*/ 0 w 2686619"/>
                    <a:gd name="connsiteY2" fmla="*/ 6835 h 13670"/>
                    <a:gd name="connsiteX3" fmla="*/ 6835 w 2686619"/>
                    <a:gd name="connsiteY3" fmla="*/ 0 h 13670"/>
                    <a:gd name="connsiteX4" fmla="*/ 2679784 w 2686619"/>
                    <a:gd name="connsiteY4" fmla="*/ 0 h 13670"/>
                    <a:gd name="connsiteX5" fmla="*/ 2686620 w 2686619"/>
                    <a:gd name="connsiteY5" fmla="*/ 6835 h 13670"/>
                    <a:gd name="connsiteX6" fmla="*/ 2679784 w 2686619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86619" h="13670">
                      <a:moveTo>
                        <a:pt x="2679784" y="13670"/>
                      </a:moveTo>
                      <a:lnTo>
                        <a:pt x="6835" y="13670"/>
                      </a:lnTo>
                      <a:cubicBezTo>
                        <a:pt x="3038" y="13670"/>
                        <a:pt x="0" y="10633"/>
                        <a:pt x="0" y="6835"/>
                      </a:cubicBezTo>
                      <a:cubicBezTo>
                        <a:pt x="0" y="3038"/>
                        <a:pt x="3038" y="0"/>
                        <a:pt x="6835" y="0"/>
                      </a:cubicBezTo>
                      <a:lnTo>
                        <a:pt x="2679784" y="0"/>
                      </a:lnTo>
                      <a:cubicBezTo>
                        <a:pt x="2683582" y="0"/>
                        <a:pt x="2686620" y="3038"/>
                        <a:pt x="2686620" y="6835"/>
                      </a:cubicBezTo>
                      <a:cubicBezTo>
                        <a:pt x="2686620" y="10633"/>
                        <a:pt x="2683582" y="13670"/>
                        <a:pt x="2679784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grpSp>
          <p:nvGrpSpPr>
            <p:cNvPr id="31" name="图形 4"/>
            <p:cNvGrpSpPr/>
            <p:nvPr/>
          </p:nvGrpSpPr>
          <p:grpSpPr>
            <a:xfrm>
              <a:off x="13133" y="6421"/>
              <a:ext cx="510" cy="775"/>
              <a:chOff x="7897417" y="4338356"/>
              <a:chExt cx="1200523" cy="1824730"/>
            </a:xfrm>
          </p:grpSpPr>
          <p:grpSp>
            <p:nvGrpSpPr>
              <p:cNvPr id="32" name="图形 4"/>
              <p:cNvGrpSpPr/>
              <p:nvPr/>
            </p:nvGrpSpPr>
            <p:grpSpPr>
              <a:xfrm>
                <a:off x="8175003" y="5885500"/>
                <a:ext cx="280484" cy="268471"/>
                <a:chOff x="8175003" y="5885500"/>
                <a:chExt cx="280484" cy="268471"/>
              </a:xfrm>
            </p:grpSpPr>
            <p:sp>
              <p:nvSpPr>
                <p:cNvPr id="33" name="任意多边形: 形状 300"/>
                <p:cNvSpPr/>
                <p:nvPr/>
              </p:nvSpPr>
              <p:spPr>
                <a:xfrm>
                  <a:off x="8271117" y="5885500"/>
                  <a:ext cx="175437" cy="235055"/>
                </a:xfrm>
                <a:custGeom>
                  <a:avLst/>
                  <a:gdLst>
                    <a:gd name="connsiteX0" fmla="*/ 26201 w 175437"/>
                    <a:gd name="connsiteY0" fmla="*/ 197462 h 235055"/>
                    <a:gd name="connsiteX1" fmla="*/ 93035 w 175437"/>
                    <a:gd name="connsiteY1" fmla="*/ 235056 h 235055"/>
                    <a:gd name="connsiteX2" fmla="*/ 173159 w 175437"/>
                    <a:gd name="connsiteY2" fmla="*/ 156071 h 235055"/>
                    <a:gd name="connsiteX3" fmla="*/ 175437 w 175437"/>
                    <a:gd name="connsiteY3" fmla="*/ 143539 h 235055"/>
                    <a:gd name="connsiteX4" fmla="*/ 155691 w 175437"/>
                    <a:gd name="connsiteY4" fmla="*/ 0 h 235055"/>
                    <a:gd name="connsiteX5" fmla="*/ 0 w 175437"/>
                    <a:gd name="connsiteY5" fmla="*/ 29239 h 235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5437" h="235055">
                      <a:moveTo>
                        <a:pt x="26201" y="197462"/>
                      </a:moveTo>
                      <a:lnTo>
                        <a:pt x="93035" y="235056"/>
                      </a:lnTo>
                      <a:lnTo>
                        <a:pt x="173159" y="156071"/>
                      </a:lnTo>
                      <a:lnTo>
                        <a:pt x="175437" y="143539"/>
                      </a:lnTo>
                      <a:lnTo>
                        <a:pt x="155691" y="0"/>
                      </a:lnTo>
                      <a:lnTo>
                        <a:pt x="0" y="29239"/>
                      </a:lnTo>
                      <a:close/>
                    </a:path>
                  </a:pathLst>
                </a:custGeom>
                <a:solidFill>
                  <a:srgbClr val="FE9F7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" name="任意多边形: 形状 301"/>
                <p:cNvSpPr/>
                <p:nvPr/>
              </p:nvSpPr>
              <p:spPr>
                <a:xfrm>
                  <a:off x="8175003" y="6029420"/>
                  <a:ext cx="280484" cy="124552"/>
                </a:xfrm>
                <a:custGeom>
                  <a:avLst/>
                  <a:gdLst>
                    <a:gd name="connsiteX0" fmla="*/ 236615 w 280484"/>
                    <a:gd name="connsiteY0" fmla="*/ 95313 h 124552"/>
                    <a:gd name="connsiteX1" fmla="*/ 21686 w 280484"/>
                    <a:gd name="connsiteY1" fmla="*/ 124553 h 124552"/>
                    <a:gd name="connsiteX2" fmla="*/ 16749 w 280484"/>
                    <a:gd name="connsiteY2" fmla="*/ 124173 h 124552"/>
                    <a:gd name="connsiteX3" fmla="*/ 421 w 280484"/>
                    <a:gd name="connsiteY3" fmla="*/ 107085 h 124552"/>
                    <a:gd name="connsiteX4" fmla="*/ 94595 w 280484"/>
                    <a:gd name="connsiteY4" fmla="*/ 29239 h 124552"/>
                    <a:gd name="connsiteX5" fmla="*/ 95354 w 280484"/>
                    <a:gd name="connsiteY5" fmla="*/ 19746 h 124552"/>
                    <a:gd name="connsiteX6" fmla="*/ 129530 w 280484"/>
                    <a:gd name="connsiteY6" fmla="*/ 4936 h 124552"/>
                    <a:gd name="connsiteX7" fmla="*/ 169023 w 280484"/>
                    <a:gd name="connsiteY7" fmla="*/ 26201 h 124552"/>
                    <a:gd name="connsiteX8" fmla="*/ 271171 w 280484"/>
                    <a:gd name="connsiteY8" fmla="*/ 0 h 124552"/>
                    <a:gd name="connsiteX9" fmla="*/ 279525 w 280484"/>
                    <a:gd name="connsiteY9" fmla="*/ 67592 h 124552"/>
                    <a:gd name="connsiteX10" fmla="*/ 236615 w 280484"/>
                    <a:gd name="connsiteY10" fmla="*/ 95313 h 124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80484" h="124552">
                      <a:moveTo>
                        <a:pt x="236615" y="95313"/>
                      </a:moveTo>
                      <a:lnTo>
                        <a:pt x="21686" y="124553"/>
                      </a:lnTo>
                      <a:cubicBezTo>
                        <a:pt x="19787" y="124553"/>
                        <a:pt x="17888" y="124553"/>
                        <a:pt x="16749" y="124173"/>
                      </a:cubicBezTo>
                      <a:cubicBezTo>
                        <a:pt x="-4136" y="120755"/>
                        <a:pt x="421" y="107085"/>
                        <a:pt x="421" y="107085"/>
                      </a:cubicBezTo>
                      <a:lnTo>
                        <a:pt x="94595" y="29239"/>
                      </a:lnTo>
                      <a:lnTo>
                        <a:pt x="95354" y="19746"/>
                      </a:lnTo>
                      <a:cubicBezTo>
                        <a:pt x="96493" y="4177"/>
                        <a:pt x="114341" y="-3418"/>
                        <a:pt x="129530" y="4936"/>
                      </a:cubicBezTo>
                      <a:lnTo>
                        <a:pt x="169023" y="26201"/>
                      </a:lnTo>
                      <a:cubicBezTo>
                        <a:pt x="169023" y="26201"/>
                        <a:pt x="262057" y="27720"/>
                        <a:pt x="271171" y="0"/>
                      </a:cubicBezTo>
                      <a:lnTo>
                        <a:pt x="279525" y="67592"/>
                      </a:lnTo>
                      <a:cubicBezTo>
                        <a:pt x="279905" y="67213"/>
                        <a:pt x="289778" y="87719"/>
                        <a:pt x="236615" y="95313"/>
                      </a:cubicBezTo>
                      <a:close/>
                    </a:path>
                  </a:pathLst>
                </a:custGeom>
                <a:solidFill>
                  <a:srgbClr val="3A1F3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35" name="图形 4"/>
              <p:cNvGrpSpPr/>
              <p:nvPr/>
            </p:nvGrpSpPr>
            <p:grpSpPr>
              <a:xfrm>
                <a:off x="7897417" y="5894994"/>
                <a:ext cx="280484" cy="268092"/>
                <a:chOff x="7897417" y="5894994"/>
                <a:chExt cx="280484" cy="268092"/>
              </a:xfrm>
            </p:grpSpPr>
            <p:sp>
              <p:nvSpPr>
                <p:cNvPr id="36" name="任意多边形: 形状 303"/>
                <p:cNvSpPr/>
                <p:nvPr/>
              </p:nvSpPr>
              <p:spPr>
                <a:xfrm>
                  <a:off x="7993531" y="5894994"/>
                  <a:ext cx="175437" cy="234675"/>
                </a:xfrm>
                <a:custGeom>
                  <a:avLst/>
                  <a:gdLst>
                    <a:gd name="connsiteX0" fmla="*/ 26202 w 175437"/>
                    <a:gd name="connsiteY0" fmla="*/ 197082 h 234675"/>
                    <a:gd name="connsiteX1" fmla="*/ 93035 w 175437"/>
                    <a:gd name="connsiteY1" fmla="*/ 234675 h 234675"/>
                    <a:gd name="connsiteX2" fmla="*/ 173159 w 175437"/>
                    <a:gd name="connsiteY2" fmla="*/ 156071 h 234675"/>
                    <a:gd name="connsiteX3" fmla="*/ 175437 w 175437"/>
                    <a:gd name="connsiteY3" fmla="*/ 143160 h 234675"/>
                    <a:gd name="connsiteX4" fmla="*/ 155691 w 175437"/>
                    <a:gd name="connsiteY4" fmla="*/ 0 h 234675"/>
                    <a:gd name="connsiteX5" fmla="*/ 0 w 175437"/>
                    <a:gd name="connsiteY5" fmla="*/ 28860 h 23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5437" h="234675">
                      <a:moveTo>
                        <a:pt x="26202" y="197082"/>
                      </a:moveTo>
                      <a:lnTo>
                        <a:pt x="93035" y="234675"/>
                      </a:lnTo>
                      <a:lnTo>
                        <a:pt x="173159" y="156071"/>
                      </a:lnTo>
                      <a:lnTo>
                        <a:pt x="175437" y="143160"/>
                      </a:lnTo>
                      <a:lnTo>
                        <a:pt x="155691" y="0"/>
                      </a:lnTo>
                      <a:lnTo>
                        <a:pt x="0" y="28860"/>
                      </a:lnTo>
                      <a:close/>
                    </a:path>
                  </a:pathLst>
                </a:custGeom>
                <a:solidFill>
                  <a:srgbClr val="FE9F7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7" name="任意多边形: 形状 304"/>
                <p:cNvSpPr/>
                <p:nvPr/>
              </p:nvSpPr>
              <p:spPr>
                <a:xfrm>
                  <a:off x="7897417" y="6038533"/>
                  <a:ext cx="280484" cy="124553"/>
                </a:xfrm>
                <a:custGeom>
                  <a:avLst/>
                  <a:gdLst>
                    <a:gd name="connsiteX0" fmla="*/ 236615 w 280484"/>
                    <a:gd name="connsiteY0" fmla="*/ 95314 h 124553"/>
                    <a:gd name="connsiteX1" fmla="*/ 21686 w 280484"/>
                    <a:gd name="connsiteY1" fmla="*/ 124553 h 124553"/>
                    <a:gd name="connsiteX2" fmla="*/ 16749 w 280484"/>
                    <a:gd name="connsiteY2" fmla="*/ 124173 h 124553"/>
                    <a:gd name="connsiteX3" fmla="*/ 421 w 280484"/>
                    <a:gd name="connsiteY3" fmla="*/ 107085 h 124553"/>
                    <a:gd name="connsiteX4" fmla="*/ 94595 w 280484"/>
                    <a:gd name="connsiteY4" fmla="*/ 29240 h 124553"/>
                    <a:gd name="connsiteX5" fmla="*/ 95354 w 280484"/>
                    <a:gd name="connsiteY5" fmla="*/ 19746 h 124553"/>
                    <a:gd name="connsiteX6" fmla="*/ 129530 w 280484"/>
                    <a:gd name="connsiteY6" fmla="*/ 4937 h 124553"/>
                    <a:gd name="connsiteX7" fmla="*/ 169023 w 280484"/>
                    <a:gd name="connsiteY7" fmla="*/ 26202 h 124553"/>
                    <a:gd name="connsiteX8" fmla="*/ 271171 w 280484"/>
                    <a:gd name="connsiteY8" fmla="*/ 0 h 124553"/>
                    <a:gd name="connsiteX9" fmla="*/ 279525 w 280484"/>
                    <a:gd name="connsiteY9" fmla="*/ 67593 h 124553"/>
                    <a:gd name="connsiteX10" fmla="*/ 236615 w 280484"/>
                    <a:gd name="connsiteY10" fmla="*/ 95314 h 124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80484" h="124553">
                      <a:moveTo>
                        <a:pt x="236615" y="95314"/>
                      </a:moveTo>
                      <a:lnTo>
                        <a:pt x="21686" y="124553"/>
                      </a:lnTo>
                      <a:cubicBezTo>
                        <a:pt x="19787" y="124553"/>
                        <a:pt x="17888" y="124553"/>
                        <a:pt x="16749" y="124173"/>
                      </a:cubicBezTo>
                      <a:cubicBezTo>
                        <a:pt x="-4136" y="120756"/>
                        <a:pt x="421" y="107085"/>
                        <a:pt x="421" y="107085"/>
                      </a:cubicBezTo>
                      <a:lnTo>
                        <a:pt x="94595" y="29240"/>
                      </a:lnTo>
                      <a:lnTo>
                        <a:pt x="95354" y="19746"/>
                      </a:lnTo>
                      <a:cubicBezTo>
                        <a:pt x="96493" y="4177"/>
                        <a:pt x="114341" y="-3417"/>
                        <a:pt x="129530" y="4937"/>
                      </a:cubicBezTo>
                      <a:lnTo>
                        <a:pt x="169023" y="26202"/>
                      </a:lnTo>
                      <a:cubicBezTo>
                        <a:pt x="169023" y="26202"/>
                        <a:pt x="262057" y="27721"/>
                        <a:pt x="271171" y="0"/>
                      </a:cubicBezTo>
                      <a:lnTo>
                        <a:pt x="279525" y="67593"/>
                      </a:lnTo>
                      <a:cubicBezTo>
                        <a:pt x="279905" y="67213"/>
                        <a:pt x="289778" y="87719"/>
                        <a:pt x="236615" y="95314"/>
                      </a:cubicBezTo>
                      <a:close/>
                    </a:path>
                  </a:pathLst>
                </a:custGeom>
                <a:solidFill>
                  <a:srgbClr val="3A1F3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38" name="图形 4"/>
              <p:cNvGrpSpPr/>
              <p:nvPr/>
            </p:nvGrpSpPr>
            <p:grpSpPr>
              <a:xfrm>
                <a:off x="7969592" y="4338356"/>
                <a:ext cx="1128349" cy="1645875"/>
                <a:chOff x="7969592" y="4338356"/>
                <a:chExt cx="1128349" cy="1645875"/>
              </a:xfrm>
            </p:grpSpPr>
            <p:sp>
              <p:nvSpPr>
                <p:cNvPr id="39" name="任意多边形: 形状 306"/>
                <p:cNvSpPr/>
                <p:nvPr/>
              </p:nvSpPr>
              <p:spPr>
                <a:xfrm>
                  <a:off x="8517184" y="5096368"/>
                  <a:ext cx="435874" cy="428042"/>
                </a:xfrm>
                <a:custGeom>
                  <a:avLst/>
                  <a:gdLst>
                    <a:gd name="connsiteX0" fmla="*/ 29240 w 435874"/>
                    <a:gd name="connsiteY0" fmla="*/ 423448 h 428042"/>
                    <a:gd name="connsiteX1" fmla="*/ 371760 w 435874"/>
                    <a:gd name="connsiteY1" fmla="*/ 419651 h 428042"/>
                    <a:gd name="connsiteX2" fmla="*/ 380114 w 435874"/>
                    <a:gd name="connsiteY2" fmla="*/ 28524 h 428042"/>
                    <a:gd name="connsiteX3" fmla="*/ 0 w 435874"/>
                    <a:gd name="connsiteY3" fmla="*/ 323198 h 428042"/>
                    <a:gd name="connsiteX4" fmla="*/ 29240 w 435874"/>
                    <a:gd name="connsiteY4" fmla="*/ 423448 h 4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5874" h="428042">
                      <a:moveTo>
                        <a:pt x="29240" y="423448"/>
                      </a:moveTo>
                      <a:cubicBezTo>
                        <a:pt x="29240" y="423448"/>
                        <a:pt x="297332" y="435979"/>
                        <a:pt x="371760" y="419651"/>
                      </a:cubicBezTo>
                      <a:cubicBezTo>
                        <a:pt x="446188" y="402942"/>
                        <a:pt x="464415" y="170925"/>
                        <a:pt x="380114" y="28524"/>
                      </a:cubicBezTo>
                      <a:cubicBezTo>
                        <a:pt x="295813" y="-113876"/>
                        <a:pt x="0" y="323198"/>
                        <a:pt x="0" y="323198"/>
                      </a:cubicBezTo>
                      <a:lnTo>
                        <a:pt x="29240" y="423448"/>
                      </a:lnTo>
                      <a:close/>
                    </a:path>
                  </a:pathLst>
                </a:custGeom>
                <a:solidFill>
                  <a:srgbClr val="32AED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0" name="任意多边形: 形状 307"/>
                <p:cNvSpPr/>
                <p:nvPr/>
              </p:nvSpPr>
              <p:spPr>
                <a:xfrm>
                  <a:off x="7969592" y="5168562"/>
                  <a:ext cx="604173" cy="809832"/>
                </a:xfrm>
                <a:custGeom>
                  <a:avLst/>
                  <a:gdLst>
                    <a:gd name="connsiteX0" fmla="*/ 410888 w 604173"/>
                    <a:gd name="connsiteY0" fmla="*/ 6076 h 809832"/>
                    <a:gd name="connsiteX1" fmla="*/ 26977 w 604173"/>
                    <a:gd name="connsiteY1" fmla="*/ 107465 h 809832"/>
                    <a:gd name="connsiteX2" fmla="*/ 8370 w 604173"/>
                    <a:gd name="connsiteY2" fmla="*/ 806935 h 809832"/>
                    <a:gd name="connsiteX3" fmla="*/ 218363 w 604173"/>
                    <a:gd name="connsiteY3" fmla="*/ 800100 h 809832"/>
                    <a:gd name="connsiteX4" fmla="*/ 237730 w 604173"/>
                    <a:gd name="connsiteY4" fmla="*/ 350495 h 809832"/>
                    <a:gd name="connsiteX5" fmla="*/ 352030 w 604173"/>
                    <a:gd name="connsiteY5" fmla="*/ 352773 h 809832"/>
                    <a:gd name="connsiteX6" fmla="*/ 604173 w 604173"/>
                    <a:gd name="connsiteY6" fmla="*/ 0 h 809832"/>
                    <a:gd name="connsiteX7" fmla="*/ 410888 w 604173"/>
                    <a:gd name="connsiteY7" fmla="*/ 6076 h 809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4173" h="809832">
                      <a:moveTo>
                        <a:pt x="410888" y="6076"/>
                      </a:moveTo>
                      <a:cubicBezTo>
                        <a:pt x="410888" y="6076"/>
                        <a:pt x="37610" y="64175"/>
                        <a:pt x="26977" y="107465"/>
                      </a:cubicBezTo>
                      <a:cubicBezTo>
                        <a:pt x="16344" y="150755"/>
                        <a:pt x="-14794" y="610613"/>
                        <a:pt x="8370" y="806935"/>
                      </a:cubicBezTo>
                      <a:cubicBezTo>
                        <a:pt x="8370" y="806935"/>
                        <a:pt x="150391" y="816808"/>
                        <a:pt x="218363" y="800100"/>
                      </a:cubicBezTo>
                      <a:lnTo>
                        <a:pt x="237730" y="350495"/>
                      </a:lnTo>
                      <a:lnTo>
                        <a:pt x="352030" y="352773"/>
                      </a:lnTo>
                      <a:lnTo>
                        <a:pt x="604173" y="0"/>
                      </a:lnTo>
                      <a:lnTo>
                        <a:pt x="410888" y="6076"/>
                      </a:lnTo>
                      <a:close/>
                    </a:path>
                  </a:pathLst>
                </a:custGeom>
                <a:solidFill>
                  <a:srgbClr val="32AED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1" name="任意多边形: 形状 308"/>
                <p:cNvSpPr/>
                <p:nvPr/>
              </p:nvSpPr>
              <p:spPr>
                <a:xfrm>
                  <a:off x="8235405" y="5201599"/>
                  <a:ext cx="473544" cy="777370"/>
                </a:xfrm>
                <a:custGeom>
                  <a:avLst/>
                  <a:gdLst>
                    <a:gd name="connsiteX0" fmla="*/ 326588 w 473544"/>
                    <a:gd name="connsiteY0" fmla="*/ 0 h 777370"/>
                    <a:gd name="connsiteX1" fmla="*/ 26977 w 473544"/>
                    <a:gd name="connsiteY1" fmla="*/ 124932 h 777370"/>
                    <a:gd name="connsiteX2" fmla="*/ 8370 w 473544"/>
                    <a:gd name="connsiteY2" fmla="*/ 775037 h 777370"/>
                    <a:gd name="connsiteX3" fmla="*/ 229376 w 473544"/>
                    <a:gd name="connsiteY3" fmla="*/ 767443 h 777370"/>
                    <a:gd name="connsiteX4" fmla="*/ 247603 w 473544"/>
                    <a:gd name="connsiteY4" fmla="*/ 315939 h 777370"/>
                    <a:gd name="connsiteX5" fmla="*/ 313677 w 473544"/>
                    <a:gd name="connsiteY5" fmla="*/ 318217 h 777370"/>
                    <a:gd name="connsiteX6" fmla="*/ 473545 w 473544"/>
                    <a:gd name="connsiteY6" fmla="*/ 36834 h 777370"/>
                    <a:gd name="connsiteX7" fmla="*/ 326588 w 473544"/>
                    <a:gd name="connsiteY7" fmla="*/ 0 h 777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3544" h="777370">
                      <a:moveTo>
                        <a:pt x="326588" y="0"/>
                      </a:moveTo>
                      <a:cubicBezTo>
                        <a:pt x="326588" y="0"/>
                        <a:pt x="37610" y="81643"/>
                        <a:pt x="26977" y="124932"/>
                      </a:cubicBezTo>
                      <a:cubicBezTo>
                        <a:pt x="16344" y="168222"/>
                        <a:pt x="-14794" y="578715"/>
                        <a:pt x="8370" y="775037"/>
                      </a:cubicBezTo>
                      <a:cubicBezTo>
                        <a:pt x="8370" y="775037"/>
                        <a:pt x="161403" y="783771"/>
                        <a:pt x="229376" y="767443"/>
                      </a:cubicBezTo>
                      <a:lnTo>
                        <a:pt x="247603" y="315939"/>
                      </a:lnTo>
                      <a:lnTo>
                        <a:pt x="313677" y="318217"/>
                      </a:lnTo>
                      <a:lnTo>
                        <a:pt x="473545" y="36834"/>
                      </a:lnTo>
                      <a:lnTo>
                        <a:pt x="326588" y="0"/>
                      </a:lnTo>
                      <a:close/>
                    </a:path>
                  </a:pathLst>
                </a:custGeom>
                <a:solidFill>
                  <a:srgbClr val="32AED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2" name="任意多边形: 形状 309"/>
                <p:cNvSpPr/>
                <p:nvPr/>
              </p:nvSpPr>
              <p:spPr>
                <a:xfrm>
                  <a:off x="8354278" y="4647274"/>
                  <a:ext cx="739722" cy="571588"/>
                </a:xfrm>
                <a:custGeom>
                  <a:avLst/>
                  <a:gdLst>
                    <a:gd name="connsiteX0" fmla="*/ 386950 w 739722"/>
                    <a:gd name="connsiteY0" fmla="*/ 4090 h 571588"/>
                    <a:gd name="connsiteX1" fmla="*/ 544539 w 739722"/>
                    <a:gd name="connsiteY1" fmla="*/ 23836 h 571588"/>
                    <a:gd name="connsiteX2" fmla="*/ 739722 w 739722"/>
                    <a:gd name="connsiteY2" fmla="*/ 360280 h 571588"/>
                    <a:gd name="connsiteX3" fmla="*/ 563905 w 739722"/>
                    <a:gd name="connsiteY3" fmla="*/ 430151 h 571588"/>
                    <a:gd name="connsiteX4" fmla="*/ 539982 w 739722"/>
                    <a:gd name="connsiteY4" fmla="*/ 385343 h 571588"/>
                    <a:gd name="connsiteX5" fmla="*/ 553653 w 739722"/>
                    <a:gd name="connsiteY5" fmla="*/ 477238 h 571588"/>
                    <a:gd name="connsiteX6" fmla="*/ 294674 w 739722"/>
                    <a:gd name="connsiteY6" fmla="*/ 553945 h 571588"/>
                    <a:gd name="connsiteX7" fmla="*/ 26962 w 739722"/>
                    <a:gd name="connsiteY7" fmla="*/ 545211 h 571588"/>
                    <a:gd name="connsiteX8" fmla="*/ 0 w 739722"/>
                    <a:gd name="connsiteY8" fmla="*/ 535338 h 571588"/>
                    <a:gd name="connsiteX9" fmla="*/ 78226 w 739722"/>
                    <a:gd name="connsiteY9" fmla="*/ 53455 h 571588"/>
                    <a:gd name="connsiteX10" fmla="*/ 386950 w 739722"/>
                    <a:gd name="connsiteY10" fmla="*/ 4090 h 571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39722" h="571588">
                      <a:moveTo>
                        <a:pt x="386950" y="4090"/>
                      </a:moveTo>
                      <a:cubicBezTo>
                        <a:pt x="386950" y="4090"/>
                        <a:pt x="514540" y="6368"/>
                        <a:pt x="544539" y="23836"/>
                      </a:cubicBezTo>
                      <a:cubicBezTo>
                        <a:pt x="574158" y="41303"/>
                        <a:pt x="710103" y="265346"/>
                        <a:pt x="739722" y="360280"/>
                      </a:cubicBezTo>
                      <a:cubicBezTo>
                        <a:pt x="739722" y="360280"/>
                        <a:pt x="663016" y="427493"/>
                        <a:pt x="563905" y="430151"/>
                      </a:cubicBezTo>
                      <a:lnTo>
                        <a:pt x="539982" y="385343"/>
                      </a:lnTo>
                      <a:lnTo>
                        <a:pt x="553653" y="477238"/>
                      </a:lnTo>
                      <a:lnTo>
                        <a:pt x="294674" y="553945"/>
                      </a:lnTo>
                      <a:cubicBezTo>
                        <a:pt x="206955" y="580146"/>
                        <a:pt x="112781" y="577109"/>
                        <a:pt x="26962" y="545211"/>
                      </a:cubicBezTo>
                      <a:lnTo>
                        <a:pt x="0" y="535338"/>
                      </a:lnTo>
                      <a:cubicBezTo>
                        <a:pt x="0" y="535338"/>
                        <a:pt x="380" y="99403"/>
                        <a:pt x="78226" y="53455"/>
                      </a:cubicBezTo>
                      <a:cubicBezTo>
                        <a:pt x="147337" y="12064"/>
                        <a:pt x="297712" y="-9581"/>
                        <a:pt x="386950" y="4090"/>
                      </a:cubicBezTo>
                      <a:close/>
                    </a:path>
                  </a:pathLst>
                </a:custGeom>
                <a:solidFill>
                  <a:srgbClr val="FEE9D1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3" name="任意多边形: 形状 310"/>
                <p:cNvSpPr/>
                <p:nvPr/>
              </p:nvSpPr>
              <p:spPr>
                <a:xfrm>
                  <a:off x="8580963" y="4398461"/>
                  <a:ext cx="161084" cy="316697"/>
                </a:xfrm>
                <a:custGeom>
                  <a:avLst/>
                  <a:gdLst>
                    <a:gd name="connsiteX0" fmla="*/ 17 w 161084"/>
                    <a:gd name="connsiteY0" fmla="*/ 38353 h 316697"/>
                    <a:gd name="connsiteX1" fmla="*/ 17 w 161084"/>
                    <a:gd name="connsiteY1" fmla="*/ 161767 h 316697"/>
                    <a:gd name="connsiteX2" fmla="*/ 34952 w 161084"/>
                    <a:gd name="connsiteY2" fmla="*/ 208854 h 316697"/>
                    <a:gd name="connsiteX3" fmla="*/ 28117 w 161084"/>
                    <a:gd name="connsiteY3" fmla="*/ 264675 h 316697"/>
                    <a:gd name="connsiteX4" fmla="*/ 57736 w 161084"/>
                    <a:gd name="connsiteY4" fmla="*/ 311382 h 316697"/>
                    <a:gd name="connsiteX5" fmla="*/ 92292 w 161084"/>
                    <a:gd name="connsiteY5" fmla="*/ 316698 h 316697"/>
                    <a:gd name="connsiteX6" fmla="*/ 160265 w 161084"/>
                    <a:gd name="connsiteY6" fmla="*/ 269611 h 316697"/>
                    <a:gd name="connsiteX7" fmla="*/ 153429 w 161084"/>
                    <a:gd name="connsiteY7" fmla="*/ 179234 h 316697"/>
                    <a:gd name="connsiteX8" fmla="*/ 154569 w 161084"/>
                    <a:gd name="connsiteY8" fmla="*/ 142400 h 316697"/>
                    <a:gd name="connsiteX9" fmla="*/ 149632 w 161084"/>
                    <a:gd name="connsiteY9" fmla="*/ 0 h 316697"/>
                    <a:gd name="connsiteX10" fmla="*/ 17 w 161084"/>
                    <a:gd name="connsiteY10" fmla="*/ 38353 h 31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1084" h="316697">
                      <a:moveTo>
                        <a:pt x="17" y="38353"/>
                      </a:moveTo>
                      <a:lnTo>
                        <a:pt x="17" y="161767"/>
                      </a:lnTo>
                      <a:cubicBezTo>
                        <a:pt x="17" y="161767"/>
                        <a:pt x="-1882" y="203537"/>
                        <a:pt x="34952" y="208854"/>
                      </a:cubicBezTo>
                      <a:lnTo>
                        <a:pt x="28117" y="264675"/>
                      </a:lnTo>
                      <a:cubicBezTo>
                        <a:pt x="25459" y="285180"/>
                        <a:pt x="37990" y="305306"/>
                        <a:pt x="57736" y="311382"/>
                      </a:cubicBezTo>
                      <a:cubicBezTo>
                        <a:pt x="67609" y="314420"/>
                        <a:pt x="79001" y="316698"/>
                        <a:pt x="92292" y="316698"/>
                      </a:cubicBezTo>
                      <a:cubicBezTo>
                        <a:pt x="134062" y="316698"/>
                        <a:pt x="156467" y="285560"/>
                        <a:pt x="160265" y="269611"/>
                      </a:cubicBezTo>
                      <a:cubicBezTo>
                        <a:pt x="164062" y="253662"/>
                        <a:pt x="153429" y="179234"/>
                        <a:pt x="153429" y="179234"/>
                      </a:cubicBezTo>
                      <a:lnTo>
                        <a:pt x="154569" y="142400"/>
                      </a:lnTo>
                      <a:lnTo>
                        <a:pt x="149632" y="0"/>
                      </a:lnTo>
                      <a:lnTo>
                        <a:pt x="17" y="38353"/>
                      </a:lnTo>
                      <a:close/>
                    </a:path>
                  </a:pathLst>
                </a:custGeom>
                <a:solidFill>
                  <a:srgbClr val="FE9F7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4" name="任意多边形: 形状 311"/>
                <p:cNvSpPr/>
                <p:nvPr/>
              </p:nvSpPr>
              <p:spPr>
                <a:xfrm>
                  <a:off x="8636171" y="4482528"/>
                  <a:ext cx="47146" cy="16182"/>
                </a:xfrm>
                <a:custGeom>
                  <a:avLst/>
                  <a:gdLst>
                    <a:gd name="connsiteX0" fmla="*/ 45438 w 47146"/>
                    <a:gd name="connsiteY0" fmla="*/ 16182 h 16182"/>
                    <a:gd name="connsiteX1" fmla="*/ 46577 w 47146"/>
                    <a:gd name="connsiteY1" fmla="*/ 15803 h 16182"/>
                    <a:gd name="connsiteX2" fmla="*/ 46577 w 47146"/>
                    <a:gd name="connsiteY2" fmla="*/ 13524 h 16182"/>
                    <a:gd name="connsiteX3" fmla="*/ 629 w 47146"/>
                    <a:gd name="connsiteY3" fmla="*/ 6309 h 16182"/>
                    <a:gd name="connsiteX4" fmla="*/ 249 w 47146"/>
                    <a:gd name="connsiteY4" fmla="*/ 8588 h 16182"/>
                    <a:gd name="connsiteX5" fmla="*/ 2528 w 47146"/>
                    <a:gd name="connsiteY5" fmla="*/ 8968 h 16182"/>
                    <a:gd name="connsiteX6" fmla="*/ 43919 w 47146"/>
                    <a:gd name="connsiteY6" fmla="*/ 15803 h 16182"/>
                    <a:gd name="connsiteX7" fmla="*/ 45438 w 47146"/>
                    <a:gd name="connsiteY7" fmla="*/ 16182 h 16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146" h="16182">
                      <a:moveTo>
                        <a:pt x="45438" y="16182"/>
                      </a:moveTo>
                      <a:cubicBezTo>
                        <a:pt x="45817" y="16182"/>
                        <a:pt x="46197" y="16182"/>
                        <a:pt x="46577" y="15803"/>
                      </a:cubicBezTo>
                      <a:cubicBezTo>
                        <a:pt x="47337" y="15043"/>
                        <a:pt x="47337" y="13904"/>
                        <a:pt x="46577" y="13524"/>
                      </a:cubicBezTo>
                      <a:cubicBezTo>
                        <a:pt x="46197" y="13145"/>
                        <a:pt x="22274" y="-11158"/>
                        <a:pt x="629" y="6309"/>
                      </a:cubicBezTo>
                      <a:cubicBezTo>
                        <a:pt x="-130" y="7069"/>
                        <a:pt x="-130" y="7828"/>
                        <a:pt x="249" y="8588"/>
                      </a:cubicBezTo>
                      <a:cubicBezTo>
                        <a:pt x="1009" y="9347"/>
                        <a:pt x="1768" y="9347"/>
                        <a:pt x="2528" y="8968"/>
                      </a:cubicBezTo>
                      <a:cubicBezTo>
                        <a:pt x="21894" y="-6602"/>
                        <a:pt x="42779" y="14664"/>
                        <a:pt x="43919" y="15803"/>
                      </a:cubicBezTo>
                      <a:cubicBezTo>
                        <a:pt x="44298" y="15803"/>
                        <a:pt x="45058" y="16182"/>
                        <a:pt x="45438" y="16182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5" name="任意多边形: 形状 312"/>
                <p:cNvSpPr/>
                <p:nvPr/>
              </p:nvSpPr>
              <p:spPr>
                <a:xfrm>
                  <a:off x="8582689" y="4476661"/>
                  <a:ext cx="28728" cy="11797"/>
                </a:xfrm>
                <a:custGeom>
                  <a:avLst/>
                  <a:gdLst>
                    <a:gd name="connsiteX0" fmla="*/ 27151 w 28728"/>
                    <a:gd name="connsiteY0" fmla="*/ 11797 h 11797"/>
                    <a:gd name="connsiteX1" fmla="*/ 28290 w 28728"/>
                    <a:gd name="connsiteY1" fmla="*/ 11038 h 11797"/>
                    <a:gd name="connsiteX2" fmla="*/ 28290 w 28728"/>
                    <a:gd name="connsiteY2" fmla="*/ 8759 h 11797"/>
                    <a:gd name="connsiteX3" fmla="*/ 569 w 28728"/>
                    <a:gd name="connsiteY3" fmla="*/ 3063 h 11797"/>
                    <a:gd name="connsiteX4" fmla="*/ 569 w 28728"/>
                    <a:gd name="connsiteY4" fmla="*/ 5342 h 11797"/>
                    <a:gd name="connsiteX5" fmla="*/ 2848 w 28728"/>
                    <a:gd name="connsiteY5" fmla="*/ 5342 h 11797"/>
                    <a:gd name="connsiteX6" fmla="*/ 26011 w 28728"/>
                    <a:gd name="connsiteY6" fmla="*/ 11038 h 11797"/>
                    <a:gd name="connsiteX7" fmla="*/ 27151 w 28728"/>
                    <a:gd name="connsiteY7" fmla="*/ 11797 h 1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28" h="11797">
                      <a:moveTo>
                        <a:pt x="27151" y="11797"/>
                      </a:moveTo>
                      <a:cubicBezTo>
                        <a:pt x="27530" y="11797"/>
                        <a:pt x="28290" y="11418"/>
                        <a:pt x="28290" y="11038"/>
                      </a:cubicBezTo>
                      <a:cubicBezTo>
                        <a:pt x="29050" y="10278"/>
                        <a:pt x="28670" y="9139"/>
                        <a:pt x="28290" y="8759"/>
                      </a:cubicBezTo>
                      <a:cubicBezTo>
                        <a:pt x="27530" y="8000"/>
                        <a:pt x="10822" y="-6050"/>
                        <a:pt x="569" y="3063"/>
                      </a:cubicBezTo>
                      <a:cubicBezTo>
                        <a:pt x="-190" y="3823"/>
                        <a:pt x="-190" y="4962"/>
                        <a:pt x="569" y="5342"/>
                      </a:cubicBezTo>
                      <a:cubicBezTo>
                        <a:pt x="1329" y="6101"/>
                        <a:pt x="2468" y="6101"/>
                        <a:pt x="2848" y="5342"/>
                      </a:cubicBezTo>
                      <a:cubicBezTo>
                        <a:pt x="11202" y="-1873"/>
                        <a:pt x="26011" y="11038"/>
                        <a:pt x="26011" y="11038"/>
                      </a:cubicBezTo>
                      <a:cubicBezTo>
                        <a:pt x="26392" y="11418"/>
                        <a:pt x="26771" y="11797"/>
                        <a:pt x="27151" y="11797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6" name="任意多边形: 形状 313"/>
                <p:cNvSpPr/>
                <p:nvPr/>
              </p:nvSpPr>
              <p:spPr>
                <a:xfrm>
                  <a:off x="8646294" y="4500230"/>
                  <a:ext cx="10632" cy="10632"/>
                </a:xfrm>
                <a:custGeom>
                  <a:avLst/>
                  <a:gdLst>
                    <a:gd name="connsiteX0" fmla="*/ 10633 w 10632"/>
                    <a:gd name="connsiteY0" fmla="*/ 5316 h 10632"/>
                    <a:gd name="connsiteX1" fmla="*/ 5316 w 10632"/>
                    <a:gd name="connsiteY1" fmla="*/ 10633 h 10632"/>
                    <a:gd name="connsiteX2" fmla="*/ 0 w 10632"/>
                    <a:gd name="connsiteY2" fmla="*/ 5316 h 10632"/>
                    <a:gd name="connsiteX3" fmla="*/ 5316 w 10632"/>
                    <a:gd name="connsiteY3" fmla="*/ 0 h 10632"/>
                    <a:gd name="connsiteX4" fmla="*/ 10633 w 10632"/>
                    <a:gd name="connsiteY4" fmla="*/ 5316 h 1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2" h="10632">
                      <a:moveTo>
                        <a:pt x="10633" y="5316"/>
                      </a:moveTo>
                      <a:cubicBezTo>
                        <a:pt x="10633" y="8252"/>
                        <a:pt x="8252" y="10633"/>
                        <a:pt x="5316" y="10633"/>
                      </a:cubicBezTo>
                      <a:cubicBezTo>
                        <a:pt x="2380" y="10633"/>
                        <a:pt x="0" y="8252"/>
                        <a:pt x="0" y="5316"/>
                      </a:cubicBezTo>
                      <a:cubicBezTo>
                        <a:pt x="0" y="2380"/>
                        <a:pt x="2380" y="0"/>
                        <a:pt x="5316" y="0"/>
                      </a:cubicBezTo>
                      <a:cubicBezTo>
                        <a:pt x="8252" y="0"/>
                        <a:pt x="10633" y="2380"/>
                        <a:pt x="10633" y="531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7" name="任意多边形: 形状 314"/>
                <p:cNvSpPr/>
                <p:nvPr/>
              </p:nvSpPr>
              <p:spPr>
                <a:xfrm>
                  <a:off x="8590853" y="4495293"/>
                  <a:ext cx="10632" cy="10632"/>
                </a:xfrm>
                <a:custGeom>
                  <a:avLst/>
                  <a:gdLst>
                    <a:gd name="connsiteX0" fmla="*/ 10633 w 10632"/>
                    <a:gd name="connsiteY0" fmla="*/ 5316 h 10632"/>
                    <a:gd name="connsiteX1" fmla="*/ 5316 w 10632"/>
                    <a:gd name="connsiteY1" fmla="*/ 10632 h 10632"/>
                    <a:gd name="connsiteX2" fmla="*/ 0 w 10632"/>
                    <a:gd name="connsiteY2" fmla="*/ 5316 h 10632"/>
                    <a:gd name="connsiteX3" fmla="*/ 5316 w 10632"/>
                    <a:gd name="connsiteY3" fmla="*/ 0 h 10632"/>
                    <a:gd name="connsiteX4" fmla="*/ 10633 w 10632"/>
                    <a:gd name="connsiteY4" fmla="*/ 5316 h 1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2" h="10632">
                      <a:moveTo>
                        <a:pt x="10633" y="5316"/>
                      </a:moveTo>
                      <a:cubicBezTo>
                        <a:pt x="10633" y="8252"/>
                        <a:pt x="8252" y="10632"/>
                        <a:pt x="5316" y="10632"/>
                      </a:cubicBezTo>
                      <a:cubicBezTo>
                        <a:pt x="2380" y="10632"/>
                        <a:pt x="0" y="8252"/>
                        <a:pt x="0" y="5316"/>
                      </a:cubicBezTo>
                      <a:cubicBezTo>
                        <a:pt x="0" y="2380"/>
                        <a:pt x="2380" y="0"/>
                        <a:pt x="5316" y="0"/>
                      </a:cubicBezTo>
                      <a:cubicBezTo>
                        <a:pt x="8252" y="0"/>
                        <a:pt x="10633" y="2380"/>
                        <a:pt x="10633" y="531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8" name="任意多边形: 形状 315"/>
                <p:cNvSpPr/>
                <p:nvPr/>
              </p:nvSpPr>
              <p:spPr>
                <a:xfrm>
                  <a:off x="8531823" y="4338356"/>
                  <a:ext cx="199428" cy="122154"/>
                </a:xfrm>
                <a:custGeom>
                  <a:avLst/>
                  <a:gdLst>
                    <a:gd name="connsiteX0" fmla="*/ 193456 w 199428"/>
                    <a:gd name="connsiteY0" fmla="*/ 67320 h 122154"/>
                    <a:gd name="connsiteX1" fmla="*/ 164216 w 199428"/>
                    <a:gd name="connsiteY1" fmla="*/ 108711 h 122154"/>
                    <a:gd name="connsiteX2" fmla="*/ 30929 w 199428"/>
                    <a:gd name="connsiteY2" fmla="*/ 102256 h 122154"/>
                    <a:gd name="connsiteX3" fmla="*/ 12702 w 199428"/>
                    <a:gd name="connsiteY3" fmla="*/ 21752 h 122154"/>
                    <a:gd name="connsiteX4" fmla="*/ 88649 w 199428"/>
                    <a:gd name="connsiteY4" fmla="*/ 8461 h 122154"/>
                    <a:gd name="connsiteX5" fmla="*/ 149407 w 199428"/>
                    <a:gd name="connsiteY5" fmla="*/ 3905 h 122154"/>
                    <a:gd name="connsiteX6" fmla="*/ 199152 w 199428"/>
                    <a:gd name="connsiteY6" fmla="*/ 51371 h 122154"/>
                    <a:gd name="connsiteX7" fmla="*/ 193456 w 199428"/>
                    <a:gd name="connsiteY7" fmla="*/ 67320 h 122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9428" h="122154">
                      <a:moveTo>
                        <a:pt x="193456" y="67320"/>
                      </a:moveTo>
                      <a:lnTo>
                        <a:pt x="164216" y="108711"/>
                      </a:lnTo>
                      <a:cubicBezTo>
                        <a:pt x="164216" y="108711"/>
                        <a:pt x="76118" y="142887"/>
                        <a:pt x="30929" y="102256"/>
                      </a:cubicBezTo>
                      <a:cubicBezTo>
                        <a:pt x="-14259" y="61624"/>
                        <a:pt x="-209" y="42258"/>
                        <a:pt x="12702" y="21752"/>
                      </a:cubicBezTo>
                      <a:cubicBezTo>
                        <a:pt x="19158" y="11879"/>
                        <a:pt x="50296" y="-8627"/>
                        <a:pt x="88649" y="8461"/>
                      </a:cubicBezTo>
                      <a:cubicBezTo>
                        <a:pt x="109535" y="17575"/>
                        <a:pt x="125104" y="-9766"/>
                        <a:pt x="149407" y="3905"/>
                      </a:cubicBezTo>
                      <a:cubicBezTo>
                        <a:pt x="173709" y="17955"/>
                        <a:pt x="202569" y="41878"/>
                        <a:pt x="199152" y="51371"/>
                      </a:cubicBezTo>
                      <a:cubicBezTo>
                        <a:pt x="196493" y="60865"/>
                        <a:pt x="193456" y="67320"/>
                        <a:pt x="193456" y="67320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9" name="任意多边形: 形状 316"/>
                <p:cNvSpPr/>
                <p:nvPr/>
              </p:nvSpPr>
              <p:spPr>
                <a:xfrm>
                  <a:off x="8708950" y="4388193"/>
                  <a:ext cx="70138" cy="190939"/>
                </a:xfrm>
                <a:custGeom>
                  <a:avLst/>
                  <a:gdLst>
                    <a:gd name="connsiteX0" fmla="*/ 14810 w 70138"/>
                    <a:gd name="connsiteY0" fmla="*/ 15 h 190939"/>
                    <a:gd name="connsiteX1" fmla="*/ 66074 w 70138"/>
                    <a:gd name="connsiteY1" fmla="*/ 36850 h 190939"/>
                    <a:gd name="connsiteX2" fmla="*/ 61896 w 70138"/>
                    <a:gd name="connsiteY2" fmla="*/ 107100 h 190939"/>
                    <a:gd name="connsiteX3" fmla="*/ 14810 w 70138"/>
                    <a:gd name="connsiteY3" fmla="*/ 190642 h 190939"/>
                    <a:gd name="connsiteX4" fmla="*/ 0 w 70138"/>
                    <a:gd name="connsiteY4" fmla="*/ 62292 h 190939"/>
                    <a:gd name="connsiteX5" fmla="*/ 18987 w 70138"/>
                    <a:gd name="connsiteY5" fmla="*/ 11407 h 190939"/>
                    <a:gd name="connsiteX6" fmla="*/ 14810 w 70138"/>
                    <a:gd name="connsiteY6" fmla="*/ 15 h 19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0138" h="190939">
                      <a:moveTo>
                        <a:pt x="14810" y="15"/>
                      </a:moveTo>
                      <a:cubicBezTo>
                        <a:pt x="14810" y="15"/>
                        <a:pt x="55062" y="-1884"/>
                        <a:pt x="66074" y="36850"/>
                      </a:cubicBezTo>
                      <a:cubicBezTo>
                        <a:pt x="77086" y="75582"/>
                        <a:pt x="62277" y="95708"/>
                        <a:pt x="61896" y="107100"/>
                      </a:cubicBezTo>
                      <a:cubicBezTo>
                        <a:pt x="61517" y="118492"/>
                        <a:pt x="69491" y="196338"/>
                        <a:pt x="14810" y="190642"/>
                      </a:cubicBezTo>
                      <a:lnTo>
                        <a:pt x="0" y="62292"/>
                      </a:lnTo>
                      <a:lnTo>
                        <a:pt x="18987" y="11407"/>
                      </a:lnTo>
                      <a:lnTo>
                        <a:pt x="14810" y="15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0" name="任意多边形: 形状 317"/>
                <p:cNvSpPr/>
                <p:nvPr/>
              </p:nvSpPr>
              <p:spPr>
                <a:xfrm>
                  <a:off x="8689584" y="4472889"/>
                  <a:ext cx="62276" cy="62276"/>
                </a:xfrm>
                <a:custGeom>
                  <a:avLst/>
                  <a:gdLst>
                    <a:gd name="connsiteX0" fmla="*/ 62276 w 62276"/>
                    <a:gd name="connsiteY0" fmla="*/ 31138 h 62276"/>
                    <a:gd name="connsiteX1" fmla="*/ 31138 w 62276"/>
                    <a:gd name="connsiteY1" fmla="*/ 62276 h 62276"/>
                    <a:gd name="connsiteX2" fmla="*/ 0 w 62276"/>
                    <a:gd name="connsiteY2" fmla="*/ 31138 h 62276"/>
                    <a:gd name="connsiteX3" fmla="*/ 31138 w 62276"/>
                    <a:gd name="connsiteY3" fmla="*/ 0 h 62276"/>
                    <a:gd name="connsiteX4" fmla="*/ 62276 w 62276"/>
                    <a:gd name="connsiteY4" fmla="*/ 31138 h 62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76" h="62276">
                      <a:moveTo>
                        <a:pt x="62276" y="31138"/>
                      </a:moveTo>
                      <a:cubicBezTo>
                        <a:pt x="62276" y="48335"/>
                        <a:pt x="48335" y="62276"/>
                        <a:pt x="31138" y="62276"/>
                      </a:cubicBezTo>
                      <a:cubicBezTo>
                        <a:pt x="13941" y="62276"/>
                        <a:pt x="0" y="48335"/>
                        <a:pt x="0" y="31138"/>
                      </a:cubicBezTo>
                      <a:cubicBezTo>
                        <a:pt x="0" y="13941"/>
                        <a:pt x="13941" y="0"/>
                        <a:pt x="31138" y="0"/>
                      </a:cubicBezTo>
                      <a:cubicBezTo>
                        <a:pt x="48335" y="0"/>
                        <a:pt x="62276" y="13941"/>
                        <a:pt x="62276" y="31138"/>
                      </a:cubicBezTo>
                      <a:close/>
                    </a:path>
                  </a:pathLst>
                </a:custGeom>
                <a:solidFill>
                  <a:srgbClr val="FE9F7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1" name="任意多边形: 形状 318"/>
                <p:cNvSpPr/>
                <p:nvPr/>
              </p:nvSpPr>
              <p:spPr>
                <a:xfrm>
                  <a:off x="8711228" y="4488693"/>
                  <a:ext cx="24438" cy="34321"/>
                </a:xfrm>
                <a:custGeom>
                  <a:avLst/>
                  <a:gdLst>
                    <a:gd name="connsiteX0" fmla="*/ 11772 w 24438"/>
                    <a:gd name="connsiteY0" fmla="*/ 34321 h 34321"/>
                    <a:gd name="connsiteX1" fmla="*/ 23923 w 24438"/>
                    <a:gd name="connsiteY1" fmla="*/ 24448 h 34321"/>
                    <a:gd name="connsiteX2" fmla="*/ 18987 w 24438"/>
                    <a:gd name="connsiteY2" fmla="*/ 10018 h 34321"/>
                    <a:gd name="connsiteX3" fmla="*/ 2658 w 24438"/>
                    <a:gd name="connsiteY3" fmla="*/ 10778 h 34321"/>
                    <a:gd name="connsiteX4" fmla="*/ 9114 w 24438"/>
                    <a:gd name="connsiteY4" fmla="*/ 3183 h 34321"/>
                    <a:gd name="connsiteX5" fmla="*/ 23164 w 24438"/>
                    <a:gd name="connsiteY5" fmla="*/ 2423 h 34321"/>
                    <a:gd name="connsiteX6" fmla="*/ 24304 w 24438"/>
                    <a:gd name="connsiteY6" fmla="*/ 2044 h 34321"/>
                    <a:gd name="connsiteX7" fmla="*/ 23923 w 24438"/>
                    <a:gd name="connsiteY7" fmla="*/ 905 h 34321"/>
                    <a:gd name="connsiteX8" fmla="*/ 8734 w 24438"/>
                    <a:gd name="connsiteY8" fmla="*/ 2044 h 34321"/>
                    <a:gd name="connsiteX9" fmla="*/ 760 w 24438"/>
                    <a:gd name="connsiteY9" fmla="*/ 13436 h 34321"/>
                    <a:gd name="connsiteX10" fmla="*/ 0 w 24438"/>
                    <a:gd name="connsiteY10" fmla="*/ 16474 h 34321"/>
                    <a:gd name="connsiteX11" fmla="*/ 2279 w 24438"/>
                    <a:gd name="connsiteY11" fmla="*/ 14195 h 34321"/>
                    <a:gd name="connsiteX12" fmla="*/ 18987 w 24438"/>
                    <a:gd name="connsiteY12" fmla="*/ 11917 h 34321"/>
                    <a:gd name="connsiteX13" fmla="*/ 23164 w 24438"/>
                    <a:gd name="connsiteY13" fmla="*/ 24068 h 34321"/>
                    <a:gd name="connsiteX14" fmla="*/ 12531 w 24438"/>
                    <a:gd name="connsiteY14" fmla="*/ 32422 h 34321"/>
                    <a:gd name="connsiteX15" fmla="*/ 12531 w 24438"/>
                    <a:gd name="connsiteY15" fmla="*/ 32422 h 34321"/>
                    <a:gd name="connsiteX16" fmla="*/ 11772 w 24438"/>
                    <a:gd name="connsiteY16" fmla="*/ 33182 h 34321"/>
                    <a:gd name="connsiteX17" fmla="*/ 11772 w 24438"/>
                    <a:gd name="connsiteY17" fmla="*/ 34321 h 34321"/>
                    <a:gd name="connsiteX18" fmla="*/ 11772 w 24438"/>
                    <a:gd name="connsiteY18" fmla="*/ 34321 h 34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4438" h="34321">
                      <a:moveTo>
                        <a:pt x="11772" y="34321"/>
                      </a:moveTo>
                      <a:cubicBezTo>
                        <a:pt x="18227" y="34321"/>
                        <a:pt x="22784" y="29385"/>
                        <a:pt x="23923" y="24448"/>
                      </a:cubicBezTo>
                      <a:cubicBezTo>
                        <a:pt x="25442" y="18752"/>
                        <a:pt x="23543" y="13056"/>
                        <a:pt x="18987" y="10018"/>
                      </a:cubicBezTo>
                      <a:cubicBezTo>
                        <a:pt x="12152" y="5841"/>
                        <a:pt x="5696" y="8499"/>
                        <a:pt x="2658" y="10778"/>
                      </a:cubicBezTo>
                      <a:cubicBezTo>
                        <a:pt x="4177" y="7360"/>
                        <a:pt x="6076" y="4702"/>
                        <a:pt x="9114" y="3183"/>
                      </a:cubicBezTo>
                      <a:cubicBezTo>
                        <a:pt x="15189" y="-235"/>
                        <a:pt x="22784" y="2423"/>
                        <a:pt x="23164" y="2423"/>
                      </a:cubicBezTo>
                      <a:cubicBezTo>
                        <a:pt x="23543" y="2423"/>
                        <a:pt x="23923" y="2423"/>
                        <a:pt x="24304" y="2044"/>
                      </a:cubicBezTo>
                      <a:cubicBezTo>
                        <a:pt x="24304" y="1664"/>
                        <a:pt x="24304" y="1284"/>
                        <a:pt x="23923" y="905"/>
                      </a:cubicBezTo>
                      <a:cubicBezTo>
                        <a:pt x="23543" y="905"/>
                        <a:pt x="15569" y="-1754"/>
                        <a:pt x="8734" y="2044"/>
                      </a:cubicBezTo>
                      <a:cubicBezTo>
                        <a:pt x="4937" y="4322"/>
                        <a:pt x="2279" y="8119"/>
                        <a:pt x="760" y="13436"/>
                      </a:cubicBezTo>
                      <a:lnTo>
                        <a:pt x="0" y="16474"/>
                      </a:lnTo>
                      <a:lnTo>
                        <a:pt x="2279" y="14195"/>
                      </a:lnTo>
                      <a:cubicBezTo>
                        <a:pt x="2658" y="13815"/>
                        <a:pt x="9873" y="6601"/>
                        <a:pt x="18987" y="11917"/>
                      </a:cubicBezTo>
                      <a:cubicBezTo>
                        <a:pt x="23923" y="14955"/>
                        <a:pt x="24304" y="20271"/>
                        <a:pt x="23164" y="24068"/>
                      </a:cubicBezTo>
                      <a:cubicBezTo>
                        <a:pt x="22025" y="27866"/>
                        <a:pt x="18607" y="32422"/>
                        <a:pt x="12531" y="32422"/>
                      </a:cubicBezTo>
                      <a:cubicBezTo>
                        <a:pt x="12531" y="32422"/>
                        <a:pt x="12531" y="32422"/>
                        <a:pt x="12531" y="32422"/>
                      </a:cubicBezTo>
                      <a:cubicBezTo>
                        <a:pt x="12152" y="32422"/>
                        <a:pt x="11772" y="32802"/>
                        <a:pt x="11772" y="33182"/>
                      </a:cubicBezTo>
                      <a:cubicBezTo>
                        <a:pt x="10633" y="33941"/>
                        <a:pt x="11012" y="34321"/>
                        <a:pt x="11772" y="34321"/>
                      </a:cubicBezTo>
                      <a:cubicBezTo>
                        <a:pt x="11772" y="34321"/>
                        <a:pt x="11772" y="34321"/>
                        <a:pt x="11772" y="34321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2" name="任意多边形: 形状 319"/>
                <p:cNvSpPr/>
                <p:nvPr/>
              </p:nvSpPr>
              <p:spPr>
                <a:xfrm>
                  <a:off x="8610599" y="4572000"/>
                  <a:ext cx="89617" cy="76326"/>
                </a:xfrm>
                <a:custGeom>
                  <a:avLst/>
                  <a:gdLst>
                    <a:gd name="connsiteX0" fmla="*/ 89618 w 89617"/>
                    <a:gd name="connsiteY0" fmla="*/ 0 h 76326"/>
                    <a:gd name="connsiteX1" fmla="*/ 0 w 89617"/>
                    <a:gd name="connsiteY1" fmla="*/ 76326 h 76326"/>
                    <a:gd name="connsiteX2" fmla="*/ 4937 w 89617"/>
                    <a:gd name="connsiteY2" fmla="*/ 35315 h 76326"/>
                    <a:gd name="connsiteX3" fmla="*/ 89618 w 89617"/>
                    <a:gd name="connsiteY3" fmla="*/ 0 h 76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617" h="76326">
                      <a:moveTo>
                        <a:pt x="89618" y="0"/>
                      </a:moveTo>
                      <a:cubicBezTo>
                        <a:pt x="89618" y="0"/>
                        <a:pt x="87339" y="69871"/>
                        <a:pt x="0" y="76326"/>
                      </a:cubicBezTo>
                      <a:lnTo>
                        <a:pt x="4937" y="35315"/>
                      </a:lnTo>
                      <a:cubicBezTo>
                        <a:pt x="4937" y="35315"/>
                        <a:pt x="61517" y="46707"/>
                        <a:pt x="89618" y="0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1" name="任意多边形: 形状 320"/>
                <p:cNvSpPr/>
                <p:nvPr/>
              </p:nvSpPr>
              <p:spPr>
                <a:xfrm>
                  <a:off x="8896919" y="4952113"/>
                  <a:ext cx="173158" cy="85819"/>
                </a:xfrm>
                <a:custGeom>
                  <a:avLst/>
                  <a:gdLst>
                    <a:gd name="connsiteX0" fmla="*/ 759 w 173158"/>
                    <a:gd name="connsiteY0" fmla="*/ 85820 h 85819"/>
                    <a:gd name="connsiteX1" fmla="*/ 173158 w 173158"/>
                    <a:gd name="connsiteY1" fmla="*/ 3797 h 85819"/>
                    <a:gd name="connsiteX2" fmla="*/ 169361 w 173158"/>
                    <a:gd name="connsiteY2" fmla="*/ 0 h 85819"/>
                    <a:gd name="connsiteX3" fmla="*/ 0 w 173158"/>
                    <a:gd name="connsiteY3" fmla="*/ 80504 h 85819"/>
                    <a:gd name="connsiteX4" fmla="*/ 759 w 173158"/>
                    <a:gd name="connsiteY4" fmla="*/ 85820 h 85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158" h="85819">
                      <a:moveTo>
                        <a:pt x="759" y="85820"/>
                      </a:moveTo>
                      <a:cubicBezTo>
                        <a:pt x="108603" y="69112"/>
                        <a:pt x="172399" y="4557"/>
                        <a:pt x="173158" y="3797"/>
                      </a:cubicBezTo>
                      <a:lnTo>
                        <a:pt x="169361" y="0"/>
                      </a:lnTo>
                      <a:cubicBezTo>
                        <a:pt x="168602" y="760"/>
                        <a:pt x="105945" y="63796"/>
                        <a:pt x="0" y="80504"/>
                      </a:cubicBezTo>
                      <a:lnTo>
                        <a:pt x="759" y="85820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2" name="任意多边形: 形状 321"/>
                <p:cNvSpPr/>
                <p:nvPr/>
              </p:nvSpPr>
              <p:spPr>
                <a:xfrm>
                  <a:off x="8337190" y="5516398"/>
                  <a:ext cx="148096" cy="465554"/>
                </a:xfrm>
                <a:custGeom>
                  <a:avLst/>
                  <a:gdLst>
                    <a:gd name="connsiteX0" fmla="*/ 36075 w 148096"/>
                    <a:gd name="connsiteY0" fmla="*/ 465555 h 465554"/>
                    <a:gd name="connsiteX1" fmla="*/ 128730 w 148096"/>
                    <a:gd name="connsiteY1" fmla="*/ 454922 h 465554"/>
                    <a:gd name="connsiteX2" fmla="*/ 130249 w 148096"/>
                    <a:gd name="connsiteY2" fmla="*/ 454163 h 465554"/>
                    <a:gd name="connsiteX3" fmla="*/ 148096 w 148096"/>
                    <a:gd name="connsiteY3" fmla="*/ 0 h 465554"/>
                    <a:gd name="connsiteX4" fmla="*/ 119996 w 148096"/>
                    <a:gd name="connsiteY4" fmla="*/ 13291 h 465554"/>
                    <a:gd name="connsiteX5" fmla="*/ 122275 w 148096"/>
                    <a:gd name="connsiteY5" fmla="*/ 17848 h 465554"/>
                    <a:gd name="connsiteX6" fmla="*/ 142400 w 148096"/>
                    <a:gd name="connsiteY6" fmla="*/ 8354 h 465554"/>
                    <a:gd name="connsiteX7" fmla="*/ 125312 w 148096"/>
                    <a:gd name="connsiteY7" fmla="*/ 450365 h 465554"/>
                    <a:gd name="connsiteX8" fmla="*/ 380 w 148096"/>
                    <a:gd name="connsiteY8" fmla="*/ 459099 h 465554"/>
                    <a:gd name="connsiteX9" fmla="*/ 0 w 148096"/>
                    <a:gd name="connsiteY9" fmla="*/ 464415 h 465554"/>
                    <a:gd name="connsiteX10" fmla="*/ 36075 w 148096"/>
                    <a:gd name="connsiteY10" fmla="*/ 465555 h 465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096" h="465554">
                      <a:moveTo>
                        <a:pt x="36075" y="465555"/>
                      </a:moveTo>
                      <a:cubicBezTo>
                        <a:pt x="103668" y="465555"/>
                        <a:pt x="127591" y="455301"/>
                        <a:pt x="128730" y="454922"/>
                      </a:cubicBezTo>
                      <a:lnTo>
                        <a:pt x="130249" y="454163"/>
                      </a:lnTo>
                      <a:lnTo>
                        <a:pt x="148096" y="0"/>
                      </a:lnTo>
                      <a:lnTo>
                        <a:pt x="119996" y="13291"/>
                      </a:lnTo>
                      <a:lnTo>
                        <a:pt x="122275" y="17848"/>
                      </a:lnTo>
                      <a:lnTo>
                        <a:pt x="142400" y="8354"/>
                      </a:lnTo>
                      <a:lnTo>
                        <a:pt x="125312" y="450365"/>
                      </a:lnTo>
                      <a:cubicBezTo>
                        <a:pt x="118098" y="453023"/>
                        <a:pt x="83162" y="462896"/>
                        <a:pt x="380" y="459099"/>
                      </a:cubicBezTo>
                      <a:lnTo>
                        <a:pt x="0" y="464415"/>
                      </a:lnTo>
                      <a:cubicBezTo>
                        <a:pt x="12911" y="465174"/>
                        <a:pt x="25063" y="465555"/>
                        <a:pt x="36075" y="465555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3" name="任意多边形: 形状 322"/>
                <p:cNvSpPr/>
                <p:nvPr/>
              </p:nvSpPr>
              <p:spPr>
                <a:xfrm>
                  <a:off x="8431364" y="5573358"/>
                  <a:ext cx="14430" cy="310622"/>
                </a:xfrm>
                <a:custGeom>
                  <a:avLst/>
                  <a:gdLst>
                    <a:gd name="connsiteX0" fmla="*/ 4937 w 14430"/>
                    <a:gd name="connsiteY0" fmla="*/ 310623 h 310622"/>
                    <a:gd name="connsiteX1" fmla="*/ 14430 w 14430"/>
                    <a:gd name="connsiteY1" fmla="*/ 0 h 310622"/>
                    <a:gd name="connsiteX2" fmla="*/ 9114 w 14430"/>
                    <a:gd name="connsiteY2" fmla="*/ 0 h 310622"/>
                    <a:gd name="connsiteX3" fmla="*/ 0 w 14430"/>
                    <a:gd name="connsiteY3" fmla="*/ 309104 h 310622"/>
                    <a:gd name="connsiteX4" fmla="*/ 4937 w 14430"/>
                    <a:gd name="connsiteY4" fmla="*/ 310623 h 310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0" h="310622">
                      <a:moveTo>
                        <a:pt x="4937" y="310623"/>
                      </a:moveTo>
                      <a:cubicBezTo>
                        <a:pt x="12151" y="282902"/>
                        <a:pt x="14050" y="11772"/>
                        <a:pt x="14430" y="0"/>
                      </a:cubicBezTo>
                      <a:lnTo>
                        <a:pt x="9114" y="0"/>
                      </a:lnTo>
                      <a:cubicBezTo>
                        <a:pt x="9114" y="2658"/>
                        <a:pt x="6835" y="282143"/>
                        <a:pt x="0" y="309104"/>
                      </a:cubicBezTo>
                      <a:lnTo>
                        <a:pt x="4937" y="310623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4" name="任意多边形: 形状 323"/>
                <p:cNvSpPr/>
                <p:nvPr/>
              </p:nvSpPr>
              <p:spPr>
                <a:xfrm>
                  <a:off x="8085806" y="5519436"/>
                  <a:ext cx="121514" cy="464794"/>
                </a:xfrm>
                <a:custGeom>
                  <a:avLst/>
                  <a:gdLst>
                    <a:gd name="connsiteX0" fmla="*/ 4937 w 121514"/>
                    <a:gd name="connsiteY0" fmla="*/ 464035 h 464794"/>
                    <a:gd name="connsiteX1" fmla="*/ 104807 w 121514"/>
                    <a:gd name="connsiteY1" fmla="*/ 454162 h 464794"/>
                    <a:gd name="connsiteX2" fmla="*/ 121515 w 121514"/>
                    <a:gd name="connsiteY2" fmla="*/ 0 h 464794"/>
                    <a:gd name="connsiteX3" fmla="*/ 100250 w 121514"/>
                    <a:gd name="connsiteY3" fmla="*/ 14810 h 464794"/>
                    <a:gd name="connsiteX4" fmla="*/ 103668 w 121514"/>
                    <a:gd name="connsiteY4" fmla="*/ 18987 h 464794"/>
                    <a:gd name="connsiteX5" fmla="*/ 116199 w 121514"/>
                    <a:gd name="connsiteY5" fmla="*/ 9114 h 464794"/>
                    <a:gd name="connsiteX6" fmla="*/ 99870 w 121514"/>
                    <a:gd name="connsiteY6" fmla="*/ 450365 h 464794"/>
                    <a:gd name="connsiteX7" fmla="*/ 0 w 121514"/>
                    <a:gd name="connsiteY7" fmla="*/ 459478 h 464794"/>
                    <a:gd name="connsiteX8" fmla="*/ 0 w 121514"/>
                    <a:gd name="connsiteY8" fmla="*/ 464795 h 464794"/>
                    <a:gd name="connsiteX9" fmla="*/ 4937 w 121514"/>
                    <a:gd name="connsiteY9" fmla="*/ 464035 h 464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514" h="464794">
                      <a:moveTo>
                        <a:pt x="4937" y="464035"/>
                      </a:moveTo>
                      <a:cubicBezTo>
                        <a:pt x="62656" y="464035"/>
                        <a:pt x="104807" y="454162"/>
                        <a:pt x="104807" y="454162"/>
                      </a:cubicBezTo>
                      <a:lnTo>
                        <a:pt x="121515" y="0"/>
                      </a:lnTo>
                      <a:lnTo>
                        <a:pt x="100250" y="14810"/>
                      </a:lnTo>
                      <a:lnTo>
                        <a:pt x="103668" y="18987"/>
                      </a:lnTo>
                      <a:lnTo>
                        <a:pt x="116199" y="9114"/>
                      </a:lnTo>
                      <a:lnTo>
                        <a:pt x="99870" y="450365"/>
                      </a:lnTo>
                      <a:cubicBezTo>
                        <a:pt x="91136" y="452263"/>
                        <a:pt x="52404" y="459858"/>
                        <a:pt x="0" y="459478"/>
                      </a:cubicBezTo>
                      <a:lnTo>
                        <a:pt x="0" y="464795"/>
                      </a:lnTo>
                      <a:cubicBezTo>
                        <a:pt x="1519" y="464035"/>
                        <a:pt x="3418" y="464035"/>
                        <a:pt x="4937" y="464035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5" name="任意多边形: 形状 324"/>
                <p:cNvSpPr/>
                <p:nvPr/>
              </p:nvSpPr>
              <p:spPr>
                <a:xfrm>
                  <a:off x="8158335" y="5555511"/>
                  <a:ext cx="8609" cy="338343"/>
                </a:xfrm>
                <a:custGeom>
                  <a:avLst/>
                  <a:gdLst>
                    <a:gd name="connsiteX0" fmla="*/ 5316 w 8609"/>
                    <a:gd name="connsiteY0" fmla="*/ 338343 h 338343"/>
                    <a:gd name="connsiteX1" fmla="*/ 5316 w 8609"/>
                    <a:gd name="connsiteY1" fmla="*/ 0 h 338343"/>
                    <a:gd name="connsiteX2" fmla="*/ 0 w 8609"/>
                    <a:gd name="connsiteY2" fmla="*/ 0 h 338343"/>
                    <a:gd name="connsiteX3" fmla="*/ 0 w 8609"/>
                    <a:gd name="connsiteY3" fmla="*/ 337204 h 338343"/>
                    <a:gd name="connsiteX4" fmla="*/ 5316 w 8609"/>
                    <a:gd name="connsiteY4" fmla="*/ 338343 h 33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09" h="338343">
                      <a:moveTo>
                        <a:pt x="5316" y="338343"/>
                      </a:moveTo>
                      <a:cubicBezTo>
                        <a:pt x="12531" y="296193"/>
                        <a:pt x="5696" y="12151"/>
                        <a:pt x="5316" y="0"/>
                      </a:cubicBezTo>
                      <a:lnTo>
                        <a:pt x="0" y="0"/>
                      </a:lnTo>
                      <a:cubicBezTo>
                        <a:pt x="0" y="3038"/>
                        <a:pt x="7215" y="295813"/>
                        <a:pt x="0" y="337204"/>
                      </a:cubicBezTo>
                      <a:lnTo>
                        <a:pt x="5316" y="338343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6" name="任意多边形: 形状 325"/>
                <p:cNvSpPr/>
                <p:nvPr/>
              </p:nvSpPr>
              <p:spPr>
                <a:xfrm>
                  <a:off x="8420060" y="5026541"/>
                  <a:ext cx="677881" cy="254348"/>
                </a:xfrm>
                <a:custGeom>
                  <a:avLst/>
                  <a:gdLst>
                    <a:gd name="connsiteX0" fmla="*/ 1052 w 677881"/>
                    <a:gd name="connsiteY0" fmla="*/ 197462 h 254348"/>
                    <a:gd name="connsiteX1" fmla="*/ 30671 w 677881"/>
                    <a:gd name="connsiteY1" fmla="*/ 151514 h 254348"/>
                    <a:gd name="connsiteX2" fmla="*/ 30671 w 677881"/>
                    <a:gd name="connsiteY2" fmla="*/ 151514 h 254348"/>
                    <a:gd name="connsiteX3" fmla="*/ 100542 w 677881"/>
                    <a:gd name="connsiteY3" fmla="*/ 87719 h 254348"/>
                    <a:gd name="connsiteX4" fmla="*/ 503820 w 677881"/>
                    <a:gd name="connsiteY4" fmla="*/ 60757 h 254348"/>
                    <a:gd name="connsiteX5" fmla="*/ 498124 w 677881"/>
                    <a:gd name="connsiteY5" fmla="*/ 50505 h 254348"/>
                    <a:gd name="connsiteX6" fmla="*/ 568755 w 677881"/>
                    <a:gd name="connsiteY6" fmla="*/ 38733 h 254348"/>
                    <a:gd name="connsiteX7" fmla="*/ 613563 w 677881"/>
                    <a:gd name="connsiteY7" fmla="*/ 17468 h 254348"/>
                    <a:gd name="connsiteX8" fmla="*/ 653815 w 677881"/>
                    <a:gd name="connsiteY8" fmla="*/ 0 h 254348"/>
                    <a:gd name="connsiteX9" fmla="*/ 664067 w 677881"/>
                    <a:gd name="connsiteY9" fmla="*/ 164045 h 254348"/>
                    <a:gd name="connsiteX10" fmla="*/ 124466 w 677881"/>
                    <a:gd name="connsiteY10" fmla="*/ 198601 h 254348"/>
                    <a:gd name="connsiteX11" fmla="*/ 88391 w 677881"/>
                    <a:gd name="connsiteY11" fmla="*/ 237714 h 254348"/>
                    <a:gd name="connsiteX12" fmla="*/ 81176 w 677881"/>
                    <a:gd name="connsiteY12" fmla="*/ 249106 h 254348"/>
                    <a:gd name="connsiteX13" fmla="*/ 65227 w 677881"/>
                    <a:gd name="connsiteY13" fmla="*/ 252523 h 254348"/>
                    <a:gd name="connsiteX14" fmla="*/ 61809 w 677881"/>
                    <a:gd name="connsiteY14" fmla="*/ 236575 h 254348"/>
                    <a:gd name="connsiteX15" fmla="*/ 58771 w 677881"/>
                    <a:gd name="connsiteY15" fmla="*/ 241511 h 254348"/>
                    <a:gd name="connsiteX16" fmla="*/ 42823 w 677881"/>
                    <a:gd name="connsiteY16" fmla="*/ 244929 h 254348"/>
                    <a:gd name="connsiteX17" fmla="*/ 42823 w 677881"/>
                    <a:gd name="connsiteY17" fmla="*/ 244929 h 254348"/>
                    <a:gd name="connsiteX18" fmla="*/ 39405 w 677881"/>
                    <a:gd name="connsiteY18" fmla="*/ 228980 h 254348"/>
                    <a:gd name="connsiteX19" fmla="*/ 23456 w 677881"/>
                    <a:gd name="connsiteY19" fmla="*/ 232398 h 254348"/>
                    <a:gd name="connsiteX20" fmla="*/ 20039 w 677881"/>
                    <a:gd name="connsiteY20" fmla="*/ 216449 h 254348"/>
                    <a:gd name="connsiteX21" fmla="*/ 23076 w 677881"/>
                    <a:gd name="connsiteY21" fmla="*/ 211512 h 254348"/>
                    <a:gd name="connsiteX22" fmla="*/ 7128 w 677881"/>
                    <a:gd name="connsiteY22" fmla="*/ 214930 h 254348"/>
                    <a:gd name="connsiteX23" fmla="*/ 7128 w 677881"/>
                    <a:gd name="connsiteY23" fmla="*/ 214930 h 254348"/>
                    <a:gd name="connsiteX24" fmla="*/ 6368 w 677881"/>
                    <a:gd name="connsiteY24" fmla="*/ 214550 h 254348"/>
                    <a:gd name="connsiteX25" fmla="*/ 6368 w 677881"/>
                    <a:gd name="connsiteY25" fmla="*/ 214550 h 254348"/>
                    <a:gd name="connsiteX26" fmla="*/ 5988 w 677881"/>
                    <a:gd name="connsiteY26" fmla="*/ 214170 h 254348"/>
                    <a:gd name="connsiteX27" fmla="*/ 5988 w 677881"/>
                    <a:gd name="connsiteY27" fmla="*/ 214170 h 254348"/>
                    <a:gd name="connsiteX28" fmla="*/ 5988 w 677881"/>
                    <a:gd name="connsiteY28" fmla="*/ 214170 h 254348"/>
                    <a:gd name="connsiteX29" fmla="*/ 4090 w 677881"/>
                    <a:gd name="connsiteY29" fmla="*/ 212272 h 254348"/>
                    <a:gd name="connsiteX30" fmla="*/ 1052 w 677881"/>
                    <a:gd name="connsiteY30" fmla="*/ 197462 h 254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677881" h="254348">
                      <a:moveTo>
                        <a:pt x="1052" y="197462"/>
                      </a:moveTo>
                      <a:lnTo>
                        <a:pt x="30671" y="151514"/>
                      </a:lnTo>
                      <a:lnTo>
                        <a:pt x="30671" y="151514"/>
                      </a:lnTo>
                      <a:cubicBezTo>
                        <a:pt x="47000" y="125312"/>
                        <a:pt x="73201" y="90757"/>
                        <a:pt x="100542" y="87719"/>
                      </a:cubicBezTo>
                      <a:cubicBezTo>
                        <a:pt x="145351" y="82782"/>
                        <a:pt x="417240" y="71390"/>
                        <a:pt x="503820" y="60757"/>
                      </a:cubicBezTo>
                      <a:cubicBezTo>
                        <a:pt x="503820" y="60757"/>
                        <a:pt x="497744" y="50505"/>
                        <a:pt x="498124" y="50505"/>
                      </a:cubicBezTo>
                      <a:cubicBezTo>
                        <a:pt x="499263" y="50884"/>
                        <a:pt x="568755" y="38733"/>
                        <a:pt x="568755" y="38733"/>
                      </a:cubicBezTo>
                      <a:lnTo>
                        <a:pt x="613563" y="17468"/>
                      </a:lnTo>
                      <a:lnTo>
                        <a:pt x="653815" y="0"/>
                      </a:lnTo>
                      <a:cubicBezTo>
                        <a:pt x="664828" y="43290"/>
                        <a:pt x="695585" y="114680"/>
                        <a:pt x="664067" y="164045"/>
                      </a:cubicBezTo>
                      <a:cubicBezTo>
                        <a:pt x="606348" y="255561"/>
                        <a:pt x="163578" y="210752"/>
                        <a:pt x="124466" y="198601"/>
                      </a:cubicBezTo>
                      <a:lnTo>
                        <a:pt x="88391" y="237714"/>
                      </a:lnTo>
                      <a:lnTo>
                        <a:pt x="81176" y="249106"/>
                      </a:lnTo>
                      <a:cubicBezTo>
                        <a:pt x="77758" y="254422"/>
                        <a:pt x="70543" y="255941"/>
                        <a:pt x="65227" y="252523"/>
                      </a:cubicBezTo>
                      <a:cubicBezTo>
                        <a:pt x="59911" y="249106"/>
                        <a:pt x="58392" y="241891"/>
                        <a:pt x="61809" y="236575"/>
                      </a:cubicBezTo>
                      <a:lnTo>
                        <a:pt x="58771" y="241511"/>
                      </a:lnTo>
                      <a:cubicBezTo>
                        <a:pt x="55354" y="246827"/>
                        <a:pt x="48139" y="248346"/>
                        <a:pt x="42823" y="244929"/>
                      </a:cubicBezTo>
                      <a:lnTo>
                        <a:pt x="42823" y="244929"/>
                      </a:lnTo>
                      <a:cubicBezTo>
                        <a:pt x="37506" y="241511"/>
                        <a:pt x="35987" y="234296"/>
                        <a:pt x="39405" y="228980"/>
                      </a:cubicBezTo>
                      <a:cubicBezTo>
                        <a:pt x="35987" y="234296"/>
                        <a:pt x="28772" y="235815"/>
                        <a:pt x="23456" y="232398"/>
                      </a:cubicBezTo>
                      <a:cubicBezTo>
                        <a:pt x="18140" y="228980"/>
                        <a:pt x="16621" y="221765"/>
                        <a:pt x="20039" y="216449"/>
                      </a:cubicBezTo>
                      <a:lnTo>
                        <a:pt x="23076" y="211512"/>
                      </a:lnTo>
                      <a:cubicBezTo>
                        <a:pt x="19659" y="216829"/>
                        <a:pt x="12444" y="218347"/>
                        <a:pt x="7128" y="214930"/>
                      </a:cubicBezTo>
                      <a:lnTo>
                        <a:pt x="7128" y="214930"/>
                      </a:lnTo>
                      <a:cubicBezTo>
                        <a:pt x="6748" y="214930"/>
                        <a:pt x="6748" y="214550"/>
                        <a:pt x="6368" y="214550"/>
                      </a:cubicBezTo>
                      <a:cubicBezTo>
                        <a:pt x="6368" y="214550"/>
                        <a:pt x="6368" y="214550"/>
                        <a:pt x="6368" y="214550"/>
                      </a:cubicBezTo>
                      <a:cubicBezTo>
                        <a:pt x="6368" y="214550"/>
                        <a:pt x="5988" y="214550"/>
                        <a:pt x="5988" y="214170"/>
                      </a:cubicBezTo>
                      <a:cubicBezTo>
                        <a:pt x="5988" y="214170"/>
                        <a:pt x="5988" y="214170"/>
                        <a:pt x="5988" y="214170"/>
                      </a:cubicBezTo>
                      <a:cubicBezTo>
                        <a:pt x="5988" y="214170"/>
                        <a:pt x="5988" y="214170"/>
                        <a:pt x="5988" y="214170"/>
                      </a:cubicBezTo>
                      <a:cubicBezTo>
                        <a:pt x="5229" y="213411"/>
                        <a:pt x="4469" y="213031"/>
                        <a:pt x="4090" y="212272"/>
                      </a:cubicBezTo>
                      <a:cubicBezTo>
                        <a:pt x="-2745" y="204297"/>
                        <a:pt x="1052" y="197462"/>
                        <a:pt x="1052" y="197462"/>
                      </a:cubicBezTo>
                      <a:close/>
                    </a:path>
                  </a:pathLst>
                </a:custGeom>
                <a:solidFill>
                  <a:srgbClr val="FE9F7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7" name="任意多边形: 形状 326"/>
                <p:cNvSpPr/>
                <p:nvPr/>
              </p:nvSpPr>
              <p:spPr>
                <a:xfrm>
                  <a:off x="8890843" y="4886040"/>
                  <a:ext cx="206195" cy="194803"/>
                </a:xfrm>
                <a:custGeom>
                  <a:avLst/>
                  <a:gdLst>
                    <a:gd name="connsiteX0" fmla="*/ 25822 w 206195"/>
                    <a:gd name="connsiteY0" fmla="*/ 194804 h 194803"/>
                    <a:gd name="connsiteX1" fmla="*/ 27341 w 206195"/>
                    <a:gd name="connsiteY1" fmla="*/ 194804 h 194803"/>
                    <a:gd name="connsiteX2" fmla="*/ 204676 w 206195"/>
                    <a:gd name="connsiteY2" fmla="*/ 124553 h 194803"/>
                    <a:gd name="connsiteX3" fmla="*/ 206196 w 206195"/>
                    <a:gd name="connsiteY3" fmla="*/ 123414 h 194803"/>
                    <a:gd name="connsiteX4" fmla="*/ 150375 w 206195"/>
                    <a:gd name="connsiteY4" fmla="*/ 0 h 194803"/>
                    <a:gd name="connsiteX5" fmla="*/ 145438 w 206195"/>
                    <a:gd name="connsiteY5" fmla="*/ 2279 h 194803"/>
                    <a:gd name="connsiteX6" fmla="*/ 199360 w 206195"/>
                    <a:gd name="connsiteY6" fmla="*/ 121895 h 194803"/>
                    <a:gd name="connsiteX7" fmla="*/ 28480 w 206195"/>
                    <a:gd name="connsiteY7" fmla="*/ 189867 h 194803"/>
                    <a:gd name="connsiteX8" fmla="*/ 4557 w 206195"/>
                    <a:gd name="connsiteY8" fmla="*/ 141261 h 194803"/>
                    <a:gd name="connsiteX9" fmla="*/ 0 w 206195"/>
                    <a:gd name="connsiteY9" fmla="*/ 143540 h 194803"/>
                    <a:gd name="connsiteX10" fmla="*/ 25822 w 206195"/>
                    <a:gd name="connsiteY10" fmla="*/ 194804 h 194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6195" h="194803">
                      <a:moveTo>
                        <a:pt x="25822" y="194804"/>
                      </a:moveTo>
                      <a:lnTo>
                        <a:pt x="27341" y="194804"/>
                      </a:lnTo>
                      <a:cubicBezTo>
                        <a:pt x="115439" y="192905"/>
                        <a:pt x="203538" y="125312"/>
                        <a:pt x="204676" y="124553"/>
                      </a:cubicBezTo>
                      <a:lnTo>
                        <a:pt x="206196" y="123414"/>
                      </a:lnTo>
                      <a:lnTo>
                        <a:pt x="150375" y="0"/>
                      </a:lnTo>
                      <a:lnTo>
                        <a:pt x="145438" y="2279"/>
                      </a:lnTo>
                      <a:lnTo>
                        <a:pt x="199360" y="121895"/>
                      </a:lnTo>
                      <a:cubicBezTo>
                        <a:pt x="187209" y="131008"/>
                        <a:pt x="107844" y="187209"/>
                        <a:pt x="28480" y="189867"/>
                      </a:cubicBezTo>
                      <a:lnTo>
                        <a:pt x="4557" y="141261"/>
                      </a:lnTo>
                      <a:lnTo>
                        <a:pt x="0" y="143540"/>
                      </a:lnTo>
                      <a:lnTo>
                        <a:pt x="25822" y="194804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8" name="任意多边形: 形状 327"/>
                <p:cNvSpPr/>
                <p:nvPr/>
              </p:nvSpPr>
              <p:spPr>
                <a:xfrm>
                  <a:off x="8922491" y="5086290"/>
                  <a:ext cx="34674" cy="43918"/>
                </a:xfrm>
                <a:custGeom>
                  <a:avLst/>
                  <a:gdLst>
                    <a:gd name="connsiteX0" fmla="*/ 32526 w 34674"/>
                    <a:gd name="connsiteY0" fmla="*/ 43919 h 43918"/>
                    <a:gd name="connsiteX1" fmla="*/ 34046 w 34674"/>
                    <a:gd name="connsiteY1" fmla="*/ 43539 h 43918"/>
                    <a:gd name="connsiteX2" fmla="*/ 34425 w 34674"/>
                    <a:gd name="connsiteY2" fmla="*/ 41261 h 43918"/>
                    <a:gd name="connsiteX3" fmla="*/ 2908 w 34674"/>
                    <a:gd name="connsiteY3" fmla="*/ 629 h 43918"/>
                    <a:gd name="connsiteX4" fmla="*/ 629 w 34674"/>
                    <a:gd name="connsiteY4" fmla="*/ 249 h 43918"/>
                    <a:gd name="connsiteX5" fmla="*/ 249 w 34674"/>
                    <a:gd name="connsiteY5" fmla="*/ 2528 h 43918"/>
                    <a:gd name="connsiteX6" fmla="*/ 31767 w 34674"/>
                    <a:gd name="connsiteY6" fmla="*/ 43160 h 43918"/>
                    <a:gd name="connsiteX7" fmla="*/ 32526 w 34674"/>
                    <a:gd name="connsiteY7" fmla="*/ 43919 h 43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74" h="43918">
                      <a:moveTo>
                        <a:pt x="32526" y="43919"/>
                      </a:moveTo>
                      <a:cubicBezTo>
                        <a:pt x="32907" y="43919"/>
                        <a:pt x="33666" y="43919"/>
                        <a:pt x="34046" y="43539"/>
                      </a:cubicBezTo>
                      <a:cubicBezTo>
                        <a:pt x="34805" y="42779"/>
                        <a:pt x="34805" y="42020"/>
                        <a:pt x="34425" y="41261"/>
                      </a:cubicBezTo>
                      <a:lnTo>
                        <a:pt x="2908" y="629"/>
                      </a:lnTo>
                      <a:cubicBezTo>
                        <a:pt x="2148" y="-130"/>
                        <a:pt x="1388" y="-130"/>
                        <a:pt x="629" y="249"/>
                      </a:cubicBezTo>
                      <a:cubicBezTo>
                        <a:pt x="-130" y="1009"/>
                        <a:pt x="-130" y="1768"/>
                        <a:pt x="249" y="2528"/>
                      </a:cubicBezTo>
                      <a:lnTo>
                        <a:pt x="31767" y="43160"/>
                      </a:lnTo>
                      <a:cubicBezTo>
                        <a:pt x="31767" y="43539"/>
                        <a:pt x="32147" y="43919"/>
                        <a:pt x="32526" y="43919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9" name="任意多边形: 形状 328"/>
                <p:cNvSpPr/>
                <p:nvPr/>
              </p:nvSpPr>
              <p:spPr>
                <a:xfrm>
                  <a:off x="8436431" y="5184261"/>
                  <a:ext cx="44547" cy="60247"/>
                </a:xfrm>
                <a:custGeom>
                  <a:avLst/>
                  <a:gdLst>
                    <a:gd name="connsiteX0" fmla="*/ 1009 w 44547"/>
                    <a:gd name="connsiteY0" fmla="*/ 60247 h 60247"/>
                    <a:gd name="connsiteX1" fmla="*/ 2907 w 44547"/>
                    <a:gd name="connsiteY1" fmla="*/ 59488 h 60247"/>
                    <a:gd name="connsiteX2" fmla="*/ 44298 w 44547"/>
                    <a:gd name="connsiteY2" fmla="*/ 2528 h 60247"/>
                    <a:gd name="connsiteX3" fmla="*/ 43919 w 44547"/>
                    <a:gd name="connsiteY3" fmla="*/ 250 h 60247"/>
                    <a:gd name="connsiteX4" fmla="*/ 41640 w 44547"/>
                    <a:gd name="connsiteY4" fmla="*/ 629 h 60247"/>
                    <a:gd name="connsiteX5" fmla="*/ 249 w 44547"/>
                    <a:gd name="connsiteY5" fmla="*/ 57589 h 60247"/>
                    <a:gd name="connsiteX6" fmla="*/ 629 w 44547"/>
                    <a:gd name="connsiteY6" fmla="*/ 59868 h 60247"/>
                    <a:gd name="connsiteX7" fmla="*/ 1009 w 44547"/>
                    <a:gd name="connsiteY7" fmla="*/ 60247 h 60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547" h="60247">
                      <a:moveTo>
                        <a:pt x="1009" y="60247"/>
                      </a:moveTo>
                      <a:cubicBezTo>
                        <a:pt x="1768" y="60247"/>
                        <a:pt x="2528" y="60247"/>
                        <a:pt x="2907" y="59488"/>
                      </a:cubicBezTo>
                      <a:lnTo>
                        <a:pt x="44298" y="2528"/>
                      </a:lnTo>
                      <a:cubicBezTo>
                        <a:pt x="44678" y="1768"/>
                        <a:pt x="44678" y="629"/>
                        <a:pt x="43919" y="250"/>
                      </a:cubicBezTo>
                      <a:cubicBezTo>
                        <a:pt x="43159" y="-130"/>
                        <a:pt x="42020" y="-130"/>
                        <a:pt x="41640" y="629"/>
                      </a:cubicBezTo>
                      <a:lnTo>
                        <a:pt x="249" y="57589"/>
                      </a:lnTo>
                      <a:cubicBezTo>
                        <a:pt x="-130" y="58349"/>
                        <a:pt x="-130" y="59488"/>
                        <a:pt x="629" y="59868"/>
                      </a:cubicBezTo>
                      <a:cubicBezTo>
                        <a:pt x="629" y="60247"/>
                        <a:pt x="629" y="60247"/>
                        <a:pt x="1009" y="60247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0" name="任意多边形: 形状 329"/>
                <p:cNvSpPr/>
                <p:nvPr/>
              </p:nvSpPr>
              <p:spPr>
                <a:xfrm>
                  <a:off x="8454658" y="5199071"/>
                  <a:ext cx="42649" cy="62146"/>
                </a:xfrm>
                <a:custGeom>
                  <a:avLst/>
                  <a:gdLst>
                    <a:gd name="connsiteX0" fmla="*/ 1009 w 42649"/>
                    <a:gd name="connsiteY0" fmla="*/ 62146 h 62146"/>
                    <a:gd name="connsiteX1" fmla="*/ 2908 w 42649"/>
                    <a:gd name="connsiteY1" fmla="*/ 61387 h 62146"/>
                    <a:gd name="connsiteX2" fmla="*/ 42400 w 42649"/>
                    <a:gd name="connsiteY2" fmla="*/ 2528 h 62146"/>
                    <a:gd name="connsiteX3" fmla="*/ 42020 w 42649"/>
                    <a:gd name="connsiteY3" fmla="*/ 249 h 62146"/>
                    <a:gd name="connsiteX4" fmla="*/ 39742 w 42649"/>
                    <a:gd name="connsiteY4" fmla="*/ 629 h 62146"/>
                    <a:gd name="connsiteX5" fmla="*/ 249 w 42649"/>
                    <a:gd name="connsiteY5" fmla="*/ 59488 h 62146"/>
                    <a:gd name="connsiteX6" fmla="*/ 629 w 42649"/>
                    <a:gd name="connsiteY6" fmla="*/ 61767 h 62146"/>
                    <a:gd name="connsiteX7" fmla="*/ 1009 w 42649"/>
                    <a:gd name="connsiteY7" fmla="*/ 62146 h 62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649" h="62146">
                      <a:moveTo>
                        <a:pt x="1009" y="62146"/>
                      </a:moveTo>
                      <a:cubicBezTo>
                        <a:pt x="1768" y="62146"/>
                        <a:pt x="2528" y="62146"/>
                        <a:pt x="2908" y="61387"/>
                      </a:cubicBezTo>
                      <a:lnTo>
                        <a:pt x="42400" y="2528"/>
                      </a:lnTo>
                      <a:cubicBezTo>
                        <a:pt x="42780" y="1768"/>
                        <a:pt x="42780" y="629"/>
                        <a:pt x="42020" y="249"/>
                      </a:cubicBezTo>
                      <a:cubicBezTo>
                        <a:pt x="41261" y="-130"/>
                        <a:pt x="40121" y="-130"/>
                        <a:pt x="39742" y="629"/>
                      </a:cubicBezTo>
                      <a:lnTo>
                        <a:pt x="249" y="59488"/>
                      </a:lnTo>
                      <a:cubicBezTo>
                        <a:pt x="-130" y="60248"/>
                        <a:pt x="-130" y="61387"/>
                        <a:pt x="629" y="61767"/>
                      </a:cubicBezTo>
                      <a:cubicBezTo>
                        <a:pt x="629" y="62146"/>
                        <a:pt x="629" y="62146"/>
                        <a:pt x="1009" y="62146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1" name="任意多边形: 形状 330"/>
                <p:cNvSpPr/>
                <p:nvPr/>
              </p:nvSpPr>
              <p:spPr>
                <a:xfrm>
                  <a:off x="8476683" y="5218817"/>
                  <a:ext cx="36193" cy="53032"/>
                </a:xfrm>
                <a:custGeom>
                  <a:avLst/>
                  <a:gdLst>
                    <a:gd name="connsiteX0" fmla="*/ 1009 w 36193"/>
                    <a:gd name="connsiteY0" fmla="*/ 53033 h 53032"/>
                    <a:gd name="connsiteX1" fmla="*/ 2907 w 36193"/>
                    <a:gd name="connsiteY1" fmla="*/ 52273 h 53032"/>
                    <a:gd name="connsiteX2" fmla="*/ 35944 w 36193"/>
                    <a:gd name="connsiteY2" fmla="*/ 2528 h 53032"/>
                    <a:gd name="connsiteX3" fmla="*/ 35565 w 36193"/>
                    <a:gd name="connsiteY3" fmla="*/ 249 h 53032"/>
                    <a:gd name="connsiteX4" fmla="*/ 33286 w 36193"/>
                    <a:gd name="connsiteY4" fmla="*/ 629 h 53032"/>
                    <a:gd name="connsiteX5" fmla="*/ 249 w 36193"/>
                    <a:gd name="connsiteY5" fmla="*/ 50374 h 53032"/>
                    <a:gd name="connsiteX6" fmla="*/ 629 w 36193"/>
                    <a:gd name="connsiteY6" fmla="*/ 52652 h 53032"/>
                    <a:gd name="connsiteX7" fmla="*/ 1009 w 36193"/>
                    <a:gd name="connsiteY7" fmla="*/ 53033 h 53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93" h="53032">
                      <a:moveTo>
                        <a:pt x="1009" y="53033"/>
                      </a:moveTo>
                      <a:cubicBezTo>
                        <a:pt x="1768" y="53033"/>
                        <a:pt x="2528" y="53033"/>
                        <a:pt x="2907" y="52273"/>
                      </a:cubicBezTo>
                      <a:lnTo>
                        <a:pt x="35944" y="2528"/>
                      </a:lnTo>
                      <a:cubicBezTo>
                        <a:pt x="36324" y="1768"/>
                        <a:pt x="36324" y="629"/>
                        <a:pt x="35565" y="249"/>
                      </a:cubicBezTo>
                      <a:cubicBezTo>
                        <a:pt x="34805" y="-130"/>
                        <a:pt x="33666" y="-130"/>
                        <a:pt x="33286" y="629"/>
                      </a:cubicBezTo>
                      <a:lnTo>
                        <a:pt x="249" y="50374"/>
                      </a:lnTo>
                      <a:cubicBezTo>
                        <a:pt x="-130" y="51134"/>
                        <a:pt x="-130" y="52273"/>
                        <a:pt x="629" y="52652"/>
                      </a:cubicBezTo>
                      <a:cubicBezTo>
                        <a:pt x="629" y="53033"/>
                        <a:pt x="629" y="53033"/>
                        <a:pt x="1009" y="53033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2" name="任意多边形: 形状 331"/>
                <p:cNvSpPr/>
                <p:nvPr/>
              </p:nvSpPr>
              <p:spPr>
                <a:xfrm>
                  <a:off x="8448073" y="5509943"/>
                  <a:ext cx="449225" cy="14430"/>
                </a:xfrm>
                <a:custGeom>
                  <a:avLst/>
                  <a:gdLst>
                    <a:gd name="connsiteX0" fmla="*/ 213031 w 449225"/>
                    <a:gd name="connsiteY0" fmla="*/ 14430 h 14430"/>
                    <a:gd name="connsiteX1" fmla="*/ 0 w 449225"/>
                    <a:gd name="connsiteY1" fmla="*/ 5316 h 14430"/>
                    <a:gd name="connsiteX2" fmla="*/ 759 w 449225"/>
                    <a:gd name="connsiteY2" fmla="*/ 0 h 14430"/>
                    <a:gd name="connsiteX3" fmla="*/ 448846 w 449225"/>
                    <a:gd name="connsiteY3" fmla="*/ 0 h 14430"/>
                    <a:gd name="connsiteX4" fmla="*/ 449225 w 449225"/>
                    <a:gd name="connsiteY4" fmla="*/ 5316 h 14430"/>
                    <a:gd name="connsiteX5" fmla="*/ 213031 w 449225"/>
                    <a:gd name="connsiteY5" fmla="*/ 14430 h 14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9225" h="14430">
                      <a:moveTo>
                        <a:pt x="213031" y="14430"/>
                      </a:moveTo>
                      <a:cubicBezTo>
                        <a:pt x="80883" y="14430"/>
                        <a:pt x="1139" y="5696"/>
                        <a:pt x="0" y="5316"/>
                      </a:cubicBezTo>
                      <a:lnTo>
                        <a:pt x="759" y="0"/>
                      </a:lnTo>
                      <a:cubicBezTo>
                        <a:pt x="2658" y="380"/>
                        <a:pt x="181893" y="20126"/>
                        <a:pt x="448846" y="0"/>
                      </a:cubicBezTo>
                      <a:lnTo>
                        <a:pt x="449225" y="5316"/>
                      </a:lnTo>
                      <a:cubicBezTo>
                        <a:pt x="359609" y="12151"/>
                        <a:pt x="279484" y="14430"/>
                        <a:pt x="213031" y="14430"/>
                      </a:cubicBezTo>
                      <a:close/>
                    </a:path>
                  </a:pathLst>
                </a:custGeom>
                <a:solidFill>
                  <a:srgbClr val="32AED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3" name="任意多边形: 形状 332"/>
                <p:cNvSpPr/>
                <p:nvPr/>
              </p:nvSpPr>
              <p:spPr>
                <a:xfrm rot="-5291331">
                  <a:off x="8364459" y="4933521"/>
                  <a:ext cx="221384" cy="5316"/>
                </a:xfrm>
                <a:custGeom>
                  <a:avLst/>
                  <a:gdLst>
                    <a:gd name="connsiteX0" fmla="*/ 0 w 221384"/>
                    <a:gd name="connsiteY0" fmla="*/ 0 h 5316"/>
                    <a:gd name="connsiteX1" fmla="*/ 221385 w 221384"/>
                    <a:gd name="connsiteY1" fmla="*/ 0 h 5316"/>
                    <a:gd name="connsiteX2" fmla="*/ 221385 w 221384"/>
                    <a:gd name="connsiteY2" fmla="*/ 5316 h 5316"/>
                    <a:gd name="connsiteX3" fmla="*/ 0 w 221384"/>
                    <a:gd name="connsiteY3" fmla="*/ 5316 h 5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384" h="5316">
                      <a:moveTo>
                        <a:pt x="0" y="0"/>
                      </a:moveTo>
                      <a:lnTo>
                        <a:pt x="221385" y="0"/>
                      </a:lnTo>
                      <a:lnTo>
                        <a:pt x="221385" y="5316"/>
                      </a:lnTo>
                      <a:lnTo>
                        <a:pt x="0" y="5316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4" name="任意多边形: 形状 333"/>
                <p:cNvSpPr/>
                <p:nvPr/>
              </p:nvSpPr>
              <p:spPr>
                <a:xfrm rot="-1408708">
                  <a:off x="8863729" y="4832083"/>
                  <a:ext cx="5316" cy="259735"/>
                </a:xfrm>
                <a:custGeom>
                  <a:avLst/>
                  <a:gdLst>
                    <a:gd name="connsiteX0" fmla="*/ 0 w 5316"/>
                    <a:gd name="connsiteY0" fmla="*/ 0 h 259735"/>
                    <a:gd name="connsiteX1" fmla="*/ 5315 w 5316"/>
                    <a:gd name="connsiteY1" fmla="*/ 0 h 259735"/>
                    <a:gd name="connsiteX2" fmla="*/ 5315 w 5316"/>
                    <a:gd name="connsiteY2" fmla="*/ 259736 h 259735"/>
                    <a:gd name="connsiteX3" fmla="*/ 0 w 5316"/>
                    <a:gd name="connsiteY3" fmla="*/ 259736 h 259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16" h="259735">
                      <a:moveTo>
                        <a:pt x="0" y="0"/>
                      </a:moveTo>
                      <a:lnTo>
                        <a:pt x="5315" y="0"/>
                      </a:lnTo>
                      <a:lnTo>
                        <a:pt x="5315" y="259736"/>
                      </a:lnTo>
                      <a:lnTo>
                        <a:pt x="0" y="259736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5" name="任意多边形: 形状 334"/>
                <p:cNvSpPr/>
                <p:nvPr/>
              </p:nvSpPr>
              <p:spPr>
                <a:xfrm rot="-550671">
                  <a:off x="8894319" y="5017714"/>
                  <a:ext cx="5316" cy="72529"/>
                </a:xfrm>
                <a:custGeom>
                  <a:avLst/>
                  <a:gdLst>
                    <a:gd name="connsiteX0" fmla="*/ 0 w 5316"/>
                    <a:gd name="connsiteY0" fmla="*/ 0 h 72529"/>
                    <a:gd name="connsiteX1" fmla="*/ 5316 w 5316"/>
                    <a:gd name="connsiteY1" fmla="*/ 0 h 72529"/>
                    <a:gd name="connsiteX2" fmla="*/ 5316 w 5316"/>
                    <a:gd name="connsiteY2" fmla="*/ 72529 h 72529"/>
                    <a:gd name="connsiteX3" fmla="*/ 0 w 5316"/>
                    <a:gd name="connsiteY3" fmla="*/ 72529 h 72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16" h="72529">
                      <a:moveTo>
                        <a:pt x="0" y="0"/>
                      </a:moveTo>
                      <a:lnTo>
                        <a:pt x="5316" y="0"/>
                      </a:lnTo>
                      <a:lnTo>
                        <a:pt x="5316" y="72529"/>
                      </a:lnTo>
                      <a:lnTo>
                        <a:pt x="0" y="72529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6" name="任意多边形: 形状 335"/>
                <p:cNvSpPr/>
                <p:nvPr/>
              </p:nvSpPr>
              <p:spPr>
                <a:xfrm>
                  <a:off x="8608700" y="4491116"/>
                  <a:ext cx="20126" cy="49745"/>
                </a:xfrm>
                <a:custGeom>
                  <a:avLst/>
                  <a:gdLst>
                    <a:gd name="connsiteX0" fmla="*/ 19367 w 20126"/>
                    <a:gd name="connsiteY0" fmla="*/ 49746 h 49745"/>
                    <a:gd name="connsiteX1" fmla="*/ 20126 w 20126"/>
                    <a:gd name="connsiteY1" fmla="*/ 48986 h 49745"/>
                    <a:gd name="connsiteX2" fmla="*/ 19746 w 20126"/>
                    <a:gd name="connsiteY2" fmla="*/ 47847 h 49745"/>
                    <a:gd name="connsiteX3" fmla="*/ 2279 w 20126"/>
                    <a:gd name="connsiteY3" fmla="*/ 42151 h 49745"/>
                    <a:gd name="connsiteX4" fmla="*/ 7595 w 20126"/>
                    <a:gd name="connsiteY4" fmla="*/ 1139 h 49745"/>
                    <a:gd name="connsiteX5" fmla="*/ 6835 w 20126"/>
                    <a:gd name="connsiteY5" fmla="*/ 0 h 49745"/>
                    <a:gd name="connsiteX6" fmla="*/ 5696 w 20126"/>
                    <a:gd name="connsiteY6" fmla="*/ 760 h 49745"/>
                    <a:gd name="connsiteX7" fmla="*/ 0 w 20126"/>
                    <a:gd name="connsiteY7" fmla="*/ 43290 h 49745"/>
                    <a:gd name="connsiteX8" fmla="*/ 19367 w 20126"/>
                    <a:gd name="connsiteY8" fmla="*/ 49746 h 49745"/>
                    <a:gd name="connsiteX9" fmla="*/ 19367 w 20126"/>
                    <a:gd name="connsiteY9" fmla="*/ 49746 h 49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126" h="49745">
                      <a:moveTo>
                        <a:pt x="19367" y="49746"/>
                      </a:moveTo>
                      <a:cubicBezTo>
                        <a:pt x="19746" y="49746"/>
                        <a:pt x="20126" y="49365"/>
                        <a:pt x="20126" y="48986"/>
                      </a:cubicBezTo>
                      <a:cubicBezTo>
                        <a:pt x="20126" y="48606"/>
                        <a:pt x="20126" y="48227"/>
                        <a:pt x="19746" y="47847"/>
                      </a:cubicBezTo>
                      <a:lnTo>
                        <a:pt x="2279" y="42151"/>
                      </a:lnTo>
                      <a:lnTo>
                        <a:pt x="7595" y="1139"/>
                      </a:lnTo>
                      <a:cubicBezTo>
                        <a:pt x="7595" y="760"/>
                        <a:pt x="7215" y="380"/>
                        <a:pt x="6835" y="0"/>
                      </a:cubicBezTo>
                      <a:cubicBezTo>
                        <a:pt x="6456" y="0"/>
                        <a:pt x="6076" y="380"/>
                        <a:pt x="5696" y="760"/>
                      </a:cubicBezTo>
                      <a:lnTo>
                        <a:pt x="0" y="43290"/>
                      </a:lnTo>
                      <a:lnTo>
                        <a:pt x="19367" y="49746"/>
                      </a:lnTo>
                      <a:cubicBezTo>
                        <a:pt x="18987" y="49746"/>
                        <a:pt x="19367" y="49746"/>
                        <a:pt x="19367" y="49746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7" name="任意多边形: 形状 336"/>
                <p:cNvSpPr/>
                <p:nvPr/>
              </p:nvSpPr>
              <p:spPr>
                <a:xfrm>
                  <a:off x="8606801" y="4557190"/>
                  <a:ext cx="34556" cy="14430"/>
                </a:xfrm>
                <a:custGeom>
                  <a:avLst/>
                  <a:gdLst>
                    <a:gd name="connsiteX0" fmla="*/ 34556 w 34556"/>
                    <a:gd name="connsiteY0" fmla="*/ 760 h 14430"/>
                    <a:gd name="connsiteX1" fmla="*/ 0 w 34556"/>
                    <a:gd name="connsiteY1" fmla="*/ 0 h 14430"/>
                    <a:gd name="connsiteX2" fmla="*/ 16708 w 34556"/>
                    <a:gd name="connsiteY2" fmla="*/ 14430 h 14430"/>
                    <a:gd name="connsiteX3" fmla="*/ 34556 w 34556"/>
                    <a:gd name="connsiteY3" fmla="*/ 760 h 14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56" h="14430">
                      <a:moveTo>
                        <a:pt x="34556" y="760"/>
                      </a:moveTo>
                      <a:cubicBezTo>
                        <a:pt x="34176" y="760"/>
                        <a:pt x="0" y="0"/>
                        <a:pt x="0" y="0"/>
                      </a:cubicBezTo>
                      <a:cubicBezTo>
                        <a:pt x="0" y="0"/>
                        <a:pt x="4177" y="14050"/>
                        <a:pt x="16708" y="14430"/>
                      </a:cubicBezTo>
                      <a:cubicBezTo>
                        <a:pt x="29619" y="14430"/>
                        <a:pt x="34556" y="760"/>
                        <a:pt x="34556" y="760"/>
                      </a:cubicBezTo>
                      <a:close/>
                    </a:path>
                  </a:pathLst>
                </a:custGeom>
                <a:solidFill>
                  <a:srgbClr val="FBFDFC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338" name="图形 4"/>
              <p:cNvGrpSpPr/>
              <p:nvPr/>
            </p:nvGrpSpPr>
            <p:grpSpPr>
              <a:xfrm>
                <a:off x="7916445" y="4885660"/>
                <a:ext cx="710482" cy="367962"/>
                <a:chOff x="7916445" y="4885660"/>
                <a:chExt cx="710482" cy="367962"/>
              </a:xfrm>
            </p:grpSpPr>
            <p:grpSp>
              <p:nvGrpSpPr>
                <p:cNvPr id="339" name="图形 4"/>
                <p:cNvGrpSpPr/>
                <p:nvPr/>
              </p:nvGrpSpPr>
              <p:grpSpPr>
                <a:xfrm>
                  <a:off x="7916445" y="4885660"/>
                  <a:ext cx="558968" cy="367962"/>
                  <a:chOff x="7916445" y="4885660"/>
                  <a:chExt cx="558968" cy="367962"/>
                </a:xfrm>
              </p:grpSpPr>
              <p:sp>
                <p:nvSpPr>
                  <p:cNvPr id="340" name="任意多边形: 形状 339"/>
                  <p:cNvSpPr/>
                  <p:nvPr/>
                </p:nvSpPr>
                <p:spPr>
                  <a:xfrm>
                    <a:off x="7916445" y="4885660"/>
                    <a:ext cx="558968" cy="367962"/>
                  </a:xfrm>
                  <a:custGeom>
                    <a:avLst/>
                    <a:gdLst>
                      <a:gd name="connsiteX0" fmla="*/ 0 w 558968"/>
                      <a:gd name="connsiteY0" fmla="*/ 0 h 367962"/>
                      <a:gd name="connsiteX1" fmla="*/ 414290 w 558968"/>
                      <a:gd name="connsiteY1" fmla="*/ 0 h 367962"/>
                      <a:gd name="connsiteX2" fmla="*/ 558969 w 558968"/>
                      <a:gd name="connsiteY2" fmla="*/ 367963 h 367962"/>
                      <a:gd name="connsiteX3" fmla="*/ 144679 w 558968"/>
                      <a:gd name="connsiteY3" fmla="*/ 367963 h 367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8968" h="367962">
                        <a:moveTo>
                          <a:pt x="0" y="0"/>
                        </a:moveTo>
                        <a:lnTo>
                          <a:pt x="414290" y="0"/>
                        </a:lnTo>
                        <a:lnTo>
                          <a:pt x="558969" y="367963"/>
                        </a:lnTo>
                        <a:lnTo>
                          <a:pt x="144679" y="367963"/>
                        </a:lnTo>
                        <a:close/>
                      </a:path>
                    </a:pathLst>
                  </a:custGeom>
                  <a:solidFill>
                    <a:srgbClr val="4CB7D8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41" name="任意多边形: 形状 340"/>
                  <p:cNvSpPr/>
                  <p:nvPr/>
                </p:nvSpPr>
                <p:spPr>
                  <a:xfrm>
                    <a:off x="8309090" y="4885660"/>
                    <a:ext cx="166323" cy="367962"/>
                  </a:xfrm>
                  <a:custGeom>
                    <a:avLst/>
                    <a:gdLst>
                      <a:gd name="connsiteX0" fmla="*/ 166323 w 166323"/>
                      <a:gd name="connsiteY0" fmla="*/ 367963 h 367962"/>
                      <a:gd name="connsiteX1" fmla="*/ 144679 w 166323"/>
                      <a:gd name="connsiteY1" fmla="*/ 367963 h 367962"/>
                      <a:gd name="connsiteX2" fmla="*/ 0 w 166323"/>
                      <a:gd name="connsiteY2" fmla="*/ 0 h 367962"/>
                      <a:gd name="connsiteX3" fmla="*/ 21645 w 166323"/>
                      <a:gd name="connsiteY3" fmla="*/ 0 h 367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6323" h="367962">
                        <a:moveTo>
                          <a:pt x="166323" y="367963"/>
                        </a:moveTo>
                        <a:lnTo>
                          <a:pt x="144679" y="367963"/>
                        </a:lnTo>
                        <a:lnTo>
                          <a:pt x="0" y="0"/>
                        </a:lnTo>
                        <a:lnTo>
                          <a:pt x="21645" y="0"/>
                        </a:lnTo>
                        <a:close/>
                      </a:path>
                    </a:pathLst>
                  </a:custGeom>
                  <a:solidFill>
                    <a:srgbClr val="3AA1C9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42" name="任意多边形: 形状 341"/>
                  <p:cNvSpPr/>
                  <p:nvPr/>
                </p:nvSpPr>
                <p:spPr>
                  <a:xfrm>
                    <a:off x="8145540" y="5033118"/>
                    <a:ext cx="44578" cy="62544"/>
                  </a:xfrm>
                  <a:custGeom>
                    <a:avLst/>
                    <a:gdLst>
                      <a:gd name="connsiteX0" fmla="*/ 42035 w 44578"/>
                      <a:gd name="connsiteY0" fmla="*/ 24562 h 62544"/>
                      <a:gd name="connsiteX1" fmla="*/ 32542 w 44578"/>
                      <a:gd name="connsiteY1" fmla="*/ 61776 h 62544"/>
                      <a:gd name="connsiteX2" fmla="*/ 2543 w 44578"/>
                      <a:gd name="connsiteY2" fmla="*/ 37853 h 62544"/>
                      <a:gd name="connsiteX3" fmla="*/ 12036 w 44578"/>
                      <a:gd name="connsiteY3" fmla="*/ 639 h 62544"/>
                      <a:gd name="connsiteX4" fmla="*/ 42035 w 44578"/>
                      <a:gd name="connsiteY4" fmla="*/ 24562 h 62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578" h="62544">
                        <a:moveTo>
                          <a:pt x="42035" y="24562"/>
                        </a:moveTo>
                        <a:cubicBezTo>
                          <a:pt x="47731" y="41650"/>
                          <a:pt x="43554" y="58359"/>
                          <a:pt x="32542" y="61776"/>
                        </a:cubicBezTo>
                        <a:cubicBezTo>
                          <a:pt x="21530" y="65573"/>
                          <a:pt x="8239" y="54941"/>
                          <a:pt x="2543" y="37853"/>
                        </a:cubicBezTo>
                        <a:cubicBezTo>
                          <a:pt x="-3153" y="20765"/>
                          <a:pt x="1024" y="4056"/>
                          <a:pt x="12036" y="639"/>
                        </a:cubicBezTo>
                        <a:cubicBezTo>
                          <a:pt x="22669" y="-2779"/>
                          <a:pt x="35959" y="7854"/>
                          <a:pt x="42035" y="24562"/>
                        </a:cubicBezTo>
                        <a:close/>
                      </a:path>
                    </a:pathLst>
                  </a:custGeom>
                  <a:solidFill>
                    <a:srgbClr val="E2F2F1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343" name="任意多边形: 形状 342"/>
                <p:cNvSpPr/>
                <p:nvPr/>
              </p:nvSpPr>
              <p:spPr>
                <a:xfrm>
                  <a:off x="8457566" y="5223623"/>
                  <a:ext cx="169361" cy="29619"/>
                </a:xfrm>
                <a:custGeom>
                  <a:avLst/>
                  <a:gdLst>
                    <a:gd name="connsiteX0" fmla="*/ 154552 w 169361"/>
                    <a:gd name="connsiteY0" fmla="*/ 0 h 29619"/>
                    <a:gd name="connsiteX1" fmla="*/ 0 w 169361"/>
                    <a:gd name="connsiteY1" fmla="*/ 0 h 29619"/>
                    <a:gd name="connsiteX2" fmla="*/ 0 w 169361"/>
                    <a:gd name="connsiteY2" fmla="*/ 29619 h 29619"/>
                    <a:gd name="connsiteX3" fmla="*/ 154552 w 169361"/>
                    <a:gd name="connsiteY3" fmla="*/ 29619 h 29619"/>
                    <a:gd name="connsiteX4" fmla="*/ 169361 w 169361"/>
                    <a:gd name="connsiteY4" fmla="*/ 14810 h 29619"/>
                    <a:gd name="connsiteX5" fmla="*/ 169361 w 169361"/>
                    <a:gd name="connsiteY5" fmla="*/ 14810 h 29619"/>
                    <a:gd name="connsiteX6" fmla="*/ 154552 w 169361"/>
                    <a:gd name="connsiteY6" fmla="*/ 0 h 29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9361" h="29619">
                      <a:moveTo>
                        <a:pt x="154552" y="0"/>
                      </a:moveTo>
                      <a:lnTo>
                        <a:pt x="0" y="0"/>
                      </a:lnTo>
                      <a:lnTo>
                        <a:pt x="0" y="29619"/>
                      </a:lnTo>
                      <a:lnTo>
                        <a:pt x="154552" y="29619"/>
                      </a:lnTo>
                      <a:cubicBezTo>
                        <a:pt x="162906" y="29619"/>
                        <a:pt x="169361" y="22784"/>
                        <a:pt x="169361" y="14810"/>
                      </a:cubicBezTo>
                      <a:lnTo>
                        <a:pt x="169361" y="14810"/>
                      </a:lnTo>
                      <a:cubicBezTo>
                        <a:pt x="169361" y="6835"/>
                        <a:pt x="162906" y="0"/>
                        <a:pt x="154552" y="0"/>
                      </a:cubicBezTo>
                      <a:close/>
                    </a:path>
                  </a:pathLst>
                </a:custGeom>
                <a:solidFill>
                  <a:srgbClr val="3AA1C9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/>
              </p:nvSpPr>
              <p:spPr>
                <a:xfrm>
                  <a:off x="8475414" y="5233876"/>
                  <a:ext cx="97591" cy="4556"/>
                </a:xfrm>
                <a:custGeom>
                  <a:avLst/>
                  <a:gdLst>
                    <a:gd name="connsiteX0" fmla="*/ 0 w 97591"/>
                    <a:gd name="connsiteY0" fmla="*/ 0 h 4556"/>
                    <a:gd name="connsiteX1" fmla="*/ 97591 w 97591"/>
                    <a:gd name="connsiteY1" fmla="*/ 0 h 4556"/>
                    <a:gd name="connsiteX2" fmla="*/ 97591 w 97591"/>
                    <a:gd name="connsiteY2" fmla="*/ 4557 h 4556"/>
                    <a:gd name="connsiteX3" fmla="*/ 0 w 97591"/>
                    <a:gd name="connsiteY3" fmla="*/ 4557 h 4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591" h="4556">
                      <a:moveTo>
                        <a:pt x="0" y="0"/>
                      </a:moveTo>
                      <a:lnTo>
                        <a:pt x="97591" y="0"/>
                      </a:lnTo>
                      <a:lnTo>
                        <a:pt x="97591" y="4557"/>
                      </a:lnTo>
                      <a:lnTo>
                        <a:pt x="0" y="4557"/>
                      </a:lnTo>
                      <a:close/>
                    </a:path>
                  </a:pathLst>
                </a:custGeom>
                <a:solidFill>
                  <a:srgbClr val="4CB7D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345" name="任意多边形: 形状 344"/>
              <p:cNvSpPr/>
              <p:nvPr/>
            </p:nvSpPr>
            <p:spPr>
              <a:xfrm>
                <a:off x="8416934" y="5253622"/>
                <a:ext cx="182272" cy="65314"/>
              </a:xfrm>
              <a:custGeom>
                <a:avLst/>
                <a:gdLst>
                  <a:gd name="connsiteX0" fmla="*/ 0 w 182272"/>
                  <a:gd name="connsiteY0" fmla="*/ 0 h 65314"/>
                  <a:gd name="connsiteX1" fmla="*/ 182272 w 182272"/>
                  <a:gd name="connsiteY1" fmla="*/ 0 h 65314"/>
                  <a:gd name="connsiteX2" fmla="*/ 182272 w 182272"/>
                  <a:gd name="connsiteY2" fmla="*/ 65314 h 65314"/>
                  <a:gd name="connsiteX3" fmla="*/ 0 w 182272"/>
                  <a:gd name="connsiteY3" fmla="*/ 65314 h 6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272" h="65314">
                    <a:moveTo>
                      <a:pt x="0" y="0"/>
                    </a:moveTo>
                    <a:lnTo>
                      <a:pt x="182272" y="0"/>
                    </a:lnTo>
                    <a:lnTo>
                      <a:pt x="182272" y="65314"/>
                    </a:lnTo>
                    <a:lnTo>
                      <a:pt x="0" y="65314"/>
                    </a:lnTo>
                    <a:close/>
                  </a:path>
                </a:pathLst>
              </a:custGeom>
              <a:solidFill>
                <a:srgbClr val="49263E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348" name="图形 4"/>
            <p:cNvGrpSpPr/>
            <p:nvPr/>
          </p:nvGrpSpPr>
          <p:grpSpPr>
            <a:xfrm>
              <a:off x="5061" y="3957"/>
              <a:ext cx="749" cy="848"/>
              <a:chOff x="8504598" y="1801459"/>
              <a:chExt cx="2672676" cy="3026101"/>
            </a:xfrm>
          </p:grpSpPr>
          <p:grpSp>
            <p:nvGrpSpPr>
              <p:cNvPr id="349" name="图形 4"/>
              <p:cNvGrpSpPr/>
              <p:nvPr/>
            </p:nvGrpSpPr>
            <p:grpSpPr>
              <a:xfrm>
                <a:off x="9024509" y="2377515"/>
                <a:ext cx="1647287" cy="2450045"/>
                <a:chOff x="9024509" y="2377515"/>
                <a:chExt cx="1647287" cy="2450045"/>
              </a:xfrm>
            </p:grpSpPr>
            <p:grpSp>
              <p:nvGrpSpPr>
                <p:cNvPr id="350" name="图形 4"/>
                <p:cNvGrpSpPr/>
                <p:nvPr/>
              </p:nvGrpSpPr>
              <p:grpSpPr>
                <a:xfrm>
                  <a:off x="9024509" y="2377515"/>
                  <a:ext cx="1647287" cy="2443589"/>
                  <a:chOff x="9024509" y="2377515"/>
                  <a:chExt cx="1647287" cy="2443589"/>
                </a:xfrm>
              </p:grpSpPr>
              <p:sp>
                <p:nvSpPr>
                  <p:cNvPr id="351" name="任意多边形: 形状 350"/>
                  <p:cNvSpPr/>
                  <p:nvPr/>
                </p:nvSpPr>
                <p:spPr>
                  <a:xfrm>
                    <a:off x="9024509" y="2377515"/>
                    <a:ext cx="1647287" cy="2011072"/>
                  </a:xfrm>
                  <a:custGeom>
                    <a:avLst/>
                    <a:gdLst>
                      <a:gd name="connsiteX0" fmla="*/ 1647287 w 1647287"/>
                      <a:gd name="connsiteY0" fmla="*/ 823644 h 2011072"/>
                      <a:gd name="connsiteX1" fmla="*/ 823644 w 1647287"/>
                      <a:gd name="connsiteY1" fmla="*/ 0 h 2011072"/>
                      <a:gd name="connsiteX2" fmla="*/ 0 w 1647287"/>
                      <a:gd name="connsiteY2" fmla="*/ 823644 h 2011072"/>
                      <a:gd name="connsiteX3" fmla="*/ 237714 w 1647287"/>
                      <a:gd name="connsiteY3" fmla="*/ 1402359 h 2011072"/>
                      <a:gd name="connsiteX4" fmla="*/ 237714 w 1647287"/>
                      <a:gd name="connsiteY4" fmla="*/ 1402359 h 2011072"/>
                      <a:gd name="connsiteX5" fmla="*/ 571121 w 1647287"/>
                      <a:gd name="connsiteY5" fmla="*/ 1959429 h 2011072"/>
                      <a:gd name="connsiteX6" fmla="*/ 823644 w 1647287"/>
                      <a:gd name="connsiteY6" fmla="*/ 2011072 h 2011072"/>
                      <a:gd name="connsiteX7" fmla="*/ 1076167 w 1647287"/>
                      <a:gd name="connsiteY7" fmla="*/ 1959429 h 2011072"/>
                      <a:gd name="connsiteX8" fmla="*/ 1409573 w 1647287"/>
                      <a:gd name="connsiteY8" fmla="*/ 1402359 h 2011072"/>
                      <a:gd name="connsiteX9" fmla="*/ 1409573 w 1647287"/>
                      <a:gd name="connsiteY9" fmla="*/ 1402359 h 2011072"/>
                      <a:gd name="connsiteX10" fmla="*/ 1647287 w 1647287"/>
                      <a:gd name="connsiteY10" fmla="*/ 823644 h 201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47287" h="2011072">
                        <a:moveTo>
                          <a:pt x="1647287" y="823644"/>
                        </a:moveTo>
                        <a:cubicBezTo>
                          <a:pt x="1647287" y="368722"/>
                          <a:pt x="1278565" y="0"/>
                          <a:pt x="823644" y="0"/>
                        </a:cubicBezTo>
                        <a:cubicBezTo>
                          <a:pt x="368722" y="0"/>
                          <a:pt x="0" y="368722"/>
                          <a:pt x="0" y="823644"/>
                        </a:cubicBezTo>
                        <a:cubicBezTo>
                          <a:pt x="0" y="1049206"/>
                          <a:pt x="90757" y="1253883"/>
                          <a:pt x="237714" y="1402359"/>
                        </a:cubicBezTo>
                        <a:lnTo>
                          <a:pt x="237714" y="1402359"/>
                        </a:lnTo>
                        <a:cubicBezTo>
                          <a:pt x="237714" y="1402359"/>
                          <a:pt x="486819" y="1668932"/>
                          <a:pt x="571121" y="1959429"/>
                        </a:cubicBezTo>
                        <a:cubicBezTo>
                          <a:pt x="571121" y="1959429"/>
                          <a:pt x="715040" y="2008414"/>
                          <a:pt x="823644" y="2011072"/>
                        </a:cubicBezTo>
                        <a:cubicBezTo>
                          <a:pt x="932248" y="2008414"/>
                          <a:pt x="1076167" y="1959429"/>
                          <a:pt x="1076167" y="1959429"/>
                        </a:cubicBezTo>
                        <a:cubicBezTo>
                          <a:pt x="1160468" y="1668932"/>
                          <a:pt x="1409573" y="1402359"/>
                          <a:pt x="1409573" y="1402359"/>
                        </a:cubicBezTo>
                        <a:lnTo>
                          <a:pt x="1409573" y="1402359"/>
                        </a:lnTo>
                        <a:cubicBezTo>
                          <a:pt x="1556531" y="1253883"/>
                          <a:pt x="1647287" y="1049586"/>
                          <a:pt x="1647287" y="823644"/>
                        </a:cubicBezTo>
                        <a:close/>
                      </a:path>
                    </a:pathLst>
                  </a:custGeom>
                  <a:solidFill>
                    <a:srgbClr val="FECC86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52" name="任意多边形: 形状 351"/>
                  <p:cNvSpPr/>
                  <p:nvPr/>
                </p:nvSpPr>
                <p:spPr>
                  <a:xfrm>
                    <a:off x="9719803" y="4693135"/>
                    <a:ext cx="255942" cy="127970"/>
                  </a:xfrm>
                  <a:custGeom>
                    <a:avLst/>
                    <a:gdLst>
                      <a:gd name="connsiteX0" fmla="*/ 127970 w 255942"/>
                      <a:gd name="connsiteY0" fmla="*/ 127970 h 127970"/>
                      <a:gd name="connsiteX1" fmla="*/ 127970 w 255942"/>
                      <a:gd name="connsiteY1" fmla="*/ 127970 h 127970"/>
                      <a:gd name="connsiteX2" fmla="*/ 0 w 255942"/>
                      <a:gd name="connsiteY2" fmla="*/ 0 h 127970"/>
                      <a:gd name="connsiteX3" fmla="*/ 0 w 255942"/>
                      <a:gd name="connsiteY3" fmla="*/ 0 h 127970"/>
                      <a:gd name="connsiteX4" fmla="*/ 255940 w 255942"/>
                      <a:gd name="connsiteY4" fmla="*/ 0 h 127970"/>
                      <a:gd name="connsiteX5" fmla="*/ 255940 w 255942"/>
                      <a:gd name="connsiteY5" fmla="*/ 0 h 127970"/>
                      <a:gd name="connsiteX6" fmla="*/ 127970 w 255942"/>
                      <a:gd name="connsiteY6" fmla="*/ 127970 h 127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5942" h="127970">
                        <a:moveTo>
                          <a:pt x="127970" y="127970"/>
                        </a:moveTo>
                        <a:lnTo>
                          <a:pt x="127970" y="127970"/>
                        </a:lnTo>
                        <a:cubicBezTo>
                          <a:pt x="57339" y="127970"/>
                          <a:pt x="0" y="70630"/>
                          <a:pt x="0" y="0"/>
                        </a:cubicBezTo>
                        <a:lnTo>
                          <a:pt x="0" y="0"/>
                        </a:lnTo>
                        <a:lnTo>
                          <a:pt x="255940" y="0"/>
                        </a:lnTo>
                        <a:lnTo>
                          <a:pt x="255940" y="0"/>
                        </a:lnTo>
                        <a:cubicBezTo>
                          <a:pt x="256321" y="70630"/>
                          <a:pt x="198980" y="127970"/>
                          <a:pt x="127970" y="127970"/>
                        </a:cubicBezTo>
                        <a:close/>
                      </a:path>
                    </a:pathLst>
                  </a:custGeom>
                  <a:solidFill>
                    <a:srgbClr val="4CB7D8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53" name="任意多边形: 形状 352"/>
                  <p:cNvSpPr/>
                  <p:nvPr/>
                </p:nvSpPr>
                <p:spPr>
                  <a:xfrm>
                    <a:off x="9573605" y="4272009"/>
                    <a:ext cx="549095" cy="456440"/>
                  </a:xfrm>
                  <a:custGeom>
                    <a:avLst/>
                    <a:gdLst>
                      <a:gd name="connsiteX0" fmla="*/ 318217 w 549095"/>
                      <a:gd name="connsiteY0" fmla="*/ 456440 h 456440"/>
                      <a:gd name="connsiteX1" fmla="*/ 230498 w 549095"/>
                      <a:gd name="connsiteY1" fmla="*/ 456440 h 456440"/>
                      <a:gd name="connsiteX2" fmla="*/ 0 w 549095"/>
                      <a:gd name="connsiteY2" fmla="*/ 225942 h 456440"/>
                      <a:gd name="connsiteX3" fmla="*/ 0 w 549095"/>
                      <a:gd name="connsiteY3" fmla="*/ 0 h 456440"/>
                      <a:gd name="connsiteX4" fmla="*/ 549095 w 549095"/>
                      <a:gd name="connsiteY4" fmla="*/ 0 h 456440"/>
                      <a:gd name="connsiteX5" fmla="*/ 549095 w 549095"/>
                      <a:gd name="connsiteY5" fmla="*/ 225942 h 456440"/>
                      <a:gd name="connsiteX6" fmla="*/ 318217 w 549095"/>
                      <a:gd name="connsiteY6" fmla="*/ 456440 h 45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9095" h="456440">
                        <a:moveTo>
                          <a:pt x="318217" y="456440"/>
                        </a:moveTo>
                        <a:lnTo>
                          <a:pt x="230498" y="456440"/>
                        </a:lnTo>
                        <a:cubicBezTo>
                          <a:pt x="103288" y="456440"/>
                          <a:pt x="0" y="353153"/>
                          <a:pt x="0" y="225942"/>
                        </a:cubicBezTo>
                        <a:lnTo>
                          <a:pt x="0" y="0"/>
                        </a:lnTo>
                        <a:lnTo>
                          <a:pt x="549095" y="0"/>
                        </a:lnTo>
                        <a:lnTo>
                          <a:pt x="549095" y="225942"/>
                        </a:lnTo>
                        <a:cubicBezTo>
                          <a:pt x="549095" y="353153"/>
                          <a:pt x="445808" y="456440"/>
                          <a:pt x="318217" y="456440"/>
                        </a:cubicBezTo>
                        <a:close/>
                      </a:path>
                    </a:pathLst>
                  </a:custGeom>
                  <a:solidFill>
                    <a:srgbClr val="4CB7D8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54" name="任意多边形: 形状 353"/>
                  <p:cNvSpPr/>
                  <p:nvPr/>
                </p:nvSpPr>
                <p:spPr>
                  <a:xfrm>
                    <a:off x="9355637" y="2745478"/>
                    <a:ext cx="1316159" cy="1525772"/>
                  </a:xfrm>
                  <a:custGeom>
                    <a:avLst/>
                    <a:gdLst>
                      <a:gd name="connsiteX0" fmla="*/ 1316159 w 1316159"/>
                      <a:gd name="connsiteY0" fmla="*/ 455681 h 1525772"/>
                      <a:gd name="connsiteX1" fmla="*/ 1178696 w 1316159"/>
                      <a:gd name="connsiteY1" fmla="*/ 0 h 1525772"/>
                      <a:gd name="connsiteX2" fmla="*/ 0 w 1316159"/>
                      <a:gd name="connsiteY2" fmla="*/ 1147557 h 1525772"/>
                      <a:gd name="connsiteX3" fmla="*/ 217968 w 1316159"/>
                      <a:gd name="connsiteY3" fmla="*/ 1525772 h 1525772"/>
                      <a:gd name="connsiteX4" fmla="*/ 766684 w 1316159"/>
                      <a:gd name="connsiteY4" fmla="*/ 1525772 h 1525772"/>
                      <a:gd name="connsiteX5" fmla="*/ 766684 w 1316159"/>
                      <a:gd name="connsiteY5" fmla="*/ 1525772 h 1525772"/>
                      <a:gd name="connsiteX6" fmla="*/ 1078445 w 1316159"/>
                      <a:gd name="connsiteY6" fmla="*/ 1034396 h 1525772"/>
                      <a:gd name="connsiteX7" fmla="*/ 1078445 w 1316159"/>
                      <a:gd name="connsiteY7" fmla="*/ 1034396 h 1525772"/>
                      <a:gd name="connsiteX8" fmla="*/ 1316159 w 1316159"/>
                      <a:gd name="connsiteY8" fmla="*/ 455681 h 1525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16159" h="1525772">
                        <a:moveTo>
                          <a:pt x="1316159" y="455681"/>
                        </a:moveTo>
                        <a:cubicBezTo>
                          <a:pt x="1316159" y="287079"/>
                          <a:pt x="1265654" y="130629"/>
                          <a:pt x="1178696" y="0"/>
                        </a:cubicBezTo>
                        <a:cubicBezTo>
                          <a:pt x="937944" y="593525"/>
                          <a:pt x="553653" y="993005"/>
                          <a:pt x="0" y="1147557"/>
                        </a:cubicBezTo>
                        <a:cubicBezTo>
                          <a:pt x="69872" y="1239073"/>
                          <a:pt x="162147" y="1376537"/>
                          <a:pt x="217968" y="1525772"/>
                        </a:cubicBezTo>
                        <a:lnTo>
                          <a:pt x="766684" y="1525772"/>
                        </a:lnTo>
                        <a:lnTo>
                          <a:pt x="766684" y="1525772"/>
                        </a:lnTo>
                        <a:cubicBezTo>
                          <a:pt x="865415" y="1261857"/>
                          <a:pt x="1078445" y="1034396"/>
                          <a:pt x="1078445" y="1034396"/>
                        </a:cubicBezTo>
                        <a:lnTo>
                          <a:pt x="1078445" y="1034396"/>
                        </a:lnTo>
                        <a:cubicBezTo>
                          <a:pt x="1225403" y="885920"/>
                          <a:pt x="1316159" y="681623"/>
                          <a:pt x="1316159" y="455681"/>
                        </a:cubicBezTo>
                        <a:close/>
                      </a:path>
                    </a:pathLst>
                  </a:custGeom>
                  <a:solidFill>
                    <a:srgbClr val="FECC86">
                      <a:alpha val="30000"/>
                    </a:srgbClr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355" name="任意多边形: 形状 354"/>
                <p:cNvSpPr/>
                <p:nvPr/>
              </p:nvSpPr>
              <p:spPr>
                <a:xfrm>
                  <a:off x="9517055" y="3029645"/>
                  <a:ext cx="649948" cy="1245022"/>
                </a:xfrm>
                <a:custGeom>
                  <a:avLst/>
                  <a:gdLst>
                    <a:gd name="connsiteX0" fmla="*/ 465524 w 649948"/>
                    <a:gd name="connsiteY0" fmla="*/ 1245023 h 1245022"/>
                    <a:gd name="connsiteX1" fmla="*/ 441981 w 649948"/>
                    <a:gd name="connsiteY1" fmla="*/ 1238567 h 1245022"/>
                    <a:gd name="connsiteX2" fmla="*/ 572989 w 649948"/>
                    <a:gd name="connsiteY2" fmla="*/ 664030 h 1245022"/>
                    <a:gd name="connsiteX3" fmla="*/ 572230 w 649948"/>
                    <a:gd name="connsiteY3" fmla="*/ 36709 h 1245022"/>
                    <a:gd name="connsiteX4" fmla="*/ 476916 w 649948"/>
                    <a:gd name="connsiteY4" fmla="*/ 46961 h 1245022"/>
                    <a:gd name="connsiteX5" fmla="*/ 472359 w 649948"/>
                    <a:gd name="connsiteY5" fmla="*/ 53037 h 1245022"/>
                    <a:gd name="connsiteX6" fmla="*/ 547167 w 649948"/>
                    <a:gd name="connsiteY6" fmla="*/ 160122 h 1245022"/>
                    <a:gd name="connsiteX7" fmla="*/ 489067 w 649948"/>
                    <a:gd name="connsiteY7" fmla="*/ 289991 h 1245022"/>
                    <a:gd name="connsiteX8" fmla="*/ 443499 w 649948"/>
                    <a:gd name="connsiteY8" fmla="*/ 269865 h 1245022"/>
                    <a:gd name="connsiteX9" fmla="*/ 438562 w 649948"/>
                    <a:gd name="connsiteY9" fmla="*/ 64049 h 1245022"/>
                    <a:gd name="connsiteX10" fmla="*/ 336414 w 649948"/>
                    <a:gd name="connsiteY10" fmla="*/ 46202 h 1245022"/>
                    <a:gd name="connsiteX11" fmla="*/ 312491 w 649948"/>
                    <a:gd name="connsiteY11" fmla="*/ 46202 h 1245022"/>
                    <a:gd name="connsiteX12" fmla="*/ 210343 w 649948"/>
                    <a:gd name="connsiteY12" fmla="*/ 64049 h 1245022"/>
                    <a:gd name="connsiteX13" fmla="*/ 205406 w 649948"/>
                    <a:gd name="connsiteY13" fmla="*/ 269865 h 1245022"/>
                    <a:gd name="connsiteX14" fmla="*/ 159838 w 649948"/>
                    <a:gd name="connsiteY14" fmla="*/ 289991 h 1245022"/>
                    <a:gd name="connsiteX15" fmla="*/ 101738 w 649948"/>
                    <a:gd name="connsiteY15" fmla="*/ 160122 h 1245022"/>
                    <a:gd name="connsiteX16" fmla="*/ 176546 w 649948"/>
                    <a:gd name="connsiteY16" fmla="*/ 53037 h 1245022"/>
                    <a:gd name="connsiteX17" fmla="*/ 171989 w 649948"/>
                    <a:gd name="connsiteY17" fmla="*/ 46961 h 1245022"/>
                    <a:gd name="connsiteX18" fmla="*/ 76676 w 649948"/>
                    <a:gd name="connsiteY18" fmla="*/ 36709 h 1245022"/>
                    <a:gd name="connsiteX19" fmla="*/ 75916 w 649948"/>
                    <a:gd name="connsiteY19" fmla="*/ 664030 h 1245022"/>
                    <a:gd name="connsiteX20" fmla="*/ 206925 w 649948"/>
                    <a:gd name="connsiteY20" fmla="*/ 1238567 h 1245022"/>
                    <a:gd name="connsiteX21" fmla="*/ 183381 w 649948"/>
                    <a:gd name="connsiteY21" fmla="*/ 1245023 h 1245022"/>
                    <a:gd name="connsiteX22" fmla="*/ 51994 w 649948"/>
                    <a:gd name="connsiteY22" fmla="*/ 668586 h 1245022"/>
                    <a:gd name="connsiteX23" fmla="*/ 66044 w 649948"/>
                    <a:gd name="connsiteY23" fmla="*/ 14684 h 1245022"/>
                    <a:gd name="connsiteX24" fmla="*/ 190217 w 649948"/>
                    <a:gd name="connsiteY24" fmla="*/ 31013 h 1245022"/>
                    <a:gd name="connsiteX25" fmla="*/ 198571 w 649948"/>
                    <a:gd name="connsiteY25" fmla="*/ 42025 h 1245022"/>
                    <a:gd name="connsiteX26" fmla="*/ 312871 w 649948"/>
                    <a:gd name="connsiteY26" fmla="*/ 21899 h 1245022"/>
                    <a:gd name="connsiteX27" fmla="*/ 336794 w 649948"/>
                    <a:gd name="connsiteY27" fmla="*/ 21899 h 1245022"/>
                    <a:gd name="connsiteX28" fmla="*/ 451094 w 649948"/>
                    <a:gd name="connsiteY28" fmla="*/ 42025 h 1245022"/>
                    <a:gd name="connsiteX29" fmla="*/ 459448 w 649948"/>
                    <a:gd name="connsiteY29" fmla="*/ 31013 h 1245022"/>
                    <a:gd name="connsiteX30" fmla="*/ 583622 w 649948"/>
                    <a:gd name="connsiteY30" fmla="*/ 14684 h 1245022"/>
                    <a:gd name="connsiteX31" fmla="*/ 597672 w 649948"/>
                    <a:gd name="connsiteY31" fmla="*/ 668586 h 1245022"/>
                    <a:gd name="connsiteX32" fmla="*/ 465524 w 649948"/>
                    <a:gd name="connsiteY32" fmla="*/ 1245023 h 1245022"/>
                    <a:gd name="connsiteX33" fmla="*/ 187938 w 649948"/>
                    <a:gd name="connsiteY33" fmla="*/ 74682 h 1245022"/>
                    <a:gd name="connsiteX34" fmla="*/ 125282 w 649948"/>
                    <a:gd name="connsiteY34" fmla="*/ 163920 h 1245022"/>
                    <a:gd name="connsiteX35" fmla="*/ 166673 w 649948"/>
                    <a:gd name="connsiteY35" fmla="*/ 266448 h 1245022"/>
                    <a:gd name="connsiteX36" fmla="*/ 184521 w 649948"/>
                    <a:gd name="connsiteY36" fmla="*/ 255815 h 1245022"/>
                    <a:gd name="connsiteX37" fmla="*/ 187938 w 649948"/>
                    <a:gd name="connsiteY37" fmla="*/ 74682 h 1245022"/>
                    <a:gd name="connsiteX38" fmla="*/ 460208 w 649948"/>
                    <a:gd name="connsiteY38" fmla="*/ 74682 h 1245022"/>
                    <a:gd name="connsiteX39" fmla="*/ 463625 w 649948"/>
                    <a:gd name="connsiteY39" fmla="*/ 256195 h 1245022"/>
                    <a:gd name="connsiteX40" fmla="*/ 481473 w 649948"/>
                    <a:gd name="connsiteY40" fmla="*/ 266827 h 1245022"/>
                    <a:gd name="connsiteX41" fmla="*/ 522864 w 649948"/>
                    <a:gd name="connsiteY41" fmla="*/ 164299 h 1245022"/>
                    <a:gd name="connsiteX42" fmla="*/ 460208 w 649948"/>
                    <a:gd name="connsiteY42" fmla="*/ 74682 h 124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649948" h="1245022">
                      <a:moveTo>
                        <a:pt x="465524" y="1245023"/>
                      </a:moveTo>
                      <a:lnTo>
                        <a:pt x="441981" y="1238567"/>
                      </a:lnTo>
                      <a:cubicBezTo>
                        <a:pt x="442740" y="1235909"/>
                        <a:pt x="519446" y="953387"/>
                        <a:pt x="572989" y="664030"/>
                      </a:cubicBezTo>
                      <a:cubicBezTo>
                        <a:pt x="665265" y="162021"/>
                        <a:pt x="612102" y="55695"/>
                        <a:pt x="572230" y="36709"/>
                      </a:cubicBezTo>
                      <a:cubicBezTo>
                        <a:pt x="531597" y="17342"/>
                        <a:pt x="499320" y="20760"/>
                        <a:pt x="476916" y="46961"/>
                      </a:cubicBezTo>
                      <a:cubicBezTo>
                        <a:pt x="475397" y="48860"/>
                        <a:pt x="473878" y="50759"/>
                        <a:pt x="472359" y="53037"/>
                      </a:cubicBezTo>
                      <a:cubicBezTo>
                        <a:pt x="530079" y="86834"/>
                        <a:pt x="543750" y="139237"/>
                        <a:pt x="547167" y="160122"/>
                      </a:cubicBezTo>
                      <a:cubicBezTo>
                        <a:pt x="556280" y="218221"/>
                        <a:pt x="530079" y="276701"/>
                        <a:pt x="489067" y="289991"/>
                      </a:cubicBezTo>
                      <a:cubicBezTo>
                        <a:pt x="479195" y="293029"/>
                        <a:pt x="459828" y="294928"/>
                        <a:pt x="443499" y="269865"/>
                      </a:cubicBezTo>
                      <a:cubicBezTo>
                        <a:pt x="417298" y="229993"/>
                        <a:pt x="408944" y="130503"/>
                        <a:pt x="438562" y="64049"/>
                      </a:cubicBezTo>
                      <a:cubicBezTo>
                        <a:pt x="410082" y="52657"/>
                        <a:pt x="375906" y="46202"/>
                        <a:pt x="336414" y="46202"/>
                      </a:cubicBezTo>
                      <a:lnTo>
                        <a:pt x="312491" y="46202"/>
                      </a:lnTo>
                      <a:cubicBezTo>
                        <a:pt x="272999" y="46202"/>
                        <a:pt x="238443" y="52278"/>
                        <a:pt x="210343" y="64049"/>
                      </a:cubicBezTo>
                      <a:cubicBezTo>
                        <a:pt x="239962" y="130503"/>
                        <a:pt x="231607" y="229993"/>
                        <a:pt x="205406" y="269865"/>
                      </a:cubicBezTo>
                      <a:cubicBezTo>
                        <a:pt x="188698" y="294928"/>
                        <a:pt x="169711" y="293409"/>
                        <a:pt x="159838" y="289991"/>
                      </a:cubicBezTo>
                      <a:cubicBezTo>
                        <a:pt x="118826" y="276701"/>
                        <a:pt x="92625" y="218601"/>
                        <a:pt x="101738" y="160122"/>
                      </a:cubicBezTo>
                      <a:cubicBezTo>
                        <a:pt x="105157" y="138857"/>
                        <a:pt x="118826" y="86834"/>
                        <a:pt x="176546" y="53037"/>
                      </a:cubicBezTo>
                      <a:cubicBezTo>
                        <a:pt x="175027" y="51138"/>
                        <a:pt x="173509" y="48860"/>
                        <a:pt x="171989" y="46961"/>
                      </a:cubicBezTo>
                      <a:cubicBezTo>
                        <a:pt x="149585" y="21140"/>
                        <a:pt x="117308" y="17342"/>
                        <a:pt x="76676" y="36709"/>
                      </a:cubicBezTo>
                      <a:cubicBezTo>
                        <a:pt x="36804" y="55316"/>
                        <a:pt x="-16358" y="162021"/>
                        <a:pt x="75916" y="664030"/>
                      </a:cubicBezTo>
                      <a:cubicBezTo>
                        <a:pt x="129079" y="953387"/>
                        <a:pt x="206165" y="1235909"/>
                        <a:pt x="206925" y="1238567"/>
                      </a:cubicBezTo>
                      <a:lnTo>
                        <a:pt x="183381" y="1245023"/>
                      </a:lnTo>
                      <a:cubicBezTo>
                        <a:pt x="182622" y="1242365"/>
                        <a:pt x="105536" y="958703"/>
                        <a:pt x="51994" y="668586"/>
                      </a:cubicBezTo>
                      <a:cubicBezTo>
                        <a:pt x="-21675" y="267967"/>
                        <a:pt x="-17119" y="53797"/>
                        <a:pt x="66044" y="14684"/>
                      </a:cubicBezTo>
                      <a:cubicBezTo>
                        <a:pt x="130599" y="-15695"/>
                        <a:pt x="169331" y="6709"/>
                        <a:pt x="190217" y="31013"/>
                      </a:cubicBezTo>
                      <a:cubicBezTo>
                        <a:pt x="193255" y="34430"/>
                        <a:pt x="195913" y="38228"/>
                        <a:pt x="198571" y="42025"/>
                      </a:cubicBezTo>
                      <a:cubicBezTo>
                        <a:pt x="227431" y="29873"/>
                        <a:pt x="264645" y="21899"/>
                        <a:pt x="312871" y="21899"/>
                      </a:cubicBezTo>
                      <a:lnTo>
                        <a:pt x="336794" y="21899"/>
                      </a:lnTo>
                      <a:cubicBezTo>
                        <a:pt x="385020" y="21899"/>
                        <a:pt x="422235" y="29873"/>
                        <a:pt x="451094" y="42025"/>
                      </a:cubicBezTo>
                      <a:cubicBezTo>
                        <a:pt x="453752" y="38228"/>
                        <a:pt x="456411" y="34430"/>
                        <a:pt x="459448" y="31013"/>
                      </a:cubicBezTo>
                      <a:cubicBezTo>
                        <a:pt x="480333" y="6709"/>
                        <a:pt x="519067" y="-15695"/>
                        <a:pt x="583622" y="14684"/>
                      </a:cubicBezTo>
                      <a:cubicBezTo>
                        <a:pt x="667163" y="53797"/>
                        <a:pt x="671720" y="267967"/>
                        <a:pt x="597672" y="668586"/>
                      </a:cubicBezTo>
                      <a:cubicBezTo>
                        <a:pt x="543369" y="959083"/>
                        <a:pt x="466283" y="1242365"/>
                        <a:pt x="465524" y="1245023"/>
                      </a:cubicBezTo>
                      <a:close/>
                      <a:moveTo>
                        <a:pt x="187938" y="74682"/>
                      </a:moveTo>
                      <a:cubicBezTo>
                        <a:pt x="153383" y="94808"/>
                        <a:pt x="131358" y="125566"/>
                        <a:pt x="125282" y="163920"/>
                      </a:cubicBezTo>
                      <a:cubicBezTo>
                        <a:pt x="117308" y="214804"/>
                        <a:pt x="140092" y="258094"/>
                        <a:pt x="166673" y="266448"/>
                      </a:cubicBezTo>
                      <a:cubicBezTo>
                        <a:pt x="168951" y="267207"/>
                        <a:pt x="175787" y="269486"/>
                        <a:pt x="184521" y="255815"/>
                      </a:cubicBezTo>
                      <a:cubicBezTo>
                        <a:pt x="206925" y="222399"/>
                        <a:pt x="213001" y="132022"/>
                        <a:pt x="187938" y="74682"/>
                      </a:cubicBezTo>
                      <a:close/>
                      <a:moveTo>
                        <a:pt x="460208" y="74682"/>
                      </a:moveTo>
                      <a:cubicBezTo>
                        <a:pt x="435145" y="132022"/>
                        <a:pt x="441221" y="222019"/>
                        <a:pt x="463625" y="256195"/>
                      </a:cubicBezTo>
                      <a:cubicBezTo>
                        <a:pt x="472359" y="269486"/>
                        <a:pt x="479195" y="267587"/>
                        <a:pt x="481473" y="266827"/>
                      </a:cubicBezTo>
                      <a:cubicBezTo>
                        <a:pt x="508054" y="258473"/>
                        <a:pt x="530838" y="215184"/>
                        <a:pt x="522864" y="164299"/>
                      </a:cubicBezTo>
                      <a:cubicBezTo>
                        <a:pt x="516788" y="125566"/>
                        <a:pt x="494763" y="95188"/>
                        <a:pt x="460208" y="74682"/>
                      </a:cubicBezTo>
                      <a:close/>
                    </a:path>
                  </a:pathLst>
                </a:custGeom>
                <a:solidFill>
                  <a:srgbClr val="F99247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7" name="任意多边形: 形状 356"/>
                <p:cNvSpPr/>
                <p:nvPr/>
              </p:nvSpPr>
              <p:spPr>
                <a:xfrm>
                  <a:off x="9261084" y="2536624"/>
                  <a:ext cx="270750" cy="284421"/>
                </a:xfrm>
                <a:custGeom>
                  <a:avLst/>
                  <a:gdLst>
                    <a:gd name="connsiteX0" fmla="*/ 11772 w 270750"/>
                    <a:gd name="connsiteY0" fmla="*/ 284421 h 284421"/>
                    <a:gd name="connsiteX1" fmla="*/ 0 w 270750"/>
                    <a:gd name="connsiteY1" fmla="*/ 281003 h 284421"/>
                    <a:gd name="connsiteX2" fmla="*/ 266573 w 270750"/>
                    <a:gd name="connsiteY2" fmla="*/ 0 h 284421"/>
                    <a:gd name="connsiteX3" fmla="*/ 270751 w 270750"/>
                    <a:gd name="connsiteY3" fmla="*/ 11392 h 284421"/>
                    <a:gd name="connsiteX4" fmla="*/ 11772 w 270750"/>
                    <a:gd name="connsiteY4" fmla="*/ 284421 h 28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0750" h="284421">
                      <a:moveTo>
                        <a:pt x="11772" y="284421"/>
                      </a:moveTo>
                      <a:lnTo>
                        <a:pt x="0" y="281003"/>
                      </a:lnTo>
                      <a:cubicBezTo>
                        <a:pt x="759" y="279105"/>
                        <a:pt x="61517" y="76326"/>
                        <a:pt x="266573" y="0"/>
                      </a:cubicBezTo>
                      <a:lnTo>
                        <a:pt x="270751" y="11392"/>
                      </a:lnTo>
                      <a:cubicBezTo>
                        <a:pt x="71769" y="85440"/>
                        <a:pt x="12531" y="282522"/>
                        <a:pt x="11772" y="284421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8" name="任意多边形: 形状 357"/>
                <p:cNvSpPr/>
                <p:nvPr/>
              </p:nvSpPr>
              <p:spPr>
                <a:xfrm>
                  <a:off x="9299057" y="2609913"/>
                  <a:ext cx="270750" cy="284421"/>
                </a:xfrm>
                <a:custGeom>
                  <a:avLst/>
                  <a:gdLst>
                    <a:gd name="connsiteX0" fmla="*/ 11772 w 270750"/>
                    <a:gd name="connsiteY0" fmla="*/ 284421 h 284421"/>
                    <a:gd name="connsiteX1" fmla="*/ 0 w 270750"/>
                    <a:gd name="connsiteY1" fmla="*/ 281003 h 284421"/>
                    <a:gd name="connsiteX2" fmla="*/ 266573 w 270750"/>
                    <a:gd name="connsiteY2" fmla="*/ 0 h 284421"/>
                    <a:gd name="connsiteX3" fmla="*/ 270751 w 270750"/>
                    <a:gd name="connsiteY3" fmla="*/ 11392 h 284421"/>
                    <a:gd name="connsiteX4" fmla="*/ 11772 w 270750"/>
                    <a:gd name="connsiteY4" fmla="*/ 284421 h 28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0750" h="284421">
                      <a:moveTo>
                        <a:pt x="11772" y="284421"/>
                      </a:moveTo>
                      <a:lnTo>
                        <a:pt x="0" y="281003"/>
                      </a:lnTo>
                      <a:cubicBezTo>
                        <a:pt x="759" y="279105"/>
                        <a:pt x="61517" y="76327"/>
                        <a:pt x="266573" y="0"/>
                      </a:cubicBezTo>
                      <a:lnTo>
                        <a:pt x="270751" y="11392"/>
                      </a:lnTo>
                      <a:cubicBezTo>
                        <a:pt x="71390" y="85440"/>
                        <a:pt x="12151" y="282522"/>
                        <a:pt x="11772" y="284421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9" name="任意多边形: 形状 358"/>
                <p:cNvSpPr/>
                <p:nvPr/>
              </p:nvSpPr>
              <p:spPr>
                <a:xfrm>
                  <a:off x="9567150" y="4265934"/>
                  <a:ext cx="555171" cy="468592"/>
                </a:xfrm>
                <a:custGeom>
                  <a:avLst/>
                  <a:gdLst>
                    <a:gd name="connsiteX0" fmla="*/ 310622 w 555171"/>
                    <a:gd name="connsiteY0" fmla="*/ 468592 h 468592"/>
                    <a:gd name="connsiteX1" fmla="*/ 250625 w 555171"/>
                    <a:gd name="connsiteY1" fmla="*/ 468592 h 468592"/>
                    <a:gd name="connsiteX2" fmla="*/ 0 w 555171"/>
                    <a:gd name="connsiteY2" fmla="*/ 217968 h 468592"/>
                    <a:gd name="connsiteX3" fmla="*/ 0 w 555171"/>
                    <a:gd name="connsiteY3" fmla="*/ 0 h 468592"/>
                    <a:gd name="connsiteX4" fmla="*/ 555171 w 555171"/>
                    <a:gd name="connsiteY4" fmla="*/ 0 h 468592"/>
                    <a:gd name="connsiteX5" fmla="*/ 555171 w 555171"/>
                    <a:gd name="connsiteY5" fmla="*/ 12151 h 468592"/>
                    <a:gd name="connsiteX6" fmla="*/ 12151 w 555171"/>
                    <a:gd name="connsiteY6" fmla="*/ 12151 h 468592"/>
                    <a:gd name="connsiteX7" fmla="*/ 12151 w 555171"/>
                    <a:gd name="connsiteY7" fmla="*/ 217968 h 468592"/>
                    <a:gd name="connsiteX8" fmla="*/ 250625 w 555171"/>
                    <a:gd name="connsiteY8" fmla="*/ 456440 h 468592"/>
                    <a:gd name="connsiteX9" fmla="*/ 310622 w 555171"/>
                    <a:gd name="connsiteY9" fmla="*/ 456440 h 468592"/>
                    <a:gd name="connsiteX10" fmla="*/ 477705 w 555171"/>
                    <a:gd name="connsiteY10" fmla="*/ 388088 h 468592"/>
                    <a:gd name="connsiteX11" fmla="*/ 486439 w 555171"/>
                    <a:gd name="connsiteY11" fmla="*/ 396822 h 468592"/>
                    <a:gd name="connsiteX12" fmla="*/ 310622 w 555171"/>
                    <a:gd name="connsiteY12" fmla="*/ 468592 h 468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171" h="468592">
                      <a:moveTo>
                        <a:pt x="310622" y="468592"/>
                      </a:moveTo>
                      <a:lnTo>
                        <a:pt x="250625" y="468592"/>
                      </a:lnTo>
                      <a:cubicBezTo>
                        <a:pt x="112401" y="468592"/>
                        <a:pt x="0" y="356190"/>
                        <a:pt x="0" y="217968"/>
                      </a:cubicBezTo>
                      <a:lnTo>
                        <a:pt x="0" y="0"/>
                      </a:lnTo>
                      <a:lnTo>
                        <a:pt x="555171" y="0"/>
                      </a:lnTo>
                      <a:lnTo>
                        <a:pt x="555171" y="12151"/>
                      </a:lnTo>
                      <a:lnTo>
                        <a:pt x="12151" y="12151"/>
                      </a:lnTo>
                      <a:lnTo>
                        <a:pt x="12151" y="217968"/>
                      </a:lnTo>
                      <a:cubicBezTo>
                        <a:pt x="12151" y="349355"/>
                        <a:pt x="119236" y="456440"/>
                        <a:pt x="250625" y="456440"/>
                      </a:cubicBezTo>
                      <a:lnTo>
                        <a:pt x="310622" y="456440"/>
                      </a:lnTo>
                      <a:cubicBezTo>
                        <a:pt x="373658" y="456440"/>
                        <a:pt x="432897" y="432137"/>
                        <a:pt x="477705" y="388088"/>
                      </a:cubicBezTo>
                      <a:lnTo>
                        <a:pt x="486439" y="396822"/>
                      </a:lnTo>
                      <a:cubicBezTo>
                        <a:pt x="439352" y="442770"/>
                        <a:pt x="377075" y="468592"/>
                        <a:pt x="310622" y="468592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0" name="任意多边形: 形状 359"/>
                <p:cNvSpPr/>
                <p:nvPr/>
              </p:nvSpPr>
              <p:spPr>
                <a:xfrm>
                  <a:off x="9715246" y="4709463"/>
                  <a:ext cx="140880" cy="118097"/>
                </a:xfrm>
                <a:custGeom>
                  <a:avLst/>
                  <a:gdLst>
                    <a:gd name="connsiteX0" fmla="*/ 136324 w 140880"/>
                    <a:gd name="connsiteY0" fmla="*/ 118098 h 118097"/>
                    <a:gd name="connsiteX1" fmla="*/ 0 w 140880"/>
                    <a:gd name="connsiteY1" fmla="*/ 1519 h 118097"/>
                    <a:gd name="connsiteX2" fmla="*/ 12151 w 140880"/>
                    <a:gd name="connsiteY2" fmla="*/ 0 h 118097"/>
                    <a:gd name="connsiteX3" fmla="*/ 140502 w 140880"/>
                    <a:gd name="connsiteY3" fmla="*/ 105946 h 118097"/>
                    <a:gd name="connsiteX4" fmla="*/ 140881 w 140880"/>
                    <a:gd name="connsiteY4" fmla="*/ 118098 h 118097"/>
                    <a:gd name="connsiteX5" fmla="*/ 136324 w 140880"/>
                    <a:gd name="connsiteY5" fmla="*/ 118098 h 118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880" h="118097">
                      <a:moveTo>
                        <a:pt x="136324" y="118098"/>
                      </a:moveTo>
                      <a:cubicBezTo>
                        <a:pt x="17467" y="118098"/>
                        <a:pt x="0" y="2658"/>
                        <a:pt x="0" y="1519"/>
                      </a:cubicBezTo>
                      <a:lnTo>
                        <a:pt x="12151" y="0"/>
                      </a:lnTo>
                      <a:cubicBezTo>
                        <a:pt x="12911" y="4557"/>
                        <a:pt x="28480" y="108604"/>
                        <a:pt x="140502" y="105946"/>
                      </a:cubicBezTo>
                      <a:lnTo>
                        <a:pt x="140881" y="118098"/>
                      </a:lnTo>
                      <a:cubicBezTo>
                        <a:pt x="138982" y="118098"/>
                        <a:pt x="137843" y="118098"/>
                        <a:pt x="136324" y="118098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1" name="任意多边形: 形状 360"/>
                <p:cNvSpPr/>
                <p:nvPr/>
              </p:nvSpPr>
              <p:spPr>
                <a:xfrm>
                  <a:off x="10405602" y="3435835"/>
                  <a:ext cx="138223" cy="226701"/>
                </a:xfrm>
                <a:custGeom>
                  <a:avLst/>
                  <a:gdLst>
                    <a:gd name="connsiteX0" fmla="*/ 7216 w 138223"/>
                    <a:gd name="connsiteY0" fmla="*/ 226701 h 226701"/>
                    <a:gd name="connsiteX1" fmla="*/ 0 w 138223"/>
                    <a:gd name="connsiteY1" fmla="*/ 216828 h 226701"/>
                    <a:gd name="connsiteX2" fmla="*/ 126073 w 138223"/>
                    <a:gd name="connsiteY2" fmla="*/ 0 h 226701"/>
                    <a:gd name="connsiteX3" fmla="*/ 138224 w 138223"/>
                    <a:gd name="connsiteY3" fmla="*/ 1519 h 226701"/>
                    <a:gd name="connsiteX4" fmla="*/ 7216 w 138223"/>
                    <a:gd name="connsiteY4" fmla="*/ 226701 h 22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23" h="226701">
                      <a:moveTo>
                        <a:pt x="7216" y="226701"/>
                      </a:moveTo>
                      <a:lnTo>
                        <a:pt x="0" y="216828"/>
                      </a:lnTo>
                      <a:cubicBezTo>
                        <a:pt x="108604" y="136325"/>
                        <a:pt x="125692" y="1519"/>
                        <a:pt x="126073" y="0"/>
                      </a:cubicBezTo>
                      <a:lnTo>
                        <a:pt x="138224" y="1519"/>
                      </a:lnTo>
                      <a:cubicBezTo>
                        <a:pt x="138224" y="3038"/>
                        <a:pt x="120376" y="142780"/>
                        <a:pt x="7216" y="226701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2" name="任意多边形: 形状 361"/>
                <p:cNvSpPr/>
                <p:nvPr/>
              </p:nvSpPr>
              <p:spPr>
                <a:xfrm>
                  <a:off x="10381680" y="3435835"/>
                  <a:ext cx="104046" cy="167842"/>
                </a:xfrm>
                <a:custGeom>
                  <a:avLst/>
                  <a:gdLst>
                    <a:gd name="connsiteX0" fmla="*/ 7215 w 104046"/>
                    <a:gd name="connsiteY0" fmla="*/ 167843 h 167842"/>
                    <a:gd name="connsiteX1" fmla="*/ 0 w 104046"/>
                    <a:gd name="connsiteY1" fmla="*/ 157970 h 167842"/>
                    <a:gd name="connsiteX2" fmla="*/ 91895 w 104046"/>
                    <a:gd name="connsiteY2" fmla="*/ 0 h 167842"/>
                    <a:gd name="connsiteX3" fmla="*/ 104047 w 104046"/>
                    <a:gd name="connsiteY3" fmla="*/ 1519 h 167842"/>
                    <a:gd name="connsiteX4" fmla="*/ 7215 w 104046"/>
                    <a:gd name="connsiteY4" fmla="*/ 167843 h 167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046" h="167842">
                      <a:moveTo>
                        <a:pt x="7215" y="167843"/>
                      </a:moveTo>
                      <a:lnTo>
                        <a:pt x="0" y="157970"/>
                      </a:lnTo>
                      <a:cubicBezTo>
                        <a:pt x="79364" y="99111"/>
                        <a:pt x="91895" y="1139"/>
                        <a:pt x="91895" y="0"/>
                      </a:cubicBezTo>
                      <a:lnTo>
                        <a:pt x="104047" y="1519"/>
                      </a:lnTo>
                      <a:cubicBezTo>
                        <a:pt x="103288" y="5696"/>
                        <a:pt x="90756" y="105946"/>
                        <a:pt x="7215" y="167843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3" name="任意多边形: 形状 362"/>
                <p:cNvSpPr/>
                <p:nvPr/>
              </p:nvSpPr>
              <p:spPr>
                <a:xfrm>
                  <a:off x="9548163" y="4308464"/>
                  <a:ext cx="618586" cy="72909"/>
                </a:xfrm>
                <a:custGeom>
                  <a:avLst/>
                  <a:gdLst>
                    <a:gd name="connsiteX0" fmla="*/ 0 w 618586"/>
                    <a:gd name="connsiteY0" fmla="*/ 72909 h 72909"/>
                    <a:gd name="connsiteX1" fmla="*/ 0 w 618586"/>
                    <a:gd name="connsiteY1" fmla="*/ 60757 h 72909"/>
                    <a:gd name="connsiteX2" fmla="*/ 614409 w 618586"/>
                    <a:gd name="connsiteY2" fmla="*/ 0 h 72909"/>
                    <a:gd name="connsiteX3" fmla="*/ 618587 w 618586"/>
                    <a:gd name="connsiteY3" fmla="*/ 11392 h 72909"/>
                    <a:gd name="connsiteX4" fmla="*/ 0 w 618586"/>
                    <a:gd name="connsiteY4" fmla="*/ 72909 h 7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8586" h="72909">
                      <a:moveTo>
                        <a:pt x="0" y="72909"/>
                      </a:moveTo>
                      <a:lnTo>
                        <a:pt x="0" y="60757"/>
                      </a:lnTo>
                      <a:cubicBezTo>
                        <a:pt x="4557" y="60757"/>
                        <a:pt x="467832" y="54682"/>
                        <a:pt x="614409" y="0"/>
                      </a:cubicBezTo>
                      <a:lnTo>
                        <a:pt x="618587" y="11392"/>
                      </a:lnTo>
                      <a:cubicBezTo>
                        <a:pt x="469731" y="66833"/>
                        <a:pt x="18987" y="72529"/>
                        <a:pt x="0" y="72909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4" name="任意多边形: 形状 363"/>
                <p:cNvSpPr/>
                <p:nvPr/>
              </p:nvSpPr>
              <p:spPr>
                <a:xfrm>
                  <a:off x="9547783" y="4412131"/>
                  <a:ext cx="607194" cy="72529"/>
                </a:xfrm>
                <a:custGeom>
                  <a:avLst/>
                  <a:gdLst>
                    <a:gd name="connsiteX0" fmla="*/ 380 w 607194"/>
                    <a:gd name="connsiteY0" fmla="*/ 72529 h 72529"/>
                    <a:gd name="connsiteX1" fmla="*/ 0 w 607194"/>
                    <a:gd name="connsiteY1" fmla="*/ 60378 h 72529"/>
                    <a:gd name="connsiteX2" fmla="*/ 601499 w 607194"/>
                    <a:gd name="connsiteY2" fmla="*/ 0 h 72529"/>
                    <a:gd name="connsiteX3" fmla="*/ 607195 w 607194"/>
                    <a:gd name="connsiteY3" fmla="*/ 10632 h 72529"/>
                    <a:gd name="connsiteX4" fmla="*/ 380 w 607194"/>
                    <a:gd name="connsiteY4" fmla="*/ 72529 h 72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194" h="72529">
                      <a:moveTo>
                        <a:pt x="380" y="72529"/>
                      </a:moveTo>
                      <a:lnTo>
                        <a:pt x="0" y="60378"/>
                      </a:lnTo>
                      <a:cubicBezTo>
                        <a:pt x="4937" y="60378"/>
                        <a:pt x="507704" y="50504"/>
                        <a:pt x="601499" y="0"/>
                      </a:cubicBezTo>
                      <a:lnTo>
                        <a:pt x="607195" y="10632"/>
                      </a:lnTo>
                      <a:cubicBezTo>
                        <a:pt x="511123" y="62277"/>
                        <a:pt x="21265" y="72150"/>
                        <a:pt x="380" y="72529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5" name="任意多边形: 形状 364"/>
                <p:cNvSpPr/>
                <p:nvPr/>
              </p:nvSpPr>
              <p:spPr>
                <a:xfrm>
                  <a:off x="9573605" y="4511242"/>
                  <a:ext cx="581752" cy="79364"/>
                </a:xfrm>
                <a:custGeom>
                  <a:avLst/>
                  <a:gdLst>
                    <a:gd name="connsiteX0" fmla="*/ 0 w 581752"/>
                    <a:gd name="connsiteY0" fmla="*/ 79365 h 79364"/>
                    <a:gd name="connsiteX1" fmla="*/ 0 w 581752"/>
                    <a:gd name="connsiteY1" fmla="*/ 67213 h 79364"/>
                    <a:gd name="connsiteX2" fmla="*/ 576057 w 581752"/>
                    <a:gd name="connsiteY2" fmla="*/ 0 h 79364"/>
                    <a:gd name="connsiteX3" fmla="*/ 581753 w 581752"/>
                    <a:gd name="connsiteY3" fmla="*/ 11012 h 79364"/>
                    <a:gd name="connsiteX4" fmla="*/ 0 w 581752"/>
                    <a:gd name="connsiteY4" fmla="*/ 79365 h 79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752" h="79364">
                      <a:moveTo>
                        <a:pt x="0" y="79365"/>
                      </a:moveTo>
                      <a:lnTo>
                        <a:pt x="0" y="67213"/>
                      </a:lnTo>
                      <a:cubicBezTo>
                        <a:pt x="4557" y="67213"/>
                        <a:pt x="455301" y="62277"/>
                        <a:pt x="576057" y="0"/>
                      </a:cubicBezTo>
                      <a:lnTo>
                        <a:pt x="581753" y="11012"/>
                      </a:lnTo>
                      <a:cubicBezTo>
                        <a:pt x="458339" y="74428"/>
                        <a:pt x="18607" y="78985"/>
                        <a:pt x="0" y="79365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366" name="任意多边形: 形状 365"/>
              <p:cNvSpPr/>
              <p:nvPr/>
            </p:nvSpPr>
            <p:spPr>
              <a:xfrm>
                <a:off x="8504598" y="3010478"/>
                <a:ext cx="328199" cy="61192"/>
              </a:xfrm>
              <a:custGeom>
                <a:avLst/>
                <a:gdLst>
                  <a:gd name="connsiteX0" fmla="*/ 309917 w 328199"/>
                  <a:gd name="connsiteY0" fmla="*/ 61192 h 61192"/>
                  <a:gd name="connsiteX1" fmla="*/ 308399 w 328199"/>
                  <a:gd name="connsiteY1" fmla="*/ 61192 h 61192"/>
                  <a:gd name="connsiteX2" fmla="*/ 16763 w 328199"/>
                  <a:gd name="connsiteY2" fmla="*/ 36509 h 61192"/>
                  <a:gd name="connsiteX3" fmla="*/ 55 w 328199"/>
                  <a:gd name="connsiteY3" fmla="*/ 16763 h 61192"/>
                  <a:gd name="connsiteX4" fmla="*/ 19801 w 328199"/>
                  <a:gd name="connsiteY4" fmla="*/ 55 h 61192"/>
                  <a:gd name="connsiteX5" fmla="*/ 311437 w 328199"/>
                  <a:gd name="connsiteY5" fmla="*/ 24738 h 61192"/>
                  <a:gd name="connsiteX6" fmla="*/ 328145 w 328199"/>
                  <a:gd name="connsiteY6" fmla="*/ 44484 h 61192"/>
                  <a:gd name="connsiteX7" fmla="*/ 309917 w 328199"/>
                  <a:gd name="connsiteY7" fmla="*/ 61192 h 61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8199" h="61192">
                    <a:moveTo>
                      <a:pt x="309917" y="61192"/>
                    </a:moveTo>
                    <a:cubicBezTo>
                      <a:pt x="309538" y="61192"/>
                      <a:pt x="308779" y="61192"/>
                      <a:pt x="308399" y="61192"/>
                    </a:cubicBezTo>
                    <a:lnTo>
                      <a:pt x="16763" y="36509"/>
                    </a:lnTo>
                    <a:cubicBezTo>
                      <a:pt x="6510" y="35750"/>
                      <a:pt x="-705" y="26636"/>
                      <a:pt x="55" y="16763"/>
                    </a:cubicBezTo>
                    <a:cubicBezTo>
                      <a:pt x="814" y="6510"/>
                      <a:pt x="9928" y="-705"/>
                      <a:pt x="19801" y="55"/>
                    </a:cubicBezTo>
                    <a:lnTo>
                      <a:pt x="311437" y="24738"/>
                    </a:lnTo>
                    <a:cubicBezTo>
                      <a:pt x="321690" y="25497"/>
                      <a:pt x="328904" y="34611"/>
                      <a:pt x="328145" y="44484"/>
                    </a:cubicBezTo>
                    <a:cubicBezTo>
                      <a:pt x="327386" y="53977"/>
                      <a:pt x="319411" y="61192"/>
                      <a:pt x="309917" y="61192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7" name="任意多边形: 形状 366"/>
              <p:cNvSpPr/>
              <p:nvPr/>
            </p:nvSpPr>
            <p:spPr>
              <a:xfrm>
                <a:off x="8705426" y="2405510"/>
                <a:ext cx="278177" cy="201744"/>
              </a:xfrm>
              <a:custGeom>
                <a:avLst/>
                <a:gdLst>
                  <a:gd name="connsiteX0" fmla="*/ 259845 w 278177"/>
                  <a:gd name="connsiteY0" fmla="*/ 201745 h 201744"/>
                  <a:gd name="connsiteX1" fmla="*/ 249591 w 278177"/>
                  <a:gd name="connsiteY1" fmla="*/ 198707 h 201744"/>
                  <a:gd name="connsiteX2" fmla="*/ 8081 w 278177"/>
                  <a:gd name="connsiteY2" fmla="*/ 33523 h 201744"/>
                  <a:gd name="connsiteX3" fmla="*/ 3144 w 278177"/>
                  <a:gd name="connsiteY3" fmla="*/ 8080 h 201744"/>
                  <a:gd name="connsiteX4" fmla="*/ 28586 w 278177"/>
                  <a:gd name="connsiteY4" fmla="*/ 3144 h 201744"/>
                  <a:gd name="connsiteX5" fmla="*/ 270097 w 278177"/>
                  <a:gd name="connsiteY5" fmla="*/ 168328 h 201744"/>
                  <a:gd name="connsiteX6" fmla="*/ 275034 w 278177"/>
                  <a:gd name="connsiteY6" fmla="*/ 193771 h 201744"/>
                  <a:gd name="connsiteX7" fmla="*/ 259845 w 278177"/>
                  <a:gd name="connsiteY7" fmla="*/ 201745 h 201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177" h="201744">
                    <a:moveTo>
                      <a:pt x="259845" y="201745"/>
                    </a:moveTo>
                    <a:cubicBezTo>
                      <a:pt x="256427" y="201745"/>
                      <a:pt x="252629" y="200606"/>
                      <a:pt x="249591" y="198707"/>
                    </a:cubicBezTo>
                    <a:lnTo>
                      <a:pt x="8081" y="33523"/>
                    </a:lnTo>
                    <a:cubicBezTo>
                      <a:pt x="-274" y="27827"/>
                      <a:pt x="-2552" y="16435"/>
                      <a:pt x="3144" y="8080"/>
                    </a:cubicBezTo>
                    <a:cubicBezTo>
                      <a:pt x="8840" y="-274"/>
                      <a:pt x="20232" y="-2552"/>
                      <a:pt x="28586" y="3144"/>
                    </a:cubicBezTo>
                    <a:lnTo>
                      <a:pt x="270097" y="168328"/>
                    </a:lnTo>
                    <a:cubicBezTo>
                      <a:pt x="278451" y="174024"/>
                      <a:pt x="280730" y="185416"/>
                      <a:pt x="275034" y="193771"/>
                    </a:cubicBezTo>
                    <a:cubicBezTo>
                      <a:pt x="271237" y="199087"/>
                      <a:pt x="265541" y="201745"/>
                      <a:pt x="259845" y="201745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8" name="任意多边形: 形状 367"/>
              <p:cNvSpPr/>
              <p:nvPr/>
            </p:nvSpPr>
            <p:spPr>
              <a:xfrm>
                <a:off x="9273037" y="1966445"/>
                <a:ext cx="146974" cy="307783"/>
              </a:xfrm>
              <a:custGeom>
                <a:avLst/>
                <a:gdLst>
                  <a:gd name="connsiteX0" fmla="*/ 128549 w 146974"/>
                  <a:gd name="connsiteY0" fmla="*/ 307783 h 307783"/>
                  <a:gd name="connsiteX1" fmla="*/ 111461 w 146974"/>
                  <a:gd name="connsiteY1" fmla="*/ 296391 h 307783"/>
                  <a:gd name="connsiteX2" fmla="*/ 1338 w 146974"/>
                  <a:gd name="connsiteY2" fmla="*/ 25261 h 307783"/>
                  <a:gd name="connsiteX3" fmla="*/ 11590 w 146974"/>
                  <a:gd name="connsiteY3" fmla="*/ 1338 h 307783"/>
                  <a:gd name="connsiteX4" fmla="*/ 35514 w 146974"/>
                  <a:gd name="connsiteY4" fmla="*/ 11591 h 307783"/>
                  <a:gd name="connsiteX5" fmla="*/ 145637 w 146974"/>
                  <a:gd name="connsiteY5" fmla="*/ 282721 h 307783"/>
                  <a:gd name="connsiteX6" fmla="*/ 135384 w 146974"/>
                  <a:gd name="connsiteY6" fmla="*/ 306644 h 307783"/>
                  <a:gd name="connsiteX7" fmla="*/ 128549 w 146974"/>
                  <a:gd name="connsiteY7" fmla="*/ 307783 h 307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974" h="307783">
                    <a:moveTo>
                      <a:pt x="128549" y="307783"/>
                    </a:moveTo>
                    <a:cubicBezTo>
                      <a:pt x="121334" y="307783"/>
                      <a:pt x="114499" y="303606"/>
                      <a:pt x="111461" y="296391"/>
                    </a:cubicBezTo>
                    <a:lnTo>
                      <a:pt x="1338" y="25261"/>
                    </a:lnTo>
                    <a:cubicBezTo>
                      <a:pt x="-2460" y="15768"/>
                      <a:pt x="2097" y="5135"/>
                      <a:pt x="11590" y="1338"/>
                    </a:cubicBezTo>
                    <a:cubicBezTo>
                      <a:pt x="21084" y="-2460"/>
                      <a:pt x="31717" y="2097"/>
                      <a:pt x="35514" y="11591"/>
                    </a:cubicBezTo>
                    <a:lnTo>
                      <a:pt x="145637" y="282721"/>
                    </a:lnTo>
                    <a:cubicBezTo>
                      <a:pt x="149434" y="292214"/>
                      <a:pt x="144878" y="302847"/>
                      <a:pt x="135384" y="306644"/>
                    </a:cubicBezTo>
                    <a:cubicBezTo>
                      <a:pt x="133105" y="307403"/>
                      <a:pt x="130828" y="307783"/>
                      <a:pt x="128549" y="307783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9" name="任意多边形: 形状 368"/>
              <p:cNvSpPr/>
              <p:nvPr/>
            </p:nvSpPr>
            <p:spPr>
              <a:xfrm>
                <a:off x="10848700" y="3068579"/>
                <a:ext cx="328574" cy="55873"/>
              </a:xfrm>
              <a:custGeom>
                <a:avLst/>
                <a:gdLst>
                  <a:gd name="connsiteX0" fmla="*/ 18279 w 328574"/>
                  <a:gd name="connsiteY0" fmla="*/ 55873 h 55873"/>
                  <a:gd name="connsiteX1" fmla="*/ 52 w 328574"/>
                  <a:gd name="connsiteY1" fmla="*/ 38785 h 55873"/>
                  <a:gd name="connsiteX2" fmla="*/ 17140 w 328574"/>
                  <a:gd name="connsiteY2" fmla="*/ 19419 h 55873"/>
                  <a:gd name="connsiteX3" fmla="*/ 309156 w 328574"/>
                  <a:gd name="connsiteY3" fmla="*/ 52 h 55873"/>
                  <a:gd name="connsiteX4" fmla="*/ 328523 w 328574"/>
                  <a:gd name="connsiteY4" fmla="*/ 17140 h 55873"/>
                  <a:gd name="connsiteX5" fmla="*/ 311434 w 328574"/>
                  <a:gd name="connsiteY5" fmla="*/ 36507 h 55873"/>
                  <a:gd name="connsiteX6" fmla="*/ 19418 w 328574"/>
                  <a:gd name="connsiteY6" fmla="*/ 55873 h 55873"/>
                  <a:gd name="connsiteX7" fmla="*/ 18279 w 328574"/>
                  <a:gd name="connsiteY7" fmla="*/ 55873 h 5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8574" h="55873">
                    <a:moveTo>
                      <a:pt x="18279" y="55873"/>
                    </a:moveTo>
                    <a:cubicBezTo>
                      <a:pt x="8786" y="55873"/>
                      <a:pt x="812" y="48279"/>
                      <a:pt x="52" y="38785"/>
                    </a:cubicBezTo>
                    <a:cubicBezTo>
                      <a:pt x="-708" y="28532"/>
                      <a:pt x="6887" y="19799"/>
                      <a:pt x="17140" y="19419"/>
                    </a:cubicBezTo>
                    <a:lnTo>
                      <a:pt x="309156" y="52"/>
                    </a:lnTo>
                    <a:cubicBezTo>
                      <a:pt x="319029" y="-707"/>
                      <a:pt x="328142" y="6888"/>
                      <a:pt x="328523" y="17140"/>
                    </a:cubicBezTo>
                    <a:cubicBezTo>
                      <a:pt x="329282" y="27393"/>
                      <a:pt x="321687" y="36127"/>
                      <a:pt x="311434" y="36507"/>
                    </a:cubicBezTo>
                    <a:lnTo>
                      <a:pt x="19418" y="55873"/>
                    </a:lnTo>
                    <a:cubicBezTo>
                      <a:pt x="19418" y="55873"/>
                      <a:pt x="19039" y="55873"/>
                      <a:pt x="18279" y="55873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0" name="任意多边形: 形状 369"/>
              <p:cNvSpPr/>
              <p:nvPr/>
            </p:nvSpPr>
            <p:spPr>
              <a:xfrm>
                <a:off x="10707122" y="2459928"/>
                <a:ext cx="281362" cy="197451"/>
              </a:xfrm>
              <a:custGeom>
                <a:avLst/>
                <a:gdLst>
                  <a:gd name="connsiteX0" fmla="*/ 18217 w 281362"/>
                  <a:gd name="connsiteY0" fmla="*/ 197452 h 197451"/>
                  <a:gd name="connsiteX1" fmla="*/ 3028 w 281362"/>
                  <a:gd name="connsiteY1" fmla="*/ 189097 h 197451"/>
                  <a:gd name="connsiteX2" fmla="*/ 8344 w 281362"/>
                  <a:gd name="connsiteY2" fmla="*/ 163655 h 197451"/>
                  <a:gd name="connsiteX3" fmla="*/ 252892 w 281362"/>
                  <a:gd name="connsiteY3" fmla="*/ 3028 h 197451"/>
                  <a:gd name="connsiteX4" fmla="*/ 278335 w 281362"/>
                  <a:gd name="connsiteY4" fmla="*/ 8344 h 197451"/>
                  <a:gd name="connsiteX5" fmla="*/ 273018 w 281362"/>
                  <a:gd name="connsiteY5" fmla="*/ 33786 h 197451"/>
                  <a:gd name="connsiteX6" fmla="*/ 28470 w 281362"/>
                  <a:gd name="connsiteY6" fmla="*/ 194414 h 197451"/>
                  <a:gd name="connsiteX7" fmla="*/ 18217 w 281362"/>
                  <a:gd name="connsiteY7" fmla="*/ 197452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1362" h="197451">
                    <a:moveTo>
                      <a:pt x="18217" y="197452"/>
                    </a:moveTo>
                    <a:cubicBezTo>
                      <a:pt x="12141" y="197452"/>
                      <a:pt x="6445" y="194414"/>
                      <a:pt x="3028" y="189097"/>
                    </a:cubicBezTo>
                    <a:cubicBezTo>
                      <a:pt x="-2668" y="180743"/>
                      <a:pt x="-10" y="169351"/>
                      <a:pt x="8344" y="163655"/>
                    </a:cubicBezTo>
                    <a:lnTo>
                      <a:pt x="252892" y="3028"/>
                    </a:lnTo>
                    <a:cubicBezTo>
                      <a:pt x="261247" y="-2668"/>
                      <a:pt x="272639" y="-10"/>
                      <a:pt x="278335" y="8344"/>
                    </a:cubicBezTo>
                    <a:cubicBezTo>
                      <a:pt x="284031" y="16698"/>
                      <a:pt x="281372" y="28090"/>
                      <a:pt x="273018" y="33786"/>
                    </a:cubicBezTo>
                    <a:lnTo>
                      <a:pt x="28470" y="194414"/>
                    </a:lnTo>
                    <a:cubicBezTo>
                      <a:pt x="25052" y="196312"/>
                      <a:pt x="21634" y="197452"/>
                      <a:pt x="18217" y="197452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1" name="任意多边形: 形状 370"/>
              <p:cNvSpPr/>
              <p:nvPr/>
            </p:nvSpPr>
            <p:spPr>
              <a:xfrm>
                <a:off x="10333411" y="1967684"/>
                <a:ext cx="151597" cy="305404"/>
              </a:xfrm>
              <a:custGeom>
                <a:avLst/>
                <a:gdLst>
                  <a:gd name="connsiteX0" fmla="*/ 18269 w 151597"/>
                  <a:gd name="connsiteY0" fmla="*/ 305405 h 305404"/>
                  <a:gd name="connsiteX1" fmla="*/ 11055 w 151597"/>
                  <a:gd name="connsiteY1" fmla="*/ 303886 h 305404"/>
                  <a:gd name="connsiteX2" fmla="*/ 1561 w 151597"/>
                  <a:gd name="connsiteY2" fmla="*/ 279963 h 305404"/>
                  <a:gd name="connsiteX3" fmla="*/ 116621 w 151597"/>
                  <a:gd name="connsiteY3" fmla="*/ 11111 h 305404"/>
                  <a:gd name="connsiteX4" fmla="*/ 140543 w 151597"/>
                  <a:gd name="connsiteY4" fmla="*/ 1617 h 305404"/>
                  <a:gd name="connsiteX5" fmla="*/ 150037 w 151597"/>
                  <a:gd name="connsiteY5" fmla="*/ 25541 h 305404"/>
                  <a:gd name="connsiteX6" fmla="*/ 34978 w 151597"/>
                  <a:gd name="connsiteY6" fmla="*/ 294393 h 305404"/>
                  <a:gd name="connsiteX7" fmla="*/ 18269 w 151597"/>
                  <a:gd name="connsiteY7" fmla="*/ 305405 h 305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597" h="305404">
                    <a:moveTo>
                      <a:pt x="18269" y="305405"/>
                    </a:moveTo>
                    <a:cubicBezTo>
                      <a:pt x="15991" y="305405"/>
                      <a:pt x="13332" y="305025"/>
                      <a:pt x="11055" y="303886"/>
                    </a:cubicBezTo>
                    <a:cubicBezTo>
                      <a:pt x="1940" y="300089"/>
                      <a:pt x="-2616" y="289076"/>
                      <a:pt x="1561" y="279963"/>
                    </a:cubicBezTo>
                    <a:lnTo>
                      <a:pt x="116621" y="11111"/>
                    </a:lnTo>
                    <a:cubicBezTo>
                      <a:pt x="120797" y="1617"/>
                      <a:pt x="131430" y="-2560"/>
                      <a:pt x="140543" y="1617"/>
                    </a:cubicBezTo>
                    <a:cubicBezTo>
                      <a:pt x="149658" y="5415"/>
                      <a:pt x="154214" y="16427"/>
                      <a:pt x="150037" y="25541"/>
                    </a:cubicBezTo>
                    <a:lnTo>
                      <a:pt x="34978" y="294393"/>
                    </a:lnTo>
                    <a:cubicBezTo>
                      <a:pt x="32319" y="301228"/>
                      <a:pt x="25485" y="305405"/>
                      <a:pt x="18269" y="305405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2" name="任意多边形: 形状 371"/>
              <p:cNvSpPr/>
              <p:nvPr/>
            </p:nvSpPr>
            <p:spPr>
              <a:xfrm>
                <a:off x="9863709" y="1801459"/>
                <a:ext cx="41404" cy="329229"/>
              </a:xfrm>
              <a:custGeom>
                <a:avLst/>
                <a:gdLst>
                  <a:gd name="connsiteX0" fmla="*/ 18240 w 41404"/>
                  <a:gd name="connsiteY0" fmla="*/ 329230 h 329229"/>
                  <a:gd name="connsiteX1" fmla="*/ 18240 w 41404"/>
                  <a:gd name="connsiteY1" fmla="*/ 329230 h 329229"/>
                  <a:gd name="connsiteX2" fmla="*/ 12 w 41404"/>
                  <a:gd name="connsiteY2" fmla="*/ 310623 h 329229"/>
                  <a:gd name="connsiteX3" fmla="*/ 4569 w 41404"/>
                  <a:gd name="connsiteY3" fmla="*/ 18227 h 329229"/>
                  <a:gd name="connsiteX4" fmla="*/ 22796 w 41404"/>
                  <a:gd name="connsiteY4" fmla="*/ 0 h 329229"/>
                  <a:gd name="connsiteX5" fmla="*/ 23177 w 41404"/>
                  <a:gd name="connsiteY5" fmla="*/ 0 h 329229"/>
                  <a:gd name="connsiteX6" fmla="*/ 41404 w 41404"/>
                  <a:gd name="connsiteY6" fmla="*/ 18607 h 329229"/>
                  <a:gd name="connsiteX7" fmla="*/ 36846 w 41404"/>
                  <a:gd name="connsiteY7" fmla="*/ 311002 h 329229"/>
                  <a:gd name="connsiteX8" fmla="*/ 18240 w 41404"/>
                  <a:gd name="connsiteY8" fmla="*/ 329230 h 32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04" h="329229">
                    <a:moveTo>
                      <a:pt x="18240" y="329230"/>
                    </a:moveTo>
                    <a:cubicBezTo>
                      <a:pt x="17860" y="329230"/>
                      <a:pt x="17860" y="329230"/>
                      <a:pt x="18240" y="329230"/>
                    </a:cubicBezTo>
                    <a:cubicBezTo>
                      <a:pt x="7987" y="329230"/>
                      <a:pt x="-367" y="320876"/>
                      <a:pt x="12" y="310623"/>
                    </a:cubicBezTo>
                    <a:lnTo>
                      <a:pt x="4569" y="18227"/>
                    </a:lnTo>
                    <a:cubicBezTo>
                      <a:pt x="4569" y="8354"/>
                      <a:pt x="12924" y="0"/>
                      <a:pt x="22796" y="0"/>
                    </a:cubicBezTo>
                    <a:cubicBezTo>
                      <a:pt x="22796" y="0"/>
                      <a:pt x="23177" y="0"/>
                      <a:pt x="23177" y="0"/>
                    </a:cubicBezTo>
                    <a:cubicBezTo>
                      <a:pt x="33429" y="0"/>
                      <a:pt x="41404" y="8354"/>
                      <a:pt x="41404" y="18607"/>
                    </a:cubicBezTo>
                    <a:lnTo>
                      <a:pt x="36846" y="311002"/>
                    </a:lnTo>
                    <a:cubicBezTo>
                      <a:pt x="36467" y="321255"/>
                      <a:pt x="28113" y="329230"/>
                      <a:pt x="18240" y="329230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3" name="任意多边形: 形状 372"/>
              <p:cNvSpPr/>
              <p:nvPr/>
            </p:nvSpPr>
            <p:spPr>
              <a:xfrm rot="-3432086">
                <a:off x="10134907" y="2492968"/>
                <a:ext cx="192909" cy="403287"/>
              </a:xfrm>
              <a:custGeom>
                <a:avLst/>
                <a:gdLst>
                  <a:gd name="connsiteX0" fmla="*/ 192909 w 192909"/>
                  <a:gd name="connsiteY0" fmla="*/ 201644 h 403287"/>
                  <a:gd name="connsiteX1" fmla="*/ 96455 w 192909"/>
                  <a:gd name="connsiteY1" fmla="*/ 403287 h 403287"/>
                  <a:gd name="connsiteX2" fmla="*/ 0 w 192909"/>
                  <a:gd name="connsiteY2" fmla="*/ 201644 h 403287"/>
                  <a:gd name="connsiteX3" fmla="*/ 96455 w 192909"/>
                  <a:gd name="connsiteY3" fmla="*/ 0 h 403287"/>
                  <a:gd name="connsiteX4" fmla="*/ 192909 w 192909"/>
                  <a:gd name="connsiteY4" fmla="*/ 201644 h 403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909" h="403287">
                    <a:moveTo>
                      <a:pt x="192909" y="201644"/>
                    </a:moveTo>
                    <a:cubicBezTo>
                      <a:pt x="192909" y="313008"/>
                      <a:pt x="149725" y="403287"/>
                      <a:pt x="96455" y="403287"/>
                    </a:cubicBezTo>
                    <a:cubicBezTo>
                      <a:pt x="43184" y="403287"/>
                      <a:pt x="0" y="313008"/>
                      <a:pt x="0" y="201644"/>
                    </a:cubicBezTo>
                    <a:cubicBezTo>
                      <a:pt x="0" y="90279"/>
                      <a:pt x="43185" y="0"/>
                      <a:pt x="96455" y="0"/>
                    </a:cubicBezTo>
                    <a:cubicBezTo>
                      <a:pt x="149725" y="0"/>
                      <a:pt x="192909" y="90279"/>
                      <a:pt x="192909" y="201644"/>
                    </a:cubicBezTo>
                    <a:close/>
                  </a:path>
                </a:pathLst>
              </a:custGeom>
              <a:solidFill>
                <a:srgbClr val="F3FFFE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488" name="任意多边形: 形状 274"/>
            <p:cNvSpPr/>
            <p:nvPr/>
          </p:nvSpPr>
          <p:spPr>
            <a:xfrm>
              <a:off x="5757" y="3615"/>
              <a:ext cx="342" cy="342"/>
            </a:xfrm>
            <a:custGeom>
              <a:avLst/>
              <a:gdLst>
                <a:gd name="connsiteX0" fmla="*/ 843769 w 962246"/>
                <a:gd name="connsiteY0" fmla="*/ 349735 h 962626"/>
                <a:gd name="connsiteX1" fmla="*/ 783012 w 962246"/>
                <a:gd name="connsiteY1" fmla="*/ 241131 h 962626"/>
                <a:gd name="connsiteX2" fmla="*/ 830479 w 962246"/>
                <a:gd name="connsiteY2" fmla="*/ 150755 h 962626"/>
                <a:gd name="connsiteX3" fmla="*/ 775797 w 962246"/>
                <a:gd name="connsiteY3" fmla="*/ 107465 h 962626"/>
                <a:gd name="connsiteX4" fmla="*/ 721115 w 962246"/>
                <a:gd name="connsiteY4" fmla="*/ 64175 h 962626"/>
                <a:gd name="connsiteX5" fmla="*/ 644409 w 962246"/>
                <a:gd name="connsiteY5" fmla="*/ 131388 h 962626"/>
                <a:gd name="connsiteX6" fmla="*/ 524413 w 962246"/>
                <a:gd name="connsiteY6" fmla="*/ 97592 h 962626"/>
                <a:gd name="connsiteX7" fmla="*/ 494034 w 962246"/>
                <a:gd name="connsiteY7" fmla="*/ 0 h 962626"/>
                <a:gd name="connsiteX8" fmla="*/ 424922 w 962246"/>
                <a:gd name="connsiteY8" fmla="*/ 8354 h 962626"/>
                <a:gd name="connsiteX9" fmla="*/ 355811 w 962246"/>
                <a:gd name="connsiteY9" fmla="*/ 16708 h 962626"/>
                <a:gd name="connsiteX10" fmla="*/ 349355 w 962246"/>
                <a:gd name="connsiteY10" fmla="*/ 118477 h 962626"/>
                <a:gd name="connsiteX11" fmla="*/ 240751 w 962246"/>
                <a:gd name="connsiteY11" fmla="*/ 179235 h 962626"/>
                <a:gd name="connsiteX12" fmla="*/ 150375 w 962246"/>
                <a:gd name="connsiteY12" fmla="*/ 131768 h 962626"/>
                <a:gd name="connsiteX13" fmla="*/ 107085 w 962246"/>
                <a:gd name="connsiteY13" fmla="*/ 186450 h 962626"/>
                <a:gd name="connsiteX14" fmla="*/ 63795 w 962246"/>
                <a:gd name="connsiteY14" fmla="*/ 241131 h 962626"/>
                <a:gd name="connsiteX15" fmla="*/ 131388 w 962246"/>
                <a:gd name="connsiteY15" fmla="*/ 317838 h 962626"/>
                <a:gd name="connsiteX16" fmla="*/ 97592 w 962246"/>
                <a:gd name="connsiteY16" fmla="*/ 437834 h 962626"/>
                <a:gd name="connsiteX17" fmla="*/ 0 w 962246"/>
                <a:gd name="connsiteY17" fmla="*/ 468212 h 962626"/>
                <a:gd name="connsiteX18" fmla="*/ 8354 w 962246"/>
                <a:gd name="connsiteY18" fmla="*/ 537324 h 962626"/>
                <a:gd name="connsiteX19" fmla="*/ 16708 w 962246"/>
                <a:gd name="connsiteY19" fmla="*/ 606436 h 962626"/>
                <a:gd name="connsiteX20" fmla="*/ 118477 w 962246"/>
                <a:gd name="connsiteY20" fmla="*/ 612891 h 962626"/>
                <a:gd name="connsiteX21" fmla="*/ 179234 w 962246"/>
                <a:gd name="connsiteY21" fmla="*/ 721495 h 962626"/>
                <a:gd name="connsiteX22" fmla="*/ 131768 w 962246"/>
                <a:gd name="connsiteY22" fmla="*/ 811872 h 962626"/>
                <a:gd name="connsiteX23" fmla="*/ 186449 w 962246"/>
                <a:gd name="connsiteY23" fmla="*/ 855162 h 962626"/>
                <a:gd name="connsiteX24" fmla="*/ 241131 w 962246"/>
                <a:gd name="connsiteY24" fmla="*/ 898451 h 962626"/>
                <a:gd name="connsiteX25" fmla="*/ 317837 w 962246"/>
                <a:gd name="connsiteY25" fmla="*/ 831238 h 962626"/>
                <a:gd name="connsiteX26" fmla="*/ 437833 w 962246"/>
                <a:gd name="connsiteY26" fmla="*/ 865035 h 962626"/>
                <a:gd name="connsiteX27" fmla="*/ 468212 w 962246"/>
                <a:gd name="connsiteY27" fmla="*/ 962627 h 962626"/>
                <a:gd name="connsiteX28" fmla="*/ 537324 w 962246"/>
                <a:gd name="connsiteY28" fmla="*/ 954272 h 962626"/>
                <a:gd name="connsiteX29" fmla="*/ 606435 w 962246"/>
                <a:gd name="connsiteY29" fmla="*/ 945918 h 962626"/>
                <a:gd name="connsiteX30" fmla="*/ 612891 w 962246"/>
                <a:gd name="connsiteY30" fmla="*/ 844149 h 962626"/>
                <a:gd name="connsiteX31" fmla="*/ 721495 w 962246"/>
                <a:gd name="connsiteY31" fmla="*/ 783392 h 962626"/>
                <a:gd name="connsiteX32" fmla="*/ 811871 w 962246"/>
                <a:gd name="connsiteY32" fmla="*/ 830858 h 962626"/>
                <a:gd name="connsiteX33" fmla="*/ 855161 w 962246"/>
                <a:gd name="connsiteY33" fmla="*/ 776177 h 962626"/>
                <a:gd name="connsiteX34" fmla="*/ 898451 w 962246"/>
                <a:gd name="connsiteY34" fmla="*/ 721495 h 962626"/>
                <a:gd name="connsiteX35" fmla="*/ 830858 w 962246"/>
                <a:gd name="connsiteY35" fmla="*/ 644789 h 962626"/>
                <a:gd name="connsiteX36" fmla="*/ 864655 w 962246"/>
                <a:gd name="connsiteY36" fmla="*/ 524793 h 962626"/>
                <a:gd name="connsiteX37" fmla="*/ 962246 w 962246"/>
                <a:gd name="connsiteY37" fmla="*/ 494414 h 962626"/>
                <a:gd name="connsiteX38" fmla="*/ 953892 w 962246"/>
                <a:gd name="connsiteY38" fmla="*/ 425302 h 962626"/>
                <a:gd name="connsiteX39" fmla="*/ 945538 w 962246"/>
                <a:gd name="connsiteY39" fmla="*/ 356191 h 962626"/>
                <a:gd name="connsiteX40" fmla="*/ 843769 w 962246"/>
                <a:gd name="connsiteY40" fmla="*/ 349735 h 962626"/>
                <a:gd name="connsiteX41" fmla="*/ 511881 w 962246"/>
                <a:gd name="connsiteY41" fmla="*/ 741621 h 962626"/>
                <a:gd name="connsiteX42" fmla="*/ 221005 w 962246"/>
                <a:gd name="connsiteY42" fmla="*/ 512641 h 962626"/>
                <a:gd name="connsiteX43" fmla="*/ 449985 w 962246"/>
                <a:gd name="connsiteY43" fmla="*/ 221765 h 962626"/>
                <a:gd name="connsiteX44" fmla="*/ 740861 w 962246"/>
                <a:gd name="connsiteY44" fmla="*/ 450745 h 962626"/>
                <a:gd name="connsiteX45" fmla="*/ 511881 w 962246"/>
                <a:gd name="connsiteY45" fmla="*/ 741621 h 96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62246" h="962626">
                  <a:moveTo>
                    <a:pt x="843769" y="349735"/>
                  </a:moveTo>
                  <a:cubicBezTo>
                    <a:pt x="829339" y="309863"/>
                    <a:pt x="808454" y="273409"/>
                    <a:pt x="783012" y="241131"/>
                  </a:cubicBezTo>
                  <a:lnTo>
                    <a:pt x="830479" y="150755"/>
                  </a:lnTo>
                  <a:lnTo>
                    <a:pt x="775797" y="107465"/>
                  </a:lnTo>
                  <a:lnTo>
                    <a:pt x="721115" y="64175"/>
                  </a:lnTo>
                  <a:lnTo>
                    <a:pt x="644409" y="131388"/>
                  </a:lnTo>
                  <a:cubicBezTo>
                    <a:pt x="607195" y="113920"/>
                    <a:pt x="566563" y="102528"/>
                    <a:pt x="524413" y="97592"/>
                  </a:cubicBezTo>
                  <a:lnTo>
                    <a:pt x="494034" y="0"/>
                  </a:lnTo>
                  <a:lnTo>
                    <a:pt x="424922" y="8354"/>
                  </a:lnTo>
                  <a:lnTo>
                    <a:pt x="355811" y="16708"/>
                  </a:lnTo>
                  <a:lnTo>
                    <a:pt x="349355" y="118477"/>
                  </a:lnTo>
                  <a:cubicBezTo>
                    <a:pt x="309483" y="132907"/>
                    <a:pt x="273029" y="153792"/>
                    <a:pt x="240751" y="179235"/>
                  </a:cubicBezTo>
                  <a:lnTo>
                    <a:pt x="150375" y="131768"/>
                  </a:lnTo>
                  <a:lnTo>
                    <a:pt x="107085" y="186450"/>
                  </a:lnTo>
                  <a:lnTo>
                    <a:pt x="63795" y="241131"/>
                  </a:lnTo>
                  <a:lnTo>
                    <a:pt x="131388" y="317838"/>
                  </a:lnTo>
                  <a:cubicBezTo>
                    <a:pt x="113920" y="355052"/>
                    <a:pt x="102528" y="395683"/>
                    <a:pt x="97592" y="437834"/>
                  </a:cubicBezTo>
                  <a:lnTo>
                    <a:pt x="0" y="468212"/>
                  </a:lnTo>
                  <a:lnTo>
                    <a:pt x="8354" y="537324"/>
                  </a:lnTo>
                  <a:lnTo>
                    <a:pt x="16708" y="606436"/>
                  </a:lnTo>
                  <a:lnTo>
                    <a:pt x="118477" y="612891"/>
                  </a:lnTo>
                  <a:cubicBezTo>
                    <a:pt x="132907" y="652763"/>
                    <a:pt x="153792" y="689218"/>
                    <a:pt x="179234" y="721495"/>
                  </a:cubicBezTo>
                  <a:lnTo>
                    <a:pt x="131768" y="811872"/>
                  </a:lnTo>
                  <a:lnTo>
                    <a:pt x="186449" y="855162"/>
                  </a:lnTo>
                  <a:lnTo>
                    <a:pt x="241131" y="898451"/>
                  </a:lnTo>
                  <a:lnTo>
                    <a:pt x="317837" y="831238"/>
                  </a:lnTo>
                  <a:cubicBezTo>
                    <a:pt x="355051" y="848706"/>
                    <a:pt x="395683" y="860098"/>
                    <a:pt x="437833" y="865035"/>
                  </a:cubicBezTo>
                  <a:lnTo>
                    <a:pt x="468212" y="962627"/>
                  </a:lnTo>
                  <a:lnTo>
                    <a:pt x="537324" y="954272"/>
                  </a:lnTo>
                  <a:lnTo>
                    <a:pt x="606435" y="945918"/>
                  </a:lnTo>
                  <a:lnTo>
                    <a:pt x="612891" y="844149"/>
                  </a:lnTo>
                  <a:cubicBezTo>
                    <a:pt x="652763" y="829720"/>
                    <a:pt x="689218" y="808834"/>
                    <a:pt x="721495" y="783392"/>
                  </a:cubicBezTo>
                  <a:lnTo>
                    <a:pt x="811871" y="830858"/>
                  </a:lnTo>
                  <a:lnTo>
                    <a:pt x="855161" y="776177"/>
                  </a:lnTo>
                  <a:lnTo>
                    <a:pt x="898451" y="721495"/>
                  </a:lnTo>
                  <a:lnTo>
                    <a:pt x="830858" y="644789"/>
                  </a:lnTo>
                  <a:cubicBezTo>
                    <a:pt x="848326" y="607575"/>
                    <a:pt x="859718" y="566943"/>
                    <a:pt x="864655" y="524793"/>
                  </a:cubicBezTo>
                  <a:lnTo>
                    <a:pt x="962246" y="494414"/>
                  </a:lnTo>
                  <a:lnTo>
                    <a:pt x="953892" y="425302"/>
                  </a:lnTo>
                  <a:lnTo>
                    <a:pt x="945538" y="356191"/>
                  </a:lnTo>
                  <a:lnTo>
                    <a:pt x="843769" y="349735"/>
                  </a:lnTo>
                  <a:close/>
                  <a:moveTo>
                    <a:pt x="511881" y="741621"/>
                  </a:moveTo>
                  <a:cubicBezTo>
                    <a:pt x="368342" y="758709"/>
                    <a:pt x="238093" y="656181"/>
                    <a:pt x="221005" y="512641"/>
                  </a:cubicBezTo>
                  <a:cubicBezTo>
                    <a:pt x="203917" y="369102"/>
                    <a:pt x="306445" y="238853"/>
                    <a:pt x="449985" y="221765"/>
                  </a:cubicBezTo>
                  <a:cubicBezTo>
                    <a:pt x="593524" y="204677"/>
                    <a:pt x="723773" y="307205"/>
                    <a:pt x="740861" y="450745"/>
                  </a:cubicBezTo>
                  <a:cubicBezTo>
                    <a:pt x="757949" y="594284"/>
                    <a:pt x="655421" y="724533"/>
                    <a:pt x="511881" y="741621"/>
                  </a:cubicBezTo>
                  <a:close/>
                </a:path>
              </a:pathLst>
            </a:custGeom>
            <a:solidFill>
              <a:srgbClr val="32AED2"/>
            </a:solidFill>
            <a:ln w="37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2" name="任意多边形: 形状 281"/>
            <p:cNvSpPr/>
            <p:nvPr/>
          </p:nvSpPr>
          <p:spPr>
            <a:xfrm>
              <a:off x="13657" y="6354"/>
              <a:ext cx="185" cy="186"/>
            </a:xfrm>
            <a:custGeom>
              <a:avLst/>
              <a:gdLst>
                <a:gd name="connsiteX0" fmla="*/ 515300 w 648206"/>
                <a:gd name="connsiteY0" fmla="*/ 145818 h 648206"/>
                <a:gd name="connsiteX1" fmla="*/ 448466 w 648206"/>
                <a:gd name="connsiteY1" fmla="*/ 94174 h 648206"/>
                <a:gd name="connsiteX2" fmla="*/ 454162 w 648206"/>
                <a:gd name="connsiteY2" fmla="*/ 25063 h 648206"/>
                <a:gd name="connsiteX3" fmla="*/ 408594 w 648206"/>
                <a:gd name="connsiteY3" fmla="*/ 12531 h 648206"/>
                <a:gd name="connsiteX4" fmla="*/ 363026 w 648206"/>
                <a:gd name="connsiteY4" fmla="*/ 0 h 648206"/>
                <a:gd name="connsiteX5" fmla="*/ 333027 w 648206"/>
                <a:gd name="connsiteY5" fmla="*/ 62277 h 648206"/>
                <a:gd name="connsiteX6" fmla="*/ 249486 w 648206"/>
                <a:gd name="connsiteY6" fmla="*/ 73289 h 648206"/>
                <a:gd name="connsiteX7" fmla="*/ 204677 w 648206"/>
                <a:gd name="connsiteY7" fmla="*/ 20506 h 648206"/>
                <a:gd name="connsiteX8" fmla="*/ 163666 w 648206"/>
                <a:gd name="connsiteY8" fmla="*/ 44049 h 648206"/>
                <a:gd name="connsiteX9" fmla="*/ 122654 w 648206"/>
                <a:gd name="connsiteY9" fmla="*/ 67593 h 648206"/>
                <a:gd name="connsiteX10" fmla="*/ 145818 w 648206"/>
                <a:gd name="connsiteY10" fmla="*/ 132907 h 648206"/>
                <a:gd name="connsiteX11" fmla="*/ 94174 w 648206"/>
                <a:gd name="connsiteY11" fmla="*/ 199740 h 648206"/>
                <a:gd name="connsiteX12" fmla="*/ 25063 w 648206"/>
                <a:gd name="connsiteY12" fmla="*/ 194044 h 648206"/>
                <a:gd name="connsiteX13" fmla="*/ 12531 w 648206"/>
                <a:gd name="connsiteY13" fmla="*/ 239612 h 648206"/>
                <a:gd name="connsiteX14" fmla="*/ 0 w 648206"/>
                <a:gd name="connsiteY14" fmla="*/ 285181 h 648206"/>
                <a:gd name="connsiteX15" fmla="*/ 62277 w 648206"/>
                <a:gd name="connsiteY15" fmla="*/ 315179 h 648206"/>
                <a:gd name="connsiteX16" fmla="*/ 73289 w 648206"/>
                <a:gd name="connsiteY16" fmla="*/ 398721 h 648206"/>
                <a:gd name="connsiteX17" fmla="*/ 20506 w 648206"/>
                <a:gd name="connsiteY17" fmla="*/ 443530 h 648206"/>
                <a:gd name="connsiteX18" fmla="*/ 44050 w 648206"/>
                <a:gd name="connsiteY18" fmla="*/ 484541 h 648206"/>
                <a:gd name="connsiteX19" fmla="*/ 67593 w 648206"/>
                <a:gd name="connsiteY19" fmla="*/ 525552 h 648206"/>
                <a:gd name="connsiteX20" fmla="*/ 132907 w 648206"/>
                <a:gd name="connsiteY20" fmla="*/ 502388 h 648206"/>
                <a:gd name="connsiteX21" fmla="*/ 199741 w 648206"/>
                <a:gd name="connsiteY21" fmla="*/ 554032 h 648206"/>
                <a:gd name="connsiteX22" fmla="*/ 194045 w 648206"/>
                <a:gd name="connsiteY22" fmla="*/ 623144 h 648206"/>
                <a:gd name="connsiteX23" fmla="*/ 239613 w 648206"/>
                <a:gd name="connsiteY23" fmla="*/ 635675 h 648206"/>
                <a:gd name="connsiteX24" fmla="*/ 285181 w 648206"/>
                <a:gd name="connsiteY24" fmla="*/ 648206 h 648206"/>
                <a:gd name="connsiteX25" fmla="*/ 315179 w 648206"/>
                <a:gd name="connsiteY25" fmla="*/ 585930 h 648206"/>
                <a:gd name="connsiteX26" fmla="*/ 398721 w 648206"/>
                <a:gd name="connsiteY26" fmla="*/ 574918 h 648206"/>
                <a:gd name="connsiteX27" fmla="*/ 443530 w 648206"/>
                <a:gd name="connsiteY27" fmla="*/ 627701 h 648206"/>
                <a:gd name="connsiteX28" fmla="*/ 484541 w 648206"/>
                <a:gd name="connsiteY28" fmla="*/ 604157 h 648206"/>
                <a:gd name="connsiteX29" fmla="*/ 525552 w 648206"/>
                <a:gd name="connsiteY29" fmla="*/ 580614 h 648206"/>
                <a:gd name="connsiteX30" fmla="*/ 502389 w 648206"/>
                <a:gd name="connsiteY30" fmla="*/ 515299 h 648206"/>
                <a:gd name="connsiteX31" fmla="*/ 554032 w 648206"/>
                <a:gd name="connsiteY31" fmla="*/ 448466 h 648206"/>
                <a:gd name="connsiteX32" fmla="*/ 623144 w 648206"/>
                <a:gd name="connsiteY32" fmla="*/ 454162 h 648206"/>
                <a:gd name="connsiteX33" fmla="*/ 635675 w 648206"/>
                <a:gd name="connsiteY33" fmla="*/ 408594 h 648206"/>
                <a:gd name="connsiteX34" fmla="*/ 648207 w 648206"/>
                <a:gd name="connsiteY34" fmla="*/ 363026 h 648206"/>
                <a:gd name="connsiteX35" fmla="*/ 585930 w 648206"/>
                <a:gd name="connsiteY35" fmla="*/ 333027 h 648206"/>
                <a:gd name="connsiteX36" fmla="*/ 574918 w 648206"/>
                <a:gd name="connsiteY36" fmla="*/ 249485 h 648206"/>
                <a:gd name="connsiteX37" fmla="*/ 627701 w 648206"/>
                <a:gd name="connsiteY37" fmla="*/ 204677 h 648206"/>
                <a:gd name="connsiteX38" fmla="*/ 604158 w 648206"/>
                <a:gd name="connsiteY38" fmla="*/ 163666 h 648206"/>
                <a:gd name="connsiteX39" fmla="*/ 580614 w 648206"/>
                <a:gd name="connsiteY39" fmla="*/ 122654 h 648206"/>
                <a:gd name="connsiteX40" fmla="*/ 515300 w 648206"/>
                <a:gd name="connsiteY40" fmla="*/ 145818 h 648206"/>
                <a:gd name="connsiteX41" fmla="*/ 412771 w 648206"/>
                <a:gd name="connsiteY41" fmla="*/ 478465 h 648206"/>
                <a:gd name="connsiteX42" fmla="*/ 170501 w 648206"/>
                <a:gd name="connsiteY42" fmla="*/ 412771 h 648206"/>
                <a:gd name="connsiteX43" fmla="*/ 236195 w 648206"/>
                <a:gd name="connsiteY43" fmla="*/ 170501 h 648206"/>
                <a:gd name="connsiteX44" fmla="*/ 478465 w 648206"/>
                <a:gd name="connsiteY44" fmla="*/ 236195 h 648206"/>
                <a:gd name="connsiteX45" fmla="*/ 412771 w 648206"/>
                <a:gd name="connsiteY45" fmla="*/ 478465 h 64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48206" h="648206">
                  <a:moveTo>
                    <a:pt x="515300" y="145818"/>
                  </a:moveTo>
                  <a:cubicBezTo>
                    <a:pt x="495553" y="124933"/>
                    <a:pt x="473149" y="107465"/>
                    <a:pt x="448466" y="94174"/>
                  </a:cubicBezTo>
                  <a:lnTo>
                    <a:pt x="454162" y="25063"/>
                  </a:lnTo>
                  <a:lnTo>
                    <a:pt x="408594" y="12531"/>
                  </a:lnTo>
                  <a:lnTo>
                    <a:pt x="363026" y="0"/>
                  </a:lnTo>
                  <a:lnTo>
                    <a:pt x="333027" y="62277"/>
                  </a:lnTo>
                  <a:cubicBezTo>
                    <a:pt x="304927" y="61137"/>
                    <a:pt x="276826" y="64935"/>
                    <a:pt x="249486" y="73289"/>
                  </a:cubicBezTo>
                  <a:lnTo>
                    <a:pt x="204677" y="20506"/>
                  </a:lnTo>
                  <a:lnTo>
                    <a:pt x="163666" y="44049"/>
                  </a:lnTo>
                  <a:lnTo>
                    <a:pt x="122654" y="67593"/>
                  </a:lnTo>
                  <a:lnTo>
                    <a:pt x="145818" y="132907"/>
                  </a:lnTo>
                  <a:cubicBezTo>
                    <a:pt x="124933" y="152653"/>
                    <a:pt x="107465" y="175058"/>
                    <a:pt x="94174" y="199740"/>
                  </a:cubicBezTo>
                  <a:lnTo>
                    <a:pt x="25063" y="194044"/>
                  </a:lnTo>
                  <a:lnTo>
                    <a:pt x="12531" y="239612"/>
                  </a:lnTo>
                  <a:lnTo>
                    <a:pt x="0" y="285181"/>
                  </a:lnTo>
                  <a:lnTo>
                    <a:pt x="62277" y="315179"/>
                  </a:lnTo>
                  <a:cubicBezTo>
                    <a:pt x="61138" y="343280"/>
                    <a:pt x="64935" y="371380"/>
                    <a:pt x="73289" y="398721"/>
                  </a:cubicBezTo>
                  <a:lnTo>
                    <a:pt x="20506" y="443530"/>
                  </a:lnTo>
                  <a:lnTo>
                    <a:pt x="44050" y="484541"/>
                  </a:lnTo>
                  <a:lnTo>
                    <a:pt x="67593" y="525552"/>
                  </a:lnTo>
                  <a:lnTo>
                    <a:pt x="132907" y="502388"/>
                  </a:lnTo>
                  <a:cubicBezTo>
                    <a:pt x="152653" y="523274"/>
                    <a:pt x="175058" y="540742"/>
                    <a:pt x="199741" y="554032"/>
                  </a:cubicBezTo>
                  <a:lnTo>
                    <a:pt x="194045" y="623144"/>
                  </a:lnTo>
                  <a:lnTo>
                    <a:pt x="239613" y="635675"/>
                  </a:lnTo>
                  <a:lnTo>
                    <a:pt x="285181" y="648206"/>
                  </a:lnTo>
                  <a:lnTo>
                    <a:pt x="315179" y="585930"/>
                  </a:lnTo>
                  <a:cubicBezTo>
                    <a:pt x="343280" y="587069"/>
                    <a:pt x="371380" y="583272"/>
                    <a:pt x="398721" y="574918"/>
                  </a:cubicBezTo>
                  <a:lnTo>
                    <a:pt x="443530" y="627701"/>
                  </a:lnTo>
                  <a:lnTo>
                    <a:pt x="484541" y="604157"/>
                  </a:lnTo>
                  <a:lnTo>
                    <a:pt x="525552" y="580614"/>
                  </a:lnTo>
                  <a:lnTo>
                    <a:pt x="502389" y="515299"/>
                  </a:lnTo>
                  <a:cubicBezTo>
                    <a:pt x="523274" y="495553"/>
                    <a:pt x="540742" y="473149"/>
                    <a:pt x="554032" y="448466"/>
                  </a:cubicBezTo>
                  <a:lnTo>
                    <a:pt x="623144" y="454162"/>
                  </a:lnTo>
                  <a:lnTo>
                    <a:pt x="635675" y="408594"/>
                  </a:lnTo>
                  <a:lnTo>
                    <a:pt x="648207" y="363026"/>
                  </a:lnTo>
                  <a:lnTo>
                    <a:pt x="585930" y="333027"/>
                  </a:lnTo>
                  <a:cubicBezTo>
                    <a:pt x="587069" y="304927"/>
                    <a:pt x="583272" y="276826"/>
                    <a:pt x="574918" y="249485"/>
                  </a:cubicBezTo>
                  <a:lnTo>
                    <a:pt x="627701" y="204677"/>
                  </a:lnTo>
                  <a:lnTo>
                    <a:pt x="604158" y="163666"/>
                  </a:lnTo>
                  <a:lnTo>
                    <a:pt x="580614" y="122654"/>
                  </a:lnTo>
                  <a:lnTo>
                    <a:pt x="515300" y="145818"/>
                  </a:lnTo>
                  <a:close/>
                  <a:moveTo>
                    <a:pt x="412771" y="478465"/>
                  </a:moveTo>
                  <a:cubicBezTo>
                    <a:pt x="327711" y="527451"/>
                    <a:pt x="219107" y="497832"/>
                    <a:pt x="170501" y="412771"/>
                  </a:cubicBezTo>
                  <a:cubicBezTo>
                    <a:pt x="121515" y="327711"/>
                    <a:pt x="151134" y="219107"/>
                    <a:pt x="236195" y="170501"/>
                  </a:cubicBezTo>
                  <a:cubicBezTo>
                    <a:pt x="321256" y="121515"/>
                    <a:pt x="429859" y="151134"/>
                    <a:pt x="478465" y="236195"/>
                  </a:cubicBezTo>
                  <a:cubicBezTo>
                    <a:pt x="527071" y="321255"/>
                    <a:pt x="497452" y="429480"/>
                    <a:pt x="412771" y="478465"/>
                  </a:cubicBezTo>
                  <a:close/>
                </a:path>
              </a:pathLst>
            </a:custGeom>
            <a:solidFill>
              <a:srgbClr val="FD7583"/>
            </a:solidFill>
            <a:ln w="37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2299970" y="2470150"/>
            <a:ext cx="7273925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在编程实验平台模拟机器人自动翻译，需要先设计舞台背景和人物角色。</a:t>
            </a:r>
          </a:p>
          <a:p>
            <a:pPr algn="l"/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（</a:t>
            </a:r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1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）小组讨论，选择合适的场景及人物角色。</a:t>
            </a:r>
          </a:p>
        </p:txBody>
      </p:sp>
      <p:pic>
        <p:nvPicPr>
          <p:cNvPr id="54" name="图片 18" descr="1"/>
          <p:cNvPicPr>
            <a:picLocks noChangeAspect="1"/>
          </p:cNvPicPr>
          <p:nvPr/>
        </p:nvPicPr>
        <p:blipFill>
          <a:blip r:embed="rId3"/>
          <a:srcRect b="5586"/>
          <a:stretch>
            <a:fillRect/>
          </a:stretch>
        </p:blipFill>
        <p:spPr>
          <a:xfrm>
            <a:off x="2756535" y="3201670"/>
            <a:ext cx="1825625" cy="1725295"/>
          </a:xfrm>
          <a:prstGeom prst="rect">
            <a:avLst/>
          </a:prstGeom>
        </p:spPr>
      </p:pic>
      <p:pic>
        <p:nvPicPr>
          <p:cNvPr id="55" name="图片 19" descr="2"/>
          <p:cNvPicPr>
            <a:picLocks noChangeAspect="1"/>
          </p:cNvPicPr>
          <p:nvPr/>
        </p:nvPicPr>
        <p:blipFill>
          <a:blip r:embed="rId4"/>
          <a:srcRect t="13993" b="13777"/>
          <a:stretch>
            <a:fillRect/>
          </a:stretch>
        </p:blipFill>
        <p:spPr>
          <a:xfrm>
            <a:off x="6437630" y="3201670"/>
            <a:ext cx="1761490" cy="167322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2467610" y="5095875"/>
            <a:ext cx="6530340" cy="29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chemeClr val="bg1"/>
                </a:solidFill>
                <a:latin typeface="Times New Roman" panose="02020603050405020304"/>
                <a:ea typeface="宋体" panose="02010600030101010101" pitchFamily="2" charset="-122"/>
                <a:sym typeface="Wingdings 2" panose="05020102010507070707" charset="0"/>
              </a:rPr>
              <a:t></a:t>
            </a:r>
            <a:r>
              <a:rPr lang="zh-CN" altLang="en-US" sz="1600">
                <a:solidFill>
                  <a:schemeClr val="bg1"/>
                </a:solidFill>
                <a:latin typeface="Times New Roman" panose="02020603050405020304"/>
                <a:ea typeface="宋体" panose="02010600030101010101" pitchFamily="2" charset="-122"/>
              </a:rPr>
              <a:t>科技馆餐厅的点餐机器人 </a:t>
            </a:r>
            <a:r>
              <a:rPr lang="en-US" altLang="zh-CN" sz="1600">
                <a:solidFill>
                  <a:schemeClr val="bg1"/>
                </a:solidFill>
                <a:latin typeface="Times New Roman" panose="02020603050405020304"/>
                <a:ea typeface="宋体" panose="02010600030101010101" pitchFamily="2" charset="-122"/>
              </a:rPr>
              <a:t>                     </a:t>
            </a:r>
            <a:r>
              <a:rPr lang="en-US" altLang="zh-CN" sz="1600">
                <a:solidFill>
                  <a:schemeClr val="bg1"/>
                </a:solidFill>
                <a:latin typeface="Times New Roman" panose="02020603050405020304"/>
                <a:ea typeface="宋体" panose="02010600030101010101" pitchFamily="2" charset="-122"/>
                <a:sym typeface="Wingdings 2" panose="05020102010507070707" charset="0"/>
              </a:rPr>
              <a:t></a:t>
            </a:r>
            <a:r>
              <a:rPr lang="en-US" altLang="zh-CN" sz="1600">
                <a:solidFill>
                  <a:schemeClr val="bg1"/>
                </a:solidFill>
                <a:latin typeface="Times New Roman" panose="02020603050405020304"/>
                <a:ea typeface="宋体" panose="02010600030101010101" pitchFamily="2" charset="-122"/>
              </a:rPr>
              <a:t> </a:t>
            </a:r>
            <a:r>
              <a:rPr lang="zh-CN" altLang="en-US" sz="1600">
                <a:solidFill>
                  <a:schemeClr val="bg1"/>
                </a:solidFill>
                <a:latin typeface="Times New Roman" panose="02020603050405020304"/>
                <a:ea typeface="宋体" panose="02010600030101010101" pitchFamily="2" charset="-122"/>
              </a:rPr>
              <a:t>科技馆展厅的解说机器人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 bwMode="auto">
          <a:xfrm>
            <a:off x="956310" y="1381125"/>
            <a:ext cx="2277110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1.</a:t>
            </a: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舞台设计</a:t>
            </a:r>
          </a:p>
        </p:txBody>
      </p:sp>
      <p:grpSp>
        <p:nvGrpSpPr>
          <p:cNvPr id="505" name="组合 504"/>
          <p:cNvGrpSpPr/>
          <p:nvPr/>
        </p:nvGrpSpPr>
        <p:grpSpPr>
          <a:xfrm>
            <a:off x="1236980" y="2076450"/>
            <a:ext cx="9145905" cy="3865880"/>
            <a:chOff x="5061" y="3270"/>
            <a:chExt cx="9202" cy="4260"/>
          </a:xfrm>
        </p:grpSpPr>
        <p:sp>
          <p:nvSpPr>
            <p:cNvPr id="16" name="任意多边形 15"/>
            <p:cNvSpPr/>
            <p:nvPr/>
          </p:nvSpPr>
          <p:spPr>
            <a:xfrm>
              <a:off x="5435" y="3270"/>
              <a:ext cx="8828" cy="4260"/>
            </a:xfrm>
            <a:custGeom>
              <a:avLst/>
              <a:gdLst>
                <a:gd name="connsiteX0" fmla="*/ 8 w 8828"/>
                <a:gd name="connsiteY0" fmla="*/ 590 h 4260"/>
                <a:gd name="connsiteX1" fmla="*/ 598 w 8828"/>
                <a:gd name="connsiteY1" fmla="*/ 0 h 4260"/>
                <a:gd name="connsiteX2" fmla="*/ 8238 w 8828"/>
                <a:gd name="connsiteY2" fmla="*/ 0 h 4260"/>
                <a:gd name="connsiteX3" fmla="*/ 8828 w 8828"/>
                <a:gd name="connsiteY3" fmla="*/ 590 h 4260"/>
                <a:gd name="connsiteX4" fmla="*/ 8828 w 8828"/>
                <a:gd name="connsiteY4" fmla="*/ 3670 h 4260"/>
                <a:gd name="connsiteX5" fmla="*/ 8238 w 8828"/>
                <a:gd name="connsiteY5" fmla="*/ 4260 h 4260"/>
                <a:gd name="connsiteX6" fmla="*/ 598 w 8828"/>
                <a:gd name="connsiteY6" fmla="*/ 4260 h 4260"/>
                <a:gd name="connsiteX7" fmla="*/ 8 w 8828"/>
                <a:gd name="connsiteY7" fmla="*/ 3670 h 4260"/>
                <a:gd name="connsiteX8" fmla="*/ 0 w 8828"/>
                <a:gd name="connsiteY8" fmla="*/ 1803 h 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28" h="4260">
                  <a:moveTo>
                    <a:pt x="8" y="590"/>
                  </a:moveTo>
                  <a:cubicBezTo>
                    <a:pt x="8" y="264"/>
                    <a:pt x="272" y="0"/>
                    <a:pt x="598" y="0"/>
                  </a:cubicBezTo>
                  <a:lnTo>
                    <a:pt x="8238" y="0"/>
                  </a:lnTo>
                  <a:cubicBezTo>
                    <a:pt x="8564" y="0"/>
                    <a:pt x="8828" y="264"/>
                    <a:pt x="8828" y="590"/>
                  </a:cubicBezTo>
                  <a:lnTo>
                    <a:pt x="8828" y="3670"/>
                  </a:lnTo>
                  <a:cubicBezTo>
                    <a:pt x="8828" y="3996"/>
                    <a:pt x="8564" y="4260"/>
                    <a:pt x="8238" y="4260"/>
                  </a:cubicBezTo>
                  <a:lnTo>
                    <a:pt x="598" y="4260"/>
                  </a:lnTo>
                  <a:cubicBezTo>
                    <a:pt x="272" y="4260"/>
                    <a:pt x="8" y="3996"/>
                    <a:pt x="8" y="3670"/>
                  </a:cubicBezTo>
                  <a:lnTo>
                    <a:pt x="0" y="1803"/>
                  </a:lnTo>
                </a:path>
              </a:pathLst>
            </a:custGeom>
            <a:noFill/>
            <a:ln w="88900">
              <a:solidFill>
                <a:srgbClr val="FEE9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5368" y="4904"/>
              <a:ext cx="136" cy="170"/>
            </a:xfrm>
            <a:prstGeom prst="triangle">
              <a:avLst/>
            </a:prstGeom>
            <a:solidFill>
              <a:srgbClr val="32AE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5374" y="3859"/>
              <a:ext cx="136" cy="60"/>
            </a:xfrm>
            <a:custGeom>
              <a:avLst/>
              <a:gdLst>
                <a:gd name="adj" fmla="val 16667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7" h="60">
                  <a:moveTo>
                    <a:pt x="0" y="0"/>
                  </a:moveTo>
                  <a:lnTo>
                    <a:pt x="147" y="0"/>
                  </a:lnTo>
                  <a:lnTo>
                    <a:pt x="147" y="0"/>
                  </a:lnTo>
                  <a:cubicBezTo>
                    <a:pt x="140" y="34"/>
                    <a:pt x="110" y="60"/>
                    <a:pt x="73" y="60"/>
                  </a:cubicBezTo>
                  <a:cubicBezTo>
                    <a:pt x="37" y="60"/>
                    <a:pt x="7" y="34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AE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504" name="组合 503"/>
            <p:cNvGrpSpPr/>
            <p:nvPr/>
          </p:nvGrpSpPr>
          <p:grpSpPr>
            <a:xfrm>
              <a:off x="12572" y="6901"/>
              <a:ext cx="1368" cy="559"/>
              <a:chOff x="12658" y="8758"/>
              <a:chExt cx="1368" cy="559"/>
            </a:xfrm>
          </p:grpSpPr>
          <p:grpSp>
            <p:nvGrpSpPr>
              <p:cNvPr id="127" name="图形 4"/>
              <p:cNvGrpSpPr/>
              <p:nvPr/>
            </p:nvGrpSpPr>
            <p:grpSpPr>
              <a:xfrm>
                <a:off x="12658" y="9039"/>
                <a:ext cx="1270" cy="278"/>
                <a:chOff x="6094100" y="6174858"/>
                <a:chExt cx="2988888" cy="653142"/>
              </a:xfrm>
            </p:grpSpPr>
            <p:sp>
              <p:nvSpPr>
                <p:cNvPr id="128" name="任意多边形: 形状 127"/>
                <p:cNvSpPr/>
                <p:nvPr/>
              </p:nvSpPr>
              <p:spPr>
                <a:xfrm>
                  <a:off x="6185616" y="6221185"/>
                  <a:ext cx="2856360" cy="576056"/>
                </a:xfrm>
                <a:custGeom>
                  <a:avLst/>
                  <a:gdLst>
                    <a:gd name="connsiteX0" fmla="*/ 0 w 2856360"/>
                    <a:gd name="connsiteY0" fmla="*/ 380 h 576056"/>
                    <a:gd name="connsiteX1" fmla="*/ 20126 w 2856360"/>
                    <a:gd name="connsiteY1" fmla="*/ 555931 h 576056"/>
                    <a:gd name="connsiteX2" fmla="*/ 2436755 w 2856360"/>
                    <a:gd name="connsiteY2" fmla="*/ 576057 h 576056"/>
                    <a:gd name="connsiteX3" fmla="*/ 2659659 w 2856360"/>
                    <a:gd name="connsiteY3" fmla="*/ 555931 h 576056"/>
                    <a:gd name="connsiteX4" fmla="*/ 2856361 w 2856360"/>
                    <a:gd name="connsiteY4" fmla="*/ 434036 h 576056"/>
                    <a:gd name="connsiteX5" fmla="*/ 2856361 w 2856360"/>
                    <a:gd name="connsiteY5" fmla="*/ 247587 h 576056"/>
                    <a:gd name="connsiteX6" fmla="*/ 2801679 w 2856360"/>
                    <a:gd name="connsiteY6" fmla="*/ 93415 h 576056"/>
                    <a:gd name="connsiteX7" fmla="*/ 2623204 w 2856360"/>
                    <a:gd name="connsiteY7" fmla="*/ 0 h 576056"/>
                    <a:gd name="connsiteX8" fmla="*/ 0 w 2856360"/>
                    <a:gd name="connsiteY8" fmla="*/ 0 h 57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56360" h="576056">
                      <a:moveTo>
                        <a:pt x="0" y="380"/>
                      </a:moveTo>
                      <a:cubicBezTo>
                        <a:pt x="0" y="380"/>
                        <a:pt x="125692" y="316698"/>
                        <a:pt x="20126" y="555931"/>
                      </a:cubicBezTo>
                      <a:lnTo>
                        <a:pt x="2436755" y="576057"/>
                      </a:lnTo>
                      <a:lnTo>
                        <a:pt x="2659659" y="555931"/>
                      </a:lnTo>
                      <a:lnTo>
                        <a:pt x="2856361" y="434036"/>
                      </a:lnTo>
                      <a:lnTo>
                        <a:pt x="2856361" y="247587"/>
                      </a:lnTo>
                      <a:lnTo>
                        <a:pt x="2801679" y="93415"/>
                      </a:lnTo>
                      <a:lnTo>
                        <a:pt x="262320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>
                <a:xfrm>
                  <a:off x="6094100" y="6174858"/>
                  <a:ext cx="2988888" cy="653142"/>
                </a:xfrm>
                <a:custGeom>
                  <a:avLst/>
                  <a:gdLst>
                    <a:gd name="connsiteX0" fmla="*/ 2641432 w 2988888"/>
                    <a:gd name="connsiteY0" fmla="*/ 653143 h 653142"/>
                    <a:gd name="connsiteX1" fmla="*/ 30758 w 2988888"/>
                    <a:gd name="connsiteY1" fmla="*/ 653143 h 653142"/>
                    <a:gd name="connsiteX2" fmla="*/ 0 w 2988888"/>
                    <a:gd name="connsiteY2" fmla="*/ 622385 h 653142"/>
                    <a:gd name="connsiteX3" fmla="*/ 30758 w 2988888"/>
                    <a:gd name="connsiteY3" fmla="*/ 591626 h 653142"/>
                    <a:gd name="connsiteX4" fmla="*/ 2641432 w 2988888"/>
                    <a:gd name="connsiteY4" fmla="*/ 591626 h 653142"/>
                    <a:gd name="connsiteX5" fmla="*/ 2927371 w 2988888"/>
                    <a:gd name="connsiteY5" fmla="*/ 326571 h 653142"/>
                    <a:gd name="connsiteX6" fmla="*/ 2641432 w 2988888"/>
                    <a:gd name="connsiteY6" fmla="*/ 61517 h 653142"/>
                    <a:gd name="connsiteX7" fmla="*/ 30758 w 2988888"/>
                    <a:gd name="connsiteY7" fmla="*/ 61517 h 653142"/>
                    <a:gd name="connsiteX8" fmla="*/ 0 w 2988888"/>
                    <a:gd name="connsiteY8" fmla="*/ 30758 h 653142"/>
                    <a:gd name="connsiteX9" fmla="*/ 30758 w 2988888"/>
                    <a:gd name="connsiteY9" fmla="*/ 0 h 653142"/>
                    <a:gd name="connsiteX10" fmla="*/ 2641432 w 2988888"/>
                    <a:gd name="connsiteY10" fmla="*/ 0 h 653142"/>
                    <a:gd name="connsiteX11" fmla="*/ 2988888 w 2988888"/>
                    <a:gd name="connsiteY11" fmla="*/ 326951 h 653142"/>
                    <a:gd name="connsiteX12" fmla="*/ 2641432 w 2988888"/>
                    <a:gd name="connsiteY12" fmla="*/ 653143 h 653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88888" h="653142">
                      <a:moveTo>
                        <a:pt x="2641432" y="653143"/>
                      </a:moveTo>
                      <a:lnTo>
                        <a:pt x="30758" y="653143"/>
                      </a:lnTo>
                      <a:cubicBezTo>
                        <a:pt x="13670" y="653143"/>
                        <a:pt x="0" y="639473"/>
                        <a:pt x="0" y="622385"/>
                      </a:cubicBezTo>
                      <a:cubicBezTo>
                        <a:pt x="0" y="605296"/>
                        <a:pt x="13670" y="591626"/>
                        <a:pt x="30758" y="591626"/>
                      </a:cubicBezTo>
                      <a:lnTo>
                        <a:pt x="2641432" y="591626"/>
                      </a:lnTo>
                      <a:cubicBezTo>
                        <a:pt x="2799021" y="591626"/>
                        <a:pt x="2927371" y="472769"/>
                        <a:pt x="2927371" y="326571"/>
                      </a:cubicBezTo>
                      <a:cubicBezTo>
                        <a:pt x="2927371" y="180374"/>
                        <a:pt x="2799021" y="61517"/>
                        <a:pt x="2641432" y="61517"/>
                      </a:cubicBezTo>
                      <a:lnTo>
                        <a:pt x="30758" y="61517"/>
                      </a:lnTo>
                      <a:cubicBezTo>
                        <a:pt x="13670" y="61517"/>
                        <a:pt x="0" y="47846"/>
                        <a:pt x="0" y="30758"/>
                      </a:cubicBezTo>
                      <a:cubicBezTo>
                        <a:pt x="0" y="13670"/>
                        <a:pt x="13670" y="0"/>
                        <a:pt x="30758" y="0"/>
                      </a:cubicBezTo>
                      <a:lnTo>
                        <a:pt x="2641432" y="0"/>
                      </a:lnTo>
                      <a:cubicBezTo>
                        <a:pt x="2832817" y="0"/>
                        <a:pt x="2988888" y="146577"/>
                        <a:pt x="2988888" y="326951"/>
                      </a:cubicBezTo>
                      <a:cubicBezTo>
                        <a:pt x="2988888" y="506566"/>
                        <a:pt x="2833197" y="653143"/>
                        <a:pt x="2641432" y="653143"/>
                      </a:cubicBezTo>
                      <a:close/>
                    </a:path>
                  </a:pathLst>
                </a:custGeom>
                <a:solidFill>
                  <a:srgbClr val="32AED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6214096" y="6494214"/>
                  <a:ext cx="1294893" cy="13670"/>
                </a:xfrm>
                <a:custGeom>
                  <a:avLst/>
                  <a:gdLst>
                    <a:gd name="connsiteX0" fmla="*/ 6835 w 1294893"/>
                    <a:gd name="connsiteY0" fmla="*/ 13671 h 13670"/>
                    <a:gd name="connsiteX1" fmla="*/ 1288059 w 1294893"/>
                    <a:gd name="connsiteY1" fmla="*/ 13671 h 13670"/>
                    <a:gd name="connsiteX2" fmla="*/ 1294894 w 1294893"/>
                    <a:gd name="connsiteY2" fmla="*/ 6835 h 13670"/>
                    <a:gd name="connsiteX3" fmla="*/ 1288059 w 1294893"/>
                    <a:gd name="connsiteY3" fmla="*/ 0 h 13670"/>
                    <a:gd name="connsiteX4" fmla="*/ 6835 w 1294893"/>
                    <a:gd name="connsiteY4" fmla="*/ 0 h 13670"/>
                    <a:gd name="connsiteX5" fmla="*/ 0 w 1294893"/>
                    <a:gd name="connsiteY5" fmla="*/ 6835 h 13670"/>
                    <a:gd name="connsiteX6" fmla="*/ 6835 w 1294893"/>
                    <a:gd name="connsiteY6" fmla="*/ 13671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94893" h="13670">
                      <a:moveTo>
                        <a:pt x="6835" y="13671"/>
                      </a:moveTo>
                      <a:lnTo>
                        <a:pt x="1288059" y="13671"/>
                      </a:lnTo>
                      <a:cubicBezTo>
                        <a:pt x="1291856" y="13671"/>
                        <a:pt x="1294894" y="10633"/>
                        <a:pt x="1294894" y="6835"/>
                      </a:cubicBezTo>
                      <a:cubicBezTo>
                        <a:pt x="1294894" y="3038"/>
                        <a:pt x="1291856" y="0"/>
                        <a:pt x="1288059" y="0"/>
                      </a:cubicBezTo>
                      <a:lnTo>
                        <a:pt x="6835" y="0"/>
                      </a:lnTo>
                      <a:cubicBezTo>
                        <a:pt x="3038" y="0"/>
                        <a:pt x="0" y="3038"/>
                        <a:pt x="0" y="6835"/>
                      </a:cubicBezTo>
                      <a:cubicBezTo>
                        <a:pt x="0" y="10633"/>
                        <a:pt x="3418" y="13671"/>
                        <a:pt x="6835" y="13671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7676073" y="6494214"/>
                  <a:ext cx="1258439" cy="13670"/>
                </a:xfrm>
                <a:custGeom>
                  <a:avLst/>
                  <a:gdLst>
                    <a:gd name="connsiteX0" fmla="*/ 6835 w 1258439"/>
                    <a:gd name="connsiteY0" fmla="*/ 13671 h 13670"/>
                    <a:gd name="connsiteX1" fmla="*/ 1251604 w 1258439"/>
                    <a:gd name="connsiteY1" fmla="*/ 13671 h 13670"/>
                    <a:gd name="connsiteX2" fmla="*/ 1258439 w 1258439"/>
                    <a:gd name="connsiteY2" fmla="*/ 6835 h 13670"/>
                    <a:gd name="connsiteX3" fmla="*/ 1251604 w 1258439"/>
                    <a:gd name="connsiteY3" fmla="*/ 0 h 13670"/>
                    <a:gd name="connsiteX4" fmla="*/ 6835 w 1258439"/>
                    <a:gd name="connsiteY4" fmla="*/ 0 h 13670"/>
                    <a:gd name="connsiteX5" fmla="*/ 0 w 1258439"/>
                    <a:gd name="connsiteY5" fmla="*/ 6835 h 13670"/>
                    <a:gd name="connsiteX6" fmla="*/ 6835 w 1258439"/>
                    <a:gd name="connsiteY6" fmla="*/ 13671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8439" h="13670">
                      <a:moveTo>
                        <a:pt x="6835" y="13671"/>
                      </a:moveTo>
                      <a:lnTo>
                        <a:pt x="1251604" y="13671"/>
                      </a:lnTo>
                      <a:cubicBezTo>
                        <a:pt x="1255401" y="13671"/>
                        <a:pt x="1258439" y="10633"/>
                        <a:pt x="1258439" y="6835"/>
                      </a:cubicBezTo>
                      <a:cubicBezTo>
                        <a:pt x="1258439" y="3038"/>
                        <a:pt x="1255401" y="0"/>
                        <a:pt x="1251604" y="0"/>
                      </a:cubicBezTo>
                      <a:lnTo>
                        <a:pt x="6835" y="0"/>
                      </a:lnTo>
                      <a:cubicBezTo>
                        <a:pt x="3038" y="0"/>
                        <a:pt x="0" y="3038"/>
                        <a:pt x="0" y="6835"/>
                      </a:cubicBezTo>
                      <a:cubicBezTo>
                        <a:pt x="0" y="10633"/>
                        <a:pt x="3038" y="13671"/>
                        <a:pt x="6835" y="13671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>
                <a:xfrm>
                  <a:off x="8248712" y="6616868"/>
                  <a:ext cx="652383" cy="13670"/>
                </a:xfrm>
                <a:custGeom>
                  <a:avLst/>
                  <a:gdLst>
                    <a:gd name="connsiteX0" fmla="*/ 6835 w 652383"/>
                    <a:gd name="connsiteY0" fmla="*/ 13670 h 13670"/>
                    <a:gd name="connsiteX1" fmla="*/ 645548 w 652383"/>
                    <a:gd name="connsiteY1" fmla="*/ 13670 h 13670"/>
                    <a:gd name="connsiteX2" fmla="*/ 652383 w 652383"/>
                    <a:gd name="connsiteY2" fmla="*/ 6835 h 13670"/>
                    <a:gd name="connsiteX3" fmla="*/ 645548 w 652383"/>
                    <a:gd name="connsiteY3" fmla="*/ 0 h 13670"/>
                    <a:gd name="connsiteX4" fmla="*/ 6835 w 652383"/>
                    <a:gd name="connsiteY4" fmla="*/ 0 h 13670"/>
                    <a:gd name="connsiteX5" fmla="*/ 0 w 652383"/>
                    <a:gd name="connsiteY5" fmla="*/ 6835 h 13670"/>
                    <a:gd name="connsiteX6" fmla="*/ 6835 w 652383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2383" h="13670">
                      <a:moveTo>
                        <a:pt x="6835" y="13670"/>
                      </a:moveTo>
                      <a:lnTo>
                        <a:pt x="645548" y="13670"/>
                      </a:lnTo>
                      <a:cubicBezTo>
                        <a:pt x="649345" y="13670"/>
                        <a:pt x="652383" y="10633"/>
                        <a:pt x="652383" y="6835"/>
                      </a:cubicBezTo>
                      <a:cubicBezTo>
                        <a:pt x="652383" y="3038"/>
                        <a:pt x="649345" y="0"/>
                        <a:pt x="645548" y="0"/>
                      </a:cubicBezTo>
                      <a:lnTo>
                        <a:pt x="6835" y="0"/>
                      </a:lnTo>
                      <a:cubicBezTo>
                        <a:pt x="3038" y="0"/>
                        <a:pt x="0" y="3038"/>
                        <a:pt x="0" y="6835"/>
                      </a:cubicBezTo>
                      <a:cubicBezTo>
                        <a:pt x="0" y="10633"/>
                        <a:pt x="3038" y="13670"/>
                        <a:pt x="6835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6214096" y="6616868"/>
                  <a:ext cx="1954492" cy="13670"/>
                </a:xfrm>
                <a:custGeom>
                  <a:avLst/>
                  <a:gdLst>
                    <a:gd name="connsiteX0" fmla="*/ 6835 w 1954492"/>
                    <a:gd name="connsiteY0" fmla="*/ 13670 h 13670"/>
                    <a:gd name="connsiteX1" fmla="*/ 1947657 w 1954492"/>
                    <a:gd name="connsiteY1" fmla="*/ 13670 h 13670"/>
                    <a:gd name="connsiteX2" fmla="*/ 1954492 w 1954492"/>
                    <a:gd name="connsiteY2" fmla="*/ 6835 h 13670"/>
                    <a:gd name="connsiteX3" fmla="*/ 1947657 w 1954492"/>
                    <a:gd name="connsiteY3" fmla="*/ 0 h 13670"/>
                    <a:gd name="connsiteX4" fmla="*/ 6835 w 1954492"/>
                    <a:gd name="connsiteY4" fmla="*/ 0 h 13670"/>
                    <a:gd name="connsiteX5" fmla="*/ 0 w 1954492"/>
                    <a:gd name="connsiteY5" fmla="*/ 6835 h 13670"/>
                    <a:gd name="connsiteX6" fmla="*/ 6835 w 1954492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54492" h="13670">
                      <a:moveTo>
                        <a:pt x="6835" y="13670"/>
                      </a:moveTo>
                      <a:lnTo>
                        <a:pt x="1947657" y="13670"/>
                      </a:lnTo>
                      <a:cubicBezTo>
                        <a:pt x="1951454" y="13670"/>
                        <a:pt x="1954492" y="10633"/>
                        <a:pt x="1954492" y="6835"/>
                      </a:cubicBezTo>
                      <a:cubicBezTo>
                        <a:pt x="1954492" y="3038"/>
                        <a:pt x="1951454" y="0"/>
                        <a:pt x="1947657" y="0"/>
                      </a:cubicBezTo>
                      <a:lnTo>
                        <a:pt x="6835" y="0"/>
                      </a:lnTo>
                      <a:cubicBezTo>
                        <a:pt x="3038" y="0"/>
                        <a:pt x="0" y="3038"/>
                        <a:pt x="0" y="6835"/>
                      </a:cubicBezTo>
                      <a:cubicBezTo>
                        <a:pt x="0" y="10633"/>
                        <a:pt x="3418" y="13670"/>
                        <a:pt x="6835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9" name="任意多边形: 形状 134"/>
                <p:cNvSpPr/>
                <p:nvPr/>
              </p:nvSpPr>
              <p:spPr>
                <a:xfrm>
                  <a:off x="6489099" y="6378395"/>
                  <a:ext cx="305231" cy="355811"/>
                </a:xfrm>
                <a:custGeom>
                  <a:avLst/>
                  <a:gdLst>
                    <a:gd name="connsiteX0" fmla="*/ 49670 w 305231"/>
                    <a:gd name="connsiteY0" fmla="*/ 0 h 355811"/>
                    <a:gd name="connsiteX1" fmla="*/ 14735 w 305231"/>
                    <a:gd name="connsiteY1" fmla="*/ 355811 h 355811"/>
                    <a:gd name="connsiteX2" fmla="*/ 81568 w 305231"/>
                    <a:gd name="connsiteY2" fmla="*/ 252523 h 355811"/>
                    <a:gd name="connsiteX3" fmla="*/ 155236 w 305231"/>
                    <a:gd name="connsiteY3" fmla="*/ 355811 h 355811"/>
                    <a:gd name="connsiteX4" fmla="*/ 305231 w 305231"/>
                    <a:gd name="connsiteY4" fmla="*/ 0 h 355811"/>
                    <a:gd name="connsiteX5" fmla="*/ 49670 w 305231"/>
                    <a:gd name="connsiteY5" fmla="*/ 0 h 355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5231" h="355811">
                      <a:moveTo>
                        <a:pt x="49670" y="0"/>
                      </a:moveTo>
                      <a:cubicBezTo>
                        <a:pt x="49670" y="0"/>
                        <a:pt x="-32732" y="204677"/>
                        <a:pt x="14735" y="355811"/>
                      </a:cubicBezTo>
                      <a:lnTo>
                        <a:pt x="81568" y="252523"/>
                      </a:lnTo>
                      <a:cubicBezTo>
                        <a:pt x="81568" y="252523"/>
                        <a:pt x="127136" y="307205"/>
                        <a:pt x="155236" y="355811"/>
                      </a:cubicBezTo>
                      <a:cubicBezTo>
                        <a:pt x="155236" y="355811"/>
                        <a:pt x="206121" y="18987"/>
                        <a:pt x="305231" y="0"/>
                      </a:cubicBezTo>
                      <a:lnTo>
                        <a:pt x="49670" y="0"/>
                      </a:lnTo>
                      <a:close/>
                    </a:path>
                  </a:pathLst>
                </a:custGeom>
                <a:solidFill>
                  <a:srgbClr val="7FC6A6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" name="任意多边形: 形状 135"/>
                <p:cNvSpPr/>
                <p:nvPr/>
              </p:nvSpPr>
              <p:spPr>
                <a:xfrm>
                  <a:off x="6214096" y="6371560"/>
                  <a:ext cx="2686619" cy="13670"/>
                </a:xfrm>
                <a:custGeom>
                  <a:avLst/>
                  <a:gdLst>
                    <a:gd name="connsiteX0" fmla="*/ 6835 w 2686619"/>
                    <a:gd name="connsiteY0" fmla="*/ 13670 h 13670"/>
                    <a:gd name="connsiteX1" fmla="*/ 2679785 w 2686619"/>
                    <a:gd name="connsiteY1" fmla="*/ 13670 h 13670"/>
                    <a:gd name="connsiteX2" fmla="*/ 2686620 w 2686619"/>
                    <a:gd name="connsiteY2" fmla="*/ 6835 h 13670"/>
                    <a:gd name="connsiteX3" fmla="*/ 2679785 w 2686619"/>
                    <a:gd name="connsiteY3" fmla="*/ 0 h 13670"/>
                    <a:gd name="connsiteX4" fmla="*/ 6835 w 2686619"/>
                    <a:gd name="connsiteY4" fmla="*/ 0 h 13670"/>
                    <a:gd name="connsiteX5" fmla="*/ 0 w 2686619"/>
                    <a:gd name="connsiteY5" fmla="*/ 6835 h 13670"/>
                    <a:gd name="connsiteX6" fmla="*/ 6835 w 2686619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86619" h="13670">
                      <a:moveTo>
                        <a:pt x="6835" y="13670"/>
                      </a:moveTo>
                      <a:lnTo>
                        <a:pt x="2679785" y="13670"/>
                      </a:lnTo>
                      <a:cubicBezTo>
                        <a:pt x="2683582" y="13670"/>
                        <a:pt x="2686620" y="10632"/>
                        <a:pt x="2686620" y="6835"/>
                      </a:cubicBezTo>
                      <a:cubicBezTo>
                        <a:pt x="2686620" y="3038"/>
                        <a:pt x="2683582" y="0"/>
                        <a:pt x="2679785" y="0"/>
                      </a:cubicBezTo>
                      <a:lnTo>
                        <a:pt x="6835" y="0"/>
                      </a:lnTo>
                      <a:cubicBezTo>
                        <a:pt x="3038" y="0"/>
                        <a:pt x="0" y="3038"/>
                        <a:pt x="0" y="6835"/>
                      </a:cubicBezTo>
                      <a:cubicBezTo>
                        <a:pt x="0" y="10632"/>
                        <a:pt x="3418" y="13670"/>
                        <a:pt x="6835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1" name="图形 4"/>
              <p:cNvGrpSpPr/>
              <p:nvPr/>
            </p:nvGrpSpPr>
            <p:grpSpPr>
              <a:xfrm>
                <a:off x="12756" y="8758"/>
                <a:ext cx="1270" cy="278"/>
                <a:chOff x="6325738" y="5520196"/>
                <a:chExt cx="2988888" cy="653142"/>
              </a:xfrm>
            </p:grpSpPr>
            <p:sp>
              <p:nvSpPr>
                <p:cNvPr id="22" name="任意多边形: 形状 137"/>
                <p:cNvSpPr/>
                <p:nvPr/>
              </p:nvSpPr>
              <p:spPr>
                <a:xfrm>
                  <a:off x="6366750" y="5566524"/>
                  <a:ext cx="2856360" cy="576056"/>
                </a:xfrm>
                <a:custGeom>
                  <a:avLst/>
                  <a:gdLst>
                    <a:gd name="connsiteX0" fmla="*/ 2856361 w 2856360"/>
                    <a:gd name="connsiteY0" fmla="*/ 380 h 576056"/>
                    <a:gd name="connsiteX1" fmla="*/ 2836235 w 2856360"/>
                    <a:gd name="connsiteY1" fmla="*/ 555931 h 576056"/>
                    <a:gd name="connsiteX2" fmla="*/ 419606 w 2856360"/>
                    <a:gd name="connsiteY2" fmla="*/ 576057 h 576056"/>
                    <a:gd name="connsiteX3" fmla="*/ 196702 w 2856360"/>
                    <a:gd name="connsiteY3" fmla="*/ 555931 h 576056"/>
                    <a:gd name="connsiteX4" fmla="*/ 0 w 2856360"/>
                    <a:gd name="connsiteY4" fmla="*/ 434036 h 576056"/>
                    <a:gd name="connsiteX5" fmla="*/ 0 w 2856360"/>
                    <a:gd name="connsiteY5" fmla="*/ 247587 h 576056"/>
                    <a:gd name="connsiteX6" fmla="*/ 54681 w 2856360"/>
                    <a:gd name="connsiteY6" fmla="*/ 93415 h 576056"/>
                    <a:gd name="connsiteX7" fmla="*/ 233156 w 2856360"/>
                    <a:gd name="connsiteY7" fmla="*/ 0 h 576056"/>
                    <a:gd name="connsiteX8" fmla="*/ 2856361 w 2856360"/>
                    <a:gd name="connsiteY8" fmla="*/ 0 h 57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56360" h="576056">
                      <a:moveTo>
                        <a:pt x="2856361" y="380"/>
                      </a:moveTo>
                      <a:cubicBezTo>
                        <a:pt x="2856361" y="380"/>
                        <a:pt x="2730668" y="316698"/>
                        <a:pt x="2836235" y="555931"/>
                      </a:cubicBezTo>
                      <a:lnTo>
                        <a:pt x="419606" y="576057"/>
                      </a:lnTo>
                      <a:lnTo>
                        <a:pt x="196702" y="555931"/>
                      </a:lnTo>
                      <a:lnTo>
                        <a:pt x="0" y="434036"/>
                      </a:lnTo>
                      <a:lnTo>
                        <a:pt x="0" y="247587"/>
                      </a:lnTo>
                      <a:lnTo>
                        <a:pt x="54681" y="93415"/>
                      </a:lnTo>
                      <a:lnTo>
                        <a:pt x="233156" y="0"/>
                      </a:lnTo>
                      <a:lnTo>
                        <a:pt x="285636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" name="任意多边形: 形状 138"/>
                <p:cNvSpPr/>
                <p:nvPr/>
              </p:nvSpPr>
              <p:spPr>
                <a:xfrm>
                  <a:off x="6325738" y="5520196"/>
                  <a:ext cx="2988888" cy="653142"/>
                </a:xfrm>
                <a:custGeom>
                  <a:avLst/>
                  <a:gdLst>
                    <a:gd name="connsiteX0" fmla="*/ 347457 w 2988888"/>
                    <a:gd name="connsiteY0" fmla="*/ 653143 h 653142"/>
                    <a:gd name="connsiteX1" fmla="*/ 2958130 w 2988888"/>
                    <a:gd name="connsiteY1" fmla="*/ 653143 h 653142"/>
                    <a:gd name="connsiteX2" fmla="*/ 2988888 w 2988888"/>
                    <a:gd name="connsiteY2" fmla="*/ 622385 h 653142"/>
                    <a:gd name="connsiteX3" fmla="*/ 2958130 w 2988888"/>
                    <a:gd name="connsiteY3" fmla="*/ 591626 h 653142"/>
                    <a:gd name="connsiteX4" fmla="*/ 347457 w 2988888"/>
                    <a:gd name="connsiteY4" fmla="*/ 591626 h 653142"/>
                    <a:gd name="connsiteX5" fmla="*/ 61517 w 2988888"/>
                    <a:gd name="connsiteY5" fmla="*/ 326571 h 653142"/>
                    <a:gd name="connsiteX6" fmla="*/ 347457 w 2988888"/>
                    <a:gd name="connsiteY6" fmla="*/ 61517 h 653142"/>
                    <a:gd name="connsiteX7" fmla="*/ 2958130 w 2988888"/>
                    <a:gd name="connsiteY7" fmla="*/ 61517 h 653142"/>
                    <a:gd name="connsiteX8" fmla="*/ 2988888 w 2988888"/>
                    <a:gd name="connsiteY8" fmla="*/ 30759 h 653142"/>
                    <a:gd name="connsiteX9" fmla="*/ 2958130 w 2988888"/>
                    <a:gd name="connsiteY9" fmla="*/ 0 h 653142"/>
                    <a:gd name="connsiteX10" fmla="*/ 347457 w 2988888"/>
                    <a:gd name="connsiteY10" fmla="*/ 0 h 653142"/>
                    <a:gd name="connsiteX11" fmla="*/ 0 w 2988888"/>
                    <a:gd name="connsiteY11" fmla="*/ 326952 h 653142"/>
                    <a:gd name="connsiteX12" fmla="*/ 347457 w 2988888"/>
                    <a:gd name="connsiteY12" fmla="*/ 653143 h 653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88888" h="653142">
                      <a:moveTo>
                        <a:pt x="347457" y="653143"/>
                      </a:moveTo>
                      <a:lnTo>
                        <a:pt x="2958130" y="653143"/>
                      </a:lnTo>
                      <a:cubicBezTo>
                        <a:pt x="2975218" y="653143"/>
                        <a:pt x="2988888" y="639473"/>
                        <a:pt x="2988888" y="622385"/>
                      </a:cubicBezTo>
                      <a:cubicBezTo>
                        <a:pt x="2988888" y="605296"/>
                        <a:pt x="2975218" y="591626"/>
                        <a:pt x="2958130" y="591626"/>
                      </a:cubicBezTo>
                      <a:lnTo>
                        <a:pt x="347457" y="591626"/>
                      </a:lnTo>
                      <a:cubicBezTo>
                        <a:pt x="189867" y="591626"/>
                        <a:pt x="61517" y="472769"/>
                        <a:pt x="61517" y="326571"/>
                      </a:cubicBezTo>
                      <a:cubicBezTo>
                        <a:pt x="61517" y="180374"/>
                        <a:pt x="189867" y="61517"/>
                        <a:pt x="347457" y="61517"/>
                      </a:cubicBezTo>
                      <a:lnTo>
                        <a:pt x="2958130" y="61517"/>
                      </a:lnTo>
                      <a:cubicBezTo>
                        <a:pt x="2975218" y="61517"/>
                        <a:pt x="2988888" y="47847"/>
                        <a:pt x="2988888" y="30759"/>
                      </a:cubicBezTo>
                      <a:cubicBezTo>
                        <a:pt x="2988888" y="13671"/>
                        <a:pt x="2975218" y="0"/>
                        <a:pt x="2958130" y="0"/>
                      </a:cubicBezTo>
                      <a:lnTo>
                        <a:pt x="347457" y="0"/>
                      </a:lnTo>
                      <a:cubicBezTo>
                        <a:pt x="156071" y="0"/>
                        <a:pt x="0" y="146578"/>
                        <a:pt x="0" y="326952"/>
                      </a:cubicBezTo>
                      <a:cubicBezTo>
                        <a:pt x="0" y="506566"/>
                        <a:pt x="155691" y="653143"/>
                        <a:pt x="347457" y="653143"/>
                      </a:cubicBezTo>
                      <a:close/>
                    </a:path>
                  </a:pathLst>
                </a:custGeom>
                <a:solidFill>
                  <a:srgbClr val="FEBF6C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4" name="任意多边形: 形状 139"/>
                <p:cNvSpPr/>
                <p:nvPr/>
              </p:nvSpPr>
              <p:spPr>
                <a:xfrm>
                  <a:off x="7899736" y="5839553"/>
                  <a:ext cx="1294893" cy="13670"/>
                </a:xfrm>
                <a:custGeom>
                  <a:avLst/>
                  <a:gdLst>
                    <a:gd name="connsiteX0" fmla="*/ 1288058 w 1294893"/>
                    <a:gd name="connsiteY0" fmla="*/ 13670 h 13670"/>
                    <a:gd name="connsiteX1" fmla="*/ 6835 w 1294893"/>
                    <a:gd name="connsiteY1" fmla="*/ 13670 h 13670"/>
                    <a:gd name="connsiteX2" fmla="*/ 0 w 1294893"/>
                    <a:gd name="connsiteY2" fmla="*/ 6835 h 13670"/>
                    <a:gd name="connsiteX3" fmla="*/ 6835 w 1294893"/>
                    <a:gd name="connsiteY3" fmla="*/ 0 h 13670"/>
                    <a:gd name="connsiteX4" fmla="*/ 1288058 w 1294893"/>
                    <a:gd name="connsiteY4" fmla="*/ 0 h 13670"/>
                    <a:gd name="connsiteX5" fmla="*/ 1294894 w 1294893"/>
                    <a:gd name="connsiteY5" fmla="*/ 6835 h 13670"/>
                    <a:gd name="connsiteX6" fmla="*/ 1288058 w 1294893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94893" h="13670">
                      <a:moveTo>
                        <a:pt x="1288058" y="13670"/>
                      </a:moveTo>
                      <a:lnTo>
                        <a:pt x="6835" y="13670"/>
                      </a:lnTo>
                      <a:cubicBezTo>
                        <a:pt x="3038" y="13670"/>
                        <a:pt x="0" y="10632"/>
                        <a:pt x="0" y="6835"/>
                      </a:cubicBezTo>
                      <a:cubicBezTo>
                        <a:pt x="0" y="3038"/>
                        <a:pt x="3038" y="0"/>
                        <a:pt x="6835" y="0"/>
                      </a:cubicBezTo>
                      <a:lnTo>
                        <a:pt x="1288058" y="0"/>
                      </a:lnTo>
                      <a:cubicBezTo>
                        <a:pt x="1291856" y="0"/>
                        <a:pt x="1294894" y="3038"/>
                        <a:pt x="1294894" y="6835"/>
                      </a:cubicBezTo>
                      <a:cubicBezTo>
                        <a:pt x="1294894" y="10632"/>
                        <a:pt x="1291856" y="13670"/>
                        <a:pt x="1288058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5" name="任意多边形: 形状 140"/>
                <p:cNvSpPr/>
                <p:nvPr/>
              </p:nvSpPr>
              <p:spPr>
                <a:xfrm>
                  <a:off x="6474214" y="5839553"/>
                  <a:ext cx="1258439" cy="13670"/>
                </a:xfrm>
                <a:custGeom>
                  <a:avLst/>
                  <a:gdLst>
                    <a:gd name="connsiteX0" fmla="*/ 1251604 w 1258439"/>
                    <a:gd name="connsiteY0" fmla="*/ 13670 h 13670"/>
                    <a:gd name="connsiteX1" fmla="*/ 6835 w 1258439"/>
                    <a:gd name="connsiteY1" fmla="*/ 13670 h 13670"/>
                    <a:gd name="connsiteX2" fmla="*/ 0 w 1258439"/>
                    <a:gd name="connsiteY2" fmla="*/ 6835 h 13670"/>
                    <a:gd name="connsiteX3" fmla="*/ 6835 w 1258439"/>
                    <a:gd name="connsiteY3" fmla="*/ 0 h 13670"/>
                    <a:gd name="connsiteX4" fmla="*/ 1251604 w 1258439"/>
                    <a:gd name="connsiteY4" fmla="*/ 0 h 13670"/>
                    <a:gd name="connsiteX5" fmla="*/ 1258439 w 1258439"/>
                    <a:gd name="connsiteY5" fmla="*/ 6835 h 13670"/>
                    <a:gd name="connsiteX6" fmla="*/ 1251604 w 1258439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8439" h="13670">
                      <a:moveTo>
                        <a:pt x="1251604" y="13670"/>
                      </a:moveTo>
                      <a:lnTo>
                        <a:pt x="6835" y="13670"/>
                      </a:lnTo>
                      <a:cubicBezTo>
                        <a:pt x="3038" y="13670"/>
                        <a:pt x="0" y="10632"/>
                        <a:pt x="0" y="6835"/>
                      </a:cubicBezTo>
                      <a:cubicBezTo>
                        <a:pt x="0" y="3038"/>
                        <a:pt x="3038" y="0"/>
                        <a:pt x="6835" y="0"/>
                      </a:cubicBezTo>
                      <a:lnTo>
                        <a:pt x="1251604" y="0"/>
                      </a:lnTo>
                      <a:cubicBezTo>
                        <a:pt x="1255401" y="0"/>
                        <a:pt x="1258439" y="3038"/>
                        <a:pt x="1258439" y="6835"/>
                      </a:cubicBezTo>
                      <a:cubicBezTo>
                        <a:pt x="1258439" y="10632"/>
                        <a:pt x="1255401" y="13670"/>
                        <a:pt x="1251604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任意多边形: 形状 141"/>
                <p:cNvSpPr/>
                <p:nvPr/>
              </p:nvSpPr>
              <p:spPr>
                <a:xfrm>
                  <a:off x="6507631" y="5962206"/>
                  <a:ext cx="652383" cy="13670"/>
                </a:xfrm>
                <a:custGeom>
                  <a:avLst/>
                  <a:gdLst>
                    <a:gd name="connsiteX0" fmla="*/ 645548 w 652383"/>
                    <a:gd name="connsiteY0" fmla="*/ 13670 h 13670"/>
                    <a:gd name="connsiteX1" fmla="*/ 6835 w 652383"/>
                    <a:gd name="connsiteY1" fmla="*/ 13670 h 13670"/>
                    <a:gd name="connsiteX2" fmla="*/ 0 w 652383"/>
                    <a:gd name="connsiteY2" fmla="*/ 6835 h 13670"/>
                    <a:gd name="connsiteX3" fmla="*/ 6835 w 652383"/>
                    <a:gd name="connsiteY3" fmla="*/ 0 h 13670"/>
                    <a:gd name="connsiteX4" fmla="*/ 645548 w 652383"/>
                    <a:gd name="connsiteY4" fmla="*/ 0 h 13670"/>
                    <a:gd name="connsiteX5" fmla="*/ 652383 w 652383"/>
                    <a:gd name="connsiteY5" fmla="*/ 6835 h 13670"/>
                    <a:gd name="connsiteX6" fmla="*/ 645548 w 652383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2383" h="13670">
                      <a:moveTo>
                        <a:pt x="645548" y="13670"/>
                      </a:moveTo>
                      <a:lnTo>
                        <a:pt x="6835" y="13670"/>
                      </a:lnTo>
                      <a:cubicBezTo>
                        <a:pt x="3038" y="13670"/>
                        <a:pt x="0" y="10633"/>
                        <a:pt x="0" y="6835"/>
                      </a:cubicBezTo>
                      <a:cubicBezTo>
                        <a:pt x="0" y="3038"/>
                        <a:pt x="3038" y="0"/>
                        <a:pt x="6835" y="0"/>
                      </a:cubicBezTo>
                      <a:lnTo>
                        <a:pt x="645548" y="0"/>
                      </a:lnTo>
                      <a:cubicBezTo>
                        <a:pt x="649346" y="0"/>
                        <a:pt x="652383" y="3038"/>
                        <a:pt x="652383" y="6835"/>
                      </a:cubicBezTo>
                      <a:cubicBezTo>
                        <a:pt x="652383" y="10633"/>
                        <a:pt x="649346" y="13670"/>
                        <a:pt x="645548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任意多边形: 形状 142"/>
                <p:cNvSpPr/>
                <p:nvPr/>
              </p:nvSpPr>
              <p:spPr>
                <a:xfrm>
                  <a:off x="7240138" y="5962206"/>
                  <a:ext cx="1954491" cy="13670"/>
                </a:xfrm>
                <a:custGeom>
                  <a:avLst/>
                  <a:gdLst>
                    <a:gd name="connsiteX0" fmla="*/ 1947656 w 1954491"/>
                    <a:gd name="connsiteY0" fmla="*/ 13670 h 13670"/>
                    <a:gd name="connsiteX1" fmla="*/ 6835 w 1954491"/>
                    <a:gd name="connsiteY1" fmla="*/ 13670 h 13670"/>
                    <a:gd name="connsiteX2" fmla="*/ 0 w 1954491"/>
                    <a:gd name="connsiteY2" fmla="*/ 6835 h 13670"/>
                    <a:gd name="connsiteX3" fmla="*/ 6835 w 1954491"/>
                    <a:gd name="connsiteY3" fmla="*/ 0 h 13670"/>
                    <a:gd name="connsiteX4" fmla="*/ 1947656 w 1954491"/>
                    <a:gd name="connsiteY4" fmla="*/ 0 h 13670"/>
                    <a:gd name="connsiteX5" fmla="*/ 1954492 w 1954491"/>
                    <a:gd name="connsiteY5" fmla="*/ 6835 h 13670"/>
                    <a:gd name="connsiteX6" fmla="*/ 1947656 w 1954491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54491" h="13670">
                      <a:moveTo>
                        <a:pt x="1947656" y="13670"/>
                      </a:moveTo>
                      <a:lnTo>
                        <a:pt x="6835" y="13670"/>
                      </a:lnTo>
                      <a:cubicBezTo>
                        <a:pt x="3038" y="13670"/>
                        <a:pt x="0" y="10633"/>
                        <a:pt x="0" y="6835"/>
                      </a:cubicBezTo>
                      <a:cubicBezTo>
                        <a:pt x="0" y="3038"/>
                        <a:pt x="3038" y="0"/>
                        <a:pt x="6835" y="0"/>
                      </a:cubicBezTo>
                      <a:lnTo>
                        <a:pt x="1947656" y="0"/>
                      </a:lnTo>
                      <a:cubicBezTo>
                        <a:pt x="1951454" y="0"/>
                        <a:pt x="1954492" y="3038"/>
                        <a:pt x="1954492" y="6835"/>
                      </a:cubicBezTo>
                      <a:cubicBezTo>
                        <a:pt x="1954492" y="10633"/>
                        <a:pt x="1951454" y="13670"/>
                        <a:pt x="1947656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9" name="任意多边形: 形状 144"/>
                <p:cNvSpPr/>
                <p:nvPr/>
              </p:nvSpPr>
              <p:spPr>
                <a:xfrm>
                  <a:off x="8614776" y="5723734"/>
                  <a:ext cx="305231" cy="355810"/>
                </a:xfrm>
                <a:custGeom>
                  <a:avLst/>
                  <a:gdLst>
                    <a:gd name="connsiteX0" fmla="*/ 255561 w 305231"/>
                    <a:gd name="connsiteY0" fmla="*/ 0 h 355810"/>
                    <a:gd name="connsiteX1" fmla="*/ 290497 w 305231"/>
                    <a:gd name="connsiteY1" fmla="*/ 355811 h 355810"/>
                    <a:gd name="connsiteX2" fmla="*/ 223663 w 305231"/>
                    <a:gd name="connsiteY2" fmla="*/ 252523 h 355810"/>
                    <a:gd name="connsiteX3" fmla="*/ 149995 w 305231"/>
                    <a:gd name="connsiteY3" fmla="*/ 355811 h 355810"/>
                    <a:gd name="connsiteX4" fmla="*/ 0 w 305231"/>
                    <a:gd name="connsiteY4" fmla="*/ 0 h 355810"/>
                    <a:gd name="connsiteX5" fmla="*/ 255561 w 305231"/>
                    <a:gd name="connsiteY5" fmla="*/ 0 h 355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5231" h="355810">
                      <a:moveTo>
                        <a:pt x="255561" y="0"/>
                      </a:moveTo>
                      <a:cubicBezTo>
                        <a:pt x="255561" y="0"/>
                        <a:pt x="337963" y="204676"/>
                        <a:pt x="290497" y="355811"/>
                      </a:cubicBezTo>
                      <a:lnTo>
                        <a:pt x="223663" y="252523"/>
                      </a:lnTo>
                      <a:cubicBezTo>
                        <a:pt x="223663" y="252523"/>
                        <a:pt x="178095" y="307205"/>
                        <a:pt x="149995" y="355811"/>
                      </a:cubicBezTo>
                      <a:cubicBezTo>
                        <a:pt x="149995" y="355811"/>
                        <a:pt x="99111" y="18987"/>
                        <a:pt x="0" y="0"/>
                      </a:cubicBezTo>
                      <a:lnTo>
                        <a:pt x="255561" y="0"/>
                      </a:lnTo>
                      <a:close/>
                    </a:path>
                  </a:pathLst>
                </a:custGeom>
                <a:solidFill>
                  <a:srgbClr val="FEBF6C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0" name="任意多边形: 形状 145"/>
                <p:cNvSpPr/>
                <p:nvPr/>
              </p:nvSpPr>
              <p:spPr>
                <a:xfrm>
                  <a:off x="6508011" y="5716898"/>
                  <a:ext cx="2686619" cy="13670"/>
                </a:xfrm>
                <a:custGeom>
                  <a:avLst/>
                  <a:gdLst>
                    <a:gd name="connsiteX0" fmla="*/ 2679784 w 2686619"/>
                    <a:gd name="connsiteY0" fmla="*/ 13670 h 13670"/>
                    <a:gd name="connsiteX1" fmla="*/ 6835 w 2686619"/>
                    <a:gd name="connsiteY1" fmla="*/ 13670 h 13670"/>
                    <a:gd name="connsiteX2" fmla="*/ 0 w 2686619"/>
                    <a:gd name="connsiteY2" fmla="*/ 6835 h 13670"/>
                    <a:gd name="connsiteX3" fmla="*/ 6835 w 2686619"/>
                    <a:gd name="connsiteY3" fmla="*/ 0 h 13670"/>
                    <a:gd name="connsiteX4" fmla="*/ 2679784 w 2686619"/>
                    <a:gd name="connsiteY4" fmla="*/ 0 h 13670"/>
                    <a:gd name="connsiteX5" fmla="*/ 2686620 w 2686619"/>
                    <a:gd name="connsiteY5" fmla="*/ 6835 h 13670"/>
                    <a:gd name="connsiteX6" fmla="*/ 2679784 w 2686619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86619" h="13670">
                      <a:moveTo>
                        <a:pt x="2679784" y="13670"/>
                      </a:moveTo>
                      <a:lnTo>
                        <a:pt x="6835" y="13670"/>
                      </a:lnTo>
                      <a:cubicBezTo>
                        <a:pt x="3038" y="13670"/>
                        <a:pt x="0" y="10633"/>
                        <a:pt x="0" y="6835"/>
                      </a:cubicBezTo>
                      <a:cubicBezTo>
                        <a:pt x="0" y="3038"/>
                        <a:pt x="3038" y="0"/>
                        <a:pt x="6835" y="0"/>
                      </a:cubicBezTo>
                      <a:lnTo>
                        <a:pt x="2679784" y="0"/>
                      </a:lnTo>
                      <a:cubicBezTo>
                        <a:pt x="2683582" y="0"/>
                        <a:pt x="2686620" y="3038"/>
                        <a:pt x="2686620" y="6835"/>
                      </a:cubicBezTo>
                      <a:cubicBezTo>
                        <a:pt x="2686620" y="10633"/>
                        <a:pt x="2683582" y="13670"/>
                        <a:pt x="2679784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grpSp>
          <p:nvGrpSpPr>
            <p:cNvPr id="31" name="图形 4"/>
            <p:cNvGrpSpPr/>
            <p:nvPr/>
          </p:nvGrpSpPr>
          <p:grpSpPr>
            <a:xfrm>
              <a:off x="13133" y="6421"/>
              <a:ext cx="510" cy="775"/>
              <a:chOff x="7897417" y="4338356"/>
              <a:chExt cx="1200523" cy="1824730"/>
            </a:xfrm>
          </p:grpSpPr>
          <p:grpSp>
            <p:nvGrpSpPr>
              <p:cNvPr id="32" name="图形 4"/>
              <p:cNvGrpSpPr/>
              <p:nvPr/>
            </p:nvGrpSpPr>
            <p:grpSpPr>
              <a:xfrm>
                <a:off x="8175003" y="5885500"/>
                <a:ext cx="280484" cy="268471"/>
                <a:chOff x="8175003" y="5885500"/>
                <a:chExt cx="280484" cy="268471"/>
              </a:xfrm>
            </p:grpSpPr>
            <p:sp>
              <p:nvSpPr>
                <p:cNvPr id="33" name="任意多边形: 形状 300"/>
                <p:cNvSpPr/>
                <p:nvPr/>
              </p:nvSpPr>
              <p:spPr>
                <a:xfrm>
                  <a:off x="8271117" y="5885500"/>
                  <a:ext cx="175437" cy="235055"/>
                </a:xfrm>
                <a:custGeom>
                  <a:avLst/>
                  <a:gdLst>
                    <a:gd name="connsiteX0" fmla="*/ 26201 w 175437"/>
                    <a:gd name="connsiteY0" fmla="*/ 197462 h 235055"/>
                    <a:gd name="connsiteX1" fmla="*/ 93035 w 175437"/>
                    <a:gd name="connsiteY1" fmla="*/ 235056 h 235055"/>
                    <a:gd name="connsiteX2" fmla="*/ 173159 w 175437"/>
                    <a:gd name="connsiteY2" fmla="*/ 156071 h 235055"/>
                    <a:gd name="connsiteX3" fmla="*/ 175437 w 175437"/>
                    <a:gd name="connsiteY3" fmla="*/ 143539 h 235055"/>
                    <a:gd name="connsiteX4" fmla="*/ 155691 w 175437"/>
                    <a:gd name="connsiteY4" fmla="*/ 0 h 235055"/>
                    <a:gd name="connsiteX5" fmla="*/ 0 w 175437"/>
                    <a:gd name="connsiteY5" fmla="*/ 29239 h 235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5437" h="235055">
                      <a:moveTo>
                        <a:pt x="26201" y="197462"/>
                      </a:moveTo>
                      <a:lnTo>
                        <a:pt x="93035" y="235056"/>
                      </a:lnTo>
                      <a:lnTo>
                        <a:pt x="173159" y="156071"/>
                      </a:lnTo>
                      <a:lnTo>
                        <a:pt x="175437" y="143539"/>
                      </a:lnTo>
                      <a:lnTo>
                        <a:pt x="155691" y="0"/>
                      </a:lnTo>
                      <a:lnTo>
                        <a:pt x="0" y="29239"/>
                      </a:lnTo>
                      <a:close/>
                    </a:path>
                  </a:pathLst>
                </a:custGeom>
                <a:solidFill>
                  <a:srgbClr val="FE9F7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" name="任意多边形: 形状 301"/>
                <p:cNvSpPr/>
                <p:nvPr/>
              </p:nvSpPr>
              <p:spPr>
                <a:xfrm>
                  <a:off x="8175003" y="6029420"/>
                  <a:ext cx="280484" cy="124552"/>
                </a:xfrm>
                <a:custGeom>
                  <a:avLst/>
                  <a:gdLst>
                    <a:gd name="connsiteX0" fmla="*/ 236615 w 280484"/>
                    <a:gd name="connsiteY0" fmla="*/ 95313 h 124552"/>
                    <a:gd name="connsiteX1" fmla="*/ 21686 w 280484"/>
                    <a:gd name="connsiteY1" fmla="*/ 124553 h 124552"/>
                    <a:gd name="connsiteX2" fmla="*/ 16749 w 280484"/>
                    <a:gd name="connsiteY2" fmla="*/ 124173 h 124552"/>
                    <a:gd name="connsiteX3" fmla="*/ 421 w 280484"/>
                    <a:gd name="connsiteY3" fmla="*/ 107085 h 124552"/>
                    <a:gd name="connsiteX4" fmla="*/ 94595 w 280484"/>
                    <a:gd name="connsiteY4" fmla="*/ 29239 h 124552"/>
                    <a:gd name="connsiteX5" fmla="*/ 95354 w 280484"/>
                    <a:gd name="connsiteY5" fmla="*/ 19746 h 124552"/>
                    <a:gd name="connsiteX6" fmla="*/ 129530 w 280484"/>
                    <a:gd name="connsiteY6" fmla="*/ 4936 h 124552"/>
                    <a:gd name="connsiteX7" fmla="*/ 169023 w 280484"/>
                    <a:gd name="connsiteY7" fmla="*/ 26201 h 124552"/>
                    <a:gd name="connsiteX8" fmla="*/ 271171 w 280484"/>
                    <a:gd name="connsiteY8" fmla="*/ 0 h 124552"/>
                    <a:gd name="connsiteX9" fmla="*/ 279525 w 280484"/>
                    <a:gd name="connsiteY9" fmla="*/ 67592 h 124552"/>
                    <a:gd name="connsiteX10" fmla="*/ 236615 w 280484"/>
                    <a:gd name="connsiteY10" fmla="*/ 95313 h 124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80484" h="124552">
                      <a:moveTo>
                        <a:pt x="236615" y="95313"/>
                      </a:moveTo>
                      <a:lnTo>
                        <a:pt x="21686" y="124553"/>
                      </a:lnTo>
                      <a:cubicBezTo>
                        <a:pt x="19787" y="124553"/>
                        <a:pt x="17888" y="124553"/>
                        <a:pt x="16749" y="124173"/>
                      </a:cubicBezTo>
                      <a:cubicBezTo>
                        <a:pt x="-4136" y="120755"/>
                        <a:pt x="421" y="107085"/>
                        <a:pt x="421" y="107085"/>
                      </a:cubicBezTo>
                      <a:lnTo>
                        <a:pt x="94595" y="29239"/>
                      </a:lnTo>
                      <a:lnTo>
                        <a:pt x="95354" y="19746"/>
                      </a:lnTo>
                      <a:cubicBezTo>
                        <a:pt x="96493" y="4177"/>
                        <a:pt x="114341" y="-3418"/>
                        <a:pt x="129530" y="4936"/>
                      </a:cubicBezTo>
                      <a:lnTo>
                        <a:pt x="169023" y="26201"/>
                      </a:lnTo>
                      <a:cubicBezTo>
                        <a:pt x="169023" y="26201"/>
                        <a:pt x="262057" y="27720"/>
                        <a:pt x="271171" y="0"/>
                      </a:cubicBezTo>
                      <a:lnTo>
                        <a:pt x="279525" y="67592"/>
                      </a:lnTo>
                      <a:cubicBezTo>
                        <a:pt x="279905" y="67213"/>
                        <a:pt x="289778" y="87719"/>
                        <a:pt x="236615" y="95313"/>
                      </a:cubicBezTo>
                      <a:close/>
                    </a:path>
                  </a:pathLst>
                </a:custGeom>
                <a:solidFill>
                  <a:srgbClr val="3A1F3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35" name="图形 4"/>
              <p:cNvGrpSpPr/>
              <p:nvPr/>
            </p:nvGrpSpPr>
            <p:grpSpPr>
              <a:xfrm>
                <a:off x="7897417" y="5894994"/>
                <a:ext cx="280484" cy="268092"/>
                <a:chOff x="7897417" y="5894994"/>
                <a:chExt cx="280484" cy="268092"/>
              </a:xfrm>
            </p:grpSpPr>
            <p:sp>
              <p:nvSpPr>
                <p:cNvPr id="36" name="任意多边形: 形状 303"/>
                <p:cNvSpPr/>
                <p:nvPr/>
              </p:nvSpPr>
              <p:spPr>
                <a:xfrm>
                  <a:off x="7993531" y="5894994"/>
                  <a:ext cx="175437" cy="234675"/>
                </a:xfrm>
                <a:custGeom>
                  <a:avLst/>
                  <a:gdLst>
                    <a:gd name="connsiteX0" fmla="*/ 26202 w 175437"/>
                    <a:gd name="connsiteY0" fmla="*/ 197082 h 234675"/>
                    <a:gd name="connsiteX1" fmla="*/ 93035 w 175437"/>
                    <a:gd name="connsiteY1" fmla="*/ 234675 h 234675"/>
                    <a:gd name="connsiteX2" fmla="*/ 173159 w 175437"/>
                    <a:gd name="connsiteY2" fmla="*/ 156071 h 234675"/>
                    <a:gd name="connsiteX3" fmla="*/ 175437 w 175437"/>
                    <a:gd name="connsiteY3" fmla="*/ 143160 h 234675"/>
                    <a:gd name="connsiteX4" fmla="*/ 155691 w 175437"/>
                    <a:gd name="connsiteY4" fmla="*/ 0 h 234675"/>
                    <a:gd name="connsiteX5" fmla="*/ 0 w 175437"/>
                    <a:gd name="connsiteY5" fmla="*/ 28860 h 23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5437" h="234675">
                      <a:moveTo>
                        <a:pt x="26202" y="197082"/>
                      </a:moveTo>
                      <a:lnTo>
                        <a:pt x="93035" y="234675"/>
                      </a:lnTo>
                      <a:lnTo>
                        <a:pt x="173159" y="156071"/>
                      </a:lnTo>
                      <a:lnTo>
                        <a:pt x="175437" y="143160"/>
                      </a:lnTo>
                      <a:lnTo>
                        <a:pt x="155691" y="0"/>
                      </a:lnTo>
                      <a:lnTo>
                        <a:pt x="0" y="28860"/>
                      </a:lnTo>
                      <a:close/>
                    </a:path>
                  </a:pathLst>
                </a:custGeom>
                <a:solidFill>
                  <a:srgbClr val="FE9F7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7" name="任意多边形: 形状 304"/>
                <p:cNvSpPr/>
                <p:nvPr/>
              </p:nvSpPr>
              <p:spPr>
                <a:xfrm>
                  <a:off x="7897417" y="6038533"/>
                  <a:ext cx="280484" cy="124553"/>
                </a:xfrm>
                <a:custGeom>
                  <a:avLst/>
                  <a:gdLst>
                    <a:gd name="connsiteX0" fmla="*/ 236615 w 280484"/>
                    <a:gd name="connsiteY0" fmla="*/ 95314 h 124553"/>
                    <a:gd name="connsiteX1" fmla="*/ 21686 w 280484"/>
                    <a:gd name="connsiteY1" fmla="*/ 124553 h 124553"/>
                    <a:gd name="connsiteX2" fmla="*/ 16749 w 280484"/>
                    <a:gd name="connsiteY2" fmla="*/ 124173 h 124553"/>
                    <a:gd name="connsiteX3" fmla="*/ 421 w 280484"/>
                    <a:gd name="connsiteY3" fmla="*/ 107085 h 124553"/>
                    <a:gd name="connsiteX4" fmla="*/ 94595 w 280484"/>
                    <a:gd name="connsiteY4" fmla="*/ 29240 h 124553"/>
                    <a:gd name="connsiteX5" fmla="*/ 95354 w 280484"/>
                    <a:gd name="connsiteY5" fmla="*/ 19746 h 124553"/>
                    <a:gd name="connsiteX6" fmla="*/ 129530 w 280484"/>
                    <a:gd name="connsiteY6" fmla="*/ 4937 h 124553"/>
                    <a:gd name="connsiteX7" fmla="*/ 169023 w 280484"/>
                    <a:gd name="connsiteY7" fmla="*/ 26202 h 124553"/>
                    <a:gd name="connsiteX8" fmla="*/ 271171 w 280484"/>
                    <a:gd name="connsiteY8" fmla="*/ 0 h 124553"/>
                    <a:gd name="connsiteX9" fmla="*/ 279525 w 280484"/>
                    <a:gd name="connsiteY9" fmla="*/ 67593 h 124553"/>
                    <a:gd name="connsiteX10" fmla="*/ 236615 w 280484"/>
                    <a:gd name="connsiteY10" fmla="*/ 95314 h 124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80484" h="124553">
                      <a:moveTo>
                        <a:pt x="236615" y="95314"/>
                      </a:moveTo>
                      <a:lnTo>
                        <a:pt x="21686" y="124553"/>
                      </a:lnTo>
                      <a:cubicBezTo>
                        <a:pt x="19787" y="124553"/>
                        <a:pt x="17888" y="124553"/>
                        <a:pt x="16749" y="124173"/>
                      </a:cubicBezTo>
                      <a:cubicBezTo>
                        <a:pt x="-4136" y="120756"/>
                        <a:pt x="421" y="107085"/>
                        <a:pt x="421" y="107085"/>
                      </a:cubicBezTo>
                      <a:lnTo>
                        <a:pt x="94595" y="29240"/>
                      </a:lnTo>
                      <a:lnTo>
                        <a:pt x="95354" y="19746"/>
                      </a:lnTo>
                      <a:cubicBezTo>
                        <a:pt x="96493" y="4177"/>
                        <a:pt x="114341" y="-3417"/>
                        <a:pt x="129530" y="4937"/>
                      </a:cubicBezTo>
                      <a:lnTo>
                        <a:pt x="169023" y="26202"/>
                      </a:lnTo>
                      <a:cubicBezTo>
                        <a:pt x="169023" y="26202"/>
                        <a:pt x="262057" y="27721"/>
                        <a:pt x="271171" y="0"/>
                      </a:cubicBezTo>
                      <a:lnTo>
                        <a:pt x="279525" y="67593"/>
                      </a:lnTo>
                      <a:cubicBezTo>
                        <a:pt x="279905" y="67213"/>
                        <a:pt x="289778" y="87719"/>
                        <a:pt x="236615" y="95314"/>
                      </a:cubicBezTo>
                      <a:close/>
                    </a:path>
                  </a:pathLst>
                </a:custGeom>
                <a:solidFill>
                  <a:srgbClr val="3A1F3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38" name="图形 4"/>
              <p:cNvGrpSpPr/>
              <p:nvPr/>
            </p:nvGrpSpPr>
            <p:grpSpPr>
              <a:xfrm>
                <a:off x="7969592" y="4338356"/>
                <a:ext cx="1128349" cy="1645875"/>
                <a:chOff x="7969592" y="4338356"/>
                <a:chExt cx="1128349" cy="1645875"/>
              </a:xfrm>
            </p:grpSpPr>
            <p:sp>
              <p:nvSpPr>
                <p:cNvPr id="39" name="任意多边形: 形状 306"/>
                <p:cNvSpPr/>
                <p:nvPr/>
              </p:nvSpPr>
              <p:spPr>
                <a:xfrm>
                  <a:off x="8517184" y="5096368"/>
                  <a:ext cx="435874" cy="428042"/>
                </a:xfrm>
                <a:custGeom>
                  <a:avLst/>
                  <a:gdLst>
                    <a:gd name="connsiteX0" fmla="*/ 29240 w 435874"/>
                    <a:gd name="connsiteY0" fmla="*/ 423448 h 428042"/>
                    <a:gd name="connsiteX1" fmla="*/ 371760 w 435874"/>
                    <a:gd name="connsiteY1" fmla="*/ 419651 h 428042"/>
                    <a:gd name="connsiteX2" fmla="*/ 380114 w 435874"/>
                    <a:gd name="connsiteY2" fmla="*/ 28524 h 428042"/>
                    <a:gd name="connsiteX3" fmla="*/ 0 w 435874"/>
                    <a:gd name="connsiteY3" fmla="*/ 323198 h 428042"/>
                    <a:gd name="connsiteX4" fmla="*/ 29240 w 435874"/>
                    <a:gd name="connsiteY4" fmla="*/ 423448 h 4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5874" h="428042">
                      <a:moveTo>
                        <a:pt x="29240" y="423448"/>
                      </a:moveTo>
                      <a:cubicBezTo>
                        <a:pt x="29240" y="423448"/>
                        <a:pt x="297332" y="435979"/>
                        <a:pt x="371760" y="419651"/>
                      </a:cubicBezTo>
                      <a:cubicBezTo>
                        <a:pt x="446188" y="402942"/>
                        <a:pt x="464415" y="170925"/>
                        <a:pt x="380114" y="28524"/>
                      </a:cubicBezTo>
                      <a:cubicBezTo>
                        <a:pt x="295813" y="-113876"/>
                        <a:pt x="0" y="323198"/>
                        <a:pt x="0" y="323198"/>
                      </a:cubicBezTo>
                      <a:lnTo>
                        <a:pt x="29240" y="423448"/>
                      </a:lnTo>
                      <a:close/>
                    </a:path>
                  </a:pathLst>
                </a:custGeom>
                <a:solidFill>
                  <a:srgbClr val="32AED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0" name="任意多边形: 形状 307"/>
                <p:cNvSpPr/>
                <p:nvPr/>
              </p:nvSpPr>
              <p:spPr>
                <a:xfrm>
                  <a:off x="7969592" y="5168562"/>
                  <a:ext cx="604173" cy="809832"/>
                </a:xfrm>
                <a:custGeom>
                  <a:avLst/>
                  <a:gdLst>
                    <a:gd name="connsiteX0" fmla="*/ 410888 w 604173"/>
                    <a:gd name="connsiteY0" fmla="*/ 6076 h 809832"/>
                    <a:gd name="connsiteX1" fmla="*/ 26977 w 604173"/>
                    <a:gd name="connsiteY1" fmla="*/ 107465 h 809832"/>
                    <a:gd name="connsiteX2" fmla="*/ 8370 w 604173"/>
                    <a:gd name="connsiteY2" fmla="*/ 806935 h 809832"/>
                    <a:gd name="connsiteX3" fmla="*/ 218363 w 604173"/>
                    <a:gd name="connsiteY3" fmla="*/ 800100 h 809832"/>
                    <a:gd name="connsiteX4" fmla="*/ 237730 w 604173"/>
                    <a:gd name="connsiteY4" fmla="*/ 350495 h 809832"/>
                    <a:gd name="connsiteX5" fmla="*/ 352030 w 604173"/>
                    <a:gd name="connsiteY5" fmla="*/ 352773 h 809832"/>
                    <a:gd name="connsiteX6" fmla="*/ 604173 w 604173"/>
                    <a:gd name="connsiteY6" fmla="*/ 0 h 809832"/>
                    <a:gd name="connsiteX7" fmla="*/ 410888 w 604173"/>
                    <a:gd name="connsiteY7" fmla="*/ 6076 h 809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4173" h="809832">
                      <a:moveTo>
                        <a:pt x="410888" y="6076"/>
                      </a:moveTo>
                      <a:cubicBezTo>
                        <a:pt x="410888" y="6076"/>
                        <a:pt x="37610" y="64175"/>
                        <a:pt x="26977" y="107465"/>
                      </a:cubicBezTo>
                      <a:cubicBezTo>
                        <a:pt x="16344" y="150755"/>
                        <a:pt x="-14794" y="610613"/>
                        <a:pt x="8370" y="806935"/>
                      </a:cubicBezTo>
                      <a:cubicBezTo>
                        <a:pt x="8370" y="806935"/>
                        <a:pt x="150391" y="816808"/>
                        <a:pt x="218363" y="800100"/>
                      </a:cubicBezTo>
                      <a:lnTo>
                        <a:pt x="237730" y="350495"/>
                      </a:lnTo>
                      <a:lnTo>
                        <a:pt x="352030" y="352773"/>
                      </a:lnTo>
                      <a:lnTo>
                        <a:pt x="604173" y="0"/>
                      </a:lnTo>
                      <a:lnTo>
                        <a:pt x="410888" y="6076"/>
                      </a:lnTo>
                      <a:close/>
                    </a:path>
                  </a:pathLst>
                </a:custGeom>
                <a:solidFill>
                  <a:srgbClr val="32AED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1" name="任意多边形: 形状 308"/>
                <p:cNvSpPr/>
                <p:nvPr/>
              </p:nvSpPr>
              <p:spPr>
                <a:xfrm>
                  <a:off x="8235405" y="5201599"/>
                  <a:ext cx="473544" cy="777370"/>
                </a:xfrm>
                <a:custGeom>
                  <a:avLst/>
                  <a:gdLst>
                    <a:gd name="connsiteX0" fmla="*/ 326588 w 473544"/>
                    <a:gd name="connsiteY0" fmla="*/ 0 h 777370"/>
                    <a:gd name="connsiteX1" fmla="*/ 26977 w 473544"/>
                    <a:gd name="connsiteY1" fmla="*/ 124932 h 777370"/>
                    <a:gd name="connsiteX2" fmla="*/ 8370 w 473544"/>
                    <a:gd name="connsiteY2" fmla="*/ 775037 h 777370"/>
                    <a:gd name="connsiteX3" fmla="*/ 229376 w 473544"/>
                    <a:gd name="connsiteY3" fmla="*/ 767443 h 777370"/>
                    <a:gd name="connsiteX4" fmla="*/ 247603 w 473544"/>
                    <a:gd name="connsiteY4" fmla="*/ 315939 h 777370"/>
                    <a:gd name="connsiteX5" fmla="*/ 313677 w 473544"/>
                    <a:gd name="connsiteY5" fmla="*/ 318217 h 777370"/>
                    <a:gd name="connsiteX6" fmla="*/ 473545 w 473544"/>
                    <a:gd name="connsiteY6" fmla="*/ 36834 h 777370"/>
                    <a:gd name="connsiteX7" fmla="*/ 326588 w 473544"/>
                    <a:gd name="connsiteY7" fmla="*/ 0 h 777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3544" h="777370">
                      <a:moveTo>
                        <a:pt x="326588" y="0"/>
                      </a:moveTo>
                      <a:cubicBezTo>
                        <a:pt x="326588" y="0"/>
                        <a:pt x="37610" y="81643"/>
                        <a:pt x="26977" y="124932"/>
                      </a:cubicBezTo>
                      <a:cubicBezTo>
                        <a:pt x="16344" y="168222"/>
                        <a:pt x="-14794" y="578715"/>
                        <a:pt x="8370" y="775037"/>
                      </a:cubicBezTo>
                      <a:cubicBezTo>
                        <a:pt x="8370" y="775037"/>
                        <a:pt x="161403" y="783771"/>
                        <a:pt x="229376" y="767443"/>
                      </a:cubicBezTo>
                      <a:lnTo>
                        <a:pt x="247603" y="315939"/>
                      </a:lnTo>
                      <a:lnTo>
                        <a:pt x="313677" y="318217"/>
                      </a:lnTo>
                      <a:lnTo>
                        <a:pt x="473545" y="36834"/>
                      </a:lnTo>
                      <a:lnTo>
                        <a:pt x="326588" y="0"/>
                      </a:lnTo>
                      <a:close/>
                    </a:path>
                  </a:pathLst>
                </a:custGeom>
                <a:solidFill>
                  <a:srgbClr val="32AED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2" name="任意多边形: 形状 309"/>
                <p:cNvSpPr/>
                <p:nvPr/>
              </p:nvSpPr>
              <p:spPr>
                <a:xfrm>
                  <a:off x="8354278" y="4647274"/>
                  <a:ext cx="739722" cy="571588"/>
                </a:xfrm>
                <a:custGeom>
                  <a:avLst/>
                  <a:gdLst>
                    <a:gd name="connsiteX0" fmla="*/ 386950 w 739722"/>
                    <a:gd name="connsiteY0" fmla="*/ 4090 h 571588"/>
                    <a:gd name="connsiteX1" fmla="*/ 544539 w 739722"/>
                    <a:gd name="connsiteY1" fmla="*/ 23836 h 571588"/>
                    <a:gd name="connsiteX2" fmla="*/ 739722 w 739722"/>
                    <a:gd name="connsiteY2" fmla="*/ 360280 h 571588"/>
                    <a:gd name="connsiteX3" fmla="*/ 563905 w 739722"/>
                    <a:gd name="connsiteY3" fmla="*/ 430151 h 571588"/>
                    <a:gd name="connsiteX4" fmla="*/ 539982 w 739722"/>
                    <a:gd name="connsiteY4" fmla="*/ 385343 h 571588"/>
                    <a:gd name="connsiteX5" fmla="*/ 553653 w 739722"/>
                    <a:gd name="connsiteY5" fmla="*/ 477238 h 571588"/>
                    <a:gd name="connsiteX6" fmla="*/ 294674 w 739722"/>
                    <a:gd name="connsiteY6" fmla="*/ 553945 h 571588"/>
                    <a:gd name="connsiteX7" fmla="*/ 26962 w 739722"/>
                    <a:gd name="connsiteY7" fmla="*/ 545211 h 571588"/>
                    <a:gd name="connsiteX8" fmla="*/ 0 w 739722"/>
                    <a:gd name="connsiteY8" fmla="*/ 535338 h 571588"/>
                    <a:gd name="connsiteX9" fmla="*/ 78226 w 739722"/>
                    <a:gd name="connsiteY9" fmla="*/ 53455 h 571588"/>
                    <a:gd name="connsiteX10" fmla="*/ 386950 w 739722"/>
                    <a:gd name="connsiteY10" fmla="*/ 4090 h 571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39722" h="571588">
                      <a:moveTo>
                        <a:pt x="386950" y="4090"/>
                      </a:moveTo>
                      <a:cubicBezTo>
                        <a:pt x="386950" y="4090"/>
                        <a:pt x="514540" y="6368"/>
                        <a:pt x="544539" y="23836"/>
                      </a:cubicBezTo>
                      <a:cubicBezTo>
                        <a:pt x="574158" y="41303"/>
                        <a:pt x="710103" y="265346"/>
                        <a:pt x="739722" y="360280"/>
                      </a:cubicBezTo>
                      <a:cubicBezTo>
                        <a:pt x="739722" y="360280"/>
                        <a:pt x="663016" y="427493"/>
                        <a:pt x="563905" y="430151"/>
                      </a:cubicBezTo>
                      <a:lnTo>
                        <a:pt x="539982" y="385343"/>
                      </a:lnTo>
                      <a:lnTo>
                        <a:pt x="553653" y="477238"/>
                      </a:lnTo>
                      <a:lnTo>
                        <a:pt x="294674" y="553945"/>
                      </a:lnTo>
                      <a:cubicBezTo>
                        <a:pt x="206955" y="580146"/>
                        <a:pt x="112781" y="577109"/>
                        <a:pt x="26962" y="545211"/>
                      </a:cubicBezTo>
                      <a:lnTo>
                        <a:pt x="0" y="535338"/>
                      </a:lnTo>
                      <a:cubicBezTo>
                        <a:pt x="0" y="535338"/>
                        <a:pt x="380" y="99403"/>
                        <a:pt x="78226" y="53455"/>
                      </a:cubicBezTo>
                      <a:cubicBezTo>
                        <a:pt x="147337" y="12064"/>
                        <a:pt x="297712" y="-9581"/>
                        <a:pt x="386950" y="4090"/>
                      </a:cubicBezTo>
                      <a:close/>
                    </a:path>
                  </a:pathLst>
                </a:custGeom>
                <a:solidFill>
                  <a:srgbClr val="FEE9D1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3" name="任意多边形: 形状 310"/>
                <p:cNvSpPr/>
                <p:nvPr/>
              </p:nvSpPr>
              <p:spPr>
                <a:xfrm>
                  <a:off x="8580963" y="4398461"/>
                  <a:ext cx="161084" cy="316697"/>
                </a:xfrm>
                <a:custGeom>
                  <a:avLst/>
                  <a:gdLst>
                    <a:gd name="connsiteX0" fmla="*/ 17 w 161084"/>
                    <a:gd name="connsiteY0" fmla="*/ 38353 h 316697"/>
                    <a:gd name="connsiteX1" fmla="*/ 17 w 161084"/>
                    <a:gd name="connsiteY1" fmla="*/ 161767 h 316697"/>
                    <a:gd name="connsiteX2" fmla="*/ 34952 w 161084"/>
                    <a:gd name="connsiteY2" fmla="*/ 208854 h 316697"/>
                    <a:gd name="connsiteX3" fmla="*/ 28117 w 161084"/>
                    <a:gd name="connsiteY3" fmla="*/ 264675 h 316697"/>
                    <a:gd name="connsiteX4" fmla="*/ 57736 w 161084"/>
                    <a:gd name="connsiteY4" fmla="*/ 311382 h 316697"/>
                    <a:gd name="connsiteX5" fmla="*/ 92292 w 161084"/>
                    <a:gd name="connsiteY5" fmla="*/ 316698 h 316697"/>
                    <a:gd name="connsiteX6" fmla="*/ 160265 w 161084"/>
                    <a:gd name="connsiteY6" fmla="*/ 269611 h 316697"/>
                    <a:gd name="connsiteX7" fmla="*/ 153429 w 161084"/>
                    <a:gd name="connsiteY7" fmla="*/ 179234 h 316697"/>
                    <a:gd name="connsiteX8" fmla="*/ 154569 w 161084"/>
                    <a:gd name="connsiteY8" fmla="*/ 142400 h 316697"/>
                    <a:gd name="connsiteX9" fmla="*/ 149632 w 161084"/>
                    <a:gd name="connsiteY9" fmla="*/ 0 h 316697"/>
                    <a:gd name="connsiteX10" fmla="*/ 17 w 161084"/>
                    <a:gd name="connsiteY10" fmla="*/ 38353 h 31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1084" h="316697">
                      <a:moveTo>
                        <a:pt x="17" y="38353"/>
                      </a:moveTo>
                      <a:lnTo>
                        <a:pt x="17" y="161767"/>
                      </a:lnTo>
                      <a:cubicBezTo>
                        <a:pt x="17" y="161767"/>
                        <a:pt x="-1882" y="203537"/>
                        <a:pt x="34952" y="208854"/>
                      </a:cubicBezTo>
                      <a:lnTo>
                        <a:pt x="28117" y="264675"/>
                      </a:lnTo>
                      <a:cubicBezTo>
                        <a:pt x="25459" y="285180"/>
                        <a:pt x="37990" y="305306"/>
                        <a:pt x="57736" y="311382"/>
                      </a:cubicBezTo>
                      <a:cubicBezTo>
                        <a:pt x="67609" y="314420"/>
                        <a:pt x="79001" y="316698"/>
                        <a:pt x="92292" y="316698"/>
                      </a:cubicBezTo>
                      <a:cubicBezTo>
                        <a:pt x="134062" y="316698"/>
                        <a:pt x="156467" y="285560"/>
                        <a:pt x="160265" y="269611"/>
                      </a:cubicBezTo>
                      <a:cubicBezTo>
                        <a:pt x="164062" y="253662"/>
                        <a:pt x="153429" y="179234"/>
                        <a:pt x="153429" y="179234"/>
                      </a:cubicBezTo>
                      <a:lnTo>
                        <a:pt x="154569" y="142400"/>
                      </a:lnTo>
                      <a:lnTo>
                        <a:pt x="149632" y="0"/>
                      </a:lnTo>
                      <a:lnTo>
                        <a:pt x="17" y="38353"/>
                      </a:lnTo>
                      <a:close/>
                    </a:path>
                  </a:pathLst>
                </a:custGeom>
                <a:solidFill>
                  <a:srgbClr val="FE9F7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4" name="任意多边形: 形状 311"/>
                <p:cNvSpPr/>
                <p:nvPr/>
              </p:nvSpPr>
              <p:spPr>
                <a:xfrm>
                  <a:off x="8636171" y="4482528"/>
                  <a:ext cx="47146" cy="16182"/>
                </a:xfrm>
                <a:custGeom>
                  <a:avLst/>
                  <a:gdLst>
                    <a:gd name="connsiteX0" fmla="*/ 45438 w 47146"/>
                    <a:gd name="connsiteY0" fmla="*/ 16182 h 16182"/>
                    <a:gd name="connsiteX1" fmla="*/ 46577 w 47146"/>
                    <a:gd name="connsiteY1" fmla="*/ 15803 h 16182"/>
                    <a:gd name="connsiteX2" fmla="*/ 46577 w 47146"/>
                    <a:gd name="connsiteY2" fmla="*/ 13524 h 16182"/>
                    <a:gd name="connsiteX3" fmla="*/ 629 w 47146"/>
                    <a:gd name="connsiteY3" fmla="*/ 6309 h 16182"/>
                    <a:gd name="connsiteX4" fmla="*/ 249 w 47146"/>
                    <a:gd name="connsiteY4" fmla="*/ 8588 h 16182"/>
                    <a:gd name="connsiteX5" fmla="*/ 2528 w 47146"/>
                    <a:gd name="connsiteY5" fmla="*/ 8968 h 16182"/>
                    <a:gd name="connsiteX6" fmla="*/ 43919 w 47146"/>
                    <a:gd name="connsiteY6" fmla="*/ 15803 h 16182"/>
                    <a:gd name="connsiteX7" fmla="*/ 45438 w 47146"/>
                    <a:gd name="connsiteY7" fmla="*/ 16182 h 16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146" h="16182">
                      <a:moveTo>
                        <a:pt x="45438" y="16182"/>
                      </a:moveTo>
                      <a:cubicBezTo>
                        <a:pt x="45817" y="16182"/>
                        <a:pt x="46197" y="16182"/>
                        <a:pt x="46577" y="15803"/>
                      </a:cubicBezTo>
                      <a:cubicBezTo>
                        <a:pt x="47337" y="15043"/>
                        <a:pt x="47337" y="13904"/>
                        <a:pt x="46577" y="13524"/>
                      </a:cubicBezTo>
                      <a:cubicBezTo>
                        <a:pt x="46197" y="13145"/>
                        <a:pt x="22274" y="-11158"/>
                        <a:pt x="629" y="6309"/>
                      </a:cubicBezTo>
                      <a:cubicBezTo>
                        <a:pt x="-130" y="7069"/>
                        <a:pt x="-130" y="7828"/>
                        <a:pt x="249" y="8588"/>
                      </a:cubicBezTo>
                      <a:cubicBezTo>
                        <a:pt x="1009" y="9347"/>
                        <a:pt x="1768" y="9347"/>
                        <a:pt x="2528" y="8968"/>
                      </a:cubicBezTo>
                      <a:cubicBezTo>
                        <a:pt x="21894" y="-6602"/>
                        <a:pt x="42779" y="14664"/>
                        <a:pt x="43919" y="15803"/>
                      </a:cubicBezTo>
                      <a:cubicBezTo>
                        <a:pt x="44298" y="15803"/>
                        <a:pt x="45058" y="16182"/>
                        <a:pt x="45438" y="16182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5" name="任意多边形: 形状 312"/>
                <p:cNvSpPr/>
                <p:nvPr/>
              </p:nvSpPr>
              <p:spPr>
                <a:xfrm>
                  <a:off x="8582689" y="4476661"/>
                  <a:ext cx="28728" cy="11797"/>
                </a:xfrm>
                <a:custGeom>
                  <a:avLst/>
                  <a:gdLst>
                    <a:gd name="connsiteX0" fmla="*/ 27151 w 28728"/>
                    <a:gd name="connsiteY0" fmla="*/ 11797 h 11797"/>
                    <a:gd name="connsiteX1" fmla="*/ 28290 w 28728"/>
                    <a:gd name="connsiteY1" fmla="*/ 11038 h 11797"/>
                    <a:gd name="connsiteX2" fmla="*/ 28290 w 28728"/>
                    <a:gd name="connsiteY2" fmla="*/ 8759 h 11797"/>
                    <a:gd name="connsiteX3" fmla="*/ 569 w 28728"/>
                    <a:gd name="connsiteY3" fmla="*/ 3063 h 11797"/>
                    <a:gd name="connsiteX4" fmla="*/ 569 w 28728"/>
                    <a:gd name="connsiteY4" fmla="*/ 5342 h 11797"/>
                    <a:gd name="connsiteX5" fmla="*/ 2848 w 28728"/>
                    <a:gd name="connsiteY5" fmla="*/ 5342 h 11797"/>
                    <a:gd name="connsiteX6" fmla="*/ 26011 w 28728"/>
                    <a:gd name="connsiteY6" fmla="*/ 11038 h 11797"/>
                    <a:gd name="connsiteX7" fmla="*/ 27151 w 28728"/>
                    <a:gd name="connsiteY7" fmla="*/ 11797 h 1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28" h="11797">
                      <a:moveTo>
                        <a:pt x="27151" y="11797"/>
                      </a:moveTo>
                      <a:cubicBezTo>
                        <a:pt x="27530" y="11797"/>
                        <a:pt x="28290" y="11418"/>
                        <a:pt x="28290" y="11038"/>
                      </a:cubicBezTo>
                      <a:cubicBezTo>
                        <a:pt x="29050" y="10278"/>
                        <a:pt x="28670" y="9139"/>
                        <a:pt x="28290" y="8759"/>
                      </a:cubicBezTo>
                      <a:cubicBezTo>
                        <a:pt x="27530" y="8000"/>
                        <a:pt x="10822" y="-6050"/>
                        <a:pt x="569" y="3063"/>
                      </a:cubicBezTo>
                      <a:cubicBezTo>
                        <a:pt x="-190" y="3823"/>
                        <a:pt x="-190" y="4962"/>
                        <a:pt x="569" y="5342"/>
                      </a:cubicBezTo>
                      <a:cubicBezTo>
                        <a:pt x="1329" y="6101"/>
                        <a:pt x="2468" y="6101"/>
                        <a:pt x="2848" y="5342"/>
                      </a:cubicBezTo>
                      <a:cubicBezTo>
                        <a:pt x="11202" y="-1873"/>
                        <a:pt x="26011" y="11038"/>
                        <a:pt x="26011" y="11038"/>
                      </a:cubicBezTo>
                      <a:cubicBezTo>
                        <a:pt x="26392" y="11418"/>
                        <a:pt x="26771" y="11797"/>
                        <a:pt x="27151" y="11797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6" name="任意多边形: 形状 313"/>
                <p:cNvSpPr/>
                <p:nvPr/>
              </p:nvSpPr>
              <p:spPr>
                <a:xfrm>
                  <a:off x="8646294" y="4500230"/>
                  <a:ext cx="10632" cy="10632"/>
                </a:xfrm>
                <a:custGeom>
                  <a:avLst/>
                  <a:gdLst>
                    <a:gd name="connsiteX0" fmla="*/ 10633 w 10632"/>
                    <a:gd name="connsiteY0" fmla="*/ 5316 h 10632"/>
                    <a:gd name="connsiteX1" fmla="*/ 5316 w 10632"/>
                    <a:gd name="connsiteY1" fmla="*/ 10633 h 10632"/>
                    <a:gd name="connsiteX2" fmla="*/ 0 w 10632"/>
                    <a:gd name="connsiteY2" fmla="*/ 5316 h 10632"/>
                    <a:gd name="connsiteX3" fmla="*/ 5316 w 10632"/>
                    <a:gd name="connsiteY3" fmla="*/ 0 h 10632"/>
                    <a:gd name="connsiteX4" fmla="*/ 10633 w 10632"/>
                    <a:gd name="connsiteY4" fmla="*/ 5316 h 1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2" h="10632">
                      <a:moveTo>
                        <a:pt x="10633" y="5316"/>
                      </a:moveTo>
                      <a:cubicBezTo>
                        <a:pt x="10633" y="8252"/>
                        <a:pt x="8252" y="10633"/>
                        <a:pt x="5316" y="10633"/>
                      </a:cubicBezTo>
                      <a:cubicBezTo>
                        <a:pt x="2380" y="10633"/>
                        <a:pt x="0" y="8252"/>
                        <a:pt x="0" y="5316"/>
                      </a:cubicBezTo>
                      <a:cubicBezTo>
                        <a:pt x="0" y="2380"/>
                        <a:pt x="2380" y="0"/>
                        <a:pt x="5316" y="0"/>
                      </a:cubicBezTo>
                      <a:cubicBezTo>
                        <a:pt x="8252" y="0"/>
                        <a:pt x="10633" y="2380"/>
                        <a:pt x="10633" y="531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7" name="任意多边形: 形状 314"/>
                <p:cNvSpPr/>
                <p:nvPr/>
              </p:nvSpPr>
              <p:spPr>
                <a:xfrm>
                  <a:off x="8590853" y="4495293"/>
                  <a:ext cx="10632" cy="10632"/>
                </a:xfrm>
                <a:custGeom>
                  <a:avLst/>
                  <a:gdLst>
                    <a:gd name="connsiteX0" fmla="*/ 10633 w 10632"/>
                    <a:gd name="connsiteY0" fmla="*/ 5316 h 10632"/>
                    <a:gd name="connsiteX1" fmla="*/ 5316 w 10632"/>
                    <a:gd name="connsiteY1" fmla="*/ 10632 h 10632"/>
                    <a:gd name="connsiteX2" fmla="*/ 0 w 10632"/>
                    <a:gd name="connsiteY2" fmla="*/ 5316 h 10632"/>
                    <a:gd name="connsiteX3" fmla="*/ 5316 w 10632"/>
                    <a:gd name="connsiteY3" fmla="*/ 0 h 10632"/>
                    <a:gd name="connsiteX4" fmla="*/ 10633 w 10632"/>
                    <a:gd name="connsiteY4" fmla="*/ 5316 h 1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2" h="10632">
                      <a:moveTo>
                        <a:pt x="10633" y="5316"/>
                      </a:moveTo>
                      <a:cubicBezTo>
                        <a:pt x="10633" y="8252"/>
                        <a:pt x="8252" y="10632"/>
                        <a:pt x="5316" y="10632"/>
                      </a:cubicBezTo>
                      <a:cubicBezTo>
                        <a:pt x="2380" y="10632"/>
                        <a:pt x="0" y="8252"/>
                        <a:pt x="0" y="5316"/>
                      </a:cubicBezTo>
                      <a:cubicBezTo>
                        <a:pt x="0" y="2380"/>
                        <a:pt x="2380" y="0"/>
                        <a:pt x="5316" y="0"/>
                      </a:cubicBezTo>
                      <a:cubicBezTo>
                        <a:pt x="8252" y="0"/>
                        <a:pt x="10633" y="2380"/>
                        <a:pt x="10633" y="531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8" name="任意多边形: 形状 315"/>
                <p:cNvSpPr/>
                <p:nvPr/>
              </p:nvSpPr>
              <p:spPr>
                <a:xfrm>
                  <a:off x="8531823" y="4338356"/>
                  <a:ext cx="199428" cy="122154"/>
                </a:xfrm>
                <a:custGeom>
                  <a:avLst/>
                  <a:gdLst>
                    <a:gd name="connsiteX0" fmla="*/ 193456 w 199428"/>
                    <a:gd name="connsiteY0" fmla="*/ 67320 h 122154"/>
                    <a:gd name="connsiteX1" fmla="*/ 164216 w 199428"/>
                    <a:gd name="connsiteY1" fmla="*/ 108711 h 122154"/>
                    <a:gd name="connsiteX2" fmla="*/ 30929 w 199428"/>
                    <a:gd name="connsiteY2" fmla="*/ 102256 h 122154"/>
                    <a:gd name="connsiteX3" fmla="*/ 12702 w 199428"/>
                    <a:gd name="connsiteY3" fmla="*/ 21752 h 122154"/>
                    <a:gd name="connsiteX4" fmla="*/ 88649 w 199428"/>
                    <a:gd name="connsiteY4" fmla="*/ 8461 h 122154"/>
                    <a:gd name="connsiteX5" fmla="*/ 149407 w 199428"/>
                    <a:gd name="connsiteY5" fmla="*/ 3905 h 122154"/>
                    <a:gd name="connsiteX6" fmla="*/ 199152 w 199428"/>
                    <a:gd name="connsiteY6" fmla="*/ 51371 h 122154"/>
                    <a:gd name="connsiteX7" fmla="*/ 193456 w 199428"/>
                    <a:gd name="connsiteY7" fmla="*/ 67320 h 122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9428" h="122154">
                      <a:moveTo>
                        <a:pt x="193456" y="67320"/>
                      </a:moveTo>
                      <a:lnTo>
                        <a:pt x="164216" y="108711"/>
                      </a:lnTo>
                      <a:cubicBezTo>
                        <a:pt x="164216" y="108711"/>
                        <a:pt x="76118" y="142887"/>
                        <a:pt x="30929" y="102256"/>
                      </a:cubicBezTo>
                      <a:cubicBezTo>
                        <a:pt x="-14259" y="61624"/>
                        <a:pt x="-209" y="42258"/>
                        <a:pt x="12702" y="21752"/>
                      </a:cubicBezTo>
                      <a:cubicBezTo>
                        <a:pt x="19158" y="11879"/>
                        <a:pt x="50296" y="-8627"/>
                        <a:pt x="88649" y="8461"/>
                      </a:cubicBezTo>
                      <a:cubicBezTo>
                        <a:pt x="109535" y="17575"/>
                        <a:pt x="125104" y="-9766"/>
                        <a:pt x="149407" y="3905"/>
                      </a:cubicBezTo>
                      <a:cubicBezTo>
                        <a:pt x="173709" y="17955"/>
                        <a:pt x="202569" y="41878"/>
                        <a:pt x="199152" y="51371"/>
                      </a:cubicBezTo>
                      <a:cubicBezTo>
                        <a:pt x="196493" y="60865"/>
                        <a:pt x="193456" y="67320"/>
                        <a:pt x="193456" y="67320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9" name="任意多边形: 形状 316"/>
                <p:cNvSpPr/>
                <p:nvPr/>
              </p:nvSpPr>
              <p:spPr>
                <a:xfrm>
                  <a:off x="8708950" y="4388193"/>
                  <a:ext cx="70138" cy="190939"/>
                </a:xfrm>
                <a:custGeom>
                  <a:avLst/>
                  <a:gdLst>
                    <a:gd name="connsiteX0" fmla="*/ 14810 w 70138"/>
                    <a:gd name="connsiteY0" fmla="*/ 15 h 190939"/>
                    <a:gd name="connsiteX1" fmla="*/ 66074 w 70138"/>
                    <a:gd name="connsiteY1" fmla="*/ 36850 h 190939"/>
                    <a:gd name="connsiteX2" fmla="*/ 61896 w 70138"/>
                    <a:gd name="connsiteY2" fmla="*/ 107100 h 190939"/>
                    <a:gd name="connsiteX3" fmla="*/ 14810 w 70138"/>
                    <a:gd name="connsiteY3" fmla="*/ 190642 h 190939"/>
                    <a:gd name="connsiteX4" fmla="*/ 0 w 70138"/>
                    <a:gd name="connsiteY4" fmla="*/ 62292 h 190939"/>
                    <a:gd name="connsiteX5" fmla="*/ 18987 w 70138"/>
                    <a:gd name="connsiteY5" fmla="*/ 11407 h 190939"/>
                    <a:gd name="connsiteX6" fmla="*/ 14810 w 70138"/>
                    <a:gd name="connsiteY6" fmla="*/ 15 h 19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0138" h="190939">
                      <a:moveTo>
                        <a:pt x="14810" y="15"/>
                      </a:moveTo>
                      <a:cubicBezTo>
                        <a:pt x="14810" y="15"/>
                        <a:pt x="55062" y="-1884"/>
                        <a:pt x="66074" y="36850"/>
                      </a:cubicBezTo>
                      <a:cubicBezTo>
                        <a:pt x="77086" y="75582"/>
                        <a:pt x="62277" y="95708"/>
                        <a:pt x="61896" y="107100"/>
                      </a:cubicBezTo>
                      <a:cubicBezTo>
                        <a:pt x="61517" y="118492"/>
                        <a:pt x="69491" y="196338"/>
                        <a:pt x="14810" y="190642"/>
                      </a:cubicBezTo>
                      <a:lnTo>
                        <a:pt x="0" y="62292"/>
                      </a:lnTo>
                      <a:lnTo>
                        <a:pt x="18987" y="11407"/>
                      </a:lnTo>
                      <a:lnTo>
                        <a:pt x="14810" y="15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0" name="任意多边形: 形状 317"/>
                <p:cNvSpPr/>
                <p:nvPr/>
              </p:nvSpPr>
              <p:spPr>
                <a:xfrm>
                  <a:off x="8689584" y="4472889"/>
                  <a:ext cx="62276" cy="62276"/>
                </a:xfrm>
                <a:custGeom>
                  <a:avLst/>
                  <a:gdLst>
                    <a:gd name="connsiteX0" fmla="*/ 62276 w 62276"/>
                    <a:gd name="connsiteY0" fmla="*/ 31138 h 62276"/>
                    <a:gd name="connsiteX1" fmla="*/ 31138 w 62276"/>
                    <a:gd name="connsiteY1" fmla="*/ 62276 h 62276"/>
                    <a:gd name="connsiteX2" fmla="*/ 0 w 62276"/>
                    <a:gd name="connsiteY2" fmla="*/ 31138 h 62276"/>
                    <a:gd name="connsiteX3" fmla="*/ 31138 w 62276"/>
                    <a:gd name="connsiteY3" fmla="*/ 0 h 62276"/>
                    <a:gd name="connsiteX4" fmla="*/ 62276 w 62276"/>
                    <a:gd name="connsiteY4" fmla="*/ 31138 h 62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76" h="62276">
                      <a:moveTo>
                        <a:pt x="62276" y="31138"/>
                      </a:moveTo>
                      <a:cubicBezTo>
                        <a:pt x="62276" y="48335"/>
                        <a:pt x="48335" y="62276"/>
                        <a:pt x="31138" y="62276"/>
                      </a:cubicBezTo>
                      <a:cubicBezTo>
                        <a:pt x="13941" y="62276"/>
                        <a:pt x="0" y="48335"/>
                        <a:pt x="0" y="31138"/>
                      </a:cubicBezTo>
                      <a:cubicBezTo>
                        <a:pt x="0" y="13941"/>
                        <a:pt x="13941" y="0"/>
                        <a:pt x="31138" y="0"/>
                      </a:cubicBezTo>
                      <a:cubicBezTo>
                        <a:pt x="48335" y="0"/>
                        <a:pt x="62276" y="13941"/>
                        <a:pt x="62276" y="31138"/>
                      </a:cubicBezTo>
                      <a:close/>
                    </a:path>
                  </a:pathLst>
                </a:custGeom>
                <a:solidFill>
                  <a:srgbClr val="FE9F7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1" name="任意多边形: 形状 318"/>
                <p:cNvSpPr/>
                <p:nvPr/>
              </p:nvSpPr>
              <p:spPr>
                <a:xfrm>
                  <a:off x="8711228" y="4488693"/>
                  <a:ext cx="24438" cy="34321"/>
                </a:xfrm>
                <a:custGeom>
                  <a:avLst/>
                  <a:gdLst>
                    <a:gd name="connsiteX0" fmla="*/ 11772 w 24438"/>
                    <a:gd name="connsiteY0" fmla="*/ 34321 h 34321"/>
                    <a:gd name="connsiteX1" fmla="*/ 23923 w 24438"/>
                    <a:gd name="connsiteY1" fmla="*/ 24448 h 34321"/>
                    <a:gd name="connsiteX2" fmla="*/ 18987 w 24438"/>
                    <a:gd name="connsiteY2" fmla="*/ 10018 h 34321"/>
                    <a:gd name="connsiteX3" fmla="*/ 2658 w 24438"/>
                    <a:gd name="connsiteY3" fmla="*/ 10778 h 34321"/>
                    <a:gd name="connsiteX4" fmla="*/ 9114 w 24438"/>
                    <a:gd name="connsiteY4" fmla="*/ 3183 h 34321"/>
                    <a:gd name="connsiteX5" fmla="*/ 23164 w 24438"/>
                    <a:gd name="connsiteY5" fmla="*/ 2423 h 34321"/>
                    <a:gd name="connsiteX6" fmla="*/ 24304 w 24438"/>
                    <a:gd name="connsiteY6" fmla="*/ 2044 h 34321"/>
                    <a:gd name="connsiteX7" fmla="*/ 23923 w 24438"/>
                    <a:gd name="connsiteY7" fmla="*/ 905 h 34321"/>
                    <a:gd name="connsiteX8" fmla="*/ 8734 w 24438"/>
                    <a:gd name="connsiteY8" fmla="*/ 2044 h 34321"/>
                    <a:gd name="connsiteX9" fmla="*/ 760 w 24438"/>
                    <a:gd name="connsiteY9" fmla="*/ 13436 h 34321"/>
                    <a:gd name="connsiteX10" fmla="*/ 0 w 24438"/>
                    <a:gd name="connsiteY10" fmla="*/ 16474 h 34321"/>
                    <a:gd name="connsiteX11" fmla="*/ 2279 w 24438"/>
                    <a:gd name="connsiteY11" fmla="*/ 14195 h 34321"/>
                    <a:gd name="connsiteX12" fmla="*/ 18987 w 24438"/>
                    <a:gd name="connsiteY12" fmla="*/ 11917 h 34321"/>
                    <a:gd name="connsiteX13" fmla="*/ 23164 w 24438"/>
                    <a:gd name="connsiteY13" fmla="*/ 24068 h 34321"/>
                    <a:gd name="connsiteX14" fmla="*/ 12531 w 24438"/>
                    <a:gd name="connsiteY14" fmla="*/ 32422 h 34321"/>
                    <a:gd name="connsiteX15" fmla="*/ 12531 w 24438"/>
                    <a:gd name="connsiteY15" fmla="*/ 32422 h 34321"/>
                    <a:gd name="connsiteX16" fmla="*/ 11772 w 24438"/>
                    <a:gd name="connsiteY16" fmla="*/ 33182 h 34321"/>
                    <a:gd name="connsiteX17" fmla="*/ 11772 w 24438"/>
                    <a:gd name="connsiteY17" fmla="*/ 34321 h 34321"/>
                    <a:gd name="connsiteX18" fmla="*/ 11772 w 24438"/>
                    <a:gd name="connsiteY18" fmla="*/ 34321 h 34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4438" h="34321">
                      <a:moveTo>
                        <a:pt x="11772" y="34321"/>
                      </a:moveTo>
                      <a:cubicBezTo>
                        <a:pt x="18227" y="34321"/>
                        <a:pt x="22784" y="29385"/>
                        <a:pt x="23923" y="24448"/>
                      </a:cubicBezTo>
                      <a:cubicBezTo>
                        <a:pt x="25442" y="18752"/>
                        <a:pt x="23543" y="13056"/>
                        <a:pt x="18987" y="10018"/>
                      </a:cubicBezTo>
                      <a:cubicBezTo>
                        <a:pt x="12152" y="5841"/>
                        <a:pt x="5696" y="8499"/>
                        <a:pt x="2658" y="10778"/>
                      </a:cubicBezTo>
                      <a:cubicBezTo>
                        <a:pt x="4177" y="7360"/>
                        <a:pt x="6076" y="4702"/>
                        <a:pt x="9114" y="3183"/>
                      </a:cubicBezTo>
                      <a:cubicBezTo>
                        <a:pt x="15189" y="-235"/>
                        <a:pt x="22784" y="2423"/>
                        <a:pt x="23164" y="2423"/>
                      </a:cubicBezTo>
                      <a:cubicBezTo>
                        <a:pt x="23543" y="2423"/>
                        <a:pt x="23923" y="2423"/>
                        <a:pt x="24304" y="2044"/>
                      </a:cubicBezTo>
                      <a:cubicBezTo>
                        <a:pt x="24304" y="1664"/>
                        <a:pt x="24304" y="1284"/>
                        <a:pt x="23923" y="905"/>
                      </a:cubicBezTo>
                      <a:cubicBezTo>
                        <a:pt x="23543" y="905"/>
                        <a:pt x="15569" y="-1754"/>
                        <a:pt x="8734" y="2044"/>
                      </a:cubicBezTo>
                      <a:cubicBezTo>
                        <a:pt x="4937" y="4322"/>
                        <a:pt x="2279" y="8119"/>
                        <a:pt x="760" y="13436"/>
                      </a:cubicBezTo>
                      <a:lnTo>
                        <a:pt x="0" y="16474"/>
                      </a:lnTo>
                      <a:lnTo>
                        <a:pt x="2279" y="14195"/>
                      </a:lnTo>
                      <a:cubicBezTo>
                        <a:pt x="2658" y="13815"/>
                        <a:pt x="9873" y="6601"/>
                        <a:pt x="18987" y="11917"/>
                      </a:cubicBezTo>
                      <a:cubicBezTo>
                        <a:pt x="23923" y="14955"/>
                        <a:pt x="24304" y="20271"/>
                        <a:pt x="23164" y="24068"/>
                      </a:cubicBezTo>
                      <a:cubicBezTo>
                        <a:pt x="22025" y="27866"/>
                        <a:pt x="18607" y="32422"/>
                        <a:pt x="12531" y="32422"/>
                      </a:cubicBezTo>
                      <a:cubicBezTo>
                        <a:pt x="12531" y="32422"/>
                        <a:pt x="12531" y="32422"/>
                        <a:pt x="12531" y="32422"/>
                      </a:cubicBezTo>
                      <a:cubicBezTo>
                        <a:pt x="12152" y="32422"/>
                        <a:pt x="11772" y="32802"/>
                        <a:pt x="11772" y="33182"/>
                      </a:cubicBezTo>
                      <a:cubicBezTo>
                        <a:pt x="10633" y="33941"/>
                        <a:pt x="11012" y="34321"/>
                        <a:pt x="11772" y="34321"/>
                      </a:cubicBezTo>
                      <a:cubicBezTo>
                        <a:pt x="11772" y="34321"/>
                        <a:pt x="11772" y="34321"/>
                        <a:pt x="11772" y="34321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2" name="任意多边形: 形状 319"/>
                <p:cNvSpPr/>
                <p:nvPr/>
              </p:nvSpPr>
              <p:spPr>
                <a:xfrm>
                  <a:off x="8610599" y="4572000"/>
                  <a:ext cx="89617" cy="76326"/>
                </a:xfrm>
                <a:custGeom>
                  <a:avLst/>
                  <a:gdLst>
                    <a:gd name="connsiteX0" fmla="*/ 89618 w 89617"/>
                    <a:gd name="connsiteY0" fmla="*/ 0 h 76326"/>
                    <a:gd name="connsiteX1" fmla="*/ 0 w 89617"/>
                    <a:gd name="connsiteY1" fmla="*/ 76326 h 76326"/>
                    <a:gd name="connsiteX2" fmla="*/ 4937 w 89617"/>
                    <a:gd name="connsiteY2" fmla="*/ 35315 h 76326"/>
                    <a:gd name="connsiteX3" fmla="*/ 89618 w 89617"/>
                    <a:gd name="connsiteY3" fmla="*/ 0 h 76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617" h="76326">
                      <a:moveTo>
                        <a:pt x="89618" y="0"/>
                      </a:moveTo>
                      <a:cubicBezTo>
                        <a:pt x="89618" y="0"/>
                        <a:pt x="87339" y="69871"/>
                        <a:pt x="0" y="76326"/>
                      </a:cubicBezTo>
                      <a:lnTo>
                        <a:pt x="4937" y="35315"/>
                      </a:lnTo>
                      <a:cubicBezTo>
                        <a:pt x="4937" y="35315"/>
                        <a:pt x="61517" y="46707"/>
                        <a:pt x="89618" y="0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1" name="任意多边形: 形状 320"/>
                <p:cNvSpPr/>
                <p:nvPr/>
              </p:nvSpPr>
              <p:spPr>
                <a:xfrm>
                  <a:off x="8896919" y="4952113"/>
                  <a:ext cx="173158" cy="85819"/>
                </a:xfrm>
                <a:custGeom>
                  <a:avLst/>
                  <a:gdLst>
                    <a:gd name="connsiteX0" fmla="*/ 759 w 173158"/>
                    <a:gd name="connsiteY0" fmla="*/ 85820 h 85819"/>
                    <a:gd name="connsiteX1" fmla="*/ 173158 w 173158"/>
                    <a:gd name="connsiteY1" fmla="*/ 3797 h 85819"/>
                    <a:gd name="connsiteX2" fmla="*/ 169361 w 173158"/>
                    <a:gd name="connsiteY2" fmla="*/ 0 h 85819"/>
                    <a:gd name="connsiteX3" fmla="*/ 0 w 173158"/>
                    <a:gd name="connsiteY3" fmla="*/ 80504 h 85819"/>
                    <a:gd name="connsiteX4" fmla="*/ 759 w 173158"/>
                    <a:gd name="connsiteY4" fmla="*/ 85820 h 85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158" h="85819">
                      <a:moveTo>
                        <a:pt x="759" y="85820"/>
                      </a:moveTo>
                      <a:cubicBezTo>
                        <a:pt x="108603" y="69112"/>
                        <a:pt x="172399" y="4557"/>
                        <a:pt x="173158" y="3797"/>
                      </a:cubicBezTo>
                      <a:lnTo>
                        <a:pt x="169361" y="0"/>
                      </a:lnTo>
                      <a:cubicBezTo>
                        <a:pt x="168602" y="760"/>
                        <a:pt x="105945" y="63796"/>
                        <a:pt x="0" y="80504"/>
                      </a:cubicBezTo>
                      <a:lnTo>
                        <a:pt x="759" y="85820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2" name="任意多边形: 形状 321"/>
                <p:cNvSpPr/>
                <p:nvPr/>
              </p:nvSpPr>
              <p:spPr>
                <a:xfrm>
                  <a:off x="8337190" y="5516398"/>
                  <a:ext cx="148096" cy="465554"/>
                </a:xfrm>
                <a:custGeom>
                  <a:avLst/>
                  <a:gdLst>
                    <a:gd name="connsiteX0" fmla="*/ 36075 w 148096"/>
                    <a:gd name="connsiteY0" fmla="*/ 465555 h 465554"/>
                    <a:gd name="connsiteX1" fmla="*/ 128730 w 148096"/>
                    <a:gd name="connsiteY1" fmla="*/ 454922 h 465554"/>
                    <a:gd name="connsiteX2" fmla="*/ 130249 w 148096"/>
                    <a:gd name="connsiteY2" fmla="*/ 454163 h 465554"/>
                    <a:gd name="connsiteX3" fmla="*/ 148096 w 148096"/>
                    <a:gd name="connsiteY3" fmla="*/ 0 h 465554"/>
                    <a:gd name="connsiteX4" fmla="*/ 119996 w 148096"/>
                    <a:gd name="connsiteY4" fmla="*/ 13291 h 465554"/>
                    <a:gd name="connsiteX5" fmla="*/ 122275 w 148096"/>
                    <a:gd name="connsiteY5" fmla="*/ 17848 h 465554"/>
                    <a:gd name="connsiteX6" fmla="*/ 142400 w 148096"/>
                    <a:gd name="connsiteY6" fmla="*/ 8354 h 465554"/>
                    <a:gd name="connsiteX7" fmla="*/ 125312 w 148096"/>
                    <a:gd name="connsiteY7" fmla="*/ 450365 h 465554"/>
                    <a:gd name="connsiteX8" fmla="*/ 380 w 148096"/>
                    <a:gd name="connsiteY8" fmla="*/ 459099 h 465554"/>
                    <a:gd name="connsiteX9" fmla="*/ 0 w 148096"/>
                    <a:gd name="connsiteY9" fmla="*/ 464415 h 465554"/>
                    <a:gd name="connsiteX10" fmla="*/ 36075 w 148096"/>
                    <a:gd name="connsiteY10" fmla="*/ 465555 h 465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096" h="465554">
                      <a:moveTo>
                        <a:pt x="36075" y="465555"/>
                      </a:moveTo>
                      <a:cubicBezTo>
                        <a:pt x="103668" y="465555"/>
                        <a:pt x="127591" y="455301"/>
                        <a:pt x="128730" y="454922"/>
                      </a:cubicBezTo>
                      <a:lnTo>
                        <a:pt x="130249" y="454163"/>
                      </a:lnTo>
                      <a:lnTo>
                        <a:pt x="148096" y="0"/>
                      </a:lnTo>
                      <a:lnTo>
                        <a:pt x="119996" y="13291"/>
                      </a:lnTo>
                      <a:lnTo>
                        <a:pt x="122275" y="17848"/>
                      </a:lnTo>
                      <a:lnTo>
                        <a:pt x="142400" y="8354"/>
                      </a:lnTo>
                      <a:lnTo>
                        <a:pt x="125312" y="450365"/>
                      </a:lnTo>
                      <a:cubicBezTo>
                        <a:pt x="118098" y="453023"/>
                        <a:pt x="83162" y="462896"/>
                        <a:pt x="380" y="459099"/>
                      </a:cubicBezTo>
                      <a:lnTo>
                        <a:pt x="0" y="464415"/>
                      </a:lnTo>
                      <a:cubicBezTo>
                        <a:pt x="12911" y="465174"/>
                        <a:pt x="25063" y="465555"/>
                        <a:pt x="36075" y="465555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3" name="任意多边形: 形状 322"/>
                <p:cNvSpPr/>
                <p:nvPr/>
              </p:nvSpPr>
              <p:spPr>
                <a:xfrm>
                  <a:off x="8431364" y="5573358"/>
                  <a:ext cx="14430" cy="310622"/>
                </a:xfrm>
                <a:custGeom>
                  <a:avLst/>
                  <a:gdLst>
                    <a:gd name="connsiteX0" fmla="*/ 4937 w 14430"/>
                    <a:gd name="connsiteY0" fmla="*/ 310623 h 310622"/>
                    <a:gd name="connsiteX1" fmla="*/ 14430 w 14430"/>
                    <a:gd name="connsiteY1" fmla="*/ 0 h 310622"/>
                    <a:gd name="connsiteX2" fmla="*/ 9114 w 14430"/>
                    <a:gd name="connsiteY2" fmla="*/ 0 h 310622"/>
                    <a:gd name="connsiteX3" fmla="*/ 0 w 14430"/>
                    <a:gd name="connsiteY3" fmla="*/ 309104 h 310622"/>
                    <a:gd name="connsiteX4" fmla="*/ 4937 w 14430"/>
                    <a:gd name="connsiteY4" fmla="*/ 310623 h 310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0" h="310622">
                      <a:moveTo>
                        <a:pt x="4937" y="310623"/>
                      </a:moveTo>
                      <a:cubicBezTo>
                        <a:pt x="12151" y="282902"/>
                        <a:pt x="14050" y="11772"/>
                        <a:pt x="14430" y="0"/>
                      </a:cubicBezTo>
                      <a:lnTo>
                        <a:pt x="9114" y="0"/>
                      </a:lnTo>
                      <a:cubicBezTo>
                        <a:pt x="9114" y="2658"/>
                        <a:pt x="6835" y="282143"/>
                        <a:pt x="0" y="309104"/>
                      </a:cubicBezTo>
                      <a:lnTo>
                        <a:pt x="4937" y="310623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4" name="任意多边形: 形状 323"/>
                <p:cNvSpPr/>
                <p:nvPr/>
              </p:nvSpPr>
              <p:spPr>
                <a:xfrm>
                  <a:off x="8085806" y="5519436"/>
                  <a:ext cx="121514" cy="464794"/>
                </a:xfrm>
                <a:custGeom>
                  <a:avLst/>
                  <a:gdLst>
                    <a:gd name="connsiteX0" fmla="*/ 4937 w 121514"/>
                    <a:gd name="connsiteY0" fmla="*/ 464035 h 464794"/>
                    <a:gd name="connsiteX1" fmla="*/ 104807 w 121514"/>
                    <a:gd name="connsiteY1" fmla="*/ 454162 h 464794"/>
                    <a:gd name="connsiteX2" fmla="*/ 121515 w 121514"/>
                    <a:gd name="connsiteY2" fmla="*/ 0 h 464794"/>
                    <a:gd name="connsiteX3" fmla="*/ 100250 w 121514"/>
                    <a:gd name="connsiteY3" fmla="*/ 14810 h 464794"/>
                    <a:gd name="connsiteX4" fmla="*/ 103668 w 121514"/>
                    <a:gd name="connsiteY4" fmla="*/ 18987 h 464794"/>
                    <a:gd name="connsiteX5" fmla="*/ 116199 w 121514"/>
                    <a:gd name="connsiteY5" fmla="*/ 9114 h 464794"/>
                    <a:gd name="connsiteX6" fmla="*/ 99870 w 121514"/>
                    <a:gd name="connsiteY6" fmla="*/ 450365 h 464794"/>
                    <a:gd name="connsiteX7" fmla="*/ 0 w 121514"/>
                    <a:gd name="connsiteY7" fmla="*/ 459478 h 464794"/>
                    <a:gd name="connsiteX8" fmla="*/ 0 w 121514"/>
                    <a:gd name="connsiteY8" fmla="*/ 464795 h 464794"/>
                    <a:gd name="connsiteX9" fmla="*/ 4937 w 121514"/>
                    <a:gd name="connsiteY9" fmla="*/ 464035 h 464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514" h="464794">
                      <a:moveTo>
                        <a:pt x="4937" y="464035"/>
                      </a:moveTo>
                      <a:cubicBezTo>
                        <a:pt x="62656" y="464035"/>
                        <a:pt x="104807" y="454162"/>
                        <a:pt x="104807" y="454162"/>
                      </a:cubicBezTo>
                      <a:lnTo>
                        <a:pt x="121515" y="0"/>
                      </a:lnTo>
                      <a:lnTo>
                        <a:pt x="100250" y="14810"/>
                      </a:lnTo>
                      <a:lnTo>
                        <a:pt x="103668" y="18987"/>
                      </a:lnTo>
                      <a:lnTo>
                        <a:pt x="116199" y="9114"/>
                      </a:lnTo>
                      <a:lnTo>
                        <a:pt x="99870" y="450365"/>
                      </a:lnTo>
                      <a:cubicBezTo>
                        <a:pt x="91136" y="452263"/>
                        <a:pt x="52404" y="459858"/>
                        <a:pt x="0" y="459478"/>
                      </a:cubicBezTo>
                      <a:lnTo>
                        <a:pt x="0" y="464795"/>
                      </a:lnTo>
                      <a:cubicBezTo>
                        <a:pt x="1519" y="464035"/>
                        <a:pt x="3418" y="464035"/>
                        <a:pt x="4937" y="464035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5" name="任意多边形: 形状 324"/>
                <p:cNvSpPr/>
                <p:nvPr/>
              </p:nvSpPr>
              <p:spPr>
                <a:xfrm>
                  <a:off x="8158335" y="5555511"/>
                  <a:ext cx="8609" cy="338343"/>
                </a:xfrm>
                <a:custGeom>
                  <a:avLst/>
                  <a:gdLst>
                    <a:gd name="connsiteX0" fmla="*/ 5316 w 8609"/>
                    <a:gd name="connsiteY0" fmla="*/ 338343 h 338343"/>
                    <a:gd name="connsiteX1" fmla="*/ 5316 w 8609"/>
                    <a:gd name="connsiteY1" fmla="*/ 0 h 338343"/>
                    <a:gd name="connsiteX2" fmla="*/ 0 w 8609"/>
                    <a:gd name="connsiteY2" fmla="*/ 0 h 338343"/>
                    <a:gd name="connsiteX3" fmla="*/ 0 w 8609"/>
                    <a:gd name="connsiteY3" fmla="*/ 337204 h 338343"/>
                    <a:gd name="connsiteX4" fmla="*/ 5316 w 8609"/>
                    <a:gd name="connsiteY4" fmla="*/ 338343 h 33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09" h="338343">
                      <a:moveTo>
                        <a:pt x="5316" y="338343"/>
                      </a:moveTo>
                      <a:cubicBezTo>
                        <a:pt x="12531" y="296193"/>
                        <a:pt x="5696" y="12151"/>
                        <a:pt x="5316" y="0"/>
                      </a:cubicBezTo>
                      <a:lnTo>
                        <a:pt x="0" y="0"/>
                      </a:lnTo>
                      <a:cubicBezTo>
                        <a:pt x="0" y="3038"/>
                        <a:pt x="7215" y="295813"/>
                        <a:pt x="0" y="337204"/>
                      </a:cubicBezTo>
                      <a:lnTo>
                        <a:pt x="5316" y="338343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6" name="任意多边形: 形状 325"/>
                <p:cNvSpPr/>
                <p:nvPr/>
              </p:nvSpPr>
              <p:spPr>
                <a:xfrm>
                  <a:off x="8420060" y="5026541"/>
                  <a:ext cx="677881" cy="254348"/>
                </a:xfrm>
                <a:custGeom>
                  <a:avLst/>
                  <a:gdLst>
                    <a:gd name="connsiteX0" fmla="*/ 1052 w 677881"/>
                    <a:gd name="connsiteY0" fmla="*/ 197462 h 254348"/>
                    <a:gd name="connsiteX1" fmla="*/ 30671 w 677881"/>
                    <a:gd name="connsiteY1" fmla="*/ 151514 h 254348"/>
                    <a:gd name="connsiteX2" fmla="*/ 30671 w 677881"/>
                    <a:gd name="connsiteY2" fmla="*/ 151514 h 254348"/>
                    <a:gd name="connsiteX3" fmla="*/ 100542 w 677881"/>
                    <a:gd name="connsiteY3" fmla="*/ 87719 h 254348"/>
                    <a:gd name="connsiteX4" fmla="*/ 503820 w 677881"/>
                    <a:gd name="connsiteY4" fmla="*/ 60757 h 254348"/>
                    <a:gd name="connsiteX5" fmla="*/ 498124 w 677881"/>
                    <a:gd name="connsiteY5" fmla="*/ 50505 h 254348"/>
                    <a:gd name="connsiteX6" fmla="*/ 568755 w 677881"/>
                    <a:gd name="connsiteY6" fmla="*/ 38733 h 254348"/>
                    <a:gd name="connsiteX7" fmla="*/ 613563 w 677881"/>
                    <a:gd name="connsiteY7" fmla="*/ 17468 h 254348"/>
                    <a:gd name="connsiteX8" fmla="*/ 653815 w 677881"/>
                    <a:gd name="connsiteY8" fmla="*/ 0 h 254348"/>
                    <a:gd name="connsiteX9" fmla="*/ 664067 w 677881"/>
                    <a:gd name="connsiteY9" fmla="*/ 164045 h 254348"/>
                    <a:gd name="connsiteX10" fmla="*/ 124466 w 677881"/>
                    <a:gd name="connsiteY10" fmla="*/ 198601 h 254348"/>
                    <a:gd name="connsiteX11" fmla="*/ 88391 w 677881"/>
                    <a:gd name="connsiteY11" fmla="*/ 237714 h 254348"/>
                    <a:gd name="connsiteX12" fmla="*/ 81176 w 677881"/>
                    <a:gd name="connsiteY12" fmla="*/ 249106 h 254348"/>
                    <a:gd name="connsiteX13" fmla="*/ 65227 w 677881"/>
                    <a:gd name="connsiteY13" fmla="*/ 252523 h 254348"/>
                    <a:gd name="connsiteX14" fmla="*/ 61809 w 677881"/>
                    <a:gd name="connsiteY14" fmla="*/ 236575 h 254348"/>
                    <a:gd name="connsiteX15" fmla="*/ 58771 w 677881"/>
                    <a:gd name="connsiteY15" fmla="*/ 241511 h 254348"/>
                    <a:gd name="connsiteX16" fmla="*/ 42823 w 677881"/>
                    <a:gd name="connsiteY16" fmla="*/ 244929 h 254348"/>
                    <a:gd name="connsiteX17" fmla="*/ 42823 w 677881"/>
                    <a:gd name="connsiteY17" fmla="*/ 244929 h 254348"/>
                    <a:gd name="connsiteX18" fmla="*/ 39405 w 677881"/>
                    <a:gd name="connsiteY18" fmla="*/ 228980 h 254348"/>
                    <a:gd name="connsiteX19" fmla="*/ 23456 w 677881"/>
                    <a:gd name="connsiteY19" fmla="*/ 232398 h 254348"/>
                    <a:gd name="connsiteX20" fmla="*/ 20039 w 677881"/>
                    <a:gd name="connsiteY20" fmla="*/ 216449 h 254348"/>
                    <a:gd name="connsiteX21" fmla="*/ 23076 w 677881"/>
                    <a:gd name="connsiteY21" fmla="*/ 211512 h 254348"/>
                    <a:gd name="connsiteX22" fmla="*/ 7128 w 677881"/>
                    <a:gd name="connsiteY22" fmla="*/ 214930 h 254348"/>
                    <a:gd name="connsiteX23" fmla="*/ 7128 w 677881"/>
                    <a:gd name="connsiteY23" fmla="*/ 214930 h 254348"/>
                    <a:gd name="connsiteX24" fmla="*/ 6368 w 677881"/>
                    <a:gd name="connsiteY24" fmla="*/ 214550 h 254348"/>
                    <a:gd name="connsiteX25" fmla="*/ 6368 w 677881"/>
                    <a:gd name="connsiteY25" fmla="*/ 214550 h 254348"/>
                    <a:gd name="connsiteX26" fmla="*/ 5988 w 677881"/>
                    <a:gd name="connsiteY26" fmla="*/ 214170 h 254348"/>
                    <a:gd name="connsiteX27" fmla="*/ 5988 w 677881"/>
                    <a:gd name="connsiteY27" fmla="*/ 214170 h 254348"/>
                    <a:gd name="connsiteX28" fmla="*/ 5988 w 677881"/>
                    <a:gd name="connsiteY28" fmla="*/ 214170 h 254348"/>
                    <a:gd name="connsiteX29" fmla="*/ 4090 w 677881"/>
                    <a:gd name="connsiteY29" fmla="*/ 212272 h 254348"/>
                    <a:gd name="connsiteX30" fmla="*/ 1052 w 677881"/>
                    <a:gd name="connsiteY30" fmla="*/ 197462 h 254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677881" h="254348">
                      <a:moveTo>
                        <a:pt x="1052" y="197462"/>
                      </a:moveTo>
                      <a:lnTo>
                        <a:pt x="30671" y="151514"/>
                      </a:lnTo>
                      <a:lnTo>
                        <a:pt x="30671" y="151514"/>
                      </a:lnTo>
                      <a:cubicBezTo>
                        <a:pt x="47000" y="125312"/>
                        <a:pt x="73201" y="90757"/>
                        <a:pt x="100542" y="87719"/>
                      </a:cubicBezTo>
                      <a:cubicBezTo>
                        <a:pt x="145351" y="82782"/>
                        <a:pt x="417240" y="71390"/>
                        <a:pt x="503820" y="60757"/>
                      </a:cubicBezTo>
                      <a:cubicBezTo>
                        <a:pt x="503820" y="60757"/>
                        <a:pt x="497744" y="50505"/>
                        <a:pt x="498124" y="50505"/>
                      </a:cubicBezTo>
                      <a:cubicBezTo>
                        <a:pt x="499263" y="50884"/>
                        <a:pt x="568755" y="38733"/>
                        <a:pt x="568755" y="38733"/>
                      </a:cubicBezTo>
                      <a:lnTo>
                        <a:pt x="613563" y="17468"/>
                      </a:lnTo>
                      <a:lnTo>
                        <a:pt x="653815" y="0"/>
                      </a:lnTo>
                      <a:cubicBezTo>
                        <a:pt x="664828" y="43290"/>
                        <a:pt x="695585" y="114680"/>
                        <a:pt x="664067" y="164045"/>
                      </a:cubicBezTo>
                      <a:cubicBezTo>
                        <a:pt x="606348" y="255561"/>
                        <a:pt x="163578" y="210752"/>
                        <a:pt x="124466" y="198601"/>
                      </a:cubicBezTo>
                      <a:lnTo>
                        <a:pt x="88391" y="237714"/>
                      </a:lnTo>
                      <a:lnTo>
                        <a:pt x="81176" y="249106"/>
                      </a:lnTo>
                      <a:cubicBezTo>
                        <a:pt x="77758" y="254422"/>
                        <a:pt x="70543" y="255941"/>
                        <a:pt x="65227" y="252523"/>
                      </a:cubicBezTo>
                      <a:cubicBezTo>
                        <a:pt x="59911" y="249106"/>
                        <a:pt x="58392" y="241891"/>
                        <a:pt x="61809" y="236575"/>
                      </a:cubicBezTo>
                      <a:lnTo>
                        <a:pt x="58771" y="241511"/>
                      </a:lnTo>
                      <a:cubicBezTo>
                        <a:pt x="55354" y="246827"/>
                        <a:pt x="48139" y="248346"/>
                        <a:pt x="42823" y="244929"/>
                      </a:cubicBezTo>
                      <a:lnTo>
                        <a:pt x="42823" y="244929"/>
                      </a:lnTo>
                      <a:cubicBezTo>
                        <a:pt x="37506" y="241511"/>
                        <a:pt x="35987" y="234296"/>
                        <a:pt x="39405" y="228980"/>
                      </a:cubicBezTo>
                      <a:cubicBezTo>
                        <a:pt x="35987" y="234296"/>
                        <a:pt x="28772" y="235815"/>
                        <a:pt x="23456" y="232398"/>
                      </a:cubicBezTo>
                      <a:cubicBezTo>
                        <a:pt x="18140" y="228980"/>
                        <a:pt x="16621" y="221765"/>
                        <a:pt x="20039" y="216449"/>
                      </a:cubicBezTo>
                      <a:lnTo>
                        <a:pt x="23076" y="211512"/>
                      </a:lnTo>
                      <a:cubicBezTo>
                        <a:pt x="19659" y="216829"/>
                        <a:pt x="12444" y="218347"/>
                        <a:pt x="7128" y="214930"/>
                      </a:cubicBezTo>
                      <a:lnTo>
                        <a:pt x="7128" y="214930"/>
                      </a:lnTo>
                      <a:cubicBezTo>
                        <a:pt x="6748" y="214930"/>
                        <a:pt x="6748" y="214550"/>
                        <a:pt x="6368" y="214550"/>
                      </a:cubicBezTo>
                      <a:cubicBezTo>
                        <a:pt x="6368" y="214550"/>
                        <a:pt x="6368" y="214550"/>
                        <a:pt x="6368" y="214550"/>
                      </a:cubicBezTo>
                      <a:cubicBezTo>
                        <a:pt x="6368" y="214550"/>
                        <a:pt x="5988" y="214550"/>
                        <a:pt x="5988" y="214170"/>
                      </a:cubicBezTo>
                      <a:cubicBezTo>
                        <a:pt x="5988" y="214170"/>
                        <a:pt x="5988" y="214170"/>
                        <a:pt x="5988" y="214170"/>
                      </a:cubicBezTo>
                      <a:cubicBezTo>
                        <a:pt x="5988" y="214170"/>
                        <a:pt x="5988" y="214170"/>
                        <a:pt x="5988" y="214170"/>
                      </a:cubicBezTo>
                      <a:cubicBezTo>
                        <a:pt x="5229" y="213411"/>
                        <a:pt x="4469" y="213031"/>
                        <a:pt x="4090" y="212272"/>
                      </a:cubicBezTo>
                      <a:cubicBezTo>
                        <a:pt x="-2745" y="204297"/>
                        <a:pt x="1052" y="197462"/>
                        <a:pt x="1052" y="197462"/>
                      </a:cubicBezTo>
                      <a:close/>
                    </a:path>
                  </a:pathLst>
                </a:custGeom>
                <a:solidFill>
                  <a:srgbClr val="FE9F7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7" name="任意多边形: 形状 326"/>
                <p:cNvSpPr/>
                <p:nvPr/>
              </p:nvSpPr>
              <p:spPr>
                <a:xfrm>
                  <a:off x="8890843" y="4886040"/>
                  <a:ext cx="206195" cy="194803"/>
                </a:xfrm>
                <a:custGeom>
                  <a:avLst/>
                  <a:gdLst>
                    <a:gd name="connsiteX0" fmla="*/ 25822 w 206195"/>
                    <a:gd name="connsiteY0" fmla="*/ 194804 h 194803"/>
                    <a:gd name="connsiteX1" fmla="*/ 27341 w 206195"/>
                    <a:gd name="connsiteY1" fmla="*/ 194804 h 194803"/>
                    <a:gd name="connsiteX2" fmla="*/ 204676 w 206195"/>
                    <a:gd name="connsiteY2" fmla="*/ 124553 h 194803"/>
                    <a:gd name="connsiteX3" fmla="*/ 206196 w 206195"/>
                    <a:gd name="connsiteY3" fmla="*/ 123414 h 194803"/>
                    <a:gd name="connsiteX4" fmla="*/ 150375 w 206195"/>
                    <a:gd name="connsiteY4" fmla="*/ 0 h 194803"/>
                    <a:gd name="connsiteX5" fmla="*/ 145438 w 206195"/>
                    <a:gd name="connsiteY5" fmla="*/ 2279 h 194803"/>
                    <a:gd name="connsiteX6" fmla="*/ 199360 w 206195"/>
                    <a:gd name="connsiteY6" fmla="*/ 121895 h 194803"/>
                    <a:gd name="connsiteX7" fmla="*/ 28480 w 206195"/>
                    <a:gd name="connsiteY7" fmla="*/ 189867 h 194803"/>
                    <a:gd name="connsiteX8" fmla="*/ 4557 w 206195"/>
                    <a:gd name="connsiteY8" fmla="*/ 141261 h 194803"/>
                    <a:gd name="connsiteX9" fmla="*/ 0 w 206195"/>
                    <a:gd name="connsiteY9" fmla="*/ 143540 h 194803"/>
                    <a:gd name="connsiteX10" fmla="*/ 25822 w 206195"/>
                    <a:gd name="connsiteY10" fmla="*/ 194804 h 194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6195" h="194803">
                      <a:moveTo>
                        <a:pt x="25822" y="194804"/>
                      </a:moveTo>
                      <a:lnTo>
                        <a:pt x="27341" y="194804"/>
                      </a:lnTo>
                      <a:cubicBezTo>
                        <a:pt x="115439" y="192905"/>
                        <a:pt x="203538" y="125312"/>
                        <a:pt x="204676" y="124553"/>
                      </a:cubicBezTo>
                      <a:lnTo>
                        <a:pt x="206196" y="123414"/>
                      </a:lnTo>
                      <a:lnTo>
                        <a:pt x="150375" y="0"/>
                      </a:lnTo>
                      <a:lnTo>
                        <a:pt x="145438" y="2279"/>
                      </a:lnTo>
                      <a:lnTo>
                        <a:pt x="199360" y="121895"/>
                      </a:lnTo>
                      <a:cubicBezTo>
                        <a:pt x="187209" y="131008"/>
                        <a:pt x="107844" y="187209"/>
                        <a:pt x="28480" y="189867"/>
                      </a:cubicBezTo>
                      <a:lnTo>
                        <a:pt x="4557" y="141261"/>
                      </a:lnTo>
                      <a:lnTo>
                        <a:pt x="0" y="143540"/>
                      </a:lnTo>
                      <a:lnTo>
                        <a:pt x="25822" y="194804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8" name="任意多边形: 形状 327"/>
                <p:cNvSpPr/>
                <p:nvPr/>
              </p:nvSpPr>
              <p:spPr>
                <a:xfrm>
                  <a:off x="8922491" y="5086290"/>
                  <a:ext cx="34674" cy="43918"/>
                </a:xfrm>
                <a:custGeom>
                  <a:avLst/>
                  <a:gdLst>
                    <a:gd name="connsiteX0" fmla="*/ 32526 w 34674"/>
                    <a:gd name="connsiteY0" fmla="*/ 43919 h 43918"/>
                    <a:gd name="connsiteX1" fmla="*/ 34046 w 34674"/>
                    <a:gd name="connsiteY1" fmla="*/ 43539 h 43918"/>
                    <a:gd name="connsiteX2" fmla="*/ 34425 w 34674"/>
                    <a:gd name="connsiteY2" fmla="*/ 41261 h 43918"/>
                    <a:gd name="connsiteX3" fmla="*/ 2908 w 34674"/>
                    <a:gd name="connsiteY3" fmla="*/ 629 h 43918"/>
                    <a:gd name="connsiteX4" fmla="*/ 629 w 34674"/>
                    <a:gd name="connsiteY4" fmla="*/ 249 h 43918"/>
                    <a:gd name="connsiteX5" fmla="*/ 249 w 34674"/>
                    <a:gd name="connsiteY5" fmla="*/ 2528 h 43918"/>
                    <a:gd name="connsiteX6" fmla="*/ 31767 w 34674"/>
                    <a:gd name="connsiteY6" fmla="*/ 43160 h 43918"/>
                    <a:gd name="connsiteX7" fmla="*/ 32526 w 34674"/>
                    <a:gd name="connsiteY7" fmla="*/ 43919 h 43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74" h="43918">
                      <a:moveTo>
                        <a:pt x="32526" y="43919"/>
                      </a:moveTo>
                      <a:cubicBezTo>
                        <a:pt x="32907" y="43919"/>
                        <a:pt x="33666" y="43919"/>
                        <a:pt x="34046" y="43539"/>
                      </a:cubicBezTo>
                      <a:cubicBezTo>
                        <a:pt x="34805" y="42779"/>
                        <a:pt x="34805" y="42020"/>
                        <a:pt x="34425" y="41261"/>
                      </a:cubicBezTo>
                      <a:lnTo>
                        <a:pt x="2908" y="629"/>
                      </a:lnTo>
                      <a:cubicBezTo>
                        <a:pt x="2148" y="-130"/>
                        <a:pt x="1388" y="-130"/>
                        <a:pt x="629" y="249"/>
                      </a:cubicBezTo>
                      <a:cubicBezTo>
                        <a:pt x="-130" y="1009"/>
                        <a:pt x="-130" y="1768"/>
                        <a:pt x="249" y="2528"/>
                      </a:cubicBezTo>
                      <a:lnTo>
                        <a:pt x="31767" y="43160"/>
                      </a:lnTo>
                      <a:cubicBezTo>
                        <a:pt x="31767" y="43539"/>
                        <a:pt x="32147" y="43919"/>
                        <a:pt x="32526" y="43919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9" name="任意多边形: 形状 328"/>
                <p:cNvSpPr/>
                <p:nvPr/>
              </p:nvSpPr>
              <p:spPr>
                <a:xfrm>
                  <a:off x="8436431" y="5184261"/>
                  <a:ext cx="44547" cy="60247"/>
                </a:xfrm>
                <a:custGeom>
                  <a:avLst/>
                  <a:gdLst>
                    <a:gd name="connsiteX0" fmla="*/ 1009 w 44547"/>
                    <a:gd name="connsiteY0" fmla="*/ 60247 h 60247"/>
                    <a:gd name="connsiteX1" fmla="*/ 2907 w 44547"/>
                    <a:gd name="connsiteY1" fmla="*/ 59488 h 60247"/>
                    <a:gd name="connsiteX2" fmla="*/ 44298 w 44547"/>
                    <a:gd name="connsiteY2" fmla="*/ 2528 h 60247"/>
                    <a:gd name="connsiteX3" fmla="*/ 43919 w 44547"/>
                    <a:gd name="connsiteY3" fmla="*/ 250 h 60247"/>
                    <a:gd name="connsiteX4" fmla="*/ 41640 w 44547"/>
                    <a:gd name="connsiteY4" fmla="*/ 629 h 60247"/>
                    <a:gd name="connsiteX5" fmla="*/ 249 w 44547"/>
                    <a:gd name="connsiteY5" fmla="*/ 57589 h 60247"/>
                    <a:gd name="connsiteX6" fmla="*/ 629 w 44547"/>
                    <a:gd name="connsiteY6" fmla="*/ 59868 h 60247"/>
                    <a:gd name="connsiteX7" fmla="*/ 1009 w 44547"/>
                    <a:gd name="connsiteY7" fmla="*/ 60247 h 60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547" h="60247">
                      <a:moveTo>
                        <a:pt x="1009" y="60247"/>
                      </a:moveTo>
                      <a:cubicBezTo>
                        <a:pt x="1768" y="60247"/>
                        <a:pt x="2528" y="60247"/>
                        <a:pt x="2907" y="59488"/>
                      </a:cubicBezTo>
                      <a:lnTo>
                        <a:pt x="44298" y="2528"/>
                      </a:lnTo>
                      <a:cubicBezTo>
                        <a:pt x="44678" y="1768"/>
                        <a:pt x="44678" y="629"/>
                        <a:pt x="43919" y="250"/>
                      </a:cubicBezTo>
                      <a:cubicBezTo>
                        <a:pt x="43159" y="-130"/>
                        <a:pt x="42020" y="-130"/>
                        <a:pt x="41640" y="629"/>
                      </a:cubicBezTo>
                      <a:lnTo>
                        <a:pt x="249" y="57589"/>
                      </a:lnTo>
                      <a:cubicBezTo>
                        <a:pt x="-130" y="58349"/>
                        <a:pt x="-130" y="59488"/>
                        <a:pt x="629" y="59868"/>
                      </a:cubicBezTo>
                      <a:cubicBezTo>
                        <a:pt x="629" y="60247"/>
                        <a:pt x="629" y="60247"/>
                        <a:pt x="1009" y="60247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0" name="任意多边形: 形状 329"/>
                <p:cNvSpPr/>
                <p:nvPr/>
              </p:nvSpPr>
              <p:spPr>
                <a:xfrm>
                  <a:off x="8454658" y="5199071"/>
                  <a:ext cx="42649" cy="62146"/>
                </a:xfrm>
                <a:custGeom>
                  <a:avLst/>
                  <a:gdLst>
                    <a:gd name="connsiteX0" fmla="*/ 1009 w 42649"/>
                    <a:gd name="connsiteY0" fmla="*/ 62146 h 62146"/>
                    <a:gd name="connsiteX1" fmla="*/ 2908 w 42649"/>
                    <a:gd name="connsiteY1" fmla="*/ 61387 h 62146"/>
                    <a:gd name="connsiteX2" fmla="*/ 42400 w 42649"/>
                    <a:gd name="connsiteY2" fmla="*/ 2528 h 62146"/>
                    <a:gd name="connsiteX3" fmla="*/ 42020 w 42649"/>
                    <a:gd name="connsiteY3" fmla="*/ 249 h 62146"/>
                    <a:gd name="connsiteX4" fmla="*/ 39742 w 42649"/>
                    <a:gd name="connsiteY4" fmla="*/ 629 h 62146"/>
                    <a:gd name="connsiteX5" fmla="*/ 249 w 42649"/>
                    <a:gd name="connsiteY5" fmla="*/ 59488 h 62146"/>
                    <a:gd name="connsiteX6" fmla="*/ 629 w 42649"/>
                    <a:gd name="connsiteY6" fmla="*/ 61767 h 62146"/>
                    <a:gd name="connsiteX7" fmla="*/ 1009 w 42649"/>
                    <a:gd name="connsiteY7" fmla="*/ 62146 h 62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649" h="62146">
                      <a:moveTo>
                        <a:pt x="1009" y="62146"/>
                      </a:moveTo>
                      <a:cubicBezTo>
                        <a:pt x="1768" y="62146"/>
                        <a:pt x="2528" y="62146"/>
                        <a:pt x="2908" y="61387"/>
                      </a:cubicBezTo>
                      <a:lnTo>
                        <a:pt x="42400" y="2528"/>
                      </a:lnTo>
                      <a:cubicBezTo>
                        <a:pt x="42780" y="1768"/>
                        <a:pt x="42780" y="629"/>
                        <a:pt x="42020" y="249"/>
                      </a:cubicBezTo>
                      <a:cubicBezTo>
                        <a:pt x="41261" y="-130"/>
                        <a:pt x="40121" y="-130"/>
                        <a:pt x="39742" y="629"/>
                      </a:cubicBezTo>
                      <a:lnTo>
                        <a:pt x="249" y="59488"/>
                      </a:lnTo>
                      <a:cubicBezTo>
                        <a:pt x="-130" y="60248"/>
                        <a:pt x="-130" y="61387"/>
                        <a:pt x="629" y="61767"/>
                      </a:cubicBezTo>
                      <a:cubicBezTo>
                        <a:pt x="629" y="62146"/>
                        <a:pt x="629" y="62146"/>
                        <a:pt x="1009" y="62146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1" name="任意多边形: 形状 330"/>
                <p:cNvSpPr/>
                <p:nvPr/>
              </p:nvSpPr>
              <p:spPr>
                <a:xfrm>
                  <a:off x="8476683" y="5218817"/>
                  <a:ext cx="36193" cy="53032"/>
                </a:xfrm>
                <a:custGeom>
                  <a:avLst/>
                  <a:gdLst>
                    <a:gd name="connsiteX0" fmla="*/ 1009 w 36193"/>
                    <a:gd name="connsiteY0" fmla="*/ 53033 h 53032"/>
                    <a:gd name="connsiteX1" fmla="*/ 2907 w 36193"/>
                    <a:gd name="connsiteY1" fmla="*/ 52273 h 53032"/>
                    <a:gd name="connsiteX2" fmla="*/ 35944 w 36193"/>
                    <a:gd name="connsiteY2" fmla="*/ 2528 h 53032"/>
                    <a:gd name="connsiteX3" fmla="*/ 35565 w 36193"/>
                    <a:gd name="connsiteY3" fmla="*/ 249 h 53032"/>
                    <a:gd name="connsiteX4" fmla="*/ 33286 w 36193"/>
                    <a:gd name="connsiteY4" fmla="*/ 629 h 53032"/>
                    <a:gd name="connsiteX5" fmla="*/ 249 w 36193"/>
                    <a:gd name="connsiteY5" fmla="*/ 50374 h 53032"/>
                    <a:gd name="connsiteX6" fmla="*/ 629 w 36193"/>
                    <a:gd name="connsiteY6" fmla="*/ 52652 h 53032"/>
                    <a:gd name="connsiteX7" fmla="*/ 1009 w 36193"/>
                    <a:gd name="connsiteY7" fmla="*/ 53033 h 53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93" h="53032">
                      <a:moveTo>
                        <a:pt x="1009" y="53033"/>
                      </a:moveTo>
                      <a:cubicBezTo>
                        <a:pt x="1768" y="53033"/>
                        <a:pt x="2528" y="53033"/>
                        <a:pt x="2907" y="52273"/>
                      </a:cubicBezTo>
                      <a:lnTo>
                        <a:pt x="35944" y="2528"/>
                      </a:lnTo>
                      <a:cubicBezTo>
                        <a:pt x="36324" y="1768"/>
                        <a:pt x="36324" y="629"/>
                        <a:pt x="35565" y="249"/>
                      </a:cubicBezTo>
                      <a:cubicBezTo>
                        <a:pt x="34805" y="-130"/>
                        <a:pt x="33666" y="-130"/>
                        <a:pt x="33286" y="629"/>
                      </a:cubicBezTo>
                      <a:lnTo>
                        <a:pt x="249" y="50374"/>
                      </a:lnTo>
                      <a:cubicBezTo>
                        <a:pt x="-130" y="51134"/>
                        <a:pt x="-130" y="52273"/>
                        <a:pt x="629" y="52652"/>
                      </a:cubicBezTo>
                      <a:cubicBezTo>
                        <a:pt x="629" y="53033"/>
                        <a:pt x="629" y="53033"/>
                        <a:pt x="1009" y="53033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2" name="任意多边形: 形状 331"/>
                <p:cNvSpPr/>
                <p:nvPr/>
              </p:nvSpPr>
              <p:spPr>
                <a:xfrm>
                  <a:off x="8448073" y="5509943"/>
                  <a:ext cx="449225" cy="14430"/>
                </a:xfrm>
                <a:custGeom>
                  <a:avLst/>
                  <a:gdLst>
                    <a:gd name="connsiteX0" fmla="*/ 213031 w 449225"/>
                    <a:gd name="connsiteY0" fmla="*/ 14430 h 14430"/>
                    <a:gd name="connsiteX1" fmla="*/ 0 w 449225"/>
                    <a:gd name="connsiteY1" fmla="*/ 5316 h 14430"/>
                    <a:gd name="connsiteX2" fmla="*/ 759 w 449225"/>
                    <a:gd name="connsiteY2" fmla="*/ 0 h 14430"/>
                    <a:gd name="connsiteX3" fmla="*/ 448846 w 449225"/>
                    <a:gd name="connsiteY3" fmla="*/ 0 h 14430"/>
                    <a:gd name="connsiteX4" fmla="*/ 449225 w 449225"/>
                    <a:gd name="connsiteY4" fmla="*/ 5316 h 14430"/>
                    <a:gd name="connsiteX5" fmla="*/ 213031 w 449225"/>
                    <a:gd name="connsiteY5" fmla="*/ 14430 h 14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9225" h="14430">
                      <a:moveTo>
                        <a:pt x="213031" y="14430"/>
                      </a:moveTo>
                      <a:cubicBezTo>
                        <a:pt x="80883" y="14430"/>
                        <a:pt x="1139" y="5696"/>
                        <a:pt x="0" y="5316"/>
                      </a:cubicBezTo>
                      <a:lnTo>
                        <a:pt x="759" y="0"/>
                      </a:lnTo>
                      <a:cubicBezTo>
                        <a:pt x="2658" y="380"/>
                        <a:pt x="181893" y="20126"/>
                        <a:pt x="448846" y="0"/>
                      </a:cubicBezTo>
                      <a:lnTo>
                        <a:pt x="449225" y="5316"/>
                      </a:lnTo>
                      <a:cubicBezTo>
                        <a:pt x="359609" y="12151"/>
                        <a:pt x="279484" y="14430"/>
                        <a:pt x="213031" y="14430"/>
                      </a:cubicBezTo>
                      <a:close/>
                    </a:path>
                  </a:pathLst>
                </a:custGeom>
                <a:solidFill>
                  <a:srgbClr val="32AED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3" name="任意多边形: 形状 332"/>
                <p:cNvSpPr/>
                <p:nvPr/>
              </p:nvSpPr>
              <p:spPr>
                <a:xfrm rot="-5291331">
                  <a:off x="8364459" y="4933521"/>
                  <a:ext cx="221384" cy="5316"/>
                </a:xfrm>
                <a:custGeom>
                  <a:avLst/>
                  <a:gdLst>
                    <a:gd name="connsiteX0" fmla="*/ 0 w 221384"/>
                    <a:gd name="connsiteY0" fmla="*/ 0 h 5316"/>
                    <a:gd name="connsiteX1" fmla="*/ 221385 w 221384"/>
                    <a:gd name="connsiteY1" fmla="*/ 0 h 5316"/>
                    <a:gd name="connsiteX2" fmla="*/ 221385 w 221384"/>
                    <a:gd name="connsiteY2" fmla="*/ 5316 h 5316"/>
                    <a:gd name="connsiteX3" fmla="*/ 0 w 221384"/>
                    <a:gd name="connsiteY3" fmla="*/ 5316 h 5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384" h="5316">
                      <a:moveTo>
                        <a:pt x="0" y="0"/>
                      </a:moveTo>
                      <a:lnTo>
                        <a:pt x="221385" y="0"/>
                      </a:lnTo>
                      <a:lnTo>
                        <a:pt x="221385" y="5316"/>
                      </a:lnTo>
                      <a:lnTo>
                        <a:pt x="0" y="5316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4" name="任意多边形: 形状 333"/>
                <p:cNvSpPr/>
                <p:nvPr/>
              </p:nvSpPr>
              <p:spPr>
                <a:xfrm rot="-1408708">
                  <a:off x="8863729" y="4832083"/>
                  <a:ext cx="5316" cy="259735"/>
                </a:xfrm>
                <a:custGeom>
                  <a:avLst/>
                  <a:gdLst>
                    <a:gd name="connsiteX0" fmla="*/ 0 w 5316"/>
                    <a:gd name="connsiteY0" fmla="*/ 0 h 259735"/>
                    <a:gd name="connsiteX1" fmla="*/ 5315 w 5316"/>
                    <a:gd name="connsiteY1" fmla="*/ 0 h 259735"/>
                    <a:gd name="connsiteX2" fmla="*/ 5315 w 5316"/>
                    <a:gd name="connsiteY2" fmla="*/ 259736 h 259735"/>
                    <a:gd name="connsiteX3" fmla="*/ 0 w 5316"/>
                    <a:gd name="connsiteY3" fmla="*/ 259736 h 259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16" h="259735">
                      <a:moveTo>
                        <a:pt x="0" y="0"/>
                      </a:moveTo>
                      <a:lnTo>
                        <a:pt x="5315" y="0"/>
                      </a:lnTo>
                      <a:lnTo>
                        <a:pt x="5315" y="259736"/>
                      </a:lnTo>
                      <a:lnTo>
                        <a:pt x="0" y="259736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5" name="任意多边形: 形状 334"/>
                <p:cNvSpPr/>
                <p:nvPr/>
              </p:nvSpPr>
              <p:spPr>
                <a:xfrm rot="-550671">
                  <a:off x="8894319" y="5017714"/>
                  <a:ext cx="5316" cy="72529"/>
                </a:xfrm>
                <a:custGeom>
                  <a:avLst/>
                  <a:gdLst>
                    <a:gd name="connsiteX0" fmla="*/ 0 w 5316"/>
                    <a:gd name="connsiteY0" fmla="*/ 0 h 72529"/>
                    <a:gd name="connsiteX1" fmla="*/ 5316 w 5316"/>
                    <a:gd name="connsiteY1" fmla="*/ 0 h 72529"/>
                    <a:gd name="connsiteX2" fmla="*/ 5316 w 5316"/>
                    <a:gd name="connsiteY2" fmla="*/ 72529 h 72529"/>
                    <a:gd name="connsiteX3" fmla="*/ 0 w 5316"/>
                    <a:gd name="connsiteY3" fmla="*/ 72529 h 72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16" h="72529">
                      <a:moveTo>
                        <a:pt x="0" y="0"/>
                      </a:moveTo>
                      <a:lnTo>
                        <a:pt x="5316" y="0"/>
                      </a:lnTo>
                      <a:lnTo>
                        <a:pt x="5316" y="72529"/>
                      </a:lnTo>
                      <a:lnTo>
                        <a:pt x="0" y="72529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6" name="任意多边形: 形状 335"/>
                <p:cNvSpPr/>
                <p:nvPr/>
              </p:nvSpPr>
              <p:spPr>
                <a:xfrm>
                  <a:off x="8608700" y="4491116"/>
                  <a:ext cx="20126" cy="49745"/>
                </a:xfrm>
                <a:custGeom>
                  <a:avLst/>
                  <a:gdLst>
                    <a:gd name="connsiteX0" fmla="*/ 19367 w 20126"/>
                    <a:gd name="connsiteY0" fmla="*/ 49746 h 49745"/>
                    <a:gd name="connsiteX1" fmla="*/ 20126 w 20126"/>
                    <a:gd name="connsiteY1" fmla="*/ 48986 h 49745"/>
                    <a:gd name="connsiteX2" fmla="*/ 19746 w 20126"/>
                    <a:gd name="connsiteY2" fmla="*/ 47847 h 49745"/>
                    <a:gd name="connsiteX3" fmla="*/ 2279 w 20126"/>
                    <a:gd name="connsiteY3" fmla="*/ 42151 h 49745"/>
                    <a:gd name="connsiteX4" fmla="*/ 7595 w 20126"/>
                    <a:gd name="connsiteY4" fmla="*/ 1139 h 49745"/>
                    <a:gd name="connsiteX5" fmla="*/ 6835 w 20126"/>
                    <a:gd name="connsiteY5" fmla="*/ 0 h 49745"/>
                    <a:gd name="connsiteX6" fmla="*/ 5696 w 20126"/>
                    <a:gd name="connsiteY6" fmla="*/ 760 h 49745"/>
                    <a:gd name="connsiteX7" fmla="*/ 0 w 20126"/>
                    <a:gd name="connsiteY7" fmla="*/ 43290 h 49745"/>
                    <a:gd name="connsiteX8" fmla="*/ 19367 w 20126"/>
                    <a:gd name="connsiteY8" fmla="*/ 49746 h 49745"/>
                    <a:gd name="connsiteX9" fmla="*/ 19367 w 20126"/>
                    <a:gd name="connsiteY9" fmla="*/ 49746 h 49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126" h="49745">
                      <a:moveTo>
                        <a:pt x="19367" y="49746"/>
                      </a:moveTo>
                      <a:cubicBezTo>
                        <a:pt x="19746" y="49746"/>
                        <a:pt x="20126" y="49365"/>
                        <a:pt x="20126" y="48986"/>
                      </a:cubicBezTo>
                      <a:cubicBezTo>
                        <a:pt x="20126" y="48606"/>
                        <a:pt x="20126" y="48227"/>
                        <a:pt x="19746" y="47847"/>
                      </a:cubicBezTo>
                      <a:lnTo>
                        <a:pt x="2279" y="42151"/>
                      </a:lnTo>
                      <a:lnTo>
                        <a:pt x="7595" y="1139"/>
                      </a:lnTo>
                      <a:cubicBezTo>
                        <a:pt x="7595" y="760"/>
                        <a:pt x="7215" y="380"/>
                        <a:pt x="6835" y="0"/>
                      </a:cubicBezTo>
                      <a:cubicBezTo>
                        <a:pt x="6456" y="0"/>
                        <a:pt x="6076" y="380"/>
                        <a:pt x="5696" y="760"/>
                      </a:cubicBezTo>
                      <a:lnTo>
                        <a:pt x="0" y="43290"/>
                      </a:lnTo>
                      <a:lnTo>
                        <a:pt x="19367" y="49746"/>
                      </a:lnTo>
                      <a:cubicBezTo>
                        <a:pt x="18987" y="49746"/>
                        <a:pt x="19367" y="49746"/>
                        <a:pt x="19367" y="49746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7" name="任意多边形: 形状 336"/>
                <p:cNvSpPr/>
                <p:nvPr/>
              </p:nvSpPr>
              <p:spPr>
                <a:xfrm>
                  <a:off x="8606801" y="4557190"/>
                  <a:ext cx="34556" cy="14430"/>
                </a:xfrm>
                <a:custGeom>
                  <a:avLst/>
                  <a:gdLst>
                    <a:gd name="connsiteX0" fmla="*/ 34556 w 34556"/>
                    <a:gd name="connsiteY0" fmla="*/ 760 h 14430"/>
                    <a:gd name="connsiteX1" fmla="*/ 0 w 34556"/>
                    <a:gd name="connsiteY1" fmla="*/ 0 h 14430"/>
                    <a:gd name="connsiteX2" fmla="*/ 16708 w 34556"/>
                    <a:gd name="connsiteY2" fmla="*/ 14430 h 14430"/>
                    <a:gd name="connsiteX3" fmla="*/ 34556 w 34556"/>
                    <a:gd name="connsiteY3" fmla="*/ 760 h 14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56" h="14430">
                      <a:moveTo>
                        <a:pt x="34556" y="760"/>
                      </a:moveTo>
                      <a:cubicBezTo>
                        <a:pt x="34176" y="760"/>
                        <a:pt x="0" y="0"/>
                        <a:pt x="0" y="0"/>
                      </a:cubicBezTo>
                      <a:cubicBezTo>
                        <a:pt x="0" y="0"/>
                        <a:pt x="4177" y="14050"/>
                        <a:pt x="16708" y="14430"/>
                      </a:cubicBezTo>
                      <a:cubicBezTo>
                        <a:pt x="29619" y="14430"/>
                        <a:pt x="34556" y="760"/>
                        <a:pt x="34556" y="760"/>
                      </a:cubicBezTo>
                      <a:close/>
                    </a:path>
                  </a:pathLst>
                </a:custGeom>
                <a:solidFill>
                  <a:srgbClr val="FBFDFC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338" name="图形 4"/>
              <p:cNvGrpSpPr/>
              <p:nvPr/>
            </p:nvGrpSpPr>
            <p:grpSpPr>
              <a:xfrm>
                <a:off x="7916445" y="4885660"/>
                <a:ext cx="710482" cy="367962"/>
                <a:chOff x="7916445" y="4885660"/>
                <a:chExt cx="710482" cy="367962"/>
              </a:xfrm>
            </p:grpSpPr>
            <p:grpSp>
              <p:nvGrpSpPr>
                <p:cNvPr id="339" name="图形 4"/>
                <p:cNvGrpSpPr/>
                <p:nvPr/>
              </p:nvGrpSpPr>
              <p:grpSpPr>
                <a:xfrm>
                  <a:off x="7916445" y="4885660"/>
                  <a:ext cx="558968" cy="367962"/>
                  <a:chOff x="7916445" y="4885660"/>
                  <a:chExt cx="558968" cy="367962"/>
                </a:xfrm>
              </p:grpSpPr>
              <p:sp>
                <p:nvSpPr>
                  <p:cNvPr id="340" name="任意多边形: 形状 339"/>
                  <p:cNvSpPr/>
                  <p:nvPr/>
                </p:nvSpPr>
                <p:spPr>
                  <a:xfrm>
                    <a:off x="7916445" y="4885660"/>
                    <a:ext cx="558968" cy="367962"/>
                  </a:xfrm>
                  <a:custGeom>
                    <a:avLst/>
                    <a:gdLst>
                      <a:gd name="connsiteX0" fmla="*/ 0 w 558968"/>
                      <a:gd name="connsiteY0" fmla="*/ 0 h 367962"/>
                      <a:gd name="connsiteX1" fmla="*/ 414290 w 558968"/>
                      <a:gd name="connsiteY1" fmla="*/ 0 h 367962"/>
                      <a:gd name="connsiteX2" fmla="*/ 558969 w 558968"/>
                      <a:gd name="connsiteY2" fmla="*/ 367963 h 367962"/>
                      <a:gd name="connsiteX3" fmla="*/ 144679 w 558968"/>
                      <a:gd name="connsiteY3" fmla="*/ 367963 h 367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8968" h="367962">
                        <a:moveTo>
                          <a:pt x="0" y="0"/>
                        </a:moveTo>
                        <a:lnTo>
                          <a:pt x="414290" y="0"/>
                        </a:lnTo>
                        <a:lnTo>
                          <a:pt x="558969" y="367963"/>
                        </a:lnTo>
                        <a:lnTo>
                          <a:pt x="144679" y="367963"/>
                        </a:lnTo>
                        <a:close/>
                      </a:path>
                    </a:pathLst>
                  </a:custGeom>
                  <a:solidFill>
                    <a:srgbClr val="4CB7D8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41" name="任意多边形: 形状 340"/>
                  <p:cNvSpPr/>
                  <p:nvPr/>
                </p:nvSpPr>
                <p:spPr>
                  <a:xfrm>
                    <a:off x="8309090" y="4885660"/>
                    <a:ext cx="166323" cy="367962"/>
                  </a:xfrm>
                  <a:custGeom>
                    <a:avLst/>
                    <a:gdLst>
                      <a:gd name="connsiteX0" fmla="*/ 166323 w 166323"/>
                      <a:gd name="connsiteY0" fmla="*/ 367963 h 367962"/>
                      <a:gd name="connsiteX1" fmla="*/ 144679 w 166323"/>
                      <a:gd name="connsiteY1" fmla="*/ 367963 h 367962"/>
                      <a:gd name="connsiteX2" fmla="*/ 0 w 166323"/>
                      <a:gd name="connsiteY2" fmla="*/ 0 h 367962"/>
                      <a:gd name="connsiteX3" fmla="*/ 21645 w 166323"/>
                      <a:gd name="connsiteY3" fmla="*/ 0 h 367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6323" h="367962">
                        <a:moveTo>
                          <a:pt x="166323" y="367963"/>
                        </a:moveTo>
                        <a:lnTo>
                          <a:pt x="144679" y="367963"/>
                        </a:lnTo>
                        <a:lnTo>
                          <a:pt x="0" y="0"/>
                        </a:lnTo>
                        <a:lnTo>
                          <a:pt x="21645" y="0"/>
                        </a:lnTo>
                        <a:close/>
                      </a:path>
                    </a:pathLst>
                  </a:custGeom>
                  <a:solidFill>
                    <a:srgbClr val="3AA1C9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42" name="任意多边形: 形状 341"/>
                  <p:cNvSpPr/>
                  <p:nvPr/>
                </p:nvSpPr>
                <p:spPr>
                  <a:xfrm>
                    <a:off x="8145540" y="5033118"/>
                    <a:ext cx="44578" cy="62544"/>
                  </a:xfrm>
                  <a:custGeom>
                    <a:avLst/>
                    <a:gdLst>
                      <a:gd name="connsiteX0" fmla="*/ 42035 w 44578"/>
                      <a:gd name="connsiteY0" fmla="*/ 24562 h 62544"/>
                      <a:gd name="connsiteX1" fmla="*/ 32542 w 44578"/>
                      <a:gd name="connsiteY1" fmla="*/ 61776 h 62544"/>
                      <a:gd name="connsiteX2" fmla="*/ 2543 w 44578"/>
                      <a:gd name="connsiteY2" fmla="*/ 37853 h 62544"/>
                      <a:gd name="connsiteX3" fmla="*/ 12036 w 44578"/>
                      <a:gd name="connsiteY3" fmla="*/ 639 h 62544"/>
                      <a:gd name="connsiteX4" fmla="*/ 42035 w 44578"/>
                      <a:gd name="connsiteY4" fmla="*/ 24562 h 62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578" h="62544">
                        <a:moveTo>
                          <a:pt x="42035" y="24562"/>
                        </a:moveTo>
                        <a:cubicBezTo>
                          <a:pt x="47731" y="41650"/>
                          <a:pt x="43554" y="58359"/>
                          <a:pt x="32542" y="61776"/>
                        </a:cubicBezTo>
                        <a:cubicBezTo>
                          <a:pt x="21530" y="65573"/>
                          <a:pt x="8239" y="54941"/>
                          <a:pt x="2543" y="37853"/>
                        </a:cubicBezTo>
                        <a:cubicBezTo>
                          <a:pt x="-3153" y="20765"/>
                          <a:pt x="1024" y="4056"/>
                          <a:pt x="12036" y="639"/>
                        </a:cubicBezTo>
                        <a:cubicBezTo>
                          <a:pt x="22669" y="-2779"/>
                          <a:pt x="35959" y="7854"/>
                          <a:pt x="42035" y="24562"/>
                        </a:cubicBezTo>
                        <a:close/>
                      </a:path>
                    </a:pathLst>
                  </a:custGeom>
                  <a:solidFill>
                    <a:srgbClr val="E2F2F1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343" name="任意多边形: 形状 342"/>
                <p:cNvSpPr/>
                <p:nvPr/>
              </p:nvSpPr>
              <p:spPr>
                <a:xfrm>
                  <a:off x="8457566" y="5223623"/>
                  <a:ext cx="169361" cy="29619"/>
                </a:xfrm>
                <a:custGeom>
                  <a:avLst/>
                  <a:gdLst>
                    <a:gd name="connsiteX0" fmla="*/ 154552 w 169361"/>
                    <a:gd name="connsiteY0" fmla="*/ 0 h 29619"/>
                    <a:gd name="connsiteX1" fmla="*/ 0 w 169361"/>
                    <a:gd name="connsiteY1" fmla="*/ 0 h 29619"/>
                    <a:gd name="connsiteX2" fmla="*/ 0 w 169361"/>
                    <a:gd name="connsiteY2" fmla="*/ 29619 h 29619"/>
                    <a:gd name="connsiteX3" fmla="*/ 154552 w 169361"/>
                    <a:gd name="connsiteY3" fmla="*/ 29619 h 29619"/>
                    <a:gd name="connsiteX4" fmla="*/ 169361 w 169361"/>
                    <a:gd name="connsiteY4" fmla="*/ 14810 h 29619"/>
                    <a:gd name="connsiteX5" fmla="*/ 169361 w 169361"/>
                    <a:gd name="connsiteY5" fmla="*/ 14810 h 29619"/>
                    <a:gd name="connsiteX6" fmla="*/ 154552 w 169361"/>
                    <a:gd name="connsiteY6" fmla="*/ 0 h 29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9361" h="29619">
                      <a:moveTo>
                        <a:pt x="154552" y="0"/>
                      </a:moveTo>
                      <a:lnTo>
                        <a:pt x="0" y="0"/>
                      </a:lnTo>
                      <a:lnTo>
                        <a:pt x="0" y="29619"/>
                      </a:lnTo>
                      <a:lnTo>
                        <a:pt x="154552" y="29619"/>
                      </a:lnTo>
                      <a:cubicBezTo>
                        <a:pt x="162906" y="29619"/>
                        <a:pt x="169361" y="22784"/>
                        <a:pt x="169361" y="14810"/>
                      </a:cubicBezTo>
                      <a:lnTo>
                        <a:pt x="169361" y="14810"/>
                      </a:lnTo>
                      <a:cubicBezTo>
                        <a:pt x="169361" y="6835"/>
                        <a:pt x="162906" y="0"/>
                        <a:pt x="154552" y="0"/>
                      </a:cubicBezTo>
                      <a:close/>
                    </a:path>
                  </a:pathLst>
                </a:custGeom>
                <a:solidFill>
                  <a:srgbClr val="3AA1C9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/>
              </p:nvSpPr>
              <p:spPr>
                <a:xfrm>
                  <a:off x="8475414" y="5233876"/>
                  <a:ext cx="97591" cy="4556"/>
                </a:xfrm>
                <a:custGeom>
                  <a:avLst/>
                  <a:gdLst>
                    <a:gd name="connsiteX0" fmla="*/ 0 w 97591"/>
                    <a:gd name="connsiteY0" fmla="*/ 0 h 4556"/>
                    <a:gd name="connsiteX1" fmla="*/ 97591 w 97591"/>
                    <a:gd name="connsiteY1" fmla="*/ 0 h 4556"/>
                    <a:gd name="connsiteX2" fmla="*/ 97591 w 97591"/>
                    <a:gd name="connsiteY2" fmla="*/ 4557 h 4556"/>
                    <a:gd name="connsiteX3" fmla="*/ 0 w 97591"/>
                    <a:gd name="connsiteY3" fmla="*/ 4557 h 4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591" h="4556">
                      <a:moveTo>
                        <a:pt x="0" y="0"/>
                      </a:moveTo>
                      <a:lnTo>
                        <a:pt x="97591" y="0"/>
                      </a:lnTo>
                      <a:lnTo>
                        <a:pt x="97591" y="4557"/>
                      </a:lnTo>
                      <a:lnTo>
                        <a:pt x="0" y="4557"/>
                      </a:lnTo>
                      <a:close/>
                    </a:path>
                  </a:pathLst>
                </a:custGeom>
                <a:solidFill>
                  <a:srgbClr val="4CB7D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345" name="任意多边形: 形状 344"/>
              <p:cNvSpPr/>
              <p:nvPr/>
            </p:nvSpPr>
            <p:spPr>
              <a:xfrm>
                <a:off x="8416934" y="5253622"/>
                <a:ext cx="182272" cy="65314"/>
              </a:xfrm>
              <a:custGeom>
                <a:avLst/>
                <a:gdLst>
                  <a:gd name="connsiteX0" fmla="*/ 0 w 182272"/>
                  <a:gd name="connsiteY0" fmla="*/ 0 h 65314"/>
                  <a:gd name="connsiteX1" fmla="*/ 182272 w 182272"/>
                  <a:gd name="connsiteY1" fmla="*/ 0 h 65314"/>
                  <a:gd name="connsiteX2" fmla="*/ 182272 w 182272"/>
                  <a:gd name="connsiteY2" fmla="*/ 65314 h 65314"/>
                  <a:gd name="connsiteX3" fmla="*/ 0 w 182272"/>
                  <a:gd name="connsiteY3" fmla="*/ 65314 h 6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272" h="65314">
                    <a:moveTo>
                      <a:pt x="0" y="0"/>
                    </a:moveTo>
                    <a:lnTo>
                      <a:pt x="182272" y="0"/>
                    </a:lnTo>
                    <a:lnTo>
                      <a:pt x="182272" y="65314"/>
                    </a:lnTo>
                    <a:lnTo>
                      <a:pt x="0" y="65314"/>
                    </a:lnTo>
                    <a:close/>
                  </a:path>
                </a:pathLst>
              </a:custGeom>
              <a:solidFill>
                <a:srgbClr val="49263E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348" name="图形 4"/>
            <p:cNvGrpSpPr/>
            <p:nvPr/>
          </p:nvGrpSpPr>
          <p:grpSpPr>
            <a:xfrm>
              <a:off x="5061" y="3957"/>
              <a:ext cx="749" cy="848"/>
              <a:chOff x="8504598" y="1801459"/>
              <a:chExt cx="2672676" cy="3026101"/>
            </a:xfrm>
          </p:grpSpPr>
          <p:grpSp>
            <p:nvGrpSpPr>
              <p:cNvPr id="349" name="图形 4"/>
              <p:cNvGrpSpPr/>
              <p:nvPr/>
            </p:nvGrpSpPr>
            <p:grpSpPr>
              <a:xfrm>
                <a:off x="9024509" y="2377515"/>
                <a:ext cx="1647287" cy="2450045"/>
                <a:chOff x="9024509" y="2377515"/>
                <a:chExt cx="1647287" cy="2450045"/>
              </a:xfrm>
            </p:grpSpPr>
            <p:grpSp>
              <p:nvGrpSpPr>
                <p:cNvPr id="350" name="图形 4"/>
                <p:cNvGrpSpPr/>
                <p:nvPr/>
              </p:nvGrpSpPr>
              <p:grpSpPr>
                <a:xfrm>
                  <a:off x="9024509" y="2377515"/>
                  <a:ext cx="1647287" cy="2443589"/>
                  <a:chOff x="9024509" y="2377515"/>
                  <a:chExt cx="1647287" cy="2443589"/>
                </a:xfrm>
              </p:grpSpPr>
              <p:sp>
                <p:nvSpPr>
                  <p:cNvPr id="351" name="任意多边形: 形状 350"/>
                  <p:cNvSpPr/>
                  <p:nvPr/>
                </p:nvSpPr>
                <p:spPr>
                  <a:xfrm>
                    <a:off x="9024509" y="2377515"/>
                    <a:ext cx="1647287" cy="2011072"/>
                  </a:xfrm>
                  <a:custGeom>
                    <a:avLst/>
                    <a:gdLst>
                      <a:gd name="connsiteX0" fmla="*/ 1647287 w 1647287"/>
                      <a:gd name="connsiteY0" fmla="*/ 823644 h 2011072"/>
                      <a:gd name="connsiteX1" fmla="*/ 823644 w 1647287"/>
                      <a:gd name="connsiteY1" fmla="*/ 0 h 2011072"/>
                      <a:gd name="connsiteX2" fmla="*/ 0 w 1647287"/>
                      <a:gd name="connsiteY2" fmla="*/ 823644 h 2011072"/>
                      <a:gd name="connsiteX3" fmla="*/ 237714 w 1647287"/>
                      <a:gd name="connsiteY3" fmla="*/ 1402359 h 2011072"/>
                      <a:gd name="connsiteX4" fmla="*/ 237714 w 1647287"/>
                      <a:gd name="connsiteY4" fmla="*/ 1402359 h 2011072"/>
                      <a:gd name="connsiteX5" fmla="*/ 571121 w 1647287"/>
                      <a:gd name="connsiteY5" fmla="*/ 1959429 h 2011072"/>
                      <a:gd name="connsiteX6" fmla="*/ 823644 w 1647287"/>
                      <a:gd name="connsiteY6" fmla="*/ 2011072 h 2011072"/>
                      <a:gd name="connsiteX7" fmla="*/ 1076167 w 1647287"/>
                      <a:gd name="connsiteY7" fmla="*/ 1959429 h 2011072"/>
                      <a:gd name="connsiteX8" fmla="*/ 1409573 w 1647287"/>
                      <a:gd name="connsiteY8" fmla="*/ 1402359 h 2011072"/>
                      <a:gd name="connsiteX9" fmla="*/ 1409573 w 1647287"/>
                      <a:gd name="connsiteY9" fmla="*/ 1402359 h 2011072"/>
                      <a:gd name="connsiteX10" fmla="*/ 1647287 w 1647287"/>
                      <a:gd name="connsiteY10" fmla="*/ 823644 h 201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47287" h="2011072">
                        <a:moveTo>
                          <a:pt x="1647287" y="823644"/>
                        </a:moveTo>
                        <a:cubicBezTo>
                          <a:pt x="1647287" y="368722"/>
                          <a:pt x="1278565" y="0"/>
                          <a:pt x="823644" y="0"/>
                        </a:cubicBezTo>
                        <a:cubicBezTo>
                          <a:pt x="368722" y="0"/>
                          <a:pt x="0" y="368722"/>
                          <a:pt x="0" y="823644"/>
                        </a:cubicBezTo>
                        <a:cubicBezTo>
                          <a:pt x="0" y="1049206"/>
                          <a:pt x="90757" y="1253883"/>
                          <a:pt x="237714" y="1402359"/>
                        </a:cubicBezTo>
                        <a:lnTo>
                          <a:pt x="237714" y="1402359"/>
                        </a:lnTo>
                        <a:cubicBezTo>
                          <a:pt x="237714" y="1402359"/>
                          <a:pt x="486819" y="1668932"/>
                          <a:pt x="571121" y="1959429"/>
                        </a:cubicBezTo>
                        <a:cubicBezTo>
                          <a:pt x="571121" y="1959429"/>
                          <a:pt x="715040" y="2008414"/>
                          <a:pt x="823644" y="2011072"/>
                        </a:cubicBezTo>
                        <a:cubicBezTo>
                          <a:pt x="932248" y="2008414"/>
                          <a:pt x="1076167" y="1959429"/>
                          <a:pt x="1076167" y="1959429"/>
                        </a:cubicBezTo>
                        <a:cubicBezTo>
                          <a:pt x="1160468" y="1668932"/>
                          <a:pt x="1409573" y="1402359"/>
                          <a:pt x="1409573" y="1402359"/>
                        </a:cubicBezTo>
                        <a:lnTo>
                          <a:pt x="1409573" y="1402359"/>
                        </a:lnTo>
                        <a:cubicBezTo>
                          <a:pt x="1556531" y="1253883"/>
                          <a:pt x="1647287" y="1049586"/>
                          <a:pt x="1647287" y="823644"/>
                        </a:cubicBezTo>
                        <a:close/>
                      </a:path>
                    </a:pathLst>
                  </a:custGeom>
                  <a:solidFill>
                    <a:srgbClr val="FECC86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52" name="任意多边形: 形状 351"/>
                  <p:cNvSpPr/>
                  <p:nvPr/>
                </p:nvSpPr>
                <p:spPr>
                  <a:xfrm>
                    <a:off x="9719803" y="4693135"/>
                    <a:ext cx="255942" cy="127970"/>
                  </a:xfrm>
                  <a:custGeom>
                    <a:avLst/>
                    <a:gdLst>
                      <a:gd name="connsiteX0" fmla="*/ 127970 w 255942"/>
                      <a:gd name="connsiteY0" fmla="*/ 127970 h 127970"/>
                      <a:gd name="connsiteX1" fmla="*/ 127970 w 255942"/>
                      <a:gd name="connsiteY1" fmla="*/ 127970 h 127970"/>
                      <a:gd name="connsiteX2" fmla="*/ 0 w 255942"/>
                      <a:gd name="connsiteY2" fmla="*/ 0 h 127970"/>
                      <a:gd name="connsiteX3" fmla="*/ 0 w 255942"/>
                      <a:gd name="connsiteY3" fmla="*/ 0 h 127970"/>
                      <a:gd name="connsiteX4" fmla="*/ 255940 w 255942"/>
                      <a:gd name="connsiteY4" fmla="*/ 0 h 127970"/>
                      <a:gd name="connsiteX5" fmla="*/ 255940 w 255942"/>
                      <a:gd name="connsiteY5" fmla="*/ 0 h 127970"/>
                      <a:gd name="connsiteX6" fmla="*/ 127970 w 255942"/>
                      <a:gd name="connsiteY6" fmla="*/ 127970 h 127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5942" h="127970">
                        <a:moveTo>
                          <a:pt x="127970" y="127970"/>
                        </a:moveTo>
                        <a:lnTo>
                          <a:pt x="127970" y="127970"/>
                        </a:lnTo>
                        <a:cubicBezTo>
                          <a:pt x="57339" y="127970"/>
                          <a:pt x="0" y="70630"/>
                          <a:pt x="0" y="0"/>
                        </a:cubicBezTo>
                        <a:lnTo>
                          <a:pt x="0" y="0"/>
                        </a:lnTo>
                        <a:lnTo>
                          <a:pt x="255940" y="0"/>
                        </a:lnTo>
                        <a:lnTo>
                          <a:pt x="255940" y="0"/>
                        </a:lnTo>
                        <a:cubicBezTo>
                          <a:pt x="256321" y="70630"/>
                          <a:pt x="198980" y="127970"/>
                          <a:pt x="127970" y="127970"/>
                        </a:cubicBezTo>
                        <a:close/>
                      </a:path>
                    </a:pathLst>
                  </a:custGeom>
                  <a:solidFill>
                    <a:srgbClr val="4CB7D8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53" name="任意多边形: 形状 352"/>
                  <p:cNvSpPr/>
                  <p:nvPr/>
                </p:nvSpPr>
                <p:spPr>
                  <a:xfrm>
                    <a:off x="9573605" y="4272009"/>
                    <a:ext cx="549095" cy="456440"/>
                  </a:xfrm>
                  <a:custGeom>
                    <a:avLst/>
                    <a:gdLst>
                      <a:gd name="connsiteX0" fmla="*/ 318217 w 549095"/>
                      <a:gd name="connsiteY0" fmla="*/ 456440 h 456440"/>
                      <a:gd name="connsiteX1" fmla="*/ 230498 w 549095"/>
                      <a:gd name="connsiteY1" fmla="*/ 456440 h 456440"/>
                      <a:gd name="connsiteX2" fmla="*/ 0 w 549095"/>
                      <a:gd name="connsiteY2" fmla="*/ 225942 h 456440"/>
                      <a:gd name="connsiteX3" fmla="*/ 0 w 549095"/>
                      <a:gd name="connsiteY3" fmla="*/ 0 h 456440"/>
                      <a:gd name="connsiteX4" fmla="*/ 549095 w 549095"/>
                      <a:gd name="connsiteY4" fmla="*/ 0 h 456440"/>
                      <a:gd name="connsiteX5" fmla="*/ 549095 w 549095"/>
                      <a:gd name="connsiteY5" fmla="*/ 225942 h 456440"/>
                      <a:gd name="connsiteX6" fmla="*/ 318217 w 549095"/>
                      <a:gd name="connsiteY6" fmla="*/ 456440 h 45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9095" h="456440">
                        <a:moveTo>
                          <a:pt x="318217" y="456440"/>
                        </a:moveTo>
                        <a:lnTo>
                          <a:pt x="230498" y="456440"/>
                        </a:lnTo>
                        <a:cubicBezTo>
                          <a:pt x="103288" y="456440"/>
                          <a:pt x="0" y="353153"/>
                          <a:pt x="0" y="225942"/>
                        </a:cubicBezTo>
                        <a:lnTo>
                          <a:pt x="0" y="0"/>
                        </a:lnTo>
                        <a:lnTo>
                          <a:pt x="549095" y="0"/>
                        </a:lnTo>
                        <a:lnTo>
                          <a:pt x="549095" y="225942"/>
                        </a:lnTo>
                        <a:cubicBezTo>
                          <a:pt x="549095" y="353153"/>
                          <a:pt x="445808" y="456440"/>
                          <a:pt x="318217" y="456440"/>
                        </a:cubicBezTo>
                        <a:close/>
                      </a:path>
                    </a:pathLst>
                  </a:custGeom>
                  <a:solidFill>
                    <a:srgbClr val="4CB7D8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54" name="任意多边形: 形状 353"/>
                  <p:cNvSpPr/>
                  <p:nvPr/>
                </p:nvSpPr>
                <p:spPr>
                  <a:xfrm>
                    <a:off x="9355637" y="2745478"/>
                    <a:ext cx="1316159" cy="1525772"/>
                  </a:xfrm>
                  <a:custGeom>
                    <a:avLst/>
                    <a:gdLst>
                      <a:gd name="connsiteX0" fmla="*/ 1316159 w 1316159"/>
                      <a:gd name="connsiteY0" fmla="*/ 455681 h 1525772"/>
                      <a:gd name="connsiteX1" fmla="*/ 1178696 w 1316159"/>
                      <a:gd name="connsiteY1" fmla="*/ 0 h 1525772"/>
                      <a:gd name="connsiteX2" fmla="*/ 0 w 1316159"/>
                      <a:gd name="connsiteY2" fmla="*/ 1147557 h 1525772"/>
                      <a:gd name="connsiteX3" fmla="*/ 217968 w 1316159"/>
                      <a:gd name="connsiteY3" fmla="*/ 1525772 h 1525772"/>
                      <a:gd name="connsiteX4" fmla="*/ 766684 w 1316159"/>
                      <a:gd name="connsiteY4" fmla="*/ 1525772 h 1525772"/>
                      <a:gd name="connsiteX5" fmla="*/ 766684 w 1316159"/>
                      <a:gd name="connsiteY5" fmla="*/ 1525772 h 1525772"/>
                      <a:gd name="connsiteX6" fmla="*/ 1078445 w 1316159"/>
                      <a:gd name="connsiteY6" fmla="*/ 1034396 h 1525772"/>
                      <a:gd name="connsiteX7" fmla="*/ 1078445 w 1316159"/>
                      <a:gd name="connsiteY7" fmla="*/ 1034396 h 1525772"/>
                      <a:gd name="connsiteX8" fmla="*/ 1316159 w 1316159"/>
                      <a:gd name="connsiteY8" fmla="*/ 455681 h 1525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16159" h="1525772">
                        <a:moveTo>
                          <a:pt x="1316159" y="455681"/>
                        </a:moveTo>
                        <a:cubicBezTo>
                          <a:pt x="1316159" y="287079"/>
                          <a:pt x="1265654" y="130629"/>
                          <a:pt x="1178696" y="0"/>
                        </a:cubicBezTo>
                        <a:cubicBezTo>
                          <a:pt x="937944" y="593525"/>
                          <a:pt x="553653" y="993005"/>
                          <a:pt x="0" y="1147557"/>
                        </a:cubicBezTo>
                        <a:cubicBezTo>
                          <a:pt x="69872" y="1239073"/>
                          <a:pt x="162147" y="1376537"/>
                          <a:pt x="217968" y="1525772"/>
                        </a:cubicBezTo>
                        <a:lnTo>
                          <a:pt x="766684" y="1525772"/>
                        </a:lnTo>
                        <a:lnTo>
                          <a:pt x="766684" y="1525772"/>
                        </a:lnTo>
                        <a:cubicBezTo>
                          <a:pt x="865415" y="1261857"/>
                          <a:pt x="1078445" y="1034396"/>
                          <a:pt x="1078445" y="1034396"/>
                        </a:cubicBezTo>
                        <a:lnTo>
                          <a:pt x="1078445" y="1034396"/>
                        </a:lnTo>
                        <a:cubicBezTo>
                          <a:pt x="1225403" y="885920"/>
                          <a:pt x="1316159" y="681623"/>
                          <a:pt x="1316159" y="455681"/>
                        </a:cubicBezTo>
                        <a:close/>
                      </a:path>
                    </a:pathLst>
                  </a:custGeom>
                  <a:solidFill>
                    <a:srgbClr val="FECC86">
                      <a:alpha val="30000"/>
                    </a:srgbClr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355" name="任意多边形: 形状 354"/>
                <p:cNvSpPr/>
                <p:nvPr/>
              </p:nvSpPr>
              <p:spPr>
                <a:xfrm>
                  <a:off x="9517055" y="3029645"/>
                  <a:ext cx="649948" cy="1245022"/>
                </a:xfrm>
                <a:custGeom>
                  <a:avLst/>
                  <a:gdLst>
                    <a:gd name="connsiteX0" fmla="*/ 465524 w 649948"/>
                    <a:gd name="connsiteY0" fmla="*/ 1245023 h 1245022"/>
                    <a:gd name="connsiteX1" fmla="*/ 441981 w 649948"/>
                    <a:gd name="connsiteY1" fmla="*/ 1238567 h 1245022"/>
                    <a:gd name="connsiteX2" fmla="*/ 572989 w 649948"/>
                    <a:gd name="connsiteY2" fmla="*/ 664030 h 1245022"/>
                    <a:gd name="connsiteX3" fmla="*/ 572230 w 649948"/>
                    <a:gd name="connsiteY3" fmla="*/ 36709 h 1245022"/>
                    <a:gd name="connsiteX4" fmla="*/ 476916 w 649948"/>
                    <a:gd name="connsiteY4" fmla="*/ 46961 h 1245022"/>
                    <a:gd name="connsiteX5" fmla="*/ 472359 w 649948"/>
                    <a:gd name="connsiteY5" fmla="*/ 53037 h 1245022"/>
                    <a:gd name="connsiteX6" fmla="*/ 547167 w 649948"/>
                    <a:gd name="connsiteY6" fmla="*/ 160122 h 1245022"/>
                    <a:gd name="connsiteX7" fmla="*/ 489067 w 649948"/>
                    <a:gd name="connsiteY7" fmla="*/ 289991 h 1245022"/>
                    <a:gd name="connsiteX8" fmla="*/ 443499 w 649948"/>
                    <a:gd name="connsiteY8" fmla="*/ 269865 h 1245022"/>
                    <a:gd name="connsiteX9" fmla="*/ 438562 w 649948"/>
                    <a:gd name="connsiteY9" fmla="*/ 64049 h 1245022"/>
                    <a:gd name="connsiteX10" fmla="*/ 336414 w 649948"/>
                    <a:gd name="connsiteY10" fmla="*/ 46202 h 1245022"/>
                    <a:gd name="connsiteX11" fmla="*/ 312491 w 649948"/>
                    <a:gd name="connsiteY11" fmla="*/ 46202 h 1245022"/>
                    <a:gd name="connsiteX12" fmla="*/ 210343 w 649948"/>
                    <a:gd name="connsiteY12" fmla="*/ 64049 h 1245022"/>
                    <a:gd name="connsiteX13" fmla="*/ 205406 w 649948"/>
                    <a:gd name="connsiteY13" fmla="*/ 269865 h 1245022"/>
                    <a:gd name="connsiteX14" fmla="*/ 159838 w 649948"/>
                    <a:gd name="connsiteY14" fmla="*/ 289991 h 1245022"/>
                    <a:gd name="connsiteX15" fmla="*/ 101738 w 649948"/>
                    <a:gd name="connsiteY15" fmla="*/ 160122 h 1245022"/>
                    <a:gd name="connsiteX16" fmla="*/ 176546 w 649948"/>
                    <a:gd name="connsiteY16" fmla="*/ 53037 h 1245022"/>
                    <a:gd name="connsiteX17" fmla="*/ 171989 w 649948"/>
                    <a:gd name="connsiteY17" fmla="*/ 46961 h 1245022"/>
                    <a:gd name="connsiteX18" fmla="*/ 76676 w 649948"/>
                    <a:gd name="connsiteY18" fmla="*/ 36709 h 1245022"/>
                    <a:gd name="connsiteX19" fmla="*/ 75916 w 649948"/>
                    <a:gd name="connsiteY19" fmla="*/ 664030 h 1245022"/>
                    <a:gd name="connsiteX20" fmla="*/ 206925 w 649948"/>
                    <a:gd name="connsiteY20" fmla="*/ 1238567 h 1245022"/>
                    <a:gd name="connsiteX21" fmla="*/ 183381 w 649948"/>
                    <a:gd name="connsiteY21" fmla="*/ 1245023 h 1245022"/>
                    <a:gd name="connsiteX22" fmla="*/ 51994 w 649948"/>
                    <a:gd name="connsiteY22" fmla="*/ 668586 h 1245022"/>
                    <a:gd name="connsiteX23" fmla="*/ 66044 w 649948"/>
                    <a:gd name="connsiteY23" fmla="*/ 14684 h 1245022"/>
                    <a:gd name="connsiteX24" fmla="*/ 190217 w 649948"/>
                    <a:gd name="connsiteY24" fmla="*/ 31013 h 1245022"/>
                    <a:gd name="connsiteX25" fmla="*/ 198571 w 649948"/>
                    <a:gd name="connsiteY25" fmla="*/ 42025 h 1245022"/>
                    <a:gd name="connsiteX26" fmla="*/ 312871 w 649948"/>
                    <a:gd name="connsiteY26" fmla="*/ 21899 h 1245022"/>
                    <a:gd name="connsiteX27" fmla="*/ 336794 w 649948"/>
                    <a:gd name="connsiteY27" fmla="*/ 21899 h 1245022"/>
                    <a:gd name="connsiteX28" fmla="*/ 451094 w 649948"/>
                    <a:gd name="connsiteY28" fmla="*/ 42025 h 1245022"/>
                    <a:gd name="connsiteX29" fmla="*/ 459448 w 649948"/>
                    <a:gd name="connsiteY29" fmla="*/ 31013 h 1245022"/>
                    <a:gd name="connsiteX30" fmla="*/ 583622 w 649948"/>
                    <a:gd name="connsiteY30" fmla="*/ 14684 h 1245022"/>
                    <a:gd name="connsiteX31" fmla="*/ 597672 w 649948"/>
                    <a:gd name="connsiteY31" fmla="*/ 668586 h 1245022"/>
                    <a:gd name="connsiteX32" fmla="*/ 465524 w 649948"/>
                    <a:gd name="connsiteY32" fmla="*/ 1245023 h 1245022"/>
                    <a:gd name="connsiteX33" fmla="*/ 187938 w 649948"/>
                    <a:gd name="connsiteY33" fmla="*/ 74682 h 1245022"/>
                    <a:gd name="connsiteX34" fmla="*/ 125282 w 649948"/>
                    <a:gd name="connsiteY34" fmla="*/ 163920 h 1245022"/>
                    <a:gd name="connsiteX35" fmla="*/ 166673 w 649948"/>
                    <a:gd name="connsiteY35" fmla="*/ 266448 h 1245022"/>
                    <a:gd name="connsiteX36" fmla="*/ 184521 w 649948"/>
                    <a:gd name="connsiteY36" fmla="*/ 255815 h 1245022"/>
                    <a:gd name="connsiteX37" fmla="*/ 187938 w 649948"/>
                    <a:gd name="connsiteY37" fmla="*/ 74682 h 1245022"/>
                    <a:gd name="connsiteX38" fmla="*/ 460208 w 649948"/>
                    <a:gd name="connsiteY38" fmla="*/ 74682 h 1245022"/>
                    <a:gd name="connsiteX39" fmla="*/ 463625 w 649948"/>
                    <a:gd name="connsiteY39" fmla="*/ 256195 h 1245022"/>
                    <a:gd name="connsiteX40" fmla="*/ 481473 w 649948"/>
                    <a:gd name="connsiteY40" fmla="*/ 266827 h 1245022"/>
                    <a:gd name="connsiteX41" fmla="*/ 522864 w 649948"/>
                    <a:gd name="connsiteY41" fmla="*/ 164299 h 1245022"/>
                    <a:gd name="connsiteX42" fmla="*/ 460208 w 649948"/>
                    <a:gd name="connsiteY42" fmla="*/ 74682 h 124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649948" h="1245022">
                      <a:moveTo>
                        <a:pt x="465524" y="1245023"/>
                      </a:moveTo>
                      <a:lnTo>
                        <a:pt x="441981" y="1238567"/>
                      </a:lnTo>
                      <a:cubicBezTo>
                        <a:pt x="442740" y="1235909"/>
                        <a:pt x="519446" y="953387"/>
                        <a:pt x="572989" y="664030"/>
                      </a:cubicBezTo>
                      <a:cubicBezTo>
                        <a:pt x="665265" y="162021"/>
                        <a:pt x="612102" y="55695"/>
                        <a:pt x="572230" y="36709"/>
                      </a:cubicBezTo>
                      <a:cubicBezTo>
                        <a:pt x="531597" y="17342"/>
                        <a:pt x="499320" y="20760"/>
                        <a:pt x="476916" y="46961"/>
                      </a:cubicBezTo>
                      <a:cubicBezTo>
                        <a:pt x="475397" y="48860"/>
                        <a:pt x="473878" y="50759"/>
                        <a:pt x="472359" y="53037"/>
                      </a:cubicBezTo>
                      <a:cubicBezTo>
                        <a:pt x="530079" y="86834"/>
                        <a:pt x="543750" y="139237"/>
                        <a:pt x="547167" y="160122"/>
                      </a:cubicBezTo>
                      <a:cubicBezTo>
                        <a:pt x="556280" y="218221"/>
                        <a:pt x="530079" y="276701"/>
                        <a:pt x="489067" y="289991"/>
                      </a:cubicBezTo>
                      <a:cubicBezTo>
                        <a:pt x="479195" y="293029"/>
                        <a:pt x="459828" y="294928"/>
                        <a:pt x="443499" y="269865"/>
                      </a:cubicBezTo>
                      <a:cubicBezTo>
                        <a:pt x="417298" y="229993"/>
                        <a:pt x="408944" y="130503"/>
                        <a:pt x="438562" y="64049"/>
                      </a:cubicBezTo>
                      <a:cubicBezTo>
                        <a:pt x="410082" y="52657"/>
                        <a:pt x="375906" y="46202"/>
                        <a:pt x="336414" y="46202"/>
                      </a:cubicBezTo>
                      <a:lnTo>
                        <a:pt x="312491" y="46202"/>
                      </a:lnTo>
                      <a:cubicBezTo>
                        <a:pt x="272999" y="46202"/>
                        <a:pt x="238443" y="52278"/>
                        <a:pt x="210343" y="64049"/>
                      </a:cubicBezTo>
                      <a:cubicBezTo>
                        <a:pt x="239962" y="130503"/>
                        <a:pt x="231607" y="229993"/>
                        <a:pt x="205406" y="269865"/>
                      </a:cubicBezTo>
                      <a:cubicBezTo>
                        <a:pt x="188698" y="294928"/>
                        <a:pt x="169711" y="293409"/>
                        <a:pt x="159838" y="289991"/>
                      </a:cubicBezTo>
                      <a:cubicBezTo>
                        <a:pt x="118826" y="276701"/>
                        <a:pt x="92625" y="218601"/>
                        <a:pt x="101738" y="160122"/>
                      </a:cubicBezTo>
                      <a:cubicBezTo>
                        <a:pt x="105157" y="138857"/>
                        <a:pt x="118826" y="86834"/>
                        <a:pt x="176546" y="53037"/>
                      </a:cubicBezTo>
                      <a:cubicBezTo>
                        <a:pt x="175027" y="51138"/>
                        <a:pt x="173509" y="48860"/>
                        <a:pt x="171989" y="46961"/>
                      </a:cubicBezTo>
                      <a:cubicBezTo>
                        <a:pt x="149585" y="21140"/>
                        <a:pt x="117308" y="17342"/>
                        <a:pt x="76676" y="36709"/>
                      </a:cubicBezTo>
                      <a:cubicBezTo>
                        <a:pt x="36804" y="55316"/>
                        <a:pt x="-16358" y="162021"/>
                        <a:pt x="75916" y="664030"/>
                      </a:cubicBezTo>
                      <a:cubicBezTo>
                        <a:pt x="129079" y="953387"/>
                        <a:pt x="206165" y="1235909"/>
                        <a:pt x="206925" y="1238567"/>
                      </a:cubicBezTo>
                      <a:lnTo>
                        <a:pt x="183381" y="1245023"/>
                      </a:lnTo>
                      <a:cubicBezTo>
                        <a:pt x="182622" y="1242365"/>
                        <a:pt x="105536" y="958703"/>
                        <a:pt x="51994" y="668586"/>
                      </a:cubicBezTo>
                      <a:cubicBezTo>
                        <a:pt x="-21675" y="267967"/>
                        <a:pt x="-17119" y="53797"/>
                        <a:pt x="66044" y="14684"/>
                      </a:cubicBezTo>
                      <a:cubicBezTo>
                        <a:pt x="130599" y="-15695"/>
                        <a:pt x="169331" y="6709"/>
                        <a:pt x="190217" y="31013"/>
                      </a:cubicBezTo>
                      <a:cubicBezTo>
                        <a:pt x="193255" y="34430"/>
                        <a:pt x="195913" y="38228"/>
                        <a:pt x="198571" y="42025"/>
                      </a:cubicBezTo>
                      <a:cubicBezTo>
                        <a:pt x="227431" y="29873"/>
                        <a:pt x="264645" y="21899"/>
                        <a:pt x="312871" y="21899"/>
                      </a:cubicBezTo>
                      <a:lnTo>
                        <a:pt x="336794" y="21899"/>
                      </a:lnTo>
                      <a:cubicBezTo>
                        <a:pt x="385020" y="21899"/>
                        <a:pt x="422235" y="29873"/>
                        <a:pt x="451094" y="42025"/>
                      </a:cubicBezTo>
                      <a:cubicBezTo>
                        <a:pt x="453752" y="38228"/>
                        <a:pt x="456411" y="34430"/>
                        <a:pt x="459448" y="31013"/>
                      </a:cubicBezTo>
                      <a:cubicBezTo>
                        <a:pt x="480333" y="6709"/>
                        <a:pt x="519067" y="-15695"/>
                        <a:pt x="583622" y="14684"/>
                      </a:cubicBezTo>
                      <a:cubicBezTo>
                        <a:pt x="667163" y="53797"/>
                        <a:pt x="671720" y="267967"/>
                        <a:pt x="597672" y="668586"/>
                      </a:cubicBezTo>
                      <a:cubicBezTo>
                        <a:pt x="543369" y="959083"/>
                        <a:pt x="466283" y="1242365"/>
                        <a:pt x="465524" y="1245023"/>
                      </a:cubicBezTo>
                      <a:close/>
                      <a:moveTo>
                        <a:pt x="187938" y="74682"/>
                      </a:moveTo>
                      <a:cubicBezTo>
                        <a:pt x="153383" y="94808"/>
                        <a:pt x="131358" y="125566"/>
                        <a:pt x="125282" y="163920"/>
                      </a:cubicBezTo>
                      <a:cubicBezTo>
                        <a:pt x="117308" y="214804"/>
                        <a:pt x="140092" y="258094"/>
                        <a:pt x="166673" y="266448"/>
                      </a:cubicBezTo>
                      <a:cubicBezTo>
                        <a:pt x="168951" y="267207"/>
                        <a:pt x="175787" y="269486"/>
                        <a:pt x="184521" y="255815"/>
                      </a:cubicBezTo>
                      <a:cubicBezTo>
                        <a:pt x="206925" y="222399"/>
                        <a:pt x="213001" y="132022"/>
                        <a:pt x="187938" y="74682"/>
                      </a:cubicBezTo>
                      <a:close/>
                      <a:moveTo>
                        <a:pt x="460208" y="74682"/>
                      </a:moveTo>
                      <a:cubicBezTo>
                        <a:pt x="435145" y="132022"/>
                        <a:pt x="441221" y="222019"/>
                        <a:pt x="463625" y="256195"/>
                      </a:cubicBezTo>
                      <a:cubicBezTo>
                        <a:pt x="472359" y="269486"/>
                        <a:pt x="479195" y="267587"/>
                        <a:pt x="481473" y="266827"/>
                      </a:cubicBezTo>
                      <a:cubicBezTo>
                        <a:pt x="508054" y="258473"/>
                        <a:pt x="530838" y="215184"/>
                        <a:pt x="522864" y="164299"/>
                      </a:cubicBezTo>
                      <a:cubicBezTo>
                        <a:pt x="516788" y="125566"/>
                        <a:pt x="494763" y="95188"/>
                        <a:pt x="460208" y="74682"/>
                      </a:cubicBezTo>
                      <a:close/>
                    </a:path>
                  </a:pathLst>
                </a:custGeom>
                <a:solidFill>
                  <a:srgbClr val="F99247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7" name="任意多边形: 形状 356"/>
                <p:cNvSpPr/>
                <p:nvPr/>
              </p:nvSpPr>
              <p:spPr>
                <a:xfrm>
                  <a:off x="9261084" y="2536624"/>
                  <a:ext cx="270750" cy="284421"/>
                </a:xfrm>
                <a:custGeom>
                  <a:avLst/>
                  <a:gdLst>
                    <a:gd name="connsiteX0" fmla="*/ 11772 w 270750"/>
                    <a:gd name="connsiteY0" fmla="*/ 284421 h 284421"/>
                    <a:gd name="connsiteX1" fmla="*/ 0 w 270750"/>
                    <a:gd name="connsiteY1" fmla="*/ 281003 h 284421"/>
                    <a:gd name="connsiteX2" fmla="*/ 266573 w 270750"/>
                    <a:gd name="connsiteY2" fmla="*/ 0 h 284421"/>
                    <a:gd name="connsiteX3" fmla="*/ 270751 w 270750"/>
                    <a:gd name="connsiteY3" fmla="*/ 11392 h 284421"/>
                    <a:gd name="connsiteX4" fmla="*/ 11772 w 270750"/>
                    <a:gd name="connsiteY4" fmla="*/ 284421 h 28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0750" h="284421">
                      <a:moveTo>
                        <a:pt x="11772" y="284421"/>
                      </a:moveTo>
                      <a:lnTo>
                        <a:pt x="0" y="281003"/>
                      </a:lnTo>
                      <a:cubicBezTo>
                        <a:pt x="759" y="279105"/>
                        <a:pt x="61517" y="76326"/>
                        <a:pt x="266573" y="0"/>
                      </a:cubicBezTo>
                      <a:lnTo>
                        <a:pt x="270751" y="11392"/>
                      </a:lnTo>
                      <a:cubicBezTo>
                        <a:pt x="71769" y="85440"/>
                        <a:pt x="12531" y="282522"/>
                        <a:pt x="11772" y="284421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8" name="任意多边形: 形状 357"/>
                <p:cNvSpPr/>
                <p:nvPr/>
              </p:nvSpPr>
              <p:spPr>
                <a:xfrm>
                  <a:off x="9299057" y="2609913"/>
                  <a:ext cx="270750" cy="284421"/>
                </a:xfrm>
                <a:custGeom>
                  <a:avLst/>
                  <a:gdLst>
                    <a:gd name="connsiteX0" fmla="*/ 11772 w 270750"/>
                    <a:gd name="connsiteY0" fmla="*/ 284421 h 284421"/>
                    <a:gd name="connsiteX1" fmla="*/ 0 w 270750"/>
                    <a:gd name="connsiteY1" fmla="*/ 281003 h 284421"/>
                    <a:gd name="connsiteX2" fmla="*/ 266573 w 270750"/>
                    <a:gd name="connsiteY2" fmla="*/ 0 h 284421"/>
                    <a:gd name="connsiteX3" fmla="*/ 270751 w 270750"/>
                    <a:gd name="connsiteY3" fmla="*/ 11392 h 284421"/>
                    <a:gd name="connsiteX4" fmla="*/ 11772 w 270750"/>
                    <a:gd name="connsiteY4" fmla="*/ 284421 h 28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0750" h="284421">
                      <a:moveTo>
                        <a:pt x="11772" y="284421"/>
                      </a:moveTo>
                      <a:lnTo>
                        <a:pt x="0" y="281003"/>
                      </a:lnTo>
                      <a:cubicBezTo>
                        <a:pt x="759" y="279105"/>
                        <a:pt x="61517" y="76327"/>
                        <a:pt x="266573" y="0"/>
                      </a:cubicBezTo>
                      <a:lnTo>
                        <a:pt x="270751" y="11392"/>
                      </a:lnTo>
                      <a:cubicBezTo>
                        <a:pt x="71390" y="85440"/>
                        <a:pt x="12151" y="282522"/>
                        <a:pt x="11772" y="284421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9" name="任意多边形: 形状 358"/>
                <p:cNvSpPr/>
                <p:nvPr/>
              </p:nvSpPr>
              <p:spPr>
                <a:xfrm>
                  <a:off x="9567150" y="4265934"/>
                  <a:ext cx="555171" cy="468592"/>
                </a:xfrm>
                <a:custGeom>
                  <a:avLst/>
                  <a:gdLst>
                    <a:gd name="connsiteX0" fmla="*/ 310622 w 555171"/>
                    <a:gd name="connsiteY0" fmla="*/ 468592 h 468592"/>
                    <a:gd name="connsiteX1" fmla="*/ 250625 w 555171"/>
                    <a:gd name="connsiteY1" fmla="*/ 468592 h 468592"/>
                    <a:gd name="connsiteX2" fmla="*/ 0 w 555171"/>
                    <a:gd name="connsiteY2" fmla="*/ 217968 h 468592"/>
                    <a:gd name="connsiteX3" fmla="*/ 0 w 555171"/>
                    <a:gd name="connsiteY3" fmla="*/ 0 h 468592"/>
                    <a:gd name="connsiteX4" fmla="*/ 555171 w 555171"/>
                    <a:gd name="connsiteY4" fmla="*/ 0 h 468592"/>
                    <a:gd name="connsiteX5" fmla="*/ 555171 w 555171"/>
                    <a:gd name="connsiteY5" fmla="*/ 12151 h 468592"/>
                    <a:gd name="connsiteX6" fmla="*/ 12151 w 555171"/>
                    <a:gd name="connsiteY6" fmla="*/ 12151 h 468592"/>
                    <a:gd name="connsiteX7" fmla="*/ 12151 w 555171"/>
                    <a:gd name="connsiteY7" fmla="*/ 217968 h 468592"/>
                    <a:gd name="connsiteX8" fmla="*/ 250625 w 555171"/>
                    <a:gd name="connsiteY8" fmla="*/ 456440 h 468592"/>
                    <a:gd name="connsiteX9" fmla="*/ 310622 w 555171"/>
                    <a:gd name="connsiteY9" fmla="*/ 456440 h 468592"/>
                    <a:gd name="connsiteX10" fmla="*/ 477705 w 555171"/>
                    <a:gd name="connsiteY10" fmla="*/ 388088 h 468592"/>
                    <a:gd name="connsiteX11" fmla="*/ 486439 w 555171"/>
                    <a:gd name="connsiteY11" fmla="*/ 396822 h 468592"/>
                    <a:gd name="connsiteX12" fmla="*/ 310622 w 555171"/>
                    <a:gd name="connsiteY12" fmla="*/ 468592 h 468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171" h="468592">
                      <a:moveTo>
                        <a:pt x="310622" y="468592"/>
                      </a:moveTo>
                      <a:lnTo>
                        <a:pt x="250625" y="468592"/>
                      </a:lnTo>
                      <a:cubicBezTo>
                        <a:pt x="112401" y="468592"/>
                        <a:pt x="0" y="356190"/>
                        <a:pt x="0" y="217968"/>
                      </a:cubicBezTo>
                      <a:lnTo>
                        <a:pt x="0" y="0"/>
                      </a:lnTo>
                      <a:lnTo>
                        <a:pt x="555171" y="0"/>
                      </a:lnTo>
                      <a:lnTo>
                        <a:pt x="555171" y="12151"/>
                      </a:lnTo>
                      <a:lnTo>
                        <a:pt x="12151" y="12151"/>
                      </a:lnTo>
                      <a:lnTo>
                        <a:pt x="12151" y="217968"/>
                      </a:lnTo>
                      <a:cubicBezTo>
                        <a:pt x="12151" y="349355"/>
                        <a:pt x="119236" y="456440"/>
                        <a:pt x="250625" y="456440"/>
                      </a:cubicBezTo>
                      <a:lnTo>
                        <a:pt x="310622" y="456440"/>
                      </a:lnTo>
                      <a:cubicBezTo>
                        <a:pt x="373658" y="456440"/>
                        <a:pt x="432897" y="432137"/>
                        <a:pt x="477705" y="388088"/>
                      </a:cubicBezTo>
                      <a:lnTo>
                        <a:pt x="486439" y="396822"/>
                      </a:lnTo>
                      <a:cubicBezTo>
                        <a:pt x="439352" y="442770"/>
                        <a:pt x="377075" y="468592"/>
                        <a:pt x="310622" y="468592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0" name="任意多边形: 形状 359"/>
                <p:cNvSpPr/>
                <p:nvPr/>
              </p:nvSpPr>
              <p:spPr>
                <a:xfrm>
                  <a:off x="9715246" y="4709463"/>
                  <a:ext cx="140880" cy="118097"/>
                </a:xfrm>
                <a:custGeom>
                  <a:avLst/>
                  <a:gdLst>
                    <a:gd name="connsiteX0" fmla="*/ 136324 w 140880"/>
                    <a:gd name="connsiteY0" fmla="*/ 118098 h 118097"/>
                    <a:gd name="connsiteX1" fmla="*/ 0 w 140880"/>
                    <a:gd name="connsiteY1" fmla="*/ 1519 h 118097"/>
                    <a:gd name="connsiteX2" fmla="*/ 12151 w 140880"/>
                    <a:gd name="connsiteY2" fmla="*/ 0 h 118097"/>
                    <a:gd name="connsiteX3" fmla="*/ 140502 w 140880"/>
                    <a:gd name="connsiteY3" fmla="*/ 105946 h 118097"/>
                    <a:gd name="connsiteX4" fmla="*/ 140881 w 140880"/>
                    <a:gd name="connsiteY4" fmla="*/ 118098 h 118097"/>
                    <a:gd name="connsiteX5" fmla="*/ 136324 w 140880"/>
                    <a:gd name="connsiteY5" fmla="*/ 118098 h 118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880" h="118097">
                      <a:moveTo>
                        <a:pt x="136324" y="118098"/>
                      </a:moveTo>
                      <a:cubicBezTo>
                        <a:pt x="17467" y="118098"/>
                        <a:pt x="0" y="2658"/>
                        <a:pt x="0" y="1519"/>
                      </a:cubicBezTo>
                      <a:lnTo>
                        <a:pt x="12151" y="0"/>
                      </a:lnTo>
                      <a:cubicBezTo>
                        <a:pt x="12911" y="4557"/>
                        <a:pt x="28480" y="108604"/>
                        <a:pt x="140502" y="105946"/>
                      </a:cubicBezTo>
                      <a:lnTo>
                        <a:pt x="140881" y="118098"/>
                      </a:lnTo>
                      <a:cubicBezTo>
                        <a:pt x="138982" y="118098"/>
                        <a:pt x="137843" y="118098"/>
                        <a:pt x="136324" y="118098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1" name="任意多边形: 形状 360"/>
                <p:cNvSpPr/>
                <p:nvPr/>
              </p:nvSpPr>
              <p:spPr>
                <a:xfrm>
                  <a:off x="10405602" y="3435835"/>
                  <a:ext cx="138223" cy="226701"/>
                </a:xfrm>
                <a:custGeom>
                  <a:avLst/>
                  <a:gdLst>
                    <a:gd name="connsiteX0" fmla="*/ 7216 w 138223"/>
                    <a:gd name="connsiteY0" fmla="*/ 226701 h 226701"/>
                    <a:gd name="connsiteX1" fmla="*/ 0 w 138223"/>
                    <a:gd name="connsiteY1" fmla="*/ 216828 h 226701"/>
                    <a:gd name="connsiteX2" fmla="*/ 126073 w 138223"/>
                    <a:gd name="connsiteY2" fmla="*/ 0 h 226701"/>
                    <a:gd name="connsiteX3" fmla="*/ 138224 w 138223"/>
                    <a:gd name="connsiteY3" fmla="*/ 1519 h 226701"/>
                    <a:gd name="connsiteX4" fmla="*/ 7216 w 138223"/>
                    <a:gd name="connsiteY4" fmla="*/ 226701 h 22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23" h="226701">
                      <a:moveTo>
                        <a:pt x="7216" y="226701"/>
                      </a:moveTo>
                      <a:lnTo>
                        <a:pt x="0" y="216828"/>
                      </a:lnTo>
                      <a:cubicBezTo>
                        <a:pt x="108604" y="136325"/>
                        <a:pt x="125692" y="1519"/>
                        <a:pt x="126073" y="0"/>
                      </a:cubicBezTo>
                      <a:lnTo>
                        <a:pt x="138224" y="1519"/>
                      </a:lnTo>
                      <a:cubicBezTo>
                        <a:pt x="138224" y="3038"/>
                        <a:pt x="120376" y="142780"/>
                        <a:pt x="7216" y="226701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2" name="任意多边形: 形状 361"/>
                <p:cNvSpPr/>
                <p:nvPr/>
              </p:nvSpPr>
              <p:spPr>
                <a:xfrm>
                  <a:off x="10381680" y="3435835"/>
                  <a:ext cx="104046" cy="167842"/>
                </a:xfrm>
                <a:custGeom>
                  <a:avLst/>
                  <a:gdLst>
                    <a:gd name="connsiteX0" fmla="*/ 7215 w 104046"/>
                    <a:gd name="connsiteY0" fmla="*/ 167843 h 167842"/>
                    <a:gd name="connsiteX1" fmla="*/ 0 w 104046"/>
                    <a:gd name="connsiteY1" fmla="*/ 157970 h 167842"/>
                    <a:gd name="connsiteX2" fmla="*/ 91895 w 104046"/>
                    <a:gd name="connsiteY2" fmla="*/ 0 h 167842"/>
                    <a:gd name="connsiteX3" fmla="*/ 104047 w 104046"/>
                    <a:gd name="connsiteY3" fmla="*/ 1519 h 167842"/>
                    <a:gd name="connsiteX4" fmla="*/ 7215 w 104046"/>
                    <a:gd name="connsiteY4" fmla="*/ 167843 h 167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046" h="167842">
                      <a:moveTo>
                        <a:pt x="7215" y="167843"/>
                      </a:moveTo>
                      <a:lnTo>
                        <a:pt x="0" y="157970"/>
                      </a:lnTo>
                      <a:cubicBezTo>
                        <a:pt x="79364" y="99111"/>
                        <a:pt x="91895" y="1139"/>
                        <a:pt x="91895" y="0"/>
                      </a:cubicBezTo>
                      <a:lnTo>
                        <a:pt x="104047" y="1519"/>
                      </a:lnTo>
                      <a:cubicBezTo>
                        <a:pt x="103288" y="5696"/>
                        <a:pt x="90756" y="105946"/>
                        <a:pt x="7215" y="167843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3" name="任意多边形: 形状 362"/>
                <p:cNvSpPr/>
                <p:nvPr/>
              </p:nvSpPr>
              <p:spPr>
                <a:xfrm>
                  <a:off x="9548163" y="4308464"/>
                  <a:ext cx="618586" cy="72909"/>
                </a:xfrm>
                <a:custGeom>
                  <a:avLst/>
                  <a:gdLst>
                    <a:gd name="connsiteX0" fmla="*/ 0 w 618586"/>
                    <a:gd name="connsiteY0" fmla="*/ 72909 h 72909"/>
                    <a:gd name="connsiteX1" fmla="*/ 0 w 618586"/>
                    <a:gd name="connsiteY1" fmla="*/ 60757 h 72909"/>
                    <a:gd name="connsiteX2" fmla="*/ 614409 w 618586"/>
                    <a:gd name="connsiteY2" fmla="*/ 0 h 72909"/>
                    <a:gd name="connsiteX3" fmla="*/ 618587 w 618586"/>
                    <a:gd name="connsiteY3" fmla="*/ 11392 h 72909"/>
                    <a:gd name="connsiteX4" fmla="*/ 0 w 618586"/>
                    <a:gd name="connsiteY4" fmla="*/ 72909 h 7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8586" h="72909">
                      <a:moveTo>
                        <a:pt x="0" y="72909"/>
                      </a:moveTo>
                      <a:lnTo>
                        <a:pt x="0" y="60757"/>
                      </a:lnTo>
                      <a:cubicBezTo>
                        <a:pt x="4557" y="60757"/>
                        <a:pt x="467832" y="54682"/>
                        <a:pt x="614409" y="0"/>
                      </a:cubicBezTo>
                      <a:lnTo>
                        <a:pt x="618587" y="11392"/>
                      </a:lnTo>
                      <a:cubicBezTo>
                        <a:pt x="469731" y="66833"/>
                        <a:pt x="18987" y="72529"/>
                        <a:pt x="0" y="72909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4" name="任意多边形: 形状 363"/>
                <p:cNvSpPr/>
                <p:nvPr/>
              </p:nvSpPr>
              <p:spPr>
                <a:xfrm>
                  <a:off x="9547783" y="4412131"/>
                  <a:ext cx="607194" cy="72529"/>
                </a:xfrm>
                <a:custGeom>
                  <a:avLst/>
                  <a:gdLst>
                    <a:gd name="connsiteX0" fmla="*/ 380 w 607194"/>
                    <a:gd name="connsiteY0" fmla="*/ 72529 h 72529"/>
                    <a:gd name="connsiteX1" fmla="*/ 0 w 607194"/>
                    <a:gd name="connsiteY1" fmla="*/ 60378 h 72529"/>
                    <a:gd name="connsiteX2" fmla="*/ 601499 w 607194"/>
                    <a:gd name="connsiteY2" fmla="*/ 0 h 72529"/>
                    <a:gd name="connsiteX3" fmla="*/ 607195 w 607194"/>
                    <a:gd name="connsiteY3" fmla="*/ 10632 h 72529"/>
                    <a:gd name="connsiteX4" fmla="*/ 380 w 607194"/>
                    <a:gd name="connsiteY4" fmla="*/ 72529 h 72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194" h="72529">
                      <a:moveTo>
                        <a:pt x="380" y="72529"/>
                      </a:moveTo>
                      <a:lnTo>
                        <a:pt x="0" y="60378"/>
                      </a:lnTo>
                      <a:cubicBezTo>
                        <a:pt x="4937" y="60378"/>
                        <a:pt x="507704" y="50504"/>
                        <a:pt x="601499" y="0"/>
                      </a:cubicBezTo>
                      <a:lnTo>
                        <a:pt x="607195" y="10632"/>
                      </a:lnTo>
                      <a:cubicBezTo>
                        <a:pt x="511123" y="62277"/>
                        <a:pt x="21265" y="72150"/>
                        <a:pt x="380" y="72529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5" name="任意多边形: 形状 364"/>
                <p:cNvSpPr/>
                <p:nvPr/>
              </p:nvSpPr>
              <p:spPr>
                <a:xfrm>
                  <a:off x="9573605" y="4511242"/>
                  <a:ext cx="581752" cy="79364"/>
                </a:xfrm>
                <a:custGeom>
                  <a:avLst/>
                  <a:gdLst>
                    <a:gd name="connsiteX0" fmla="*/ 0 w 581752"/>
                    <a:gd name="connsiteY0" fmla="*/ 79365 h 79364"/>
                    <a:gd name="connsiteX1" fmla="*/ 0 w 581752"/>
                    <a:gd name="connsiteY1" fmla="*/ 67213 h 79364"/>
                    <a:gd name="connsiteX2" fmla="*/ 576057 w 581752"/>
                    <a:gd name="connsiteY2" fmla="*/ 0 h 79364"/>
                    <a:gd name="connsiteX3" fmla="*/ 581753 w 581752"/>
                    <a:gd name="connsiteY3" fmla="*/ 11012 h 79364"/>
                    <a:gd name="connsiteX4" fmla="*/ 0 w 581752"/>
                    <a:gd name="connsiteY4" fmla="*/ 79365 h 79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752" h="79364">
                      <a:moveTo>
                        <a:pt x="0" y="79365"/>
                      </a:moveTo>
                      <a:lnTo>
                        <a:pt x="0" y="67213"/>
                      </a:lnTo>
                      <a:cubicBezTo>
                        <a:pt x="4557" y="67213"/>
                        <a:pt x="455301" y="62277"/>
                        <a:pt x="576057" y="0"/>
                      </a:cubicBezTo>
                      <a:lnTo>
                        <a:pt x="581753" y="11012"/>
                      </a:lnTo>
                      <a:cubicBezTo>
                        <a:pt x="458339" y="74428"/>
                        <a:pt x="18607" y="78985"/>
                        <a:pt x="0" y="79365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366" name="任意多边形: 形状 365"/>
              <p:cNvSpPr/>
              <p:nvPr/>
            </p:nvSpPr>
            <p:spPr>
              <a:xfrm>
                <a:off x="8504598" y="3010478"/>
                <a:ext cx="328199" cy="61192"/>
              </a:xfrm>
              <a:custGeom>
                <a:avLst/>
                <a:gdLst>
                  <a:gd name="connsiteX0" fmla="*/ 309917 w 328199"/>
                  <a:gd name="connsiteY0" fmla="*/ 61192 h 61192"/>
                  <a:gd name="connsiteX1" fmla="*/ 308399 w 328199"/>
                  <a:gd name="connsiteY1" fmla="*/ 61192 h 61192"/>
                  <a:gd name="connsiteX2" fmla="*/ 16763 w 328199"/>
                  <a:gd name="connsiteY2" fmla="*/ 36509 h 61192"/>
                  <a:gd name="connsiteX3" fmla="*/ 55 w 328199"/>
                  <a:gd name="connsiteY3" fmla="*/ 16763 h 61192"/>
                  <a:gd name="connsiteX4" fmla="*/ 19801 w 328199"/>
                  <a:gd name="connsiteY4" fmla="*/ 55 h 61192"/>
                  <a:gd name="connsiteX5" fmla="*/ 311437 w 328199"/>
                  <a:gd name="connsiteY5" fmla="*/ 24738 h 61192"/>
                  <a:gd name="connsiteX6" fmla="*/ 328145 w 328199"/>
                  <a:gd name="connsiteY6" fmla="*/ 44484 h 61192"/>
                  <a:gd name="connsiteX7" fmla="*/ 309917 w 328199"/>
                  <a:gd name="connsiteY7" fmla="*/ 61192 h 61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8199" h="61192">
                    <a:moveTo>
                      <a:pt x="309917" y="61192"/>
                    </a:moveTo>
                    <a:cubicBezTo>
                      <a:pt x="309538" y="61192"/>
                      <a:pt x="308779" y="61192"/>
                      <a:pt x="308399" y="61192"/>
                    </a:cubicBezTo>
                    <a:lnTo>
                      <a:pt x="16763" y="36509"/>
                    </a:lnTo>
                    <a:cubicBezTo>
                      <a:pt x="6510" y="35750"/>
                      <a:pt x="-705" y="26636"/>
                      <a:pt x="55" y="16763"/>
                    </a:cubicBezTo>
                    <a:cubicBezTo>
                      <a:pt x="814" y="6510"/>
                      <a:pt x="9928" y="-705"/>
                      <a:pt x="19801" y="55"/>
                    </a:cubicBezTo>
                    <a:lnTo>
                      <a:pt x="311437" y="24738"/>
                    </a:lnTo>
                    <a:cubicBezTo>
                      <a:pt x="321690" y="25497"/>
                      <a:pt x="328904" y="34611"/>
                      <a:pt x="328145" y="44484"/>
                    </a:cubicBezTo>
                    <a:cubicBezTo>
                      <a:pt x="327386" y="53977"/>
                      <a:pt x="319411" y="61192"/>
                      <a:pt x="309917" y="61192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7" name="任意多边形: 形状 366"/>
              <p:cNvSpPr/>
              <p:nvPr/>
            </p:nvSpPr>
            <p:spPr>
              <a:xfrm>
                <a:off x="8705426" y="2405510"/>
                <a:ext cx="278177" cy="201744"/>
              </a:xfrm>
              <a:custGeom>
                <a:avLst/>
                <a:gdLst>
                  <a:gd name="connsiteX0" fmla="*/ 259845 w 278177"/>
                  <a:gd name="connsiteY0" fmla="*/ 201745 h 201744"/>
                  <a:gd name="connsiteX1" fmla="*/ 249591 w 278177"/>
                  <a:gd name="connsiteY1" fmla="*/ 198707 h 201744"/>
                  <a:gd name="connsiteX2" fmla="*/ 8081 w 278177"/>
                  <a:gd name="connsiteY2" fmla="*/ 33523 h 201744"/>
                  <a:gd name="connsiteX3" fmla="*/ 3144 w 278177"/>
                  <a:gd name="connsiteY3" fmla="*/ 8080 h 201744"/>
                  <a:gd name="connsiteX4" fmla="*/ 28586 w 278177"/>
                  <a:gd name="connsiteY4" fmla="*/ 3144 h 201744"/>
                  <a:gd name="connsiteX5" fmla="*/ 270097 w 278177"/>
                  <a:gd name="connsiteY5" fmla="*/ 168328 h 201744"/>
                  <a:gd name="connsiteX6" fmla="*/ 275034 w 278177"/>
                  <a:gd name="connsiteY6" fmla="*/ 193771 h 201744"/>
                  <a:gd name="connsiteX7" fmla="*/ 259845 w 278177"/>
                  <a:gd name="connsiteY7" fmla="*/ 201745 h 201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177" h="201744">
                    <a:moveTo>
                      <a:pt x="259845" y="201745"/>
                    </a:moveTo>
                    <a:cubicBezTo>
                      <a:pt x="256427" y="201745"/>
                      <a:pt x="252629" y="200606"/>
                      <a:pt x="249591" y="198707"/>
                    </a:cubicBezTo>
                    <a:lnTo>
                      <a:pt x="8081" y="33523"/>
                    </a:lnTo>
                    <a:cubicBezTo>
                      <a:pt x="-274" y="27827"/>
                      <a:pt x="-2552" y="16435"/>
                      <a:pt x="3144" y="8080"/>
                    </a:cubicBezTo>
                    <a:cubicBezTo>
                      <a:pt x="8840" y="-274"/>
                      <a:pt x="20232" y="-2552"/>
                      <a:pt x="28586" y="3144"/>
                    </a:cubicBezTo>
                    <a:lnTo>
                      <a:pt x="270097" y="168328"/>
                    </a:lnTo>
                    <a:cubicBezTo>
                      <a:pt x="278451" y="174024"/>
                      <a:pt x="280730" y="185416"/>
                      <a:pt x="275034" y="193771"/>
                    </a:cubicBezTo>
                    <a:cubicBezTo>
                      <a:pt x="271237" y="199087"/>
                      <a:pt x="265541" y="201745"/>
                      <a:pt x="259845" y="201745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8" name="任意多边形: 形状 367"/>
              <p:cNvSpPr/>
              <p:nvPr/>
            </p:nvSpPr>
            <p:spPr>
              <a:xfrm>
                <a:off x="9273037" y="1966445"/>
                <a:ext cx="146974" cy="307783"/>
              </a:xfrm>
              <a:custGeom>
                <a:avLst/>
                <a:gdLst>
                  <a:gd name="connsiteX0" fmla="*/ 128549 w 146974"/>
                  <a:gd name="connsiteY0" fmla="*/ 307783 h 307783"/>
                  <a:gd name="connsiteX1" fmla="*/ 111461 w 146974"/>
                  <a:gd name="connsiteY1" fmla="*/ 296391 h 307783"/>
                  <a:gd name="connsiteX2" fmla="*/ 1338 w 146974"/>
                  <a:gd name="connsiteY2" fmla="*/ 25261 h 307783"/>
                  <a:gd name="connsiteX3" fmla="*/ 11590 w 146974"/>
                  <a:gd name="connsiteY3" fmla="*/ 1338 h 307783"/>
                  <a:gd name="connsiteX4" fmla="*/ 35514 w 146974"/>
                  <a:gd name="connsiteY4" fmla="*/ 11591 h 307783"/>
                  <a:gd name="connsiteX5" fmla="*/ 145637 w 146974"/>
                  <a:gd name="connsiteY5" fmla="*/ 282721 h 307783"/>
                  <a:gd name="connsiteX6" fmla="*/ 135384 w 146974"/>
                  <a:gd name="connsiteY6" fmla="*/ 306644 h 307783"/>
                  <a:gd name="connsiteX7" fmla="*/ 128549 w 146974"/>
                  <a:gd name="connsiteY7" fmla="*/ 307783 h 307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974" h="307783">
                    <a:moveTo>
                      <a:pt x="128549" y="307783"/>
                    </a:moveTo>
                    <a:cubicBezTo>
                      <a:pt x="121334" y="307783"/>
                      <a:pt x="114499" y="303606"/>
                      <a:pt x="111461" y="296391"/>
                    </a:cubicBezTo>
                    <a:lnTo>
                      <a:pt x="1338" y="25261"/>
                    </a:lnTo>
                    <a:cubicBezTo>
                      <a:pt x="-2460" y="15768"/>
                      <a:pt x="2097" y="5135"/>
                      <a:pt x="11590" y="1338"/>
                    </a:cubicBezTo>
                    <a:cubicBezTo>
                      <a:pt x="21084" y="-2460"/>
                      <a:pt x="31717" y="2097"/>
                      <a:pt x="35514" y="11591"/>
                    </a:cubicBezTo>
                    <a:lnTo>
                      <a:pt x="145637" y="282721"/>
                    </a:lnTo>
                    <a:cubicBezTo>
                      <a:pt x="149434" y="292214"/>
                      <a:pt x="144878" y="302847"/>
                      <a:pt x="135384" y="306644"/>
                    </a:cubicBezTo>
                    <a:cubicBezTo>
                      <a:pt x="133105" y="307403"/>
                      <a:pt x="130828" y="307783"/>
                      <a:pt x="128549" y="307783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9" name="任意多边形: 形状 368"/>
              <p:cNvSpPr/>
              <p:nvPr/>
            </p:nvSpPr>
            <p:spPr>
              <a:xfrm>
                <a:off x="10848700" y="3068579"/>
                <a:ext cx="328574" cy="55873"/>
              </a:xfrm>
              <a:custGeom>
                <a:avLst/>
                <a:gdLst>
                  <a:gd name="connsiteX0" fmla="*/ 18279 w 328574"/>
                  <a:gd name="connsiteY0" fmla="*/ 55873 h 55873"/>
                  <a:gd name="connsiteX1" fmla="*/ 52 w 328574"/>
                  <a:gd name="connsiteY1" fmla="*/ 38785 h 55873"/>
                  <a:gd name="connsiteX2" fmla="*/ 17140 w 328574"/>
                  <a:gd name="connsiteY2" fmla="*/ 19419 h 55873"/>
                  <a:gd name="connsiteX3" fmla="*/ 309156 w 328574"/>
                  <a:gd name="connsiteY3" fmla="*/ 52 h 55873"/>
                  <a:gd name="connsiteX4" fmla="*/ 328523 w 328574"/>
                  <a:gd name="connsiteY4" fmla="*/ 17140 h 55873"/>
                  <a:gd name="connsiteX5" fmla="*/ 311434 w 328574"/>
                  <a:gd name="connsiteY5" fmla="*/ 36507 h 55873"/>
                  <a:gd name="connsiteX6" fmla="*/ 19418 w 328574"/>
                  <a:gd name="connsiteY6" fmla="*/ 55873 h 55873"/>
                  <a:gd name="connsiteX7" fmla="*/ 18279 w 328574"/>
                  <a:gd name="connsiteY7" fmla="*/ 55873 h 5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8574" h="55873">
                    <a:moveTo>
                      <a:pt x="18279" y="55873"/>
                    </a:moveTo>
                    <a:cubicBezTo>
                      <a:pt x="8786" y="55873"/>
                      <a:pt x="812" y="48279"/>
                      <a:pt x="52" y="38785"/>
                    </a:cubicBezTo>
                    <a:cubicBezTo>
                      <a:pt x="-708" y="28532"/>
                      <a:pt x="6887" y="19799"/>
                      <a:pt x="17140" y="19419"/>
                    </a:cubicBezTo>
                    <a:lnTo>
                      <a:pt x="309156" y="52"/>
                    </a:lnTo>
                    <a:cubicBezTo>
                      <a:pt x="319029" y="-707"/>
                      <a:pt x="328142" y="6888"/>
                      <a:pt x="328523" y="17140"/>
                    </a:cubicBezTo>
                    <a:cubicBezTo>
                      <a:pt x="329282" y="27393"/>
                      <a:pt x="321687" y="36127"/>
                      <a:pt x="311434" y="36507"/>
                    </a:cubicBezTo>
                    <a:lnTo>
                      <a:pt x="19418" y="55873"/>
                    </a:lnTo>
                    <a:cubicBezTo>
                      <a:pt x="19418" y="55873"/>
                      <a:pt x="19039" y="55873"/>
                      <a:pt x="18279" y="55873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0" name="任意多边形: 形状 369"/>
              <p:cNvSpPr/>
              <p:nvPr/>
            </p:nvSpPr>
            <p:spPr>
              <a:xfrm>
                <a:off x="10707122" y="2459928"/>
                <a:ext cx="281362" cy="197451"/>
              </a:xfrm>
              <a:custGeom>
                <a:avLst/>
                <a:gdLst>
                  <a:gd name="connsiteX0" fmla="*/ 18217 w 281362"/>
                  <a:gd name="connsiteY0" fmla="*/ 197452 h 197451"/>
                  <a:gd name="connsiteX1" fmla="*/ 3028 w 281362"/>
                  <a:gd name="connsiteY1" fmla="*/ 189097 h 197451"/>
                  <a:gd name="connsiteX2" fmla="*/ 8344 w 281362"/>
                  <a:gd name="connsiteY2" fmla="*/ 163655 h 197451"/>
                  <a:gd name="connsiteX3" fmla="*/ 252892 w 281362"/>
                  <a:gd name="connsiteY3" fmla="*/ 3028 h 197451"/>
                  <a:gd name="connsiteX4" fmla="*/ 278335 w 281362"/>
                  <a:gd name="connsiteY4" fmla="*/ 8344 h 197451"/>
                  <a:gd name="connsiteX5" fmla="*/ 273018 w 281362"/>
                  <a:gd name="connsiteY5" fmla="*/ 33786 h 197451"/>
                  <a:gd name="connsiteX6" fmla="*/ 28470 w 281362"/>
                  <a:gd name="connsiteY6" fmla="*/ 194414 h 197451"/>
                  <a:gd name="connsiteX7" fmla="*/ 18217 w 281362"/>
                  <a:gd name="connsiteY7" fmla="*/ 197452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1362" h="197451">
                    <a:moveTo>
                      <a:pt x="18217" y="197452"/>
                    </a:moveTo>
                    <a:cubicBezTo>
                      <a:pt x="12141" y="197452"/>
                      <a:pt x="6445" y="194414"/>
                      <a:pt x="3028" y="189097"/>
                    </a:cubicBezTo>
                    <a:cubicBezTo>
                      <a:pt x="-2668" y="180743"/>
                      <a:pt x="-10" y="169351"/>
                      <a:pt x="8344" y="163655"/>
                    </a:cubicBezTo>
                    <a:lnTo>
                      <a:pt x="252892" y="3028"/>
                    </a:lnTo>
                    <a:cubicBezTo>
                      <a:pt x="261247" y="-2668"/>
                      <a:pt x="272639" y="-10"/>
                      <a:pt x="278335" y="8344"/>
                    </a:cubicBezTo>
                    <a:cubicBezTo>
                      <a:pt x="284031" y="16698"/>
                      <a:pt x="281372" y="28090"/>
                      <a:pt x="273018" y="33786"/>
                    </a:cubicBezTo>
                    <a:lnTo>
                      <a:pt x="28470" y="194414"/>
                    </a:lnTo>
                    <a:cubicBezTo>
                      <a:pt x="25052" y="196312"/>
                      <a:pt x="21634" y="197452"/>
                      <a:pt x="18217" y="197452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1" name="任意多边形: 形状 370"/>
              <p:cNvSpPr/>
              <p:nvPr/>
            </p:nvSpPr>
            <p:spPr>
              <a:xfrm>
                <a:off x="10333411" y="1967684"/>
                <a:ext cx="151597" cy="305404"/>
              </a:xfrm>
              <a:custGeom>
                <a:avLst/>
                <a:gdLst>
                  <a:gd name="connsiteX0" fmla="*/ 18269 w 151597"/>
                  <a:gd name="connsiteY0" fmla="*/ 305405 h 305404"/>
                  <a:gd name="connsiteX1" fmla="*/ 11055 w 151597"/>
                  <a:gd name="connsiteY1" fmla="*/ 303886 h 305404"/>
                  <a:gd name="connsiteX2" fmla="*/ 1561 w 151597"/>
                  <a:gd name="connsiteY2" fmla="*/ 279963 h 305404"/>
                  <a:gd name="connsiteX3" fmla="*/ 116621 w 151597"/>
                  <a:gd name="connsiteY3" fmla="*/ 11111 h 305404"/>
                  <a:gd name="connsiteX4" fmla="*/ 140543 w 151597"/>
                  <a:gd name="connsiteY4" fmla="*/ 1617 h 305404"/>
                  <a:gd name="connsiteX5" fmla="*/ 150037 w 151597"/>
                  <a:gd name="connsiteY5" fmla="*/ 25541 h 305404"/>
                  <a:gd name="connsiteX6" fmla="*/ 34978 w 151597"/>
                  <a:gd name="connsiteY6" fmla="*/ 294393 h 305404"/>
                  <a:gd name="connsiteX7" fmla="*/ 18269 w 151597"/>
                  <a:gd name="connsiteY7" fmla="*/ 305405 h 305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597" h="305404">
                    <a:moveTo>
                      <a:pt x="18269" y="305405"/>
                    </a:moveTo>
                    <a:cubicBezTo>
                      <a:pt x="15991" y="305405"/>
                      <a:pt x="13332" y="305025"/>
                      <a:pt x="11055" y="303886"/>
                    </a:cubicBezTo>
                    <a:cubicBezTo>
                      <a:pt x="1940" y="300089"/>
                      <a:pt x="-2616" y="289076"/>
                      <a:pt x="1561" y="279963"/>
                    </a:cubicBezTo>
                    <a:lnTo>
                      <a:pt x="116621" y="11111"/>
                    </a:lnTo>
                    <a:cubicBezTo>
                      <a:pt x="120797" y="1617"/>
                      <a:pt x="131430" y="-2560"/>
                      <a:pt x="140543" y="1617"/>
                    </a:cubicBezTo>
                    <a:cubicBezTo>
                      <a:pt x="149658" y="5415"/>
                      <a:pt x="154214" y="16427"/>
                      <a:pt x="150037" y="25541"/>
                    </a:cubicBezTo>
                    <a:lnTo>
                      <a:pt x="34978" y="294393"/>
                    </a:lnTo>
                    <a:cubicBezTo>
                      <a:pt x="32319" y="301228"/>
                      <a:pt x="25485" y="305405"/>
                      <a:pt x="18269" y="305405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2" name="任意多边形: 形状 371"/>
              <p:cNvSpPr/>
              <p:nvPr/>
            </p:nvSpPr>
            <p:spPr>
              <a:xfrm>
                <a:off x="9863709" y="1801459"/>
                <a:ext cx="41404" cy="329229"/>
              </a:xfrm>
              <a:custGeom>
                <a:avLst/>
                <a:gdLst>
                  <a:gd name="connsiteX0" fmla="*/ 18240 w 41404"/>
                  <a:gd name="connsiteY0" fmla="*/ 329230 h 329229"/>
                  <a:gd name="connsiteX1" fmla="*/ 18240 w 41404"/>
                  <a:gd name="connsiteY1" fmla="*/ 329230 h 329229"/>
                  <a:gd name="connsiteX2" fmla="*/ 12 w 41404"/>
                  <a:gd name="connsiteY2" fmla="*/ 310623 h 329229"/>
                  <a:gd name="connsiteX3" fmla="*/ 4569 w 41404"/>
                  <a:gd name="connsiteY3" fmla="*/ 18227 h 329229"/>
                  <a:gd name="connsiteX4" fmla="*/ 22796 w 41404"/>
                  <a:gd name="connsiteY4" fmla="*/ 0 h 329229"/>
                  <a:gd name="connsiteX5" fmla="*/ 23177 w 41404"/>
                  <a:gd name="connsiteY5" fmla="*/ 0 h 329229"/>
                  <a:gd name="connsiteX6" fmla="*/ 41404 w 41404"/>
                  <a:gd name="connsiteY6" fmla="*/ 18607 h 329229"/>
                  <a:gd name="connsiteX7" fmla="*/ 36846 w 41404"/>
                  <a:gd name="connsiteY7" fmla="*/ 311002 h 329229"/>
                  <a:gd name="connsiteX8" fmla="*/ 18240 w 41404"/>
                  <a:gd name="connsiteY8" fmla="*/ 329230 h 32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04" h="329229">
                    <a:moveTo>
                      <a:pt x="18240" y="329230"/>
                    </a:moveTo>
                    <a:cubicBezTo>
                      <a:pt x="17860" y="329230"/>
                      <a:pt x="17860" y="329230"/>
                      <a:pt x="18240" y="329230"/>
                    </a:cubicBezTo>
                    <a:cubicBezTo>
                      <a:pt x="7987" y="329230"/>
                      <a:pt x="-367" y="320876"/>
                      <a:pt x="12" y="310623"/>
                    </a:cubicBezTo>
                    <a:lnTo>
                      <a:pt x="4569" y="18227"/>
                    </a:lnTo>
                    <a:cubicBezTo>
                      <a:pt x="4569" y="8354"/>
                      <a:pt x="12924" y="0"/>
                      <a:pt x="22796" y="0"/>
                    </a:cubicBezTo>
                    <a:cubicBezTo>
                      <a:pt x="22796" y="0"/>
                      <a:pt x="23177" y="0"/>
                      <a:pt x="23177" y="0"/>
                    </a:cubicBezTo>
                    <a:cubicBezTo>
                      <a:pt x="33429" y="0"/>
                      <a:pt x="41404" y="8354"/>
                      <a:pt x="41404" y="18607"/>
                    </a:cubicBezTo>
                    <a:lnTo>
                      <a:pt x="36846" y="311002"/>
                    </a:lnTo>
                    <a:cubicBezTo>
                      <a:pt x="36467" y="321255"/>
                      <a:pt x="28113" y="329230"/>
                      <a:pt x="18240" y="329230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3" name="任意多边形: 形状 372"/>
              <p:cNvSpPr/>
              <p:nvPr/>
            </p:nvSpPr>
            <p:spPr>
              <a:xfrm rot="-3432086">
                <a:off x="10134907" y="2492968"/>
                <a:ext cx="192909" cy="403287"/>
              </a:xfrm>
              <a:custGeom>
                <a:avLst/>
                <a:gdLst>
                  <a:gd name="connsiteX0" fmla="*/ 192909 w 192909"/>
                  <a:gd name="connsiteY0" fmla="*/ 201644 h 403287"/>
                  <a:gd name="connsiteX1" fmla="*/ 96455 w 192909"/>
                  <a:gd name="connsiteY1" fmla="*/ 403287 h 403287"/>
                  <a:gd name="connsiteX2" fmla="*/ 0 w 192909"/>
                  <a:gd name="connsiteY2" fmla="*/ 201644 h 403287"/>
                  <a:gd name="connsiteX3" fmla="*/ 96455 w 192909"/>
                  <a:gd name="connsiteY3" fmla="*/ 0 h 403287"/>
                  <a:gd name="connsiteX4" fmla="*/ 192909 w 192909"/>
                  <a:gd name="connsiteY4" fmla="*/ 201644 h 403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909" h="403287">
                    <a:moveTo>
                      <a:pt x="192909" y="201644"/>
                    </a:moveTo>
                    <a:cubicBezTo>
                      <a:pt x="192909" y="313008"/>
                      <a:pt x="149725" y="403287"/>
                      <a:pt x="96455" y="403287"/>
                    </a:cubicBezTo>
                    <a:cubicBezTo>
                      <a:pt x="43184" y="403287"/>
                      <a:pt x="0" y="313008"/>
                      <a:pt x="0" y="201644"/>
                    </a:cubicBezTo>
                    <a:cubicBezTo>
                      <a:pt x="0" y="90279"/>
                      <a:pt x="43185" y="0"/>
                      <a:pt x="96455" y="0"/>
                    </a:cubicBezTo>
                    <a:cubicBezTo>
                      <a:pt x="149725" y="0"/>
                      <a:pt x="192909" y="90279"/>
                      <a:pt x="192909" y="201644"/>
                    </a:cubicBezTo>
                    <a:close/>
                  </a:path>
                </a:pathLst>
              </a:custGeom>
              <a:solidFill>
                <a:srgbClr val="F3FFFE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488" name="任意多边形: 形状 274"/>
            <p:cNvSpPr/>
            <p:nvPr/>
          </p:nvSpPr>
          <p:spPr>
            <a:xfrm>
              <a:off x="5757" y="3615"/>
              <a:ext cx="342" cy="342"/>
            </a:xfrm>
            <a:custGeom>
              <a:avLst/>
              <a:gdLst>
                <a:gd name="connsiteX0" fmla="*/ 843769 w 962246"/>
                <a:gd name="connsiteY0" fmla="*/ 349735 h 962626"/>
                <a:gd name="connsiteX1" fmla="*/ 783012 w 962246"/>
                <a:gd name="connsiteY1" fmla="*/ 241131 h 962626"/>
                <a:gd name="connsiteX2" fmla="*/ 830479 w 962246"/>
                <a:gd name="connsiteY2" fmla="*/ 150755 h 962626"/>
                <a:gd name="connsiteX3" fmla="*/ 775797 w 962246"/>
                <a:gd name="connsiteY3" fmla="*/ 107465 h 962626"/>
                <a:gd name="connsiteX4" fmla="*/ 721115 w 962246"/>
                <a:gd name="connsiteY4" fmla="*/ 64175 h 962626"/>
                <a:gd name="connsiteX5" fmla="*/ 644409 w 962246"/>
                <a:gd name="connsiteY5" fmla="*/ 131388 h 962626"/>
                <a:gd name="connsiteX6" fmla="*/ 524413 w 962246"/>
                <a:gd name="connsiteY6" fmla="*/ 97592 h 962626"/>
                <a:gd name="connsiteX7" fmla="*/ 494034 w 962246"/>
                <a:gd name="connsiteY7" fmla="*/ 0 h 962626"/>
                <a:gd name="connsiteX8" fmla="*/ 424922 w 962246"/>
                <a:gd name="connsiteY8" fmla="*/ 8354 h 962626"/>
                <a:gd name="connsiteX9" fmla="*/ 355811 w 962246"/>
                <a:gd name="connsiteY9" fmla="*/ 16708 h 962626"/>
                <a:gd name="connsiteX10" fmla="*/ 349355 w 962246"/>
                <a:gd name="connsiteY10" fmla="*/ 118477 h 962626"/>
                <a:gd name="connsiteX11" fmla="*/ 240751 w 962246"/>
                <a:gd name="connsiteY11" fmla="*/ 179235 h 962626"/>
                <a:gd name="connsiteX12" fmla="*/ 150375 w 962246"/>
                <a:gd name="connsiteY12" fmla="*/ 131768 h 962626"/>
                <a:gd name="connsiteX13" fmla="*/ 107085 w 962246"/>
                <a:gd name="connsiteY13" fmla="*/ 186450 h 962626"/>
                <a:gd name="connsiteX14" fmla="*/ 63795 w 962246"/>
                <a:gd name="connsiteY14" fmla="*/ 241131 h 962626"/>
                <a:gd name="connsiteX15" fmla="*/ 131388 w 962246"/>
                <a:gd name="connsiteY15" fmla="*/ 317838 h 962626"/>
                <a:gd name="connsiteX16" fmla="*/ 97592 w 962246"/>
                <a:gd name="connsiteY16" fmla="*/ 437834 h 962626"/>
                <a:gd name="connsiteX17" fmla="*/ 0 w 962246"/>
                <a:gd name="connsiteY17" fmla="*/ 468212 h 962626"/>
                <a:gd name="connsiteX18" fmla="*/ 8354 w 962246"/>
                <a:gd name="connsiteY18" fmla="*/ 537324 h 962626"/>
                <a:gd name="connsiteX19" fmla="*/ 16708 w 962246"/>
                <a:gd name="connsiteY19" fmla="*/ 606436 h 962626"/>
                <a:gd name="connsiteX20" fmla="*/ 118477 w 962246"/>
                <a:gd name="connsiteY20" fmla="*/ 612891 h 962626"/>
                <a:gd name="connsiteX21" fmla="*/ 179234 w 962246"/>
                <a:gd name="connsiteY21" fmla="*/ 721495 h 962626"/>
                <a:gd name="connsiteX22" fmla="*/ 131768 w 962246"/>
                <a:gd name="connsiteY22" fmla="*/ 811872 h 962626"/>
                <a:gd name="connsiteX23" fmla="*/ 186449 w 962246"/>
                <a:gd name="connsiteY23" fmla="*/ 855162 h 962626"/>
                <a:gd name="connsiteX24" fmla="*/ 241131 w 962246"/>
                <a:gd name="connsiteY24" fmla="*/ 898451 h 962626"/>
                <a:gd name="connsiteX25" fmla="*/ 317837 w 962246"/>
                <a:gd name="connsiteY25" fmla="*/ 831238 h 962626"/>
                <a:gd name="connsiteX26" fmla="*/ 437833 w 962246"/>
                <a:gd name="connsiteY26" fmla="*/ 865035 h 962626"/>
                <a:gd name="connsiteX27" fmla="*/ 468212 w 962246"/>
                <a:gd name="connsiteY27" fmla="*/ 962627 h 962626"/>
                <a:gd name="connsiteX28" fmla="*/ 537324 w 962246"/>
                <a:gd name="connsiteY28" fmla="*/ 954272 h 962626"/>
                <a:gd name="connsiteX29" fmla="*/ 606435 w 962246"/>
                <a:gd name="connsiteY29" fmla="*/ 945918 h 962626"/>
                <a:gd name="connsiteX30" fmla="*/ 612891 w 962246"/>
                <a:gd name="connsiteY30" fmla="*/ 844149 h 962626"/>
                <a:gd name="connsiteX31" fmla="*/ 721495 w 962246"/>
                <a:gd name="connsiteY31" fmla="*/ 783392 h 962626"/>
                <a:gd name="connsiteX32" fmla="*/ 811871 w 962246"/>
                <a:gd name="connsiteY32" fmla="*/ 830858 h 962626"/>
                <a:gd name="connsiteX33" fmla="*/ 855161 w 962246"/>
                <a:gd name="connsiteY33" fmla="*/ 776177 h 962626"/>
                <a:gd name="connsiteX34" fmla="*/ 898451 w 962246"/>
                <a:gd name="connsiteY34" fmla="*/ 721495 h 962626"/>
                <a:gd name="connsiteX35" fmla="*/ 830858 w 962246"/>
                <a:gd name="connsiteY35" fmla="*/ 644789 h 962626"/>
                <a:gd name="connsiteX36" fmla="*/ 864655 w 962246"/>
                <a:gd name="connsiteY36" fmla="*/ 524793 h 962626"/>
                <a:gd name="connsiteX37" fmla="*/ 962246 w 962246"/>
                <a:gd name="connsiteY37" fmla="*/ 494414 h 962626"/>
                <a:gd name="connsiteX38" fmla="*/ 953892 w 962246"/>
                <a:gd name="connsiteY38" fmla="*/ 425302 h 962626"/>
                <a:gd name="connsiteX39" fmla="*/ 945538 w 962246"/>
                <a:gd name="connsiteY39" fmla="*/ 356191 h 962626"/>
                <a:gd name="connsiteX40" fmla="*/ 843769 w 962246"/>
                <a:gd name="connsiteY40" fmla="*/ 349735 h 962626"/>
                <a:gd name="connsiteX41" fmla="*/ 511881 w 962246"/>
                <a:gd name="connsiteY41" fmla="*/ 741621 h 962626"/>
                <a:gd name="connsiteX42" fmla="*/ 221005 w 962246"/>
                <a:gd name="connsiteY42" fmla="*/ 512641 h 962626"/>
                <a:gd name="connsiteX43" fmla="*/ 449985 w 962246"/>
                <a:gd name="connsiteY43" fmla="*/ 221765 h 962626"/>
                <a:gd name="connsiteX44" fmla="*/ 740861 w 962246"/>
                <a:gd name="connsiteY44" fmla="*/ 450745 h 962626"/>
                <a:gd name="connsiteX45" fmla="*/ 511881 w 962246"/>
                <a:gd name="connsiteY45" fmla="*/ 741621 h 96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62246" h="962626">
                  <a:moveTo>
                    <a:pt x="843769" y="349735"/>
                  </a:moveTo>
                  <a:cubicBezTo>
                    <a:pt x="829339" y="309863"/>
                    <a:pt x="808454" y="273409"/>
                    <a:pt x="783012" y="241131"/>
                  </a:cubicBezTo>
                  <a:lnTo>
                    <a:pt x="830479" y="150755"/>
                  </a:lnTo>
                  <a:lnTo>
                    <a:pt x="775797" y="107465"/>
                  </a:lnTo>
                  <a:lnTo>
                    <a:pt x="721115" y="64175"/>
                  </a:lnTo>
                  <a:lnTo>
                    <a:pt x="644409" y="131388"/>
                  </a:lnTo>
                  <a:cubicBezTo>
                    <a:pt x="607195" y="113920"/>
                    <a:pt x="566563" y="102528"/>
                    <a:pt x="524413" y="97592"/>
                  </a:cubicBezTo>
                  <a:lnTo>
                    <a:pt x="494034" y="0"/>
                  </a:lnTo>
                  <a:lnTo>
                    <a:pt x="424922" y="8354"/>
                  </a:lnTo>
                  <a:lnTo>
                    <a:pt x="355811" y="16708"/>
                  </a:lnTo>
                  <a:lnTo>
                    <a:pt x="349355" y="118477"/>
                  </a:lnTo>
                  <a:cubicBezTo>
                    <a:pt x="309483" y="132907"/>
                    <a:pt x="273029" y="153792"/>
                    <a:pt x="240751" y="179235"/>
                  </a:cubicBezTo>
                  <a:lnTo>
                    <a:pt x="150375" y="131768"/>
                  </a:lnTo>
                  <a:lnTo>
                    <a:pt x="107085" y="186450"/>
                  </a:lnTo>
                  <a:lnTo>
                    <a:pt x="63795" y="241131"/>
                  </a:lnTo>
                  <a:lnTo>
                    <a:pt x="131388" y="317838"/>
                  </a:lnTo>
                  <a:cubicBezTo>
                    <a:pt x="113920" y="355052"/>
                    <a:pt x="102528" y="395683"/>
                    <a:pt x="97592" y="437834"/>
                  </a:cubicBezTo>
                  <a:lnTo>
                    <a:pt x="0" y="468212"/>
                  </a:lnTo>
                  <a:lnTo>
                    <a:pt x="8354" y="537324"/>
                  </a:lnTo>
                  <a:lnTo>
                    <a:pt x="16708" y="606436"/>
                  </a:lnTo>
                  <a:lnTo>
                    <a:pt x="118477" y="612891"/>
                  </a:lnTo>
                  <a:cubicBezTo>
                    <a:pt x="132907" y="652763"/>
                    <a:pt x="153792" y="689218"/>
                    <a:pt x="179234" y="721495"/>
                  </a:cubicBezTo>
                  <a:lnTo>
                    <a:pt x="131768" y="811872"/>
                  </a:lnTo>
                  <a:lnTo>
                    <a:pt x="186449" y="855162"/>
                  </a:lnTo>
                  <a:lnTo>
                    <a:pt x="241131" y="898451"/>
                  </a:lnTo>
                  <a:lnTo>
                    <a:pt x="317837" y="831238"/>
                  </a:lnTo>
                  <a:cubicBezTo>
                    <a:pt x="355051" y="848706"/>
                    <a:pt x="395683" y="860098"/>
                    <a:pt x="437833" y="865035"/>
                  </a:cubicBezTo>
                  <a:lnTo>
                    <a:pt x="468212" y="962627"/>
                  </a:lnTo>
                  <a:lnTo>
                    <a:pt x="537324" y="954272"/>
                  </a:lnTo>
                  <a:lnTo>
                    <a:pt x="606435" y="945918"/>
                  </a:lnTo>
                  <a:lnTo>
                    <a:pt x="612891" y="844149"/>
                  </a:lnTo>
                  <a:cubicBezTo>
                    <a:pt x="652763" y="829720"/>
                    <a:pt x="689218" y="808834"/>
                    <a:pt x="721495" y="783392"/>
                  </a:cubicBezTo>
                  <a:lnTo>
                    <a:pt x="811871" y="830858"/>
                  </a:lnTo>
                  <a:lnTo>
                    <a:pt x="855161" y="776177"/>
                  </a:lnTo>
                  <a:lnTo>
                    <a:pt x="898451" y="721495"/>
                  </a:lnTo>
                  <a:lnTo>
                    <a:pt x="830858" y="644789"/>
                  </a:lnTo>
                  <a:cubicBezTo>
                    <a:pt x="848326" y="607575"/>
                    <a:pt x="859718" y="566943"/>
                    <a:pt x="864655" y="524793"/>
                  </a:cubicBezTo>
                  <a:lnTo>
                    <a:pt x="962246" y="494414"/>
                  </a:lnTo>
                  <a:lnTo>
                    <a:pt x="953892" y="425302"/>
                  </a:lnTo>
                  <a:lnTo>
                    <a:pt x="945538" y="356191"/>
                  </a:lnTo>
                  <a:lnTo>
                    <a:pt x="843769" y="349735"/>
                  </a:lnTo>
                  <a:close/>
                  <a:moveTo>
                    <a:pt x="511881" y="741621"/>
                  </a:moveTo>
                  <a:cubicBezTo>
                    <a:pt x="368342" y="758709"/>
                    <a:pt x="238093" y="656181"/>
                    <a:pt x="221005" y="512641"/>
                  </a:cubicBezTo>
                  <a:cubicBezTo>
                    <a:pt x="203917" y="369102"/>
                    <a:pt x="306445" y="238853"/>
                    <a:pt x="449985" y="221765"/>
                  </a:cubicBezTo>
                  <a:cubicBezTo>
                    <a:pt x="593524" y="204677"/>
                    <a:pt x="723773" y="307205"/>
                    <a:pt x="740861" y="450745"/>
                  </a:cubicBezTo>
                  <a:cubicBezTo>
                    <a:pt x="757949" y="594284"/>
                    <a:pt x="655421" y="724533"/>
                    <a:pt x="511881" y="741621"/>
                  </a:cubicBezTo>
                  <a:close/>
                </a:path>
              </a:pathLst>
            </a:custGeom>
            <a:solidFill>
              <a:srgbClr val="32AED2"/>
            </a:solidFill>
            <a:ln w="37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2" name="任意多边形: 形状 281"/>
            <p:cNvSpPr/>
            <p:nvPr/>
          </p:nvSpPr>
          <p:spPr>
            <a:xfrm>
              <a:off x="13657" y="6354"/>
              <a:ext cx="185" cy="186"/>
            </a:xfrm>
            <a:custGeom>
              <a:avLst/>
              <a:gdLst>
                <a:gd name="connsiteX0" fmla="*/ 515300 w 648206"/>
                <a:gd name="connsiteY0" fmla="*/ 145818 h 648206"/>
                <a:gd name="connsiteX1" fmla="*/ 448466 w 648206"/>
                <a:gd name="connsiteY1" fmla="*/ 94174 h 648206"/>
                <a:gd name="connsiteX2" fmla="*/ 454162 w 648206"/>
                <a:gd name="connsiteY2" fmla="*/ 25063 h 648206"/>
                <a:gd name="connsiteX3" fmla="*/ 408594 w 648206"/>
                <a:gd name="connsiteY3" fmla="*/ 12531 h 648206"/>
                <a:gd name="connsiteX4" fmla="*/ 363026 w 648206"/>
                <a:gd name="connsiteY4" fmla="*/ 0 h 648206"/>
                <a:gd name="connsiteX5" fmla="*/ 333027 w 648206"/>
                <a:gd name="connsiteY5" fmla="*/ 62277 h 648206"/>
                <a:gd name="connsiteX6" fmla="*/ 249486 w 648206"/>
                <a:gd name="connsiteY6" fmla="*/ 73289 h 648206"/>
                <a:gd name="connsiteX7" fmla="*/ 204677 w 648206"/>
                <a:gd name="connsiteY7" fmla="*/ 20506 h 648206"/>
                <a:gd name="connsiteX8" fmla="*/ 163666 w 648206"/>
                <a:gd name="connsiteY8" fmla="*/ 44049 h 648206"/>
                <a:gd name="connsiteX9" fmla="*/ 122654 w 648206"/>
                <a:gd name="connsiteY9" fmla="*/ 67593 h 648206"/>
                <a:gd name="connsiteX10" fmla="*/ 145818 w 648206"/>
                <a:gd name="connsiteY10" fmla="*/ 132907 h 648206"/>
                <a:gd name="connsiteX11" fmla="*/ 94174 w 648206"/>
                <a:gd name="connsiteY11" fmla="*/ 199740 h 648206"/>
                <a:gd name="connsiteX12" fmla="*/ 25063 w 648206"/>
                <a:gd name="connsiteY12" fmla="*/ 194044 h 648206"/>
                <a:gd name="connsiteX13" fmla="*/ 12531 w 648206"/>
                <a:gd name="connsiteY13" fmla="*/ 239612 h 648206"/>
                <a:gd name="connsiteX14" fmla="*/ 0 w 648206"/>
                <a:gd name="connsiteY14" fmla="*/ 285181 h 648206"/>
                <a:gd name="connsiteX15" fmla="*/ 62277 w 648206"/>
                <a:gd name="connsiteY15" fmla="*/ 315179 h 648206"/>
                <a:gd name="connsiteX16" fmla="*/ 73289 w 648206"/>
                <a:gd name="connsiteY16" fmla="*/ 398721 h 648206"/>
                <a:gd name="connsiteX17" fmla="*/ 20506 w 648206"/>
                <a:gd name="connsiteY17" fmla="*/ 443530 h 648206"/>
                <a:gd name="connsiteX18" fmla="*/ 44050 w 648206"/>
                <a:gd name="connsiteY18" fmla="*/ 484541 h 648206"/>
                <a:gd name="connsiteX19" fmla="*/ 67593 w 648206"/>
                <a:gd name="connsiteY19" fmla="*/ 525552 h 648206"/>
                <a:gd name="connsiteX20" fmla="*/ 132907 w 648206"/>
                <a:gd name="connsiteY20" fmla="*/ 502388 h 648206"/>
                <a:gd name="connsiteX21" fmla="*/ 199741 w 648206"/>
                <a:gd name="connsiteY21" fmla="*/ 554032 h 648206"/>
                <a:gd name="connsiteX22" fmla="*/ 194045 w 648206"/>
                <a:gd name="connsiteY22" fmla="*/ 623144 h 648206"/>
                <a:gd name="connsiteX23" fmla="*/ 239613 w 648206"/>
                <a:gd name="connsiteY23" fmla="*/ 635675 h 648206"/>
                <a:gd name="connsiteX24" fmla="*/ 285181 w 648206"/>
                <a:gd name="connsiteY24" fmla="*/ 648206 h 648206"/>
                <a:gd name="connsiteX25" fmla="*/ 315179 w 648206"/>
                <a:gd name="connsiteY25" fmla="*/ 585930 h 648206"/>
                <a:gd name="connsiteX26" fmla="*/ 398721 w 648206"/>
                <a:gd name="connsiteY26" fmla="*/ 574918 h 648206"/>
                <a:gd name="connsiteX27" fmla="*/ 443530 w 648206"/>
                <a:gd name="connsiteY27" fmla="*/ 627701 h 648206"/>
                <a:gd name="connsiteX28" fmla="*/ 484541 w 648206"/>
                <a:gd name="connsiteY28" fmla="*/ 604157 h 648206"/>
                <a:gd name="connsiteX29" fmla="*/ 525552 w 648206"/>
                <a:gd name="connsiteY29" fmla="*/ 580614 h 648206"/>
                <a:gd name="connsiteX30" fmla="*/ 502389 w 648206"/>
                <a:gd name="connsiteY30" fmla="*/ 515299 h 648206"/>
                <a:gd name="connsiteX31" fmla="*/ 554032 w 648206"/>
                <a:gd name="connsiteY31" fmla="*/ 448466 h 648206"/>
                <a:gd name="connsiteX32" fmla="*/ 623144 w 648206"/>
                <a:gd name="connsiteY32" fmla="*/ 454162 h 648206"/>
                <a:gd name="connsiteX33" fmla="*/ 635675 w 648206"/>
                <a:gd name="connsiteY33" fmla="*/ 408594 h 648206"/>
                <a:gd name="connsiteX34" fmla="*/ 648207 w 648206"/>
                <a:gd name="connsiteY34" fmla="*/ 363026 h 648206"/>
                <a:gd name="connsiteX35" fmla="*/ 585930 w 648206"/>
                <a:gd name="connsiteY35" fmla="*/ 333027 h 648206"/>
                <a:gd name="connsiteX36" fmla="*/ 574918 w 648206"/>
                <a:gd name="connsiteY36" fmla="*/ 249485 h 648206"/>
                <a:gd name="connsiteX37" fmla="*/ 627701 w 648206"/>
                <a:gd name="connsiteY37" fmla="*/ 204677 h 648206"/>
                <a:gd name="connsiteX38" fmla="*/ 604158 w 648206"/>
                <a:gd name="connsiteY38" fmla="*/ 163666 h 648206"/>
                <a:gd name="connsiteX39" fmla="*/ 580614 w 648206"/>
                <a:gd name="connsiteY39" fmla="*/ 122654 h 648206"/>
                <a:gd name="connsiteX40" fmla="*/ 515300 w 648206"/>
                <a:gd name="connsiteY40" fmla="*/ 145818 h 648206"/>
                <a:gd name="connsiteX41" fmla="*/ 412771 w 648206"/>
                <a:gd name="connsiteY41" fmla="*/ 478465 h 648206"/>
                <a:gd name="connsiteX42" fmla="*/ 170501 w 648206"/>
                <a:gd name="connsiteY42" fmla="*/ 412771 h 648206"/>
                <a:gd name="connsiteX43" fmla="*/ 236195 w 648206"/>
                <a:gd name="connsiteY43" fmla="*/ 170501 h 648206"/>
                <a:gd name="connsiteX44" fmla="*/ 478465 w 648206"/>
                <a:gd name="connsiteY44" fmla="*/ 236195 h 648206"/>
                <a:gd name="connsiteX45" fmla="*/ 412771 w 648206"/>
                <a:gd name="connsiteY45" fmla="*/ 478465 h 64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48206" h="648206">
                  <a:moveTo>
                    <a:pt x="515300" y="145818"/>
                  </a:moveTo>
                  <a:cubicBezTo>
                    <a:pt x="495553" y="124933"/>
                    <a:pt x="473149" y="107465"/>
                    <a:pt x="448466" y="94174"/>
                  </a:cubicBezTo>
                  <a:lnTo>
                    <a:pt x="454162" y="25063"/>
                  </a:lnTo>
                  <a:lnTo>
                    <a:pt x="408594" y="12531"/>
                  </a:lnTo>
                  <a:lnTo>
                    <a:pt x="363026" y="0"/>
                  </a:lnTo>
                  <a:lnTo>
                    <a:pt x="333027" y="62277"/>
                  </a:lnTo>
                  <a:cubicBezTo>
                    <a:pt x="304927" y="61137"/>
                    <a:pt x="276826" y="64935"/>
                    <a:pt x="249486" y="73289"/>
                  </a:cubicBezTo>
                  <a:lnTo>
                    <a:pt x="204677" y="20506"/>
                  </a:lnTo>
                  <a:lnTo>
                    <a:pt x="163666" y="44049"/>
                  </a:lnTo>
                  <a:lnTo>
                    <a:pt x="122654" y="67593"/>
                  </a:lnTo>
                  <a:lnTo>
                    <a:pt x="145818" y="132907"/>
                  </a:lnTo>
                  <a:cubicBezTo>
                    <a:pt x="124933" y="152653"/>
                    <a:pt x="107465" y="175058"/>
                    <a:pt x="94174" y="199740"/>
                  </a:cubicBezTo>
                  <a:lnTo>
                    <a:pt x="25063" y="194044"/>
                  </a:lnTo>
                  <a:lnTo>
                    <a:pt x="12531" y="239612"/>
                  </a:lnTo>
                  <a:lnTo>
                    <a:pt x="0" y="285181"/>
                  </a:lnTo>
                  <a:lnTo>
                    <a:pt x="62277" y="315179"/>
                  </a:lnTo>
                  <a:cubicBezTo>
                    <a:pt x="61138" y="343280"/>
                    <a:pt x="64935" y="371380"/>
                    <a:pt x="73289" y="398721"/>
                  </a:cubicBezTo>
                  <a:lnTo>
                    <a:pt x="20506" y="443530"/>
                  </a:lnTo>
                  <a:lnTo>
                    <a:pt x="44050" y="484541"/>
                  </a:lnTo>
                  <a:lnTo>
                    <a:pt x="67593" y="525552"/>
                  </a:lnTo>
                  <a:lnTo>
                    <a:pt x="132907" y="502388"/>
                  </a:lnTo>
                  <a:cubicBezTo>
                    <a:pt x="152653" y="523274"/>
                    <a:pt x="175058" y="540742"/>
                    <a:pt x="199741" y="554032"/>
                  </a:cubicBezTo>
                  <a:lnTo>
                    <a:pt x="194045" y="623144"/>
                  </a:lnTo>
                  <a:lnTo>
                    <a:pt x="239613" y="635675"/>
                  </a:lnTo>
                  <a:lnTo>
                    <a:pt x="285181" y="648206"/>
                  </a:lnTo>
                  <a:lnTo>
                    <a:pt x="315179" y="585930"/>
                  </a:lnTo>
                  <a:cubicBezTo>
                    <a:pt x="343280" y="587069"/>
                    <a:pt x="371380" y="583272"/>
                    <a:pt x="398721" y="574918"/>
                  </a:cubicBezTo>
                  <a:lnTo>
                    <a:pt x="443530" y="627701"/>
                  </a:lnTo>
                  <a:lnTo>
                    <a:pt x="484541" y="604157"/>
                  </a:lnTo>
                  <a:lnTo>
                    <a:pt x="525552" y="580614"/>
                  </a:lnTo>
                  <a:lnTo>
                    <a:pt x="502389" y="515299"/>
                  </a:lnTo>
                  <a:cubicBezTo>
                    <a:pt x="523274" y="495553"/>
                    <a:pt x="540742" y="473149"/>
                    <a:pt x="554032" y="448466"/>
                  </a:cubicBezTo>
                  <a:lnTo>
                    <a:pt x="623144" y="454162"/>
                  </a:lnTo>
                  <a:lnTo>
                    <a:pt x="635675" y="408594"/>
                  </a:lnTo>
                  <a:lnTo>
                    <a:pt x="648207" y="363026"/>
                  </a:lnTo>
                  <a:lnTo>
                    <a:pt x="585930" y="333027"/>
                  </a:lnTo>
                  <a:cubicBezTo>
                    <a:pt x="587069" y="304927"/>
                    <a:pt x="583272" y="276826"/>
                    <a:pt x="574918" y="249485"/>
                  </a:cubicBezTo>
                  <a:lnTo>
                    <a:pt x="627701" y="204677"/>
                  </a:lnTo>
                  <a:lnTo>
                    <a:pt x="604158" y="163666"/>
                  </a:lnTo>
                  <a:lnTo>
                    <a:pt x="580614" y="122654"/>
                  </a:lnTo>
                  <a:lnTo>
                    <a:pt x="515300" y="145818"/>
                  </a:lnTo>
                  <a:close/>
                  <a:moveTo>
                    <a:pt x="412771" y="478465"/>
                  </a:moveTo>
                  <a:cubicBezTo>
                    <a:pt x="327711" y="527451"/>
                    <a:pt x="219107" y="497832"/>
                    <a:pt x="170501" y="412771"/>
                  </a:cubicBezTo>
                  <a:cubicBezTo>
                    <a:pt x="121515" y="327711"/>
                    <a:pt x="151134" y="219107"/>
                    <a:pt x="236195" y="170501"/>
                  </a:cubicBezTo>
                  <a:cubicBezTo>
                    <a:pt x="321256" y="121515"/>
                    <a:pt x="429859" y="151134"/>
                    <a:pt x="478465" y="236195"/>
                  </a:cubicBezTo>
                  <a:cubicBezTo>
                    <a:pt x="527071" y="321255"/>
                    <a:pt x="497452" y="429480"/>
                    <a:pt x="412771" y="478465"/>
                  </a:cubicBezTo>
                  <a:close/>
                </a:path>
              </a:pathLst>
            </a:custGeom>
            <a:solidFill>
              <a:srgbClr val="FD7583"/>
            </a:solidFill>
            <a:ln w="37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2299970" y="2391410"/>
            <a:ext cx="789686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（</a:t>
            </a:r>
            <a:r>
              <a:rPr lang="en-US" altLang="zh-CN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2</a:t>
            </a: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）据所选场景使用</a:t>
            </a:r>
            <a:r>
              <a:rPr lang="en-US" altLang="zh-CN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本地传</a:t>
            </a:r>
            <a:r>
              <a:rPr lang="en-US" altLang="zh-CN" sz="18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”“</a:t>
            </a: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重新画</a:t>
            </a:r>
            <a:r>
              <a:rPr lang="en-US" altLang="zh-CN" sz="18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”“</a:t>
            </a: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选一选</a:t>
            </a:r>
            <a:r>
              <a:rPr lang="en-US" altLang="zh-CN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任意一种方式添加舞台背景和人物角色。</a:t>
            </a:r>
          </a:p>
        </p:txBody>
      </p:sp>
      <p:pic>
        <p:nvPicPr>
          <p:cNvPr id="2" name="图片 1" descr="QQ截图20250115213428"/>
          <p:cNvPicPr>
            <a:picLocks noChangeAspect="1"/>
          </p:cNvPicPr>
          <p:nvPr/>
        </p:nvPicPr>
        <p:blipFill>
          <a:blip r:embed="rId3"/>
          <a:srcRect t="7642"/>
          <a:stretch>
            <a:fillRect/>
          </a:stretch>
        </p:blipFill>
        <p:spPr>
          <a:xfrm>
            <a:off x="3757295" y="3408045"/>
            <a:ext cx="3825875" cy="1574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 bwMode="auto">
          <a:xfrm>
            <a:off x="1060450" y="1469390"/>
            <a:ext cx="2277110" cy="363220"/>
          </a:xfrm>
          <a:prstGeom prst="roundRect">
            <a:avLst>
              <a:gd name="adj" fmla="val 14047"/>
            </a:avLst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2.</a:t>
            </a: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设计算法</a:t>
            </a:r>
          </a:p>
        </p:txBody>
      </p:sp>
      <p:pic>
        <p:nvPicPr>
          <p:cNvPr id="3" name="图片 2" descr="讨论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59585" y="2057400"/>
            <a:ext cx="513715" cy="5137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89835" y="2129790"/>
            <a:ext cx="793305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（</a:t>
            </a:r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1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）你希望机器人在当前场景下实现什么样的功能呢？请选一选。</a:t>
            </a: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860" y="2795270"/>
            <a:ext cx="7828280" cy="2452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 bwMode="auto">
          <a:xfrm>
            <a:off x="1060450" y="1469390"/>
            <a:ext cx="2277110" cy="363220"/>
          </a:xfrm>
          <a:prstGeom prst="roundRect">
            <a:avLst>
              <a:gd name="adj" fmla="val 14047"/>
            </a:avLst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2.</a:t>
            </a: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设计算法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89835" y="2129790"/>
            <a:ext cx="793305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（</a:t>
            </a:r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2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）要完成这些功能，人物角色分别需要做哪些事情？</a:t>
            </a:r>
          </a:p>
        </p:txBody>
      </p:sp>
      <p:pic>
        <p:nvPicPr>
          <p:cNvPr id="6" name="图片 5" descr="提问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13890" y="1994535"/>
            <a:ext cx="575945" cy="575945"/>
          </a:xfrm>
          <a:prstGeom prst="rect">
            <a:avLst/>
          </a:prstGeom>
        </p:spPr>
      </p:pic>
      <p:pic>
        <p:nvPicPr>
          <p:cNvPr id="32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835" y="2846070"/>
            <a:ext cx="6318250" cy="275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 bwMode="auto">
          <a:xfrm>
            <a:off x="1060450" y="1469390"/>
            <a:ext cx="2277110" cy="363220"/>
          </a:xfrm>
          <a:prstGeom prst="roundRect">
            <a:avLst>
              <a:gd name="adj" fmla="val 14047"/>
            </a:avLst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2.</a:t>
            </a: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设计算法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89835" y="2129790"/>
            <a:ext cx="793305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（</a:t>
            </a:r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3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）根据场景需求，试着用自然语言补全下方流程图。</a:t>
            </a:r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870" y="2531745"/>
            <a:ext cx="3829685" cy="270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 descr="记录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81530" y="2018030"/>
            <a:ext cx="513715" cy="513715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67815" y="5455920"/>
            <a:ext cx="8952230" cy="567690"/>
            <a:chOff x="2469" y="8592"/>
            <a:chExt cx="14098" cy="894"/>
          </a:xfrm>
        </p:grpSpPr>
        <p:grpSp>
          <p:nvGrpSpPr>
            <p:cNvPr id="27" name="组合 26"/>
            <p:cNvGrpSpPr/>
            <p:nvPr/>
          </p:nvGrpSpPr>
          <p:grpSpPr>
            <a:xfrm>
              <a:off x="2469" y="8592"/>
              <a:ext cx="14099" cy="894"/>
              <a:chOff x="3006" y="8606"/>
              <a:chExt cx="14099" cy="894"/>
            </a:xfrm>
          </p:grpSpPr>
          <p:grpSp>
            <p:nvGrpSpPr>
              <p:cNvPr id="25" name="组合 24" descr="7b0a202020202274657874626f78223a2022220a7d0a"/>
              <p:cNvGrpSpPr/>
              <p:nvPr/>
            </p:nvGrpSpPr>
            <p:grpSpPr>
              <a:xfrm>
                <a:off x="3433" y="8606"/>
                <a:ext cx="13672" cy="825"/>
                <a:chOff x="5818" y="3805"/>
                <a:chExt cx="7443" cy="3173"/>
              </a:xfrm>
            </p:grpSpPr>
            <p:grpSp>
              <p:nvGrpSpPr>
                <p:cNvPr id="133" name="组合 132"/>
                <p:cNvGrpSpPr/>
                <p:nvPr/>
              </p:nvGrpSpPr>
              <p:grpSpPr>
                <a:xfrm>
                  <a:off x="5818" y="3805"/>
                  <a:ext cx="7443" cy="3173"/>
                  <a:chOff x="3438526" y="2281238"/>
                  <a:chExt cx="5314950" cy="2265363"/>
                </a:xfrm>
                <a:gradFill>
                  <a:gsLst>
                    <a:gs pos="100000">
                      <a:srgbClr val="483AD6"/>
                    </a:gs>
                    <a:gs pos="0">
                      <a:srgbClr val="F76B42"/>
                    </a:gs>
                  </a:gsLst>
                  <a:lin ang="2700000" scaled="0"/>
                </a:gradFill>
              </p:grpSpPr>
              <p:sp>
                <p:nvSpPr>
                  <p:cNvPr id="117" name="Freeform 104"/>
                  <p:cNvSpPr/>
                  <p:nvPr/>
                </p:nvSpPr>
                <p:spPr bwMode="auto">
                  <a:xfrm>
                    <a:off x="7807326" y="22812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18" name="Freeform 105"/>
                  <p:cNvSpPr/>
                  <p:nvPr/>
                </p:nvSpPr>
                <p:spPr bwMode="auto">
                  <a:xfrm>
                    <a:off x="7994651" y="2281238"/>
                    <a:ext cx="117475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19" name="Freeform 106"/>
                  <p:cNvSpPr/>
                  <p:nvPr/>
                </p:nvSpPr>
                <p:spPr bwMode="auto">
                  <a:xfrm>
                    <a:off x="8180388" y="22812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0" name="Freeform 107"/>
                  <p:cNvSpPr/>
                  <p:nvPr/>
                </p:nvSpPr>
                <p:spPr bwMode="auto">
                  <a:xfrm>
                    <a:off x="8367713" y="22812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1" name="Freeform 108"/>
                  <p:cNvSpPr/>
                  <p:nvPr/>
                </p:nvSpPr>
                <p:spPr bwMode="auto">
                  <a:xfrm>
                    <a:off x="4143376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2" name="Freeform 109"/>
                  <p:cNvSpPr/>
                  <p:nvPr/>
                </p:nvSpPr>
                <p:spPr bwMode="auto">
                  <a:xfrm>
                    <a:off x="3960813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3" name="Freeform 110"/>
                  <p:cNvSpPr/>
                  <p:nvPr/>
                </p:nvSpPr>
                <p:spPr bwMode="auto">
                  <a:xfrm>
                    <a:off x="3778251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2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4" name="Freeform 111"/>
                  <p:cNvSpPr/>
                  <p:nvPr/>
                </p:nvSpPr>
                <p:spPr bwMode="auto">
                  <a:xfrm>
                    <a:off x="4325938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5" name="Freeform 112"/>
                  <p:cNvSpPr/>
                  <p:nvPr/>
                </p:nvSpPr>
                <p:spPr bwMode="auto">
                  <a:xfrm>
                    <a:off x="4508501" y="4427538"/>
                    <a:ext cx="117475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6" name="Freeform 113"/>
                  <p:cNvSpPr/>
                  <p:nvPr/>
                </p:nvSpPr>
                <p:spPr bwMode="auto">
                  <a:xfrm>
                    <a:off x="4691063" y="4427538"/>
                    <a:ext cx="117475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0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7" name="Freeform 114"/>
                  <p:cNvSpPr>
                    <a:spLocks noEditPoints="1"/>
                  </p:cNvSpPr>
                  <p:nvPr/>
                </p:nvSpPr>
                <p:spPr bwMode="auto">
                  <a:xfrm>
                    <a:off x="8099426" y="4030663"/>
                    <a:ext cx="514350" cy="414338"/>
                  </a:xfrm>
                  <a:custGeom>
                    <a:avLst/>
                    <a:gdLst>
                      <a:gd name="T0" fmla="*/ 37 w 121"/>
                      <a:gd name="T1" fmla="*/ 49 h 97"/>
                      <a:gd name="T2" fmla="*/ 19 w 121"/>
                      <a:gd name="T3" fmla="*/ 65 h 97"/>
                      <a:gd name="T4" fmla="*/ 0 w 121"/>
                      <a:gd name="T5" fmla="*/ 89 h 97"/>
                      <a:gd name="T6" fmla="*/ 4 w 121"/>
                      <a:gd name="T7" fmla="*/ 94 h 97"/>
                      <a:gd name="T8" fmla="*/ 36 w 121"/>
                      <a:gd name="T9" fmla="*/ 83 h 97"/>
                      <a:gd name="T10" fmla="*/ 51 w 121"/>
                      <a:gd name="T11" fmla="*/ 73 h 97"/>
                      <a:gd name="T12" fmla="*/ 118 w 121"/>
                      <a:gd name="T13" fmla="*/ 25 h 97"/>
                      <a:gd name="T14" fmla="*/ 120 w 121"/>
                      <a:gd name="T15" fmla="*/ 23 h 97"/>
                      <a:gd name="T16" fmla="*/ 120 w 121"/>
                      <a:gd name="T17" fmla="*/ 19 h 97"/>
                      <a:gd name="T18" fmla="*/ 111 w 121"/>
                      <a:gd name="T19" fmla="*/ 4 h 97"/>
                      <a:gd name="T20" fmla="*/ 103 w 121"/>
                      <a:gd name="T21" fmla="*/ 0 h 97"/>
                      <a:gd name="T22" fmla="*/ 101 w 121"/>
                      <a:gd name="T23" fmla="*/ 1 h 97"/>
                      <a:gd name="T24" fmla="*/ 97 w 121"/>
                      <a:gd name="T25" fmla="*/ 3 h 97"/>
                      <a:gd name="T26" fmla="*/ 37 w 121"/>
                      <a:gd name="T27" fmla="*/ 49 h 97"/>
                      <a:gd name="T28" fmla="*/ 54 w 121"/>
                      <a:gd name="T29" fmla="*/ 42 h 97"/>
                      <a:gd name="T30" fmla="*/ 97 w 121"/>
                      <a:gd name="T31" fmla="*/ 9 h 97"/>
                      <a:gd name="T32" fmla="*/ 107 w 121"/>
                      <a:gd name="T33" fmla="*/ 19 h 97"/>
                      <a:gd name="T34" fmla="*/ 111 w 121"/>
                      <a:gd name="T35" fmla="*/ 24 h 97"/>
                      <a:gd name="T36" fmla="*/ 49 w 121"/>
                      <a:gd name="T37" fmla="*/ 70 h 97"/>
                      <a:gd name="T38" fmla="*/ 39 w 121"/>
                      <a:gd name="T39" fmla="*/ 53 h 97"/>
                      <a:gd name="T40" fmla="*/ 52 w 121"/>
                      <a:gd name="T41" fmla="*/ 44 h 97"/>
                      <a:gd name="T42" fmla="*/ 63 w 121"/>
                      <a:gd name="T43" fmla="*/ 60 h 97"/>
                      <a:gd name="T44" fmla="*/ 54 w 121"/>
                      <a:gd name="T45" fmla="*/ 42 h 97"/>
                      <a:gd name="T46" fmla="*/ 105 w 121"/>
                      <a:gd name="T47" fmla="*/ 5 h 97"/>
                      <a:gd name="T48" fmla="*/ 116 w 121"/>
                      <a:gd name="T49" fmla="*/ 20 h 97"/>
                      <a:gd name="T50" fmla="*/ 111 w 121"/>
                      <a:gd name="T51" fmla="*/ 24 h 97"/>
                      <a:gd name="T52" fmla="*/ 111 w 121"/>
                      <a:gd name="T53" fmla="*/ 21 h 97"/>
                      <a:gd name="T54" fmla="*/ 100 w 121"/>
                      <a:gd name="T55" fmla="*/ 6 h 97"/>
                      <a:gd name="T56" fmla="*/ 103 w 121"/>
                      <a:gd name="T57" fmla="*/ 4 h 97"/>
                      <a:gd name="T58" fmla="*/ 105 w 121"/>
                      <a:gd name="T59" fmla="*/ 5 h 97"/>
                      <a:gd name="T60" fmla="*/ 36 w 121"/>
                      <a:gd name="T61" fmla="*/ 55 h 97"/>
                      <a:gd name="T62" fmla="*/ 45 w 121"/>
                      <a:gd name="T63" fmla="*/ 69 h 97"/>
                      <a:gd name="T64" fmla="*/ 48 w 121"/>
                      <a:gd name="T65" fmla="*/ 71 h 97"/>
                      <a:gd name="T66" fmla="*/ 41 w 121"/>
                      <a:gd name="T67" fmla="*/ 76 h 97"/>
                      <a:gd name="T68" fmla="*/ 38 w 121"/>
                      <a:gd name="T69" fmla="*/ 78 h 97"/>
                      <a:gd name="T70" fmla="*/ 28 w 121"/>
                      <a:gd name="T71" fmla="*/ 61 h 97"/>
                      <a:gd name="T72" fmla="*/ 36 w 121"/>
                      <a:gd name="T73" fmla="*/ 55 h 97"/>
                      <a:gd name="T74" fmla="*/ 35 w 121"/>
                      <a:gd name="T75" fmla="*/ 79 h 97"/>
                      <a:gd name="T76" fmla="*/ 6 w 121"/>
                      <a:gd name="T77" fmla="*/ 91 h 97"/>
                      <a:gd name="T78" fmla="*/ 5 w 121"/>
                      <a:gd name="T79" fmla="*/ 86 h 97"/>
                      <a:gd name="T80" fmla="*/ 23 w 121"/>
                      <a:gd name="T81" fmla="*/ 64 h 97"/>
                      <a:gd name="T82" fmla="*/ 35 w 121"/>
                      <a:gd name="T83" fmla="*/ 79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21" h="97">
                        <a:moveTo>
                          <a:pt x="37" y="49"/>
                        </a:moveTo>
                        <a:cubicBezTo>
                          <a:pt x="31" y="53"/>
                          <a:pt x="19" y="65"/>
                          <a:pt x="19" y="65"/>
                        </a:cubicBezTo>
                        <a:cubicBezTo>
                          <a:pt x="19" y="65"/>
                          <a:pt x="0" y="85"/>
                          <a:pt x="0" y="89"/>
                        </a:cubicBezTo>
                        <a:cubicBezTo>
                          <a:pt x="1" y="93"/>
                          <a:pt x="0" y="92"/>
                          <a:pt x="4" y="94"/>
                        </a:cubicBezTo>
                        <a:cubicBezTo>
                          <a:pt x="9" y="97"/>
                          <a:pt x="36" y="83"/>
                          <a:pt x="36" y="83"/>
                        </a:cubicBezTo>
                        <a:cubicBezTo>
                          <a:pt x="36" y="83"/>
                          <a:pt x="46" y="77"/>
                          <a:pt x="51" y="73"/>
                        </a:cubicBezTo>
                        <a:cubicBezTo>
                          <a:pt x="74" y="57"/>
                          <a:pt x="96" y="42"/>
                          <a:pt x="118" y="25"/>
                        </a:cubicBezTo>
                        <a:cubicBezTo>
                          <a:pt x="119" y="25"/>
                          <a:pt x="120" y="24"/>
                          <a:pt x="120" y="23"/>
                        </a:cubicBezTo>
                        <a:cubicBezTo>
                          <a:pt x="121" y="21"/>
                          <a:pt x="120" y="20"/>
                          <a:pt x="120" y="19"/>
                        </a:cubicBezTo>
                        <a:cubicBezTo>
                          <a:pt x="118" y="13"/>
                          <a:pt x="115" y="9"/>
                          <a:pt x="111" y="4"/>
                        </a:cubicBezTo>
                        <a:cubicBezTo>
                          <a:pt x="109" y="2"/>
                          <a:pt x="107" y="0"/>
                          <a:pt x="103" y="0"/>
                        </a:cubicBezTo>
                        <a:cubicBezTo>
                          <a:pt x="102" y="0"/>
                          <a:pt x="101" y="0"/>
                          <a:pt x="101" y="1"/>
                        </a:cubicBezTo>
                        <a:cubicBezTo>
                          <a:pt x="99" y="1"/>
                          <a:pt x="98" y="2"/>
                          <a:pt x="97" y="3"/>
                        </a:cubicBezTo>
                        <a:cubicBezTo>
                          <a:pt x="77" y="18"/>
                          <a:pt x="57" y="34"/>
                          <a:pt x="37" y="49"/>
                        </a:cubicBezTo>
                        <a:close/>
                        <a:moveTo>
                          <a:pt x="54" y="42"/>
                        </a:moveTo>
                        <a:cubicBezTo>
                          <a:pt x="68" y="31"/>
                          <a:pt x="83" y="20"/>
                          <a:pt x="97" y="9"/>
                        </a:cubicBezTo>
                        <a:cubicBezTo>
                          <a:pt x="104" y="10"/>
                          <a:pt x="107" y="12"/>
                          <a:pt x="107" y="19"/>
                        </a:cubicBezTo>
                        <a:cubicBezTo>
                          <a:pt x="107" y="21"/>
                          <a:pt x="109" y="25"/>
                          <a:pt x="111" y="24"/>
                        </a:cubicBezTo>
                        <a:cubicBezTo>
                          <a:pt x="93" y="37"/>
                          <a:pt x="63" y="60"/>
                          <a:pt x="49" y="70"/>
                        </a:cubicBezTo>
                        <a:cubicBezTo>
                          <a:pt x="46" y="64"/>
                          <a:pt x="43" y="59"/>
                          <a:pt x="39" y="53"/>
                        </a:cubicBezTo>
                        <a:cubicBezTo>
                          <a:pt x="40" y="53"/>
                          <a:pt x="52" y="44"/>
                          <a:pt x="52" y="44"/>
                        </a:cubicBezTo>
                        <a:cubicBezTo>
                          <a:pt x="52" y="44"/>
                          <a:pt x="59" y="54"/>
                          <a:pt x="63" y="60"/>
                        </a:cubicBezTo>
                        <a:cubicBezTo>
                          <a:pt x="66" y="56"/>
                          <a:pt x="59" y="47"/>
                          <a:pt x="54" y="42"/>
                        </a:cubicBezTo>
                        <a:close/>
                        <a:moveTo>
                          <a:pt x="105" y="5"/>
                        </a:moveTo>
                        <a:cubicBezTo>
                          <a:pt x="110" y="9"/>
                          <a:pt x="114" y="14"/>
                          <a:pt x="116" y="20"/>
                        </a:cubicBezTo>
                        <a:cubicBezTo>
                          <a:pt x="115" y="21"/>
                          <a:pt x="113" y="23"/>
                          <a:pt x="111" y="24"/>
                        </a:cubicBezTo>
                        <a:cubicBezTo>
                          <a:pt x="112" y="23"/>
                          <a:pt x="111" y="22"/>
                          <a:pt x="111" y="21"/>
                        </a:cubicBezTo>
                        <a:cubicBezTo>
                          <a:pt x="108" y="15"/>
                          <a:pt x="105" y="10"/>
                          <a:pt x="100" y="6"/>
                        </a:cubicBezTo>
                        <a:cubicBezTo>
                          <a:pt x="101" y="5"/>
                          <a:pt x="102" y="4"/>
                          <a:pt x="103" y="4"/>
                        </a:cubicBezTo>
                        <a:cubicBezTo>
                          <a:pt x="104" y="4"/>
                          <a:pt x="105" y="5"/>
                          <a:pt x="105" y="5"/>
                        </a:cubicBezTo>
                        <a:close/>
                        <a:moveTo>
                          <a:pt x="36" y="55"/>
                        </a:moveTo>
                        <a:cubicBezTo>
                          <a:pt x="39" y="60"/>
                          <a:pt x="42" y="64"/>
                          <a:pt x="45" y="69"/>
                        </a:cubicBezTo>
                        <a:cubicBezTo>
                          <a:pt x="46" y="70"/>
                          <a:pt x="47" y="71"/>
                          <a:pt x="48" y="71"/>
                        </a:cubicBezTo>
                        <a:cubicBezTo>
                          <a:pt x="45" y="73"/>
                          <a:pt x="42" y="75"/>
                          <a:pt x="41" y="76"/>
                        </a:cubicBezTo>
                        <a:cubicBezTo>
                          <a:pt x="41" y="76"/>
                          <a:pt x="39" y="77"/>
                          <a:pt x="38" y="78"/>
                        </a:cubicBezTo>
                        <a:cubicBezTo>
                          <a:pt x="36" y="74"/>
                          <a:pt x="32" y="65"/>
                          <a:pt x="28" y="61"/>
                        </a:cubicBezTo>
                        <a:cubicBezTo>
                          <a:pt x="31" y="59"/>
                          <a:pt x="33" y="57"/>
                          <a:pt x="36" y="55"/>
                        </a:cubicBezTo>
                        <a:close/>
                        <a:moveTo>
                          <a:pt x="35" y="79"/>
                        </a:moveTo>
                        <a:cubicBezTo>
                          <a:pt x="25" y="84"/>
                          <a:pt x="7" y="93"/>
                          <a:pt x="6" y="91"/>
                        </a:cubicBezTo>
                        <a:cubicBezTo>
                          <a:pt x="5" y="90"/>
                          <a:pt x="4" y="87"/>
                          <a:pt x="5" y="86"/>
                        </a:cubicBezTo>
                        <a:cubicBezTo>
                          <a:pt x="11" y="79"/>
                          <a:pt x="17" y="71"/>
                          <a:pt x="23" y="64"/>
                        </a:cubicBezTo>
                        <a:cubicBezTo>
                          <a:pt x="29" y="68"/>
                          <a:pt x="32" y="76"/>
                          <a:pt x="35" y="7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9" name="Freeform 116"/>
                  <p:cNvSpPr/>
                  <p:nvPr/>
                </p:nvSpPr>
                <p:spPr bwMode="auto">
                  <a:xfrm>
                    <a:off x="3608388" y="2468563"/>
                    <a:ext cx="708025" cy="128588"/>
                  </a:xfrm>
                  <a:custGeom>
                    <a:avLst/>
                    <a:gdLst>
                      <a:gd name="T0" fmla="*/ 158 w 167"/>
                      <a:gd name="T1" fmla="*/ 3 h 30"/>
                      <a:gd name="T2" fmla="*/ 149 w 167"/>
                      <a:gd name="T3" fmla="*/ 3 h 30"/>
                      <a:gd name="T4" fmla="*/ 136 w 167"/>
                      <a:gd name="T5" fmla="*/ 9 h 30"/>
                      <a:gd name="T6" fmla="*/ 134 w 167"/>
                      <a:gd name="T7" fmla="*/ 4 h 30"/>
                      <a:gd name="T8" fmla="*/ 132 w 167"/>
                      <a:gd name="T9" fmla="*/ 2 h 30"/>
                      <a:gd name="T10" fmla="*/ 127 w 167"/>
                      <a:gd name="T11" fmla="*/ 0 h 30"/>
                      <a:gd name="T12" fmla="*/ 114 w 167"/>
                      <a:gd name="T13" fmla="*/ 3 h 30"/>
                      <a:gd name="T14" fmla="*/ 104 w 167"/>
                      <a:gd name="T15" fmla="*/ 11 h 30"/>
                      <a:gd name="T16" fmla="*/ 101 w 167"/>
                      <a:gd name="T17" fmla="*/ 8 h 30"/>
                      <a:gd name="T18" fmla="*/ 86 w 167"/>
                      <a:gd name="T19" fmla="*/ 6 h 30"/>
                      <a:gd name="T20" fmla="*/ 76 w 167"/>
                      <a:gd name="T21" fmla="*/ 13 h 30"/>
                      <a:gd name="T22" fmla="*/ 73 w 167"/>
                      <a:gd name="T23" fmla="*/ 14 h 30"/>
                      <a:gd name="T24" fmla="*/ 69 w 167"/>
                      <a:gd name="T25" fmla="*/ 8 h 30"/>
                      <a:gd name="T26" fmla="*/ 60 w 167"/>
                      <a:gd name="T27" fmla="*/ 5 h 30"/>
                      <a:gd name="T28" fmla="*/ 52 w 167"/>
                      <a:gd name="T29" fmla="*/ 7 h 30"/>
                      <a:gd name="T30" fmla="*/ 39 w 167"/>
                      <a:gd name="T31" fmla="*/ 20 h 30"/>
                      <a:gd name="T32" fmla="*/ 35 w 167"/>
                      <a:gd name="T33" fmla="*/ 13 h 30"/>
                      <a:gd name="T34" fmla="*/ 31 w 167"/>
                      <a:gd name="T35" fmla="*/ 9 h 30"/>
                      <a:gd name="T36" fmla="*/ 24 w 167"/>
                      <a:gd name="T37" fmla="*/ 7 h 30"/>
                      <a:gd name="T38" fmla="*/ 14 w 167"/>
                      <a:gd name="T39" fmla="*/ 9 h 30"/>
                      <a:gd name="T40" fmla="*/ 5 w 167"/>
                      <a:gd name="T41" fmla="*/ 14 h 30"/>
                      <a:gd name="T42" fmla="*/ 1 w 167"/>
                      <a:gd name="T43" fmla="*/ 26 h 30"/>
                      <a:gd name="T44" fmla="*/ 5 w 167"/>
                      <a:gd name="T45" fmla="*/ 24 h 30"/>
                      <a:gd name="T46" fmla="*/ 8 w 167"/>
                      <a:gd name="T47" fmla="*/ 18 h 30"/>
                      <a:gd name="T48" fmla="*/ 15 w 167"/>
                      <a:gd name="T49" fmla="*/ 14 h 30"/>
                      <a:gd name="T50" fmla="*/ 22 w 167"/>
                      <a:gd name="T51" fmla="*/ 12 h 30"/>
                      <a:gd name="T52" fmla="*/ 28 w 167"/>
                      <a:gd name="T53" fmla="*/ 14 h 30"/>
                      <a:gd name="T54" fmla="*/ 34 w 167"/>
                      <a:gd name="T55" fmla="*/ 21 h 30"/>
                      <a:gd name="T56" fmla="*/ 36 w 167"/>
                      <a:gd name="T57" fmla="*/ 28 h 30"/>
                      <a:gd name="T58" fmla="*/ 41 w 167"/>
                      <a:gd name="T59" fmla="*/ 27 h 30"/>
                      <a:gd name="T60" fmla="*/ 45 w 167"/>
                      <a:gd name="T61" fmla="*/ 19 h 30"/>
                      <a:gd name="T62" fmla="*/ 57 w 167"/>
                      <a:gd name="T63" fmla="*/ 10 h 30"/>
                      <a:gd name="T64" fmla="*/ 64 w 167"/>
                      <a:gd name="T65" fmla="*/ 10 h 30"/>
                      <a:gd name="T66" fmla="*/ 67 w 167"/>
                      <a:gd name="T67" fmla="*/ 13 h 30"/>
                      <a:gd name="T68" fmla="*/ 73 w 167"/>
                      <a:gd name="T69" fmla="*/ 25 h 30"/>
                      <a:gd name="T70" fmla="*/ 80 w 167"/>
                      <a:gd name="T71" fmla="*/ 16 h 30"/>
                      <a:gd name="T72" fmla="*/ 85 w 167"/>
                      <a:gd name="T73" fmla="*/ 12 h 30"/>
                      <a:gd name="T74" fmla="*/ 94 w 167"/>
                      <a:gd name="T75" fmla="*/ 9 h 30"/>
                      <a:gd name="T76" fmla="*/ 97 w 167"/>
                      <a:gd name="T77" fmla="*/ 10 h 30"/>
                      <a:gd name="T78" fmla="*/ 99 w 167"/>
                      <a:gd name="T79" fmla="*/ 17 h 30"/>
                      <a:gd name="T80" fmla="*/ 100 w 167"/>
                      <a:gd name="T81" fmla="*/ 21 h 30"/>
                      <a:gd name="T82" fmla="*/ 104 w 167"/>
                      <a:gd name="T83" fmla="*/ 19 h 30"/>
                      <a:gd name="T84" fmla="*/ 107 w 167"/>
                      <a:gd name="T85" fmla="*/ 15 h 30"/>
                      <a:gd name="T86" fmla="*/ 115 w 167"/>
                      <a:gd name="T87" fmla="*/ 8 h 30"/>
                      <a:gd name="T88" fmla="*/ 127 w 167"/>
                      <a:gd name="T89" fmla="*/ 5 h 30"/>
                      <a:gd name="T90" fmla="*/ 130 w 167"/>
                      <a:gd name="T91" fmla="*/ 6 h 30"/>
                      <a:gd name="T92" fmla="*/ 130 w 167"/>
                      <a:gd name="T93" fmla="*/ 12 h 30"/>
                      <a:gd name="T94" fmla="*/ 129 w 167"/>
                      <a:gd name="T95" fmla="*/ 15 h 30"/>
                      <a:gd name="T96" fmla="*/ 134 w 167"/>
                      <a:gd name="T97" fmla="*/ 18 h 30"/>
                      <a:gd name="T98" fmla="*/ 135 w 167"/>
                      <a:gd name="T99" fmla="*/ 17 h 30"/>
                      <a:gd name="T100" fmla="*/ 138 w 167"/>
                      <a:gd name="T101" fmla="*/ 14 h 30"/>
                      <a:gd name="T102" fmla="*/ 149 w 167"/>
                      <a:gd name="T103" fmla="*/ 8 h 30"/>
                      <a:gd name="T104" fmla="*/ 157 w 167"/>
                      <a:gd name="T105" fmla="*/ 7 h 30"/>
                      <a:gd name="T106" fmla="*/ 161 w 167"/>
                      <a:gd name="T107" fmla="*/ 11 h 30"/>
                      <a:gd name="T108" fmla="*/ 167 w 167"/>
                      <a:gd name="T109" fmla="*/ 1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67" h="30">
                        <a:moveTo>
                          <a:pt x="166" y="7"/>
                        </a:moveTo>
                        <a:cubicBezTo>
                          <a:pt x="165" y="6"/>
                          <a:pt x="164" y="5"/>
                          <a:pt x="162" y="4"/>
                        </a:cubicBezTo>
                        <a:cubicBezTo>
                          <a:pt x="161" y="4"/>
                          <a:pt x="159" y="3"/>
                          <a:pt x="158" y="3"/>
                        </a:cubicBezTo>
                        <a:cubicBezTo>
                          <a:pt x="157" y="2"/>
                          <a:pt x="156" y="2"/>
                          <a:pt x="155" y="2"/>
                        </a:cubicBezTo>
                        <a:cubicBezTo>
                          <a:pt x="155" y="2"/>
                          <a:pt x="154" y="2"/>
                          <a:pt x="153" y="2"/>
                        </a:cubicBezTo>
                        <a:cubicBezTo>
                          <a:pt x="152" y="3"/>
                          <a:pt x="150" y="3"/>
                          <a:pt x="149" y="3"/>
                        </a:cubicBezTo>
                        <a:cubicBezTo>
                          <a:pt x="147" y="3"/>
                          <a:pt x="146" y="4"/>
                          <a:pt x="145" y="4"/>
                        </a:cubicBezTo>
                        <a:cubicBezTo>
                          <a:pt x="142" y="5"/>
                          <a:pt x="139" y="6"/>
                          <a:pt x="137" y="8"/>
                        </a:cubicBezTo>
                        <a:cubicBezTo>
                          <a:pt x="137" y="8"/>
                          <a:pt x="136" y="8"/>
                          <a:pt x="136" y="9"/>
                        </a:cubicBezTo>
                        <a:cubicBezTo>
                          <a:pt x="136" y="8"/>
                          <a:pt x="136" y="8"/>
                          <a:pt x="136" y="8"/>
                        </a:cubicBezTo>
                        <a:cubicBezTo>
                          <a:pt x="135" y="7"/>
                          <a:pt x="135" y="6"/>
                          <a:pt x="135" y="6"/>
                        </a:cubicBezTo>
                        <a:cubicBezTo>
                          <a:pt x="135" y="5"/>
                          <a:pt x="135" y="4"/>
                          <a:pt x="134" y="4"/>
                        </a:cubicBezTo>
                        <a:cubicBezTo>
                          <a:pt x="134" y="3"/>
                          <a:pt x="134" y="3"/>
                          <a:pt x="133" y="3"/>
                        </a:cubicBezTo>
                        <a:cubicBezTo>
                          <a:pt x="133" y="2"/>
                          <a:pt x="133" y="2"/>
                          <a:pt x="133" y="2"/>
                        </a:cubicBezTo>
                        <a:cubicBezTo>
                          <a:pt x="133" y="2"/>
                          <a:pt x="132" y="2"/>
                          <a:pt x="132" y="2"/>
                        </a:cubicBezTo>
                        <a:cubicBezTo>
                          <a:pt x="131" y="1"/>
                          <a:pt x="130" y="1"/>
                          <a:pt x="130" y="1"/>
                        </a:cubicBezTo>
                        <a:cubicBezTo>
                          <a:pt x="129" y="1"/>
                          <a:pt x="128" y="0"/>
                          <a:pt x="127" y="0"/>
                        </a:cubicBezTo>
                        <a:cubicBezTo>
                          <a:pt x="127" y="0"/>
                          <a:pt x="127" y="0"/>
                          <a:pt x="127" y="0"/>
                        </a:cubicBezTo>
                        <a:cubicBezTo>
                          <a:pt x="125" y="0"/>
                          <a:pt x="124" y="1"/>
                          <a:pt x="123" y="1"/>
                        </a:cubicBezTo>
                        <a:cubicBezTo>
                          <a:pt x="121" y="1"/>
                          <a:pt x="120" y="1"/>
                          <a:pt x="119" y="2"/>
                        </a:cubicBezTo>
                        <a:cubicBezTo>
                          <a:pt x="117" y="2"/>
                          <a:pt x="116" y="3"/>
                          <a:pt x="114" y="3"/>
                        </a:cubicBezTo>
                        <a:cubicBezTo>
                          <a:pt x="113" y="4"/>
                          <a:pt x="112" y="5"/>
                          <a:pt x="111" y="5"/>
                        </a:cubicBezTo>
                        <a:cubicBezTo>
                          <a:pt x="109" y="6"/>
                          <a:pt x="108" y="7"/>
                          <a:pt x="107" y="8"/>
                        </a:cubicBezTo>
                        <a:cubicBezTo>
                          <a:pt x="106" y="9"/>
                          <a:pt x="105" y="10"/>
                          <a:pt x="104" y="11"/>
                        </a:cubicBezTo>
                        <a:cubicBezTo>
                          <a:pt x="104" y="11"/>
                          <a:pt x="103" y="11"/>
                          <a:pt x="103" y="12"/>
                        </a:cubicBezTo>
                        <a:cubicBezTo>
                          <a:pt x="103" y="11"/>
                          <a:pt x="103" y="11"/>
                          <a:pt x="102" y="10"/>
                        </a:cubicBezTo>
                        <a:cubicBezTo>
                          <a:pt x="102" y="9"/>
                          <a:pt x="102" y="9"/>
                          <a:pt x="101" y="8"/>
                        </a:cubicBezTo>
                        <a:cubicBezTo>
                          <a:pt x="101" y="7"/>
                          <a:pt x="100" y="7"/>
                          <a:pt x="99" y="6"/>
                        </a:cubicBezTo>
                        <a:cubicBezTo>
                          <a:pt x="98" y="5"/>
                          <a:pt x="96" y="5"/>
                          <a:pt x="94" y="4"/>
                        </a:cubicBezTo>
                        <a:cubicBezTo>
                          <a:pt x="91" y="4"/>
                          <a:pt x="89" y="5"/>
                          <a:pt x="86" y="6"/>
                        </a:cubicBezTo>
                        <a:cubicBezTo>
                          <a:pt x="85" y="7"/>
                          <a:pt x="83" y="7"/>
                          <a:pt x="82" y="8"/>
                        </a:cubicBezTo>
                        <a:cubicBezTo>
                          <a:pt x="80" y="9"/>
                          <a:pt x="79" y="10"/>
                          <a:pt x="78" y="11"/>
                        </a:cubicBezTo>
                        <a:cubicBezTo>
                          <a:pt x="77" y="11"/>
                          <a:pt x="76" y="12"/>
                          <a:pt x="76" y="13"/>
                        </a:cubicBezTo>
                        <a:cubicBezTo>
                          <a:pt x="75" y="14"/>
                          <a:pt x="74" y="14"/>
                          <a:pt x="74" y="15"/>
                        </a:cubicBezTo>
                        <a:cubicBezTo>
                          <a:pt x="73" y="15"/>
                          <a:pt x="73" y="16"/>
                          <a:pt x="73" y="16"/>
                        </a:cubicBezTo>
                        <a:cubicBezTo>
                          <a:pt x="73" y="15"/>
                          <a:pt x="73" y="15"/>
                          <a:pt x="73" y="14"/>
                        </a:cubicBezTo>
                        <a:cubicBezTo>
                          <a:pt x="72" y="13"/>
                          <a:pt x="72" y="13"/>
                          <a:pt x="72" y="12"/>
                        </a:cubicBezTo>
                        <a:cubicBezTo>
                          <a:pt x="71" y="11"/>
                          <a:pt x="71" y="10"/>
                          <a:pt x="70" y="9"/>
                        </a:cubicBezTo>
                        <a:cubicBezTo>
                          <a:pt x="70" y="9"/>
                          <a:pt x="70" y="8"/>
                          <a:pt x="69" y="8"/>
                        </a:cubicBezTo>
                        <a:cubicBezTo>
                          <a:pt x="69" y="8"/>
                          <a:pt x="68" y="7"/>
                          <a:pt x="68" y="7"/>
                        </a:cubicBezTo>
                        <a:cubicBezTo>
                          <a:pt x="67" y="6"/>
                          <a:pt x="66" y="6"/>
                          <a:pt x="65" y="5"/>
                        </a:cubicBezTo>
                        <a:cubicBezTo>
                          <a:pt x="63" y="5"/>
                          <a:pt x="62" y="5"/>
                          <a:pt x="60" y="5"/>
                        </a:cubicBezTo>
                        <a:cubicBezTo>
                          <a:pt x="59" y="5"/>
                          <a:pt x="57" y="5"/>
                          <a:pt x="56" y="6"/>
                        </a:cubicBezTo>
                        <a:cubicBezTo>
                          <a:pt x="55" y="6"/>
                          <a:pt x="54" y="6"/>
                          <a:pt x="54" y="6"/>
                        </a:cubicBezTo>
                        <a:cubicBezTo>
                          <a:pt x="53" y="6"/>
                          <a:pt x="52" y="7"/>
                          <a:pt x="52" y="7"/>
                        </a:cubicBezTo>
                        <a:cubicBezTo>
                          <a:pt x="50" y="8"/>
                          <a:pt x="49" y="9"/>
                          <a:pt x="48" y="10"/>
                        </a:cubicBezTo>
                        <a:cubicBezTo>
                          <a:pt x="45" y="12"/>
                          <a:pt x="43" y="14"/>
                          <a:pt x="41" y="17"/>
                        </a:cubicBezTo>
                        <a:cubicBezTo>
                          <a:pt x="40" y="18"/>
                          <a:pt x="40" y="19"/>
                          <a:pt x="39" y="20"/>
                        </a:cubicBezTo>
                        <a:cubicBezTo>
                          <a:pt x="39" y="20"/>
                          <a:pt x="39" y="19"/>
                          <a:pt x="39" y="19"/>
                        </a:cubicBezTo>
                        <a:cubicBezTo>
                          <a:pt x="38" y="18"/>
                          <a:pt x="37" y="16"/>
                          <a:pt x="37" y="15"/>
                        </a:cubicBezTo>
                        <a:cubicBezTo>
                          <a:pt x="36" y="14"/>
                          <a:pt x="36" y="14"/>
                          <a:pt x="35" y="13"/>
                        </a:cubicBezTo>
                        <a:cubicBezTo>
                          <a:pt x="35" y="13"/>
                          <a:pt x="34" y="12"/>
                          <a:pt x="34" y="12"/>
                        </a:cubicBezTo>
                        <a:cubicBezTo>
                          <a:pt x="33" y="11"/>
                          <a:pt x="33" y="11"/>
                          <a:pt x="33" y="11"/>
                        </a:cubicBezTo>
                        <a:cubicBezTo>
                          <a:pt x="32" y="10"/>
                          <a:pt x="32" y="10"/>
                          <a:pt x="31" y="9"/>
                        </a:cubicBezTo>
                        <a:cubicBezTo>
                          <a:pt x="30" y="9"/>
                          <a:pt x="29" y="8"/>
                          <a:pt x="28" y="8"/>
                        </a:cubicBezTo>
                        <a:cubicBezTo>
                          <a:pt x="28" y="8"/>
                          <a:pt x="27" y="7"/>
                          <a:pt x="27" y="7"/>
                        </a:cubicBezTo>
                        <a:cubicBezTo>
                          <a:pt x="26" y="7"/>
                          <a:pt x="25" y="7"/>
                          <a:pt x="24" y="7"/>
                        </a:cubicBezTo>
                        <a:cubicBezTo>
                          <a:pt x="24" y="7"/>
                          <a:pt x="23" y="7"/>
                          <a:pt x="22" y="7"/>
                        </a:cubicBezTo>
                        <a:cubicBezTo>
                          <a:pt x="21" y="7"/>
                          <a:pt x="19" y="7"/>
                          <a:pt x="18" y="7"/>
                        </a:cubicBezTo>
                        <a:cubicBezTo>
                          <a:pt x="16" y="8"/>
                          <a:pt x="15" y="8"/>
                          <a:pt x="14" y="9"/>
                        </a:cubicBezTo>
                        <a:cubicBezTo>
                          <a:pt x="12" y="9"/>
                          <a:pt x="10" y="10"/>
                          <a:pt x="8" y="11"/>
                        </a:cubicBezTo>
                        <a:cubicBezTo>
                          <a:pt x="8" y="12"/>
                          <a:pt x="8" y="12"/>
                          <a:pt x="7" y="13"/>
                        </a:cubicBezTo>
                        <a:cubicBezTo>
                          <a:pt x="6" y="13"/>
                          <a:pt x="6" y="14"/>
                          <a:pt x="5" y="14"/>
                        </a:cubicBezTo>
                        <a:cubicBezTo>
                          <a:pt x="5" y="15"/>
                          <a:pt x="4" y="16"/>
                          <a:pt x="4" y="16"/>
                        </a:cubicBezTo>
                        <a:cubicBezTo>
                          <a:pt x="3" y="18"/>
                          <a:pt x="2" y="19"/>
                          <a:pt x="2" y="21"/>
                        </a:cubicBezTo>
                        <a:cubicBezTo>
                          <a:pt x="1" y="23"/>
                          <a:pt x="1" y="24"/>
                          <a:pt x="1" y="26"/>
                        </a:cubicBezTo>
                        <a:cubicBezTo>
                          <a:pt x="0" y="27"/>
                          <a:pt x="1" y="28"/>
                          <a:pt x="2" y="28"/>
                        </a:cubicBezTo>
                        <a:cubicBezTo>
                          <a:pt x="3" y="29"/>
                          <a:pt x="4" y="28"/>
                          <a:pt x="5" y="27"/>
                        </a:cubicBezTo>
                        <a:cubicBezTo>
                          <a:pt x="5" y="26"/>
                          <a:pt x="5" y="25"/>
                          <a:pt x="5" y="24"/>
                        </a:cubicBezTo>
                        <a:cubicBezTo>
                          <a:pt x="5" y="24"/>
                          <a:pt x="6" y="23"/>
                          <a:pt x="6" y="22"/>
                        </a:cubicBezTo>
                        <a:cubicBezTo>
                          <a:pt x="6" y="22"/>
                          <a:pt x="7" y="21"/>
                          <a:pt x="7" y="20"/>
                        </a:cubicBezTo>
                        <a:cubicBezTo>
                          <a:pt x="7" y="19"/>
                          <a:pt x="8" y="19"/>
                          <a:pt x="8" y="18"/>
                        </a:cubicBezTo>
                        <a:cubicBezTo>
                          <a:pt x="9" y="18"/>
                          <a:pt x="9" y="18"/>
                          <a:pt x="9" y="17"/>
                        </a:cubicBezTo>
                        <a:cubicBezTo>
                          <a:pt x="10" y="17"/>
                          <a:pt x="10" y="16"/>
                          <a:pt x="11" y="15"/>
                        </a:cubicBezTo>
                        <a:cubicBezTo>
                          <a:pt x="12" y="15"/>
                          <a:pt x="13" y="14"/>
                          <a:pt x="15" y="14"/>
                        </a:cubicBezTo>
                        <a:cubicBezTo>
                          <a:pt x="16" y="13"/>
                          <a:pt x="16" y="13"/>
                          <a:pt x="17" y="13"/>
                        </a:cubicBezTo>
                        <a:cubicBezTo>
                          <a:pt x="18" y="12"/>
                          <a:pt x="19" y="12"/>
                          <a:pt x="20" y="12"/>
                        </a:cubicBezTo>
                        <a:cubicBezTo>
                          <a:pt x="21" y="12"/>
                          <a:pt x="21" y="12"/>
                          <a:pt x="22" y="12"/>
                        </a:cubicBezTo>
                        <a:cubicBezTo>
                          <a:pt x="23" y="12"/>
                          <a:pt x="24" y="12"/>
                          <a:pt x="25" y="12"/>
                        </a:cubicBezTo>
                        <a:cubicBezTo>
                          <a:pt x="25" y="12"/>
                          <a:pt x="26" y="12"/>
                          <a:pt x="27" y="13"/>
                        </a:cubicBezTo>
                        <a:cubicBezTo>
                          <a:pt x="27" y="13"/>
                          <a:pt x="28" y="13"/>
                          <a:pt x="28" y="14"/>
                        </a:cubicBezTo>
                        <a:cubicBezTo>
                          <a:pt x="30" y="15"/>
                          <a:pt x="31" y="16"/>
                          <a:pt x="32" y="17"/>
                        </a:cubicBezTo>
                        <a:cubicBezTo>
                          <a:pt x="32" y="17"/>
                          <a:pt x="32" y="18"/>
                          <a:pt x="33" y="19"/>
                        </a:cubicBezTo>
                        <a:cubicBezTo>
                          <a:pt x="33" y="19"/>
                          <a:pt x="33" y="20"/>
                          <a:pt x="34" y="21"/>
                        </a:cubicBezTo>
                        <a:cubicBezTo>
                          <a:pt x="34" y="22"/>
                          <a:pt x="35" y="23"/>
                          <a:pt x="35" y="25"/>
                        </a:cubicBezTo>
                        <a:cubicBezTo>
                          <a:pt x="35" y="25"/>
                          <a:pt x="35" y="26"/>
                          <a:pt x="36" y="27"/>
                        </a:cubicBezTo>
                        <a:cubicBezTo>
                          <a:pt x="36" y="27"/>
                          <a:pt x="36" y="27"/>
                          <a:pt x="36" y="28"/>
                        </a:cubicBezTo>
                        <a:cubicBezTo>
                          <a:pt x="36" y="29"/>
                          <a:pt x="36" y="29"/>
                          <a:pt x="37" y="30"/>
                        </a:cubicBezTo>
                        <a:cubicBezTo>
                          <a:pt x="38" y="30"/>
                          <a:pt x="40" y="30"/>
                          <a:pt x="40" y="29"/>
                        </a:cubicBezTo>
                        <a:cubicBezTo>
                          <a:pt x="41" y="29"/>
                          <a:pt x="41" y="28"/>
                          <a:pt x="41" y="27"/>
                        </a:cubicBezTo>
                        <a:cubicBezTo>
                          <a:pt x="42" y="26"/>
                          <a:pt x="42" y="26"/>
                          <a:pt x="42" y="25"/>
                        </a:cubicBezTo>
                        <a:cubicBezTo>
                          <a:pt x="43" y="24"/>
                          <a:pt x="43" y="23"/>
                          <a:pt x="44" y="22"/>
                        </a:cubicBezTo>
                        <a:cubicBezTo>
                          <a:pt x="44" y="21"/>
                          <a:pt x="45" y="20"/>
                          <a:pt x="45" y="19"/>
                        </a:cubicBezTo>
                        <a:cubicBezTo>
                          <a:pt x="47" y="17"/>
                          <a:pt x="49" y="15"/>
                          <a:pt x="51" y="14"/>
                        </a:cubicBezTo>
                        <a:cubicBezTo>
                          <a:pt x="52" y="13"/>
                          <a:pt x="54" y="12"/>
                          <a:pt x="55" y="11"/>
                        </a:cubicBezTo>
                        <a:cubicBezTo>
                          <a:pt x="56" y="11"/>
                          <a:pt x="56" y="11"/>
                          <a:pt x="57" y="10"/>
                        </a:cubicBezTo>
                        <a:cubicBezTo>
                          <a:pt x="58" y="10"/>
                          <a:pt x="58" y="10"/>
                          <a:pt x="59" y="10"/>
                        </a:cubicBezTo>
                        <a:cubicBezTo>
                          <a:pt x="60" y="10"/>
                          <a:pt x="62" y="10"/>
                          <a:pt x="63" y="10"/>
                        </a:cubicBezTo>
                        <a:cubicBezTo>
                          <a:pt x="63" y="10"/>
                          <a:pt x="64" y="10"/>
                          <a:pt x="64" y="10"/>
                        </a:cubicBezTo>
                        <a:cubicBezTo>
                          <a:pt x="65" y="10"/>
                          <a:pt x="65" y="11"/>
                          <a:pt x="65" y="11"/>
                        </a:cubicBezTo>
                        <a:cubicBezTo>
                          <a:pt x="65" y="11"/>
                          <a:pt x="66" y="11"/>
                          <a:pt x="66" y="12"/>
                        </a:cubicBezTo>
                        <a:cubicBezTo>
                          <a:pt x="66" y="12"/>
                          <a:pt x="67" y="13"/>
                          <a:pt x="67" y="13"/>
                        </a:cubicBezTo>
                        <a:cubicBezTo>
                          <a:pt x="68" y="16"/>
                          <a:pt x="68" y="18"/>
                          <a:pt x="68" y="20"/>
                        </a:cubicBezTo>
                        <a:cubicBezTo>
                          <a:pt x="69" y="22"/>
                          <a:pt x="69" y="23"/>
                          <a:pt x="69" y="24"/>
                        </a:cubicBezTo>
                        <a:cubicBezTo>
                          <a:pt x="70" y="25"/>
                          <a:pt x="72" y="26"/>
                          <a:pt x="73" y="25"/>
                        </a:cubicBezTo>
                        <a:cubicBezTo>
                          <a:pt x="74" y="24"/>
                          <a:pt x="74" y="23"/>
                          <a:pt x="75" y="23"/>
                        </a:cubicBezTo>
                        <a:cubicBezTo>
                          <a:pt x="75" y="21"/>
                          <a:pt x="76" y="20"/>
                          <a:pt x="77" y="18"/>
                        </a:cubicBezTo>
                        <a:cubicBezTo>
                          <a:pt x="78" y="17"/>
                          <a:pt x="79" y="16"/>
                          <a:pt x="80" y="16"/>
                        </a:cubicBezTo>
                        <a:cubicBezTo>
                          <a:pt x="80" y="15"/>
                          <a:pt x="81" y="15"/>
                          <a:pt x="81" y="14"/>
                        </a:cubicBezTo>
                        <a:cubicBezTo>
                          <a:pt x="82" y="14"/>
                          <a:pt x="82" y="14"/>
                          <a:pt x="82" y="13"/>
                        </a:cubicBezTo>
                        <a:cubicBezTo>
                          <a:pt x="83" y="13"/>
                          <a:pt x="84" y="12"/>
                          <a:pt x="85" y="12"/>
                        </a:cubicBezTo>
                        <a:cubicBezTo>
                          <a:pt x="86" y="11"/>
                          <a:pt x="87" y="11"/>
                          <a:pt x="88" y="10"/>
                        </a:cubicBezTo>
                        <a:cubicBezTo>
                          <a:pt x="89" y="10"/>
                          <a:pt x="91" y="9"/>
                          <a:pt x="92" y="9"/>
                        </a:cubicBezTo>
                        <a:cubicBezTo>
                          <a:pt x="93" y="9"/>
                          <a:pt x="93" y="9"/>
                          <a:pt x="94" y="9"/>
                        </a:cubicBezTo>
                        <a:cubicBezTo>
                          <a:pt x="95" y="9"/>
                          <a:pt x="95" y="9"/>
                          <a:pt x="95" y="9"/>
                        </a:cubicBezTo>
                        <a:cubicBezTo>
                          <a:pt x="96" y="9"/>
                          <a:pt x="96" y="9"/>
                          <a:pt x="96" y="10"/>
                        </a:cubicBezTo>
                        <a:cubicBezTo>
                          <a:pt x="96" y="10"/>
                          <a:pt x="96" y="10"/>
                          <a:pt x="97" y="10"/>
                        </a:cubicBezTo>
                        <a:cubicBezTo>
                          <a:pt x="97" y="11"/>
                          <a:pt x="97" y="11"/>
                          <a:pt x="97" y="12"/>
                        </a:cubicBezTo>
                        <a:cubicBezTo>
                          <a:pt x="98" y="13"/>
                          <a:pt x="98" y="14"/>
                          <a:pt x="98" y="15"/>
                        </a:cubicBezTo>
                        <a:cubicBezTo>
                          <a:pt x="98" y="16"/>
                          <a:pt x="98" y="16"/>
                          <a:pt x="99" y="17"/>
                        </a:cubicBezTo>
                        <a:cubicBezTo>
                          <a:pt x="99" y="18"/>
                          <a:pt x="99" y="18"/>
                          <a:pt x="99" y="19"/>
                        </a:cubicBezTo>
                        <a:cubicBezTo>
                          <a:pt x="99" y="19"/>
                          <a:pt x="99" y="20"/>
                          <a:pt x="99" y="20"/>
                        </a:cubicBezTo>
                        <a:cubicBezTo>
                          <a:pt x="99" y="20"/>
                          <a:pt x="100" y="21"/>
                          <a:pt x="100" y="21"/>
                        </a:cubicBezTo>
                        <a:cubicBezTo>
                          <a:pt x="100" y="21"/>
                          <a:pt x="101" y="21"/>
                          <a:pt x="101" y="21"/>
                        </a:cubicBezTo>
                        <a:cubicBezTo>
                          <a:pt x="102" y="22"/>
                          <a:pt x="103" y="21"/>
                          <a:pt x="104" y="20"/>
                        </a:cubicBezTo>
                        <a:cubicBezTo>
                          <a:pt x="104" y="20"/>
                          <a:pt x="104" y="20"/>
                          <a:pt x="104" y="19"/>
                        </a:cubicBezTo>
                        <a:cubicBezTo>
                          <a:pt x="104" y="19"/>
                          <a:pt x="105" y="19"/>
                          <a:pt x="105" y="19"/>
                        </a:cubicBezTo>
                        <a:cubicBezTo>
                          <a:pt x="105" y="18"/>
                          <a:pt x="105" y="18"/>
                          <a:pt x="106" y="18"/>
                        </a:cubicBezTo>
                        <a:cubicBezTo>
                          <a:pt x="106" y="17"/>
                          <a:pt x="107" y="16"/>
                          <a:pt x="107" y="15"/>
                        </a:cubicBezTo>
                        <a:cubicBezTo>
                          <a:pt x="108" y="14"/>
                          <a:pt x="109" y="14"/>
                          <a:pt x="109" y="13"/>
                        </a:cubicBezTo>
                        <a:cubicBezTo>
                          <a:pt x="110" y="12"/>
                          <a:pt x="111" y="11"/>
                          <a:pt x="112" y="10"/>
                        </a:cubicBezTo>
                        <a:cubicBezTo>
                          <a:pt x="113" y="9"/>
                          <a:pt x="114" y="9"/>
                          <a:pt x="115" y="8"/>
                        </a:cubicBezTo>
                        <a:cubicBezTo>
                          <a:pt x="116" y="8"/>
                          <a:pt x="117" y="7"/>
                          <a:pt x="118" y="6"/>
                        </a:cubicBezTo>
                        <a:cubicBezTo>
                          <a:pt x="120" y="6"/>
                          <a:pt x="122" y="5"/>
                          <a:pt x="123" y="5"/>
                        </a:cubicBezTo>
                        <a:cubicBezTo>
                          <a:pt x="125" y="5"/>
                          <a:pt x="126" y="5"/>
                          <a:pt x="127" y="5"/>
                        </a:cubicBezTo>
                        <a:cubicBezTo>
                          <a:pt x="128" y="5"/>
                          <a:pt x="128" y="5"/>
                          <a:pt x="129" y="5"/>
                        </a:cubicBezTo>
                        <a:cubicBezTo>
                          <a:pt x="129" y="5"/>
                          <a:pt x="129" y="6"/>
                          <a:pt x="129" y="6"/>
                        </a:cubicBezTo>
                        <a:cubicBezTo>
                          <a:pt x="129" y="6"/>
                          <a:pt x="130" y="6"/>
                          <a:pt x="130" y="6"/>
                        </a:cubicBezTo>
                        <a:cubicBezTo>
                          <a:pt x="130" y="6"/>
                          <a:pt x="130" y="6"/>
                          <a:pt x="130" y="6"/>
                        </a:cubicBezTo>
                        <a:cubicBezTo>
                          <a:pt x="130" y="6"/>
                          <a:pt x="130" y="7"/>
                          <a:pt x="130" y="7"/>
                        </a:cubicBezTo>
                        <a:cubicBezTo>
                          <a:pt x="130" y="9"/>
                          <a:pt x="130" y="10"/>
                          <a:pt x="130" y="12"/>
                        </a:cubicBezTo>
                        <a:cubicBezTo>
                          <a:pt x="130" y="12"/>
                          <a:pt x="130" y="13"/>
                          <a:pt x="130" y="13"/>
                        </a:cubicBezTo>
                        <a:cubicBezTo>
                          <a:pt x="130" y="13"/>
                          <a:pt x="130" y="13"/>
                          <a:pt x="130" y="14"/>
                        </a:cubicBezTo>
                        <a:cubicBezTo>
                          <a:pt x="129" y="14"/>
                          <a:pt x="129" y="15"/>
                          <a:pt x="129" y="15"/>
                        </a:cubicBezTo>
                        <a:cubicBezTo>
                          <a:pt x="129" y="16"/>
                          <a:pt x="129" y="16"/>
                          <a:pt x="130" y="17"/>
                        </a:cubicBezTo>
                        <a:cubicBezTo>
                          <a:pt x="130" y="18"/>
                          <a:pt x="131" y="18"/>
                          <a:pt x="132" y="18"/>
                        </a:cubicBezTo>
                        <a:cubicBezTo>
                          <a:pt x="133" y="19"/>
                          <a:pt x="133" y="18"/>
                          <a:pt x="134" y="18"/>
                        </a:cubicBezTo>
                        <a:cubicBezTo>
                          <a:pt x="134" y="18"/>
                          <a:pt x="135" y="18"/>
                          <a:pt x="135" y="18"/>
                        </a:cubicBezTo>
                        <a:cubicBezTo>
                          <a:pt x="135" y="18"/>
                          <a:pt x="135" y="18"/>
                          <a:pt x="135" y="18"/>
                        </a:cubicBezTo>
                        <a:cubicBezTo>
                          <a:pt x="135" y="18"/>
                          <a:pt x="135" y="18"/>
                          <a:pt x="135" y="17"/>
                        </a:cubicBezTo>
                        <a:cubicBezTo>
                          <a:pt x="135" y="17"/>
                          <a:pt x="135" y="17"/>
                          <a:pt x="135" y="17"/>
                        </a:cubicBezTo>
                        <a:cubicBezTo>
                          <a:pt x="135" y="17"/>
                          <a:pt x="135" y="17"/>
                          <a:pt x="135" y="17"/>
                        </a:cubicBezTo>
                        <a:cubicBezTo>
                          <a:pt x="136" y="16"/>
                          <a:pt x="137" y="15"/>
                          <a:pt x="138" y="14"/>
                        </a:cubicBezTo>
                        <a:cubicBezTo>
                          <a:pt x="140" y="13"/>
                          <a:pt x="141" y="12"/>
                          <a:pt x="142" y="12"/>
                        </a:cubicBezTo>
                        <a:cubicBezTo>
                          <a:pt x="143" y="11"/>
                          <a:pt x="145" y="10"/>
                          <a:pt x="146" y="9"/>
                        </a:cubicBezTo>
                        <a:cubicBezTo>
                          <a:pt x="147" y="9"/>
                          <a:pt x="148" y="8"/>
                          <a:pt x="149" y="8"/>
                        </a:cubicBezTo>
                        <a:cubicBezTo>
                          <a:pt x="151" y="8"/>
                          <a:pt x="152" y="7"/>
                          <a:pt x="154" y="7"/>
                        </a:cubicBezTo>
                        <a:cubicBezTo>
                          <a:pt x="154" y="7"/>
                          <a:pt x="155" y="7"/>
                          <a:pt x="156" y="7"/>
                        </a:cubicBezTo>
                        <a:cubicBezTo>
                          <a:pt x="157" y="7"/>
                          <a:pt x="157" y="7"/>
                          <a:pt x="157" y="7"/>
                        </a:cubicBezTo>
                        <a:cubicBezTo>
                          <a:pt x="158" y="8"/>
                          <a:pt x="158" y="8"/>
                          <a:pt x="159" y="8"/>
                        </a:cubicBezTo>
                        <a:cubicBezTo>
                          <a:pt x="160" y="9"/>
                          <a:pt x="161" y="10"/>
                          <a:pt x="161" y="11"/>
                        </a:cubicBezTo>
                        <a:cubicBezTo>
                          <a:pt x="161" y="11"/>
                          <a:pt x="161" y="11"/>
                          <a:pt x="161" y="11"/>
                        </a:cubicBezTo>
                        <a:cubicBezTo>
                          <a:pt x="162" y="12"/>
                          <a:pt x="162" y="12"/>
                          <a:pt x="163" y="12"/>
                        </a:cubicBezTo>
                        <a:cubicBezTo>
                          <a:pt x="164" y="12"/>
                          <a:pt x="165" y="12"/>
                          <a:pt x="166" y="12"/>
                        </a:cubicBezTo>
                        <a:cubicBezTo>
                          <a:pt x="166" y="12"/>
                          <a:pt x="167" y="11"/>
                          <a:pt x="167" y="10"/>
                        </a:cubicBezTo>
                        <a:cubicBezTo>
                          <a:pt x="167" y="9"/>
                          <a:pt x="167" y="8"/>
                          <a:pt x="166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0" name="Freeform 117"/>
                  <p:cNvSpPr/>
                  <p:nvPr/>
                </p:nvSpPr>
                <p:spPr bwMode="auto">
                  <a:xfrm>
                    <a:off x="3438526" y="2319338"/>
                    <a:ext cx="4437063" cy="2197100"/>
                  </a:xfrm>
                  <a:custGeom>
                    <a:avLst/>
                    <a:gdLst>
                      <a:gd name="T0" fmla="*/ 103 w 1046"/>
                      <a:gd name="T1" fmla="*/ 505 h 516"/>
                      <a:gd name="T2" fmla="*/ 12 w 1046"/>
                      <a:gd name="T3" fmla="*/ 505 h 516"/>
                      <a:gd name="T4" fmla="*/ 12 w 1046"/>
                      <a:gd name="T5" fmla="*/ 11 h 516"/>
                      <a:gd name="T6" fmla="*/ 1046 w 1046"/>
                      <a:gd name="T7" fmla="*/ 11 h 516"/>
                      <a:gd name="T8" fmla="*/ 1044 w 1046"/>
                      <a:gd name="T9" fmla="*/ 0 h 516"/>
                      <a:gd name="T10" fmla="*/ 0 w 1046"/>
                      <a:gd name="T11" fmla="*/ 0 h 516"/>
                      <a:gd name="T12" fmla="*/ 0 w 1046"/>
                      <a:gd name="T13" fmla="*/ 516 h 516"/>
                      <a:gd name="T14" fmla="*/ 101 w 1046"/>
                      <a:gd name="T15" fmla="*/ 516 h 516"/>
                      <a:gd name="T16" fmla="*/ 103 w 1046"/>
                      <a:gd name="T17" fmla="*/ 505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46" h="516">
                        <a:moveTo>
                          <a:pt x="103" y="505"/>
                        </a:moveTo>
                        <a:cubicBezTo>
                          <a:pt x="12" y="505"/>
                          <a:pt x="12" y="505"/>
                          <a:pt x="12" y="505"/>
                        </a:cubicBezTo>
                        <a:cubicBezTo>
                          <a:pt x="12" y="11"/>
                          <a:pt x="12" y="11"/>
                          <a:pt x="12" y="11"/>
                        </a:cubicBezTo>
                        <a:cubicBezTo>
                          <a:pt x="1046" y="11"/>
                          <a:pt x="1046" y="11"/>
                          <a:pt x="1046" y="11"/>
                        </a:cubicBezTo>
                        <a:cubicBezTo>
                          <a:pt x="1044" y="7"/>
                          <a:pt x="1043" y="3"/>
                          <a:pt x="104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516"/>
                          <a:pt x="0" y="516"/>
                          <a:pt x="0" y="516"/>
                        </a:cubicBezTo>
                        <a:cubicBezTo>
                          <a:pt x="101" y="516"/>
                          <a:pt x="101" y="516"/>
                          <a:pt x="101" y="516"/>
                        </a:cubicBezTo>
                        <a:cubicBezTo>
                          <a:pt x="101" y="512"/>
                          <a:pt x="101" y="508"/>
                          <a:pt x="103" y="5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1" name="Freeform 118"/>
                  <p:cNvSpPr/>
                  <p:nvPr/>
                </p:nvSpPr>
                <p:spPr bwMode="auto">
                  <a:xfrm>
                    <a:off x="4792663" y="4470400"/>
                    <a:ext cx="2887663" cy="46038"/>
                  </a:xfrm>
                  <a:custGeom>
                    <a:avLst/>
                    <a:gdLst>
                      <a:gd name="T0" fmla="*/ 681 w 681"/>
                      <a:gd name="T1" fmla="*/ 11 h 11"/>
                      <a:gd name="T2" fmla="*/ 681 w 681"/>
                      <a:gd name="T3" fmla="*/ 0 h 11"/>
                      <a:gd name="T4" fmla="*/ 0 w 681"/>
                      <a:gd name="T5" fmla="*/ 0 h 11"/>
                      <a:gd name="T6" fmla="*/ 1 w 681"/>
                      <a:gd name="T7" fmla="*/ 11 h 11"/>
                      <a:gd name="T8" fmla="*/ 681 w 681"/>
                      <a:gd name="T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1" h="11">
                        <a:moveTo>
                          <a:pt x="681" y="11"/>
                        </a:moveTo>
                        <a:cubicBezTo>
                          <a:pt x="681" y="7"/>
                          <a:pt x="681" y="4"/>
                          <a:pt x="68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2" y="7"/>
                          <a:pt x="1" y="11"/>
                        </a:cubicBezTo>
                        <a:lnTo>
                          <a:pt x="681" y="1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2" name="Freeform 119"/>
                  <p:cNvSpPr/>
                  <p:nvPr/>
                </p:nvSpPr>
                <p:spPr bwMode="auto">
                  <a:xfrm>
                    <a:off x="8443913" y="2319338"/>
                    <a:ext cx="309563" cy="2197100"/>
                  </a:xfrm>
                  <a:custGeom>
                    <a:avLst/>
                    <a:gdLst>
                      <a:gd name="T0" fmla="*/ 7 w 73"/>
                      <a:gd name="T1" fmla="*/ 0 h 516"/>
                      <a:gd name="T2" fmla="*/ 5 w 73"/>
                      <a:gd name="T3" fmla="*/ 11 h 516"/>
                      <a:gd name="T4" fmla="*/ 62 w 73"/>
                      <a:gd name="T5" fmla="*/ 11 h 516"/>
                      <a:gd name="T6" fmla="*/ 62 w 73"/>
                      <a:gd name="T7" fmla="*/ 505 h 516"/>
                      <a:gd name="T8" fmla="*/ 0 w 73"/>
                      <a:gd name="T9" fmla="*/ 505 h 516"/>
                      <a:gd name="T10" fmla="*/ 0 w 73"/>
                      <a:gd name="T11" fmla="*/ 516 h 516"/>
                      <a:gd name="T12" fmla="*/ 73 w 73"/>
                      <a:gd name="T13" fmla="*/ 516 h 516"/>
                      <a:gd name="T14" fmla="*/ 73 w 73"/>
                      <a:gd name="T15" fmla="*/ 0 h 516"/>
                      <a:gd name="T16" fmla="*/ 7 w 73"/>
                      <a:gd name="T17" fmla="*/ 0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3" h="516">
                        <a:moveTo>
                          <a:pt x="7" y="0"/>
                        </a:moveTo>
                        <a:cubicBezTo>
                          <a:pt x="7" y="3"/>
                          <a:pt x="7" y="7"/>
                          <a:pt x="5" y="11"/>
                        </a:cubicBezTo>
                        <a:cubicBezTo>
                          <a:pt x="62" y="11"/>
                          <a:pt x="62" y="11"/>
                          <a:pt x="62" y="11"/>
                        </a:cubicBezTo>
                        <a:cubicBezTo>
                          <a:pt x="62" y="505"/>
                          <a:pt x="62" y="505"/>
                          <a:pt x="62" y="505"/>
                        </a:cubicBezTo>
                        <a:cubicBezTo>
                          <a:pt x="0" y="505"/>
                          <a:pt x="0" y="505"/>
                          <a:pt x="0" y="505"/>
                        </a:cubicBezTo>
                        <a:cubicBezTo>
                          <a:pt x="0" y="516"/>
                          <a:pt x="0" y="516"/>
                          <a:pt x="0" y="516"/>
                        </a:cubicBezTo>
                        <a:cubicBezTo>
                          <a:pt x="73" y="516"/>
                          <a:pt x="73" y="516"/>
                          <a:pt x="73" y="516"/>
                        </a:cubicBezTo>
                        <a:cubicBezTo>
                          <a:pt x="73" y="0"/>
                          <a:pt x="73" y="0"/>
                          <a:pt x="73" y="0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6" name="文本框 7"/>
                <p:cNvSpPr txBox="1"/>
                <p:nvPr/>
              </p:nvSpPr>
              <p:spPr>
                <a:xfrm>
                  <a:off x="6083" y="4329"/>
                  <a:ext cx="6913" cy="215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 fontAlgn="t">
                    <a:lnSpc>
                      <a:spcPts val="2800"/>
                    </a:lnSpc>
                  </a:pPr>
                  <a:r>
                    <a:rPr lang="zh-CN" altLang="en-US" sz="1600" dirty="0" smtClean="0">
                      <a:solidFill>
                        <a:srgbClr val="404040"/>
                      </a:solidFill>
                      <a:latin typeface="汉仪中黑简" panose="02010600000101010101" charset="-122"/>
                      <a:ea typeface="汉仪中黑简" panose="02010600000101010101" charset="-122"/>
                      <a:cs typeface="汉仪中黑简" panose="02010600000101010101" charset="-122"/>
                      <a:sym typeface="Times New Roman" panose="02020603050405020304"/>
                    </a:rPr>
                    <a:t>我能用自然语言描述机器翻译的过程。</a:t>
                  </a:r>
                </a:p>
              </p:txBody>
            </p:sp>
          </p:grpSp>
          <p:pic>
            <p:nvPicPr>
              <p:cNvPr id="24" name="图片 23" descr="商品评价"/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3006" y="8624"/>
                <a:ext cx="876" cy="876"/>
              </a:xfrm>
              <a:prstGeom prst="rect">
                <a:avLst/>
              </a:prstGeom>
            </p:spPr>
          </p:pic>
        </p:grpSp>
        <p:grpSp>
          <p:nvGrpSpPr>
            <p:cNvPr id="38" name="组合 37"/>
            <p:cNvGrpSpPr/>
            <p:nvPr/>
          </p:nvGrpSpPr>
          <p:grpSpPr>
            <a:xfrm>
              <a:off x="12206" y="8719"/>
              <a:ext cx="3311" cy="462"/>
              <a:chOff x="9676" y="8771"/>
              <a:chExt cx="3311" cy="462"/>
            </a:xfrm>
          </p:grpSpPr>
          <p:sp>
            <p:nvSpPr>
              <p:cNvPr id="3" name="五角星 2"/>
              <p:cNvSpPr/>
              <p:nvPr/>
            </p:nvSpPr>
            <p:spPr>
              <a:xfrm>
                <a:off x="9676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五角星 6"/>
              <p:cNvSpPr/>
              <p:nvPr/>
            </p:nvSpPr>
            <p:spPr>
              <a:xfrm>
                <a:off x="10369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五角星 33"/>
              <p:cNvSpPr/>
              <p:nvPr/>
            </p:nvSpPr>
            <p:spPr>
              <a:xfrm>
                <a:off x="11049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五角星 34"/>
              <p:cNvSpPr/>
              <p:nvPr/>
            </p:nvSpPr>
            <p:spPr>
              <a:xfrm>
                <a:off x="11780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五角星 35"/>
              <p:cNvSpPr/>
              <p:nvPr/>
            </p:nvSpPr>
            <p:spPr>
              <a:xfrm>
                <a:off x="12473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 bwMode="auto">
          <a:xfrm>
            <a:off x="1060450" y="1469390"/>
            <a:ext cx="2277110" cy="363220"/>
          </a:xfrm>
          <a:prstGeom prst="roundRect">
            <a:avLst>
              <a:gd name="adj" fmla="val 14047"/>
            </a:avLst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3.</a:t>
            </a: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编写程序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781935" y="2129790"/>
            <a:ext cx="793305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请你尝试根据绘制的流程图，调整代码顺序。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1567815" y="5455920"/>
            <a:ext cx="8952230" cy="567690"/>
            <a:chOff x="2469" y="8592"/>
            <a:chExt cx="14098" cy="894"/>
          </a:xfrm>
        </p:grpSpPr>
        <p:grpSp>
          <p:nvGrpSpPr>
            <p:cNvPr id="27" name="组合 26"/>
            <p:cNvGrpSpPr/>
            <p:nvPr/>
          </p:nvGrpSpPr>
          <p:grpSpPr>
            <a:xfrm>
              <a:off x="2469" y="8592"/>
              <a:ext cx="14099" cy="894"/>
              <a:chOff x="3006" y="8606"/>
              <a:chExt cx="14099" cy="894"/>
            </a:xfrm>
          </p:grpSpPr>
          <p:grpSp>
            <p:nvGrpSpPr>
              <p:cNvPr id="25" name="组合 24" descr="7b0a202020202274657874626f78223a2022220a7d0a"/>
              <p:cNvGrpSpPr/>
              <p:nvPr/>
            </p:nvGrpSpPr>
            <p:grpSpPr>
              <a:xfrm>
                <a:off x="3433" y="8606"/>
                <a:ext cx="13672" cy="825"/>
                <a:chOff x="5818" y="3805"/>
                <a:chExt cx="7443" cy="3173"/>
              </a:xfrm>
            </p:grpSpPr>
            <p:grpSp>
              <p:nvGrpSpPr>
                <p:cNvPr id="133" name="组合 132"/>
                <p:cNvGrpSpPr/>
                <p:nvPr/>
              </p:nvGrpSpPr>
              <p:grpSpPr>
                <a:xfrm>
                  <a:off x="5818" y="3805"/>
                  <a:ext cx="7443" cy="3173"/>
                  <a:chOff x="3438526" y="2281238"/>
                  <a:chExt cx="5314950" cy="2265363"/>
                </a:xfrm>
                <a:gradFill>
                  <a:gsLst>
                    <a:gs pos="100000">
                      <a:srgbClr val="483AD6"/>
                    </a:gs>
                    <a:gs pos="0">
                      <a:srgbClr val="F76B42"/>
                    </a:gs>
                  </a:gsLst>
                  <a:lin ang="2700000" scaled="0"/>
                </a:gradFill>
              </p:grpSpPr>
              <p:sp>
                <p:nvSpPr>
                  <p:cNvPr id="117" name="Freeform 104"/>
                  <p:cNvSpPr/>
                  <p:nvPr/>
                </p:nvSpPr>
                <p:spPr bwMode="auto">
                  <a:xfrm>
                    <a:off x="7807326" y="22812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18" name="Freeform 105"/>
                  <p:cNvSpPr/>
                  <p:nvPr/>
                </p:nvSpPr>
                <p:spPr bwMode="auto">
                  <a:xfrm>
                    <a:off x="7994651" y="2281238"/>
                    <a:ext cx="117475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19" name="Freeform 106"/>
                  <p:cNvSpPr/>
                  <p:nvPr/>
                </p:nvSpPr>
                <p:spPr bwMode="auto">
                  <a:xfrm>
                    <a:off x="8180388" y="22812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0" name="Freeform 107"/>
                  <p:cNvSpPr/>
                  <p:nvPr/>
                </p:nvSpPr>
                <p:spPr bwMode="auto">
                  <a:xfrm>
                    <a:off x="8367713" y="22812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1" name="Freeform 108"/>
                  <p:cNvSpPr/>
                  <p:nvPr/>
                </p:nvSpPr>
                <p:spPr bwMode="auto">
                  <a:xfrm>
                    <a:off x="4143376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2" name="Freeform 109"/>
                  <p:cNvSpPr/>
                  <p:nvPr/>
                </p:nvSpPr>
                <p:spPr bwMode="auto">
                  <a:xfrm>
                    <a:off x="3960813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3" name="Freeform 110"/>
                  <p:cNvSpPr/>
                  <p:nvPr/>
                </p:nvSpPr>
                <p:spPr bwMode="auto">
                  <a:xfrm>
                    <a:off x="3778251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2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4" name="Freeform 111"/>
                  <p:cNvSpPr/>
                  <p:nvPr/>
                </p:nvSpPr>
                <p:spPr bwMode="auto">
                  <a:xfrm>
                    <a:off x="4325938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5" name="Freeform 112"/>
                  <p:cNvSpPr/>
                  <p:nvPr/>
                </p:nvSpPr>
                <p:spPr bwMode="auto">
                  <a:xfrm>
                    <a:off x="4508501" y="4427538"/>
                    <a:ext cx="117475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6" name="Freeform 113"/>
                  <p:cNvSpPr/>
                  <p:nvPr/>
                </p:nvSpPr>
                <p:spPr bwMode="auto">
                  <a:xfrm>
                    <a:off x="4691063" y="4427538"/>
                    <a:ext cx="117475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0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7" name="Freeform 114"/>
                  <p:cNvSpPr>
                    <a:spLocks noEditPoints="1"/>
                  </p:cNvSpPr>
                  <p:nvPr/>
                </p:nvSpPr>
                <p:spPr bwMode="auto">
                  <a:xfrm>
                    <a:off x="8099426" y="4030663"/>
                    <a:ext cx="514350" cy="414338"/>
                  </a:xfrm>
                  <a:custGeom>
                    <a:avLst/>
                    <a:gdLst>
                      <a:gd name="T0" fmla="*/ 37 w 121"/>
                      <a:gd name="T1" fmla="*/ 49 h 97"/>
                      <a:gd name="T2" fmla="*/ 19 w 121"/>
                      <a:gd name="T3" fmla="*/ 65 h 97"/>
                      <a:gd name="T4" fmla="*/ 0 w 121"/>
                      <a:gd name="T5" fmla="*/ 89 h 97"/>
                      <a:gd name="T6" fmla="*/ 4 w 121"/>
                      <a:gd name="T7" fmla="*/ 94 h 97"/>
                      <a:gd name="T8" fmla="*/ 36 w 121"/>
                      <a:gd name="T9" fmla="*/ 83 h 97"/>
                      <a:gd name="T10" fmla="*/ 51 w 121"/>
                      <a:gd name="T11" fmla="*/ 73 h 97"/>
                      <a:gd name="T12" fmla="*/ 118 w 121"/>
                      <a:gd name="T13" fmla="*/ 25 h 97"/>
                      <a:gd name="T14" fmla="*/ 120 w 121"/>
                      <a:gd name="T15" fmla="*/ 23 h 97"/>
                      <a:gd name="T16" fmla="*/ 120 w 121"/>
                      <a:gd name="T17" fmla="*/ 19 h 97"/>
                      <a:gd name="T18" fmla="*/ 111 w 121"/>
                      <a:gd name="T19" fmla="*/ 4 h 97"/>
                      <a:gd name="T20" fmla="*/ 103 w 121"/>
                      <a:gd name="T21" fmla="*/ 0 h 97"/>
                      <a:gd name="T22" fmla="*/ 101 w 121"/>
                      <a:gd name="T23" fmla="*/ 1 h 97"/>
                      <a:gd name="T24" fmla="*/ 97 w 121"/>
                      <a:gd name="T25" fmla="*/ 3 h 97"/>
                      <a:gd name="T26" fmla="*/ 37 w 121"/>
                      <a:gd name="T27" fmla="*/ 49 h 97"/>
                      <a:gd name="T28" fmla="*/ 54 w 121"/>
                      <a:gd name="T29" fmla="*/ 42 h 97"/>
                      <a:gd name="T30" fmla="*/ 97 w 121"/>
                      <a:gd name="T31" fmla="*/ 9 h 97"/>
                      <a:gd name="T32" fmla="*/ 107 w 121"/>
                      <a:gd name="T33" fmla="*/ 19 h 97"/>
                      <a:gd name="T34" fmla="*/ 111 w 121"/>
                      <a:gd name="T35" fmla="*/ 24 h 97"/>
                      <a:gd name="T36" fmla="*/ 49 w 121"/>
                      <a:gd name="T37" fmla="*/ 70 h 97"/>
                      <a:gd name="T38" fmla="*/ 39 w 121"/>
                      <a:gd name="T39" fmla="*/ 53 h 97"/>
                      <a:gd name="T40" fmla="*/ 52 w 121"/>
                      <a:gd name="T41" fmla="*/ 44 h 97"/>
                      <a:gd name="T42" fmla="*/ 63 w 121"/>
                      <a:gd name="T43" fmla="*/ 60 h 97"/>
                      <a:gd name="T44" fmla="*/ 54 w 121"/>
                      <a:gd name="T45" fmla="*/ 42 h 97"/>
                      <a:gd name="T46" fmla="*/ 105 w 121"/>
                      <a:gd name="T47" fmla="*/ 5 h 97"/>
                      <a:gd name="T48" fmla="*/ 116 w 121"/>
                      <a:gd name="T49" fmla="*/ 20 h 97"/>
                      <a:gd name="T50" fmla="*/ 111 w 121"/>
                      <a:gd name="T51" fmla="*/ 24 h 97"/>
                      <a:gd name="T52" fmla="*/ 111 w 121"/>
                      <a:gd name="T53" fmla="*/ 21 h 97"/>
                      <a:gd name="T54" fmla="*/ 100 w 121"/>
                      <a:gd name="T55" fmla="*/ 6 h 97"/>
                      <a:gd name="T56" fmla="*/ 103 w 121"/>
                      <a:gd name="T57" fmla="*/ 4 h 97"/>
                      <a:gd name="T58" fmla="*/ 105 w 121"/>
                      <a:gd name="T59" fmla="*/ 5 h 97"/>
                      <a:gd name="T60" fmla="*/ 36 w 121"/>
                      <a:gd name="T61" fmla="*/ 55 h 97"/>
                      <a:gd name="T62" fmla="*/ 45 w 121"/>
                      <a:gd name="T63" fmla="*/ 69 h 97"/>
                      <a:gd name="T64" fmla="*/ 48 w 121"/>
                      <a:gd name="T65" fmla="*/ 71 h 97"/>
                      <a:gd name="T66" fmla="*/ 41 w 121"/>
                      <a:gd name="T67" fmla="*/ 76 h 97"/>
                      <a:gd name="T68" fmla="*/ 38 w 121"/>
                      <a:gd name="T69" fmla="*/ 78 h 97"/>
                      <a:gd name="T70" fmla="*/ 28 w 121"/>
                      <a:gd name="T71" fmla="*/ 61 h 97"/>
                      <a:gd name="T72" fmla="*/ 36 w 121"/>
                      <a:gd name="T73" fmla="*/ 55 h 97"/>
                      <a:gd name="T74" fmla="*/ 35 w 121"/>
                      <a:gd name="T75" fmla="*/ 79 h 97"/>
                      <a:gd name="T76" fmla="*/ 6 w 121"/>
                      <a:gd name="T77" fmla="*/ 91 h 97"/>
                      <a:gd name="T78" fmla="*/ 5 w 121"/>
                      <a:gd name="T79" fmla="*/ 86 h 97"/>
                      <a:gd name="T80" fmla="*/ 23 w 121"/>
                      <a:gd name="T81" fmla="*/ 64 h 97"/>
                      <a:gd name="T82" fmla="*/ 35 w 121"/>
                      <a:gd name="T83" fmla="*/ 79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21" h="97">
                        <a:moveTo>
                          <a:pt x="37" y="49"/>
                        </a:moveTo>
                        <a:cubicBezTo>
                          <a:pt x="31" y="53"/>
                          <a:pt x="19" y="65"/>
                          <a:pt x="19" y="65"/>
                        </a:cubicBezTo>
                        <a:cubicBezTo>
                          <a:pt x="19" y="65"/>
                          <a:pt x="0" y="85"/>
                          <a:pt x="0" y="89"/>
                        </a:cubicBezTo>
                        <a:cubicBezTo>
                          <a:pt x="1" y="93"/>
                          <a:pt x="0" y="92"/>
                          <a:pt x="4" y="94"/>
                        </a:cubicBezTo>
                        <a:cubicBezTo>
                          <a:pt x="9" y="97"/>
                          <a:pt x="36" y="83"/>
                          <a:pt x="36" y="83"/>
                        </a:cubicBezTo>
                        <a:cubicBezTo>
                          <a:pt x="36" y="83"/>
                          <a:pt x="46" y="77"/>
                          <a:pt x="51" y="73"/>
                        </a:cubicBezTo>
                        <a:cubicBezTo>
                          <a:pt x="74" y="57"/>
                          <a:pt x="96" y="42"/>
                          <a:pt x="118" y="25"/>
                        </a:cubicBezTo>
                        <a:cubicBezTo>
                          <a:pt x="119" y="25"/>
                          <a:pt x="120" y="24"/>
                          <a:pt x="120" y="23"/>
                        </a:cubicBezTo>
                        <a:cubicBezTo>
                          <a:pt x="121" y="21"/>
                          <a:pt x="120" y="20"/>
                          <a:pt x="120" y="19"/>
                        </a:cubicBezTo>
                        <a:cubicBezTo>
                          <a:pt x="118" y="13"/>
                          <a:pt x="115" y="9"/>
                          <a:pt x="111" y="4"/>
                        </a:cubicBezTo>
                        <a:cubicBezTo>
                          <a:pt x="109" y="2"/>
                          <a:pt x="107" y="0"/>
                          <a:pt x="103" y="0"/>
                        </a:cubicBezTo>
                        <a:cubicBezTo>
                          <a:pt x="102" y="0"/>
                          <a:pt x="101" y="0"/>
                          <a:pt x="101" y="1"/>
                        </a:cubicBezTo>
                        <a:cubicBezTo>
                          <a:pt x="99" y="1"/>
                          <a:pt x="98" y="2"/>
                          <a:pt x="97" y="3"/>
                        </a:cubicBezTo>
                        <a:cubicBezTo>
                          <a:pt x="77" y="18"/>
                          <a:pt x="57" y="34"/>
                          <a:pt x="37" y="49"/>
                        </a:cubicBezTo>
                        <a:close/>
                        <a:moveTo>
                          <a:pt x="54" y="42"/>
                        </a:moveTo>
                        <a:cubicBezTo>
                          <a:pt x="68" y="31"/>
                          <a:pt x="83" y="20"/>
                          <a:pt x="97" y="9"/>
                        </a:cubicBezTo>
                        <a:cubicBezTo>
                          <a:pt x="104" y="10"/>
                          <a:pt x="107" y="12"/>
                          <a:pt x="107" y="19"/>
                        </a:cubicBezTo>
                        <a:cubicBezTo>
                          <a:pt x="107" y="21"/>
                          <a:pt x="109" y="25"/>
                          <a:pt x="111" y="24"/>
                        </a:cubicBezTo>
                        <a:cubicBezTo>
                          <a:pt x="93" y="37"/>
                          <a:pt x="63" y="60"/>
                          <a:pt x="49" y="70"/>
                        </a:cubicBezTo>
                        <a:cubicBezTo>
                          <a:pt x="46" y="64"/>
                          <a:pt x="43" y="59"/>
                          <a:pt x="39" y="53"/>
                        </a:cubicBezTo>
                        <a:cubicBezTo>
                          <a:pt x="40" y="53"/>
                          <a:pt x="52" y="44"/>
                          <a:pt x="52" y="44"/>
                        </a:cubicBezTo>
                        <a:cubicBezTo>
                          <a:pt x="52" y="44"/>
                          <a:pt x="59" y="54"/>
                          <a:pt x="63" y="60"/>
                        </a:cubicBezTo>
                        <a:cubicBezTo>
                          <a:pt x="66" y="56"/>
                          <a:pt x="59" y="47"/>
                          <a:pt x="54" y="42"/>
                        </a:cubicBezTo>
                        <a:close/>
                        <a:moveTo>
                          <a:pt x="105" y="5"/>
                        </a:moveTo>
                        <a:cubicBezTo>
                          <a:pt x="110" y="9"/>
                          <a:pt x="114" y="14"/>
                          <a:pt x="116" y="20"/>
                        </a:cubicBezTo>
                        <a:cubicBezTo>
                          <a:pt x="115" y="21"/>
                          <a:pt x="113" y="23"/>
                          <a:pt x="111" y="24"/>
                        </a:cubicBezTo>
                        <a:cubicBezTo>
                          <a:pt x="112" y="23"/>
                          <a:pt x="111" y="22"/>
                          <a:pt x="111" y="21"/>
                        </a:cubicBezTo>
                        <a:cubicBezTo>
                          <a:pt x="108" y="15"/>
                          <a:pt x="105" y="10"/>
                          <a:pt x="100" y="6"/>
                        </a:cubicBezTo>
                        <a:cubicBezTo>
                          <a:pt x="101" y="5"/>
                          <a:pt x="102" y="4"/>
                          <a:pt x="103" y="4"/>
                        </a:cubicBezTo>
                        <a:cubicBezTo>
                          <a:pt x="104" y="4"/>
                          <a:pt x="105" y="5"/>
                          <a:pt x="105" y="5"/>
                        </a:cubicBezTo>
                        <a:close/>
                        <a:moveTo>
                          <a:pt x="36" y="55"/>
                        </a:moveTo>
                        <a:cubicBezTo>
                          <a:pt x="39" y="60"/>
                          <a:pt x="42" y="64"/>
                          <a:pt x="45" y="69"/>
                        </a:cubicBezTo>
                        <a:cubicBezTo>
                          <a:pt x="46" y="70"/>
                          <a:pt x="47" y="71"/>
                          <a:pt x="48" y="71"/>
                        </a:cubicBezTo>
                        <a:cubicBezTo>
                          <a:pt x="45" y="73"/>
                          <a:pt x="42" y="75"/>
                          <a:pt x="41" y="76"/>
                        </a:cubicBezTo>
                        <a:cubicBezTo>
                          <a:pt x="41" y="76"/>
                          <a:pt x="39" y="77"/>
                          <a:pt x="38" y="78"/>
                        </a:cubicBezTo>
                        <a:cubicBezTo>
                          <a:pt x="36" y="74"/>
                          <a:pt x="32" y="65"/>
                          <a:pt x="28" y="61"/>
                        </a:cubicBezTo>
                        <a:cubicBezTo>
                          <a:pt x="31" y="59"/>
                          <a:pt x="33" y="57"/>
                          <a:pt x="36" y="55"/>
                        </a:cubicBezTo>
                        <a:close/>
                        <a:moveTo>
                          <a:pt x="35" y="79"/>
                        </a:moveTo>
                        <a:cubicBezTo>
                          <a:pt x="25" y="84"/>
                          <a:pt x="7" y="93"/>
                          <a:pt x="6" y="91"/>
                        </a:cubicBezTo>
                        <a:cubicBezTo>
                          <a:pt x="5" y="90"/>
                          <a:pt x="4" y="87"/>
                          <a:pt x="5" y="86"/>
                        </a:cubicBezTo>
                        <a:cubicBezTo>
                          <a:pt x="11" y="79"/>
                          <a:pt x="17" y="71"/>
                          <a:pt x="23" y="64"/>
                        </a:cubicBezTo>
                        <a:cubicBezTo>
                          <a:pt x="29" y="68"/>
                          <a:pt x="32" y="76"/>
                          <a:pt x="35" y="7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9" name="Freeform 116"/>
                  <p:cNvSpPr/>
                  <p:nvPr/>
                </p:nvSpPr>
                <p:spPr bwMode="auto">
                  <a:xfrm>
                    <a:off x="3608388" y="2468563"/>
                    <a:ext cx="708025" cy="128588"/>
                  </a:xfrm>
                  <a:custGeom>
                    <a:avLst/>
                    <a:gdLst>
                      <a:gd name="T0" fmla="*/ 158 w 167"/>
                      <a:gd name="T1" fmla="*/ 3 h 30"/>
                      <a:gd name="T2" fmla="*/ 149 w 167"/>
                      <a:gd name="T3" fmla="*/ 3 h 30"/>
                      <a:gd name="T4" fmla="*/ 136 w 167"/>
                      <a:gd name="T5" fmla="*/ 9 h 30"/>
                      <a:gd name="T6" fmla="*/ 134 w 167"/>
                      <a:gd name="T7" fmla="*/ 4 h 30"/>
                      <a:gd name="T8" fmla="*/ 132 w 167"/>
                      <a:gd name="T9" fmla="*/ 2 h 30"/>
                      <a:gd name="T10" fmla="*/ 127 w 167"/>
                      <a:gd name="T11" fmla="*/ 0 h 30"/>
                      <a:gd name="T12" fmla="*/ 114 w 167"/>
                      <a:gd name="T13" fmla="*/ 3 h 30"/>
                      <a:gd name="T14" fmla="*/ 104 w 167"/>
                      <a:gd name="T15" fmla="*/ 11 h 30"/>
                      <a:gd name="T16" fmla="*/ 101 w 167"/>
                      <a:gd name="T17" fmla="*/ 8 h 30"/>
                      <a:gd name="T18" fmla="*/ 86 w 167"/>
                      <a:gd name="T19" fmla="*/ 6 h 30"/>
                      <a:gd name="T20" fmla="*/ 76 w 167"/>
                      <a:gd name="T21" fmla="*/ 13 h 30"/>
                      <a:gd name="T22" fmla="*/ 73 w 167"/>
                      <a:gd name="T23" fmla="*/ 14 h 30"/>
                      <a:gd name="T24" fmla="*/ 69 w 167"/>
                      <a:gd name="T25" fmla="*/ 8 h 30"/>
                      <a:gd name="T26" fmla="*/ 60 w 167"/>
                      <a:gd name="T27" fmla="*/ 5 h 30"/>
                      <a:gd name="T28" fmla="*/ 52 w 167"/>
                      <a:gd name="T29" fmla="*/ 7 h 30"/>
                      <a:gd name="T30" fmla="*/ 39 w 167"/>
                      <a:gd name="T31" fmla="*/ 20 h 30"/>
                      <a:gd name="T32" fmla="*/ 35 w 167"/>
                      <a:gd name="T33" fmla="*/ 13 h 30"/>
                      <a:gd name="T34" fmla="*/ 31 w 167"/>
                      <a:gd name="T35" fmla="*/ 9 h 30"/>
                      <a:gd name="T36" fmla="*/ 24 w 167"/>
                      <a:gd name="T37" fmla="*/ 7 h 30"/>
                      <a:gd name="T38" fmla="*/ 14 w 167"/>
                      <a:gd name="T39" fmla="*/ 9 h 30"/>
                      <a:gd name="T40" fmla="*/ 5 w 167"/>
                      <a:gd name="T41" fmla="*/ 14 h 30"/>
                      <a:gd name="T42" fmla="*/ 1 w 167"/>
                      <a:gd name="T43" fmla="*/ 26 h 30"/>
                      <a:gd name="T44" fmla="*/ 5 w 167"/>
                      <a:gd name="T45" fmla="*/ 24 h 30"/>
                      <a:gd name="T46" fmla="*/ 8 w 167"/>
                      <a:gd name="T47" fmla="*/ 18 h 30"/>
                      <a:gd name="T48" fmla="*/ 15 w 167"/>
                      <a:gd name="T49" fmla="*/ 14 h 30"/>
                      <a:gd name="T50" fmla="*/ 22 w 167"/>
                      <a:gd name="T51" fmla="*/ 12 h 30"/>
                      <a:gd name="T52" fmla="*/ 28 w 167"/>
                      <a:gd name="T53" fmla="*/ 14 h 30"/>
                      <a:gd name="T54" fmla="*/ 34 w 167"/>
                      <a:gd name="T55" fmla="*/ 21 h 30"/>
                      <a:gd name="T56" fmla="*/ 36 w 167"/>
                      <a:gd name="T57" fmla="*/ 28 h 30"/>
                      <a:gd name="T58" fmla="*/ 41 w 167"/>
                      <a:gd name="T59" fmla="*/ 27 h 30"/>
                      <a:gd name="T60" fmla="*/ 45 w 167"/>
                      <a:gd name="T61" fmla="*/ 19 h 30"/>
                      <a:gd name="T62" fmla="*/ 57 w 167"/>
                      <a:gd name="T63" fmla="*/ 10 h 30"/>
                      <a:gd name="T64" fmla="*/ 64 w 167"/>
                      <a:gd name="T65" fmla="*/ 10 h 30"/>
                      <a:gd name="T66" fmla="*/ 67 w 167"/>
                      <a:gd name="T67" fmla="*/ 13 h 30"/>
                      <a:gd name="T68" fmla="*/ 73 w 167"/>
                      <a:gd name="T69" fmla="*/ 25 h 30"/>
                      <a:gd name="T70" fmla="*/ 80 w 167"/>
                      <a:gd name="T71" fmla="*/ 16 h 30"/>
                      <a:gd name="T72" fmla="*/ 85 w 167"/>
                      <a:gd name="T73" fmla="*/ 12 h 30"/>
                      <a:gd name="T74" fmla="*/ 94 w 167"/>
                      <a:gd name="T75" fmla="*/ 9 h 30"/>
                      <a:gd name="T76" fmla="*/ 97 w 167"/>
                      <a:gd name="T77" fmla="*/ 10 h 30"/>
                      <a:gd name="T78" fmla="*/ 99 w 167"/>
                      <a:gd name="T79" fmla="*/ 17 h 30"/>
                      <a:gd name="T80" fmla="*/ 100 w 167"/>
                      <a:gd name="T81" fmla="*/ 21 h 30"/>
                      <a:gd name="T82" fmla="*/ 104 w 167"/>
                      <a:gd name="T83" fmla="*/ 19 h 30"/>
                      <a:gd name="T84" fmla="*/ 107 w 167"/>
                      <a:gd name="T85" fmla="*/ 15 h 30"/>
                      <a:gd name="T86" fmla="*/ 115 w 167"/>
                      <a:gd name="T87" fmla="*/ 8 h 30"/>
                      <a:gd name="T88" fmla="*/ 127 w 167"/>
                      <a:gd name="T89" fmla="*/ 5 h 30"/>
                      <a:gd name="T90" fmla="*/ 130 w 167"/>
                      <a:gd name="T91" fmla="*/ 6 h 30"/>
                      <a:gd name="T92" fmla="*/ 130 w 167"/>
                      <a:gd name="T93" fmla="*/ 12 h 30"/>
                      <a:gd name="T94" fmla="*/ 129 w 167"/>
                      <a:gd name="T95" fmla="*/ 15 h 30"/>
                      <a:gd name="T96" fmla="*/ 134 w 167"/>
                      <a:gd name="T97" fmla="*/ 18 h 30"/>
                      <a:gd name="T98" fmla="*/ 135 w 167"/>
                      <a:gd name="T99" fmla="*/ 17 h 30"/>
                      <a:gd name="T100" fmla="*/ 138 w 167"/>
                      <a:gd name="T101" fmla="*/ 14 h 30"/>
                      <a:gd name="T102" fmla="*/ 149 w 167"/>
                      <a:gd name="T103" fmla="*/ 8 h 30"/>
                      <a:gd name="T104" fmla="*/ 157 w 167"/>
                      <a:gd name="T105" fmla="*/ 7 h 30"/>
                      <a:gd name="T106" fmla="*/ 161 w 167"/>
                      <a:gd name="T107" fmla="*/ 11 h 30"/>
                      <a:gd name="T108" fmla="*/ 167 w 167"/>
                      <a:gd name="T109" fmla="*/ 1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67" h="30">
                        <a:moveTo>
                          <a:pt x="166" y="7"/>
                        </a:moveTo>
                        <a:cubicBezTo>
                          <a:pt x="165" y="6"/>
                          <a:pt x="164" y="5"/>
                          <a:pt x="162" y="4"/>
                        </a:cubicBezTo>
                        <a:cubicBezTo>
                          <a:pt x="161" y="4"/>
                          <a:pt x="159" y="3"/>
                          <a:pt x="158" y="3"/>
                        </a:cubicBezTo>
                        <a:cubicBezTo>
                          <a:pt x="157" y="2"/>
                          <a:pt x="156" y="2"/>
                          <a:pt x="155" y="2"/>
                        </a:cubicBezTo>
                        <a:cubicBezTo>
                          <a:pt x="155" y="2"/>
                          <a:pt x="154" y="2"/>
                          <a:pt x="153" y="2"/>
                        </a:cubicBezTo>
                        <a:cubicBezTo>
                          <a:pt x="152" y="3"/>
                          <a:pt x="150" y="3"/>
                          <a:pt x="149" y="3"/>
                        </a:cubicBezTo>
                        <a:cubicBezTo>
                          <a:pt x="147" y="3"/>
                          <a:pt x="146" y="4"/>
                          <a:pt x="145" y="4"/>
                        </a:cubicBezTo>
                        <a:cubicBezTo>
                          <a:pt x="142" y="5"/>
                          <a:pt x="139" y="6"/>
                          <a:pt x="137" y="8"/>
                        </a:cubicBezTo>
                        <a:cubicBezTo>
                          <a:pt x="137" y="8"/>
                          <a:pt x="136" y="8"/>
                          <a:pt x="136" y="9"/>
                        </a:cubicBezTo>
                        <a:cubicBezTo>
                          <a:pt x="136" y="8"/>
                          <a:pt x="136" y="8"/>
                          <a:pt x="136" y="8"/>
                        </a:cubicBezTo>
                        <a:cubicBezTo>
                          <a:pt x="135" y="7"/>
                          <a:pt x="135" y="6"/>
                          <a:pt x="135" y="6"/>
                        </a:cubicBezTo>
                        <a:cubicBezTo>
                          <a:pt x="135" y="5"/>
                          <a:pt x="135" y="4"/>
                          <a:pt x="134" y="4"/>
                        </a:cubicBezTo>
                        <a:cubicBezTo>
                          <a:pt x="134" y="3"/>
                          <a:pt x="134" y="3"/>
                          <a:pt x="133" y="3"/>
                        </a:cubicBezTo>
                        <a:cubicBezTo>
                          <a:pt x="133" y="2"/>
                          <a:pt x="133" y="2"/>
                          <a:pt x="133" y="2"/>
                        </a:cubicBezTo>
                        <a:cubicBezTo>
                          <a:pt x="133" y="2"/>
                          <a:pt x="132" y="2"/>
                          <a:pt x="132" y="2"/>
                        </a:cubicBezTo>
                        <a:cubicBezTo>
                          <a:pt x="131" y="1"/>
                          <a:pt x="130" y="1"/>
                          <a:pt x="130" y="1"/>
                        </a:cubicBezTo>
                        <a:cubicBezTo>
                          <a:pt x="129" y="1"/>
                          <a:pt x="128" y="0"/>
                          <a:pt x="127" y="0"/>
                        </a:cubicBezTo>
                        <a:cubicBezTo>
                          <a:pt x="127" y="0"/>
                          <a:pt x="127" y="0"/>
                          <a:pt x="127" y="0"/>
                        </a:cubicBezTo>
                        <a:cubicBezTo>
                          <a:pt x="125" y="0"/>
                          <a:pt x="124" y="1"/>
                          <a:pt x="123" y="1"/>
                        </a:cubicBezTo>
                        <a:cubicBezTo>
                          <a:pt x="121" y="1"/>
                          <a:pt x="120" y="1"/>
                          <a:pt x="119" y="2"/>
                        </a:cubicBezTo>
                        <a:cubicBezTo>
                          <a:pt x="117" y="2"/>
                          <a:pt x="116" y="3"/>
                          <a:pt x="114" y="3"/>
                        </a:cubicBezTo>
                        <a:cubicBezTo>
                          <a:pt x="113" y="4"/>
                          <a:pt x="112" y="5"/>
                          <a:pt x="111" y="5"/>
                        </a:cubicBezTo>
                        <a:cubicBezTo>
                          <a:pt x="109" y="6"/>
                          <a:pt x="108" y="7"/>
                          <a:pt x="107" y="8"/>
                        </a:cubicBezTo>
                        <a:cubicBezTo>
                          <a:pt x="106" y="9"/>
                          <a:pt x="105" y="10"/>
                          <a:pt x="104" y="11"/>
                        </a:cubicBezTo>
                        <a:cubicBezTo>
                          <a:pt x="104" y="11"/>
                          <a:pt x="103" y="11"/>
                          <a:pt x="103" y="12"/>
                        </a:cubicBezTo>
                        <a:cubicBezTo>
                          <a:pt x="103" y="11"/>
                          <a:pt x="103" y="11"/>
                          <a:pt x="102" y="10"/>
                        </a:cubicBezTo>
                        <a:cubicBezTo>
                          <a:pt x="102" y="9"/>
                          <a:pt x="102" y="9"/>
                          <a:pt x="101" y="8"/>
                        </a:cubicBezTo>
                        <a:cubicBezTo>
                          <a:pt x="101" y="7"/>
                          <a:pt x="100" y="7"/>
                          <a:pt x="99" y="6"/>
                        </a:cubicBezTo>
                        <a:cubicBezTo>
                          <a:pt x="98" y="5"/>
                          <a:pt x="96" y="5"/>
                          <a:pt x="94" y="4"/>
                        </a:cubicBezTo>
                        <a:cubicBezTo>
                          <a:pt x="91" y="4"/>
                          <a:pt x="89" y="5"/>
                          <a:pt x="86" y="6"/>
                        </a:cubicBezTo>
                        <a:cubicBezTo>
                          <a:pt x="85" y="7"/>
                          <a:pt x="83" y="7"/>
                          <a:pt x="82" y="8"/>
                        </a:cubicBezTo>
                        <a:cubicBezTo>
                          <a:pt x="80" y="9"/>
                          <a:pt x="79" y="10"/>
                          <a:pt x="78" y="11"/>
                        </a:cubicBezTo>
                        <a:cubicBezTo>
                          <a:pt x="77" y="11"/>
                          <a:pt x="76" y="12"/>
                          <a:pt x="76" y="13"/>
                        </a:cubicBezTo>
                        <a:cubicBezTo>
                          <a:pt x="75" y="14"/>
                          <a:pt x="74" y="14"/>
                          <a:pt x="74" y="15"/>
                        </a:cubicBezTo>
                        <a:cubicBezTo>
                          <a:pt x="73" y="15"/>
                          <a:pt x="73" y="16"/>
                          <a:pt x="73" y="16"/>
                        </a:cubicBezTo>
                        <a:cubicBezTo>
                          <a:pt x="73" y="15"/>
                          <a:pt x="73" y="15"/>
                          <a:pt x="73" y="14"/>
                        </a:cubicBezTo>
                        <a:cubicBezTo>
                          <a:pt x="72" y="13"/>
                          <a:pt x="72" y="13"/>
                          <a:pt x="72" y="12"/>
                        </a:cubicBezTo>
                        <a:cubicBezTo>
                          <a:pt x="71" y="11"/>
                          <a:pt x="71" y="10"/>
                          <a:pt x="70" y="9"/>
                        </a:cubicBezTo>
                        <a:cubicBezTo>
                          <a:pt x="70" y="9"/>
                          <a:pt x="70" y="8"/>
                          <a:pt x="69" y="8"/>
                        </a:cubicBezTo>
                        <a:cubicBezTo>
                          <a:pt x="69" y="8"/>
                          <a:pt x="68" y="7"/>
                          <a:pt x="68" y="7"/>
                        </a:cubicBezTo>
                        <a:cubicBezTo>
                          <a:pt x="67" y="6"/>
                          <a:pt x="66" y="6"/>
                          <a:pt x="65" y="5"/>
                        </a:cubicBezTo>
                        <a:cubicBezTo>
                          <a:pt x="63" y="5"/>
                          <a:pt x="62" y="5"/>
                          <a:pt x="60" y="5"/>
                        </a:cubicBezTo>
                        <a:cubicBezTo>
                          <a:pt x="59" y="5"/>
                          <a:pt x="57" y="5"/>
                          <a:pt x="56" y="6"/>
                        </a:cubicBezTo>
                        <a:cubicBezTo>
                          <a:pt x="55" y="6"/>
                          <a:pt x="54" y="6"/>
                          <a:pt x="54" y="6"/>
                        </a:cubicBezTo>
                        <a:cubicBezTo>
                          <a:pt x="53" y="6"/>
                          <a:pt x="52" y="7"/>
                          <a:pt x="52" y="7"/>
                        </a:cubicBezTo>
                        <a:cubicBezTo>
                          <a:pt x="50" y="8"/>
                          <a:pt x="49" y="9"/>
                          <a:pt x="48" y="10"/>
                        </a:cubicBezTo>
                        <a:cubicBezTo>
                          <a:pt x="45" y="12"/>
                          <a:pt x="43" y="14"/>
                          <a:pt x="41" y="17"/>
                        </a:cubicBezTo>
                        <a:cubicBezTo>
                          <a:pt x="40" y="18"/>
                          <a:pt x="40" y="19"/>
                          <a:pt x="39" y="20"/>
                        </a:cubicBezTo>
                        <a:cubicBezTo>
                          <a:pt x="39" y="20"/>
                          <a:pt x="39" y="19"/>
                          <a:pt x="39" y="19"/>
                        </a:cubicBezTo>
                        <a:cubicBezTo>
                          <a:pt x="38" y="18"/>
                          <a:pt x="37" y="16"/>
                          <a:pt x="37" y="15"/>
                        </a:cubicBezTo>
                        <a:cubicBezTo>
                          <a:pt x="36" y="14"/>
                          <a:pt x="36" y="14"/>
                          <a:pt x="35" y="13"/>
                        </a:cubicBezTo>
                        <a:cubicBezTo>
                          <a:pt x="35" y="13"/>
                          <a:pt x="34" y="12"/>
                          <a:pt x="34" y="12"/>
                        </a:cubicBezTo>
                        <a:cubicBezTo>
                          <a:pt x="33" y="11"/>
                          <a:pt x="33" y="11"/>
                          <a:pt x="33" y="11"/>
                        </a:cubicBezTo>
                        <a:cubicBezTo>
                          <a:pt x="32" y="10"/>
                          <a:pt x="32" y="10"/>
                          <a:pt x="31" y="9"/>
                        </a:cubicBezTo>
                        <a:cubicBezTo>
                          <a:pt x="30" y="9"/>
                          <a:pt x="29" y="8"/>
                          <a:pt x="28" y="8"/>
                        </a:cubicBezTo>
                        <a:cubicBezTo>
                          <a:pt x="28" y="8"/>
                          <a:pt x="27" y="7"/>
                          <a:pt x="27" y="7"/>
                        </a:cubicBezTo>
                        <a:cubicBezTo>
                          <a:pt x="26" y="7"/>
                          <a:pt x="25" y="7"/>
                          <a:pt x="24" y="7"/>
                        </a:cubicBezTo>
                        <a:cubicBezTo>
                          <a:pt x="24" y="7"/>
                          <a:pt x="23" y="7"/>
                          <a:pt x="22" y="7"/>
                        </a:cubicBezTo>
                        <a:cubicBezTo>
                          <a:pt x="21" y="7"/>
                          <a:pt x="19" y="7"/>
                          <a:pt x="18" y="7"/>
                        </a:cubicBezTo>
                        <a:cubicBezTo>
                          <a:pt x="16" y="8"/>
                          <a:pt x="15" y="8"/>
                          <a:pt x="14" y="9"/>
                        </a:cubicBezTo>
                        <a:cubicBezTo>
                          <a:pt x="12" y="9"/>
                          <a:pt x="10" y="10"/>
                          <a:pt x="8" y="11"/>
                        </a:cubicBezTo>
                        <a:cubicBezTo>
                          <a:pt x="8" y="12"/>
                          <a:pt x="8" y="12"/>
                          <a:pt x="7" y="13"/>
                        </a:cubicBezTo>
                        <a:cubicBezTo>
                          <a:pt x="6" y="13"/>
                          <a:pt x="6" y="14"/>
                          <a:pt x="5" y="14"/>
                        </a:cubicBezTo>
                        <a:cubicBezTo>
                          <a:pt x="5" y="15"/>
                          <a:pt x="4" y="16"/>
                          <a:pt x="4" y="16"/>
                        </a:cubicBezTo>
                        <a:cubicBezTo>
                          <a:pt x="3" y="18"/>
                          <a:pt x="2" y="19"/>
                          <a:pt x="2" y="21"/>
                        </a:cubicBezTo>
                        <a:cubicBezTo>
                          <a:pt x="1" y="23"/>
                          <a:pt x="1" y="24"/>
                          <a:pt x="1" y="26"/>
                        </a:cubicBezTo>
                        <a:cubicBezTo>
                          <a:pt x="0" y="27"/>
                          <a:pt x="1" y="28"/>
                          <a:pt x="2" y="28"/>
                        </a:cubicBezTo>
                        <a:cubicBezTo>
                          <a:pt x="3" y="29"/>
                          <a:pt x="4" y="28"/>
                          <a:pt x="5" y="27"/>
                        </a:cubicBezTo>
                        <a:cubicBezTo>
                          <a:pt x="5" y="26"/>
                          <a:pt x="5" y="25"/>
                          <a:pt x="5" y="24"/>
                        </a:cubicBezTo>
                        <a:cubicBezTo>
                          <a:pt x="5" y="24"/>
                          <a:pt x="6" y="23"/>
                          <a:pt x="6" y="22"/>
                        </a:cubicBezTo>
                        <a:cubicBezTo>
                          <a:pt x="6" y="22"/>
                          <a:pt x="7" y="21"/>
                          <a:pt x="7" y="20"/>
                        </a:cubicBezTo>
                        <a:cubicBezTo>
                          <a:pt x="7" y="19"/>
                          <a:pt x="8" y="19"/>
                          <a:pt x="8" y="18"/>
                        </a:cubicBezTo>
                        <a:cubicBezTo>
                          <a:pt x="9" y="18"/>
                          <a:pt x="9" y="18"/>
                          <a:pt x="9" y="17"/>
                        </a:cubicBezTo>
                        <a:cubicBezTo>
                          <a:pt x="10" y="17"/>
                          <a:pt x="10" y="16"/>
                          <a:pt x="11" y="15"/>
                        </a:cubicBezTo>
                        <a:cubicBezTo>
                          <a:pt x="12" y="15"/>
                          <a:pt x="13" y="14"/>
                          <a:pt x="15" y="14"/>
                        </a:cubicBezTo>
                        <a:cubicBezTo>
                          <a:pt x="16" y="13"/>
                          <a:pt x="16" y="13"/>
                          <a:pt x="17" y="13"/>
                        </a:cubicBezTo>
                        <a:cubicBezTo>
                          <a:pt x="18" y="12"/>
                          <a:pt x="19" y="12"/>
                          <a:pt x="20" y="12"/>
                        </a:cubicBezTo>
                        <a:cubicBezTo>
                          <a:pt x="21" y="12"/>
                          <a:pt x="21" y="12"/>
                          <a:pt x="22" y="12"/>
                        </a:cubicBezTo>
                        <a:cubicBezTo>
                          <a:pt x="23" y="12"/>
                          <a:pt x="24" y="12"/>
                          <a:pt x="25" y="12"/>
                        </a:cubicBezTo>
                        <a:cubicBezTo>
                          <a:pt x="25" y="12"/>
                          <a:pt x="26" y="12"/>
                          <a:pt x="27" y="13"/>
                        </a:cubicBezTo>
                        <a:cubicBezTo>
                          <a:pt x="27" y="13"/>
                          <a:pt x="28" y="13"/>
                          <a:pt x="28" y="14"/>
                        </a:cubicBezTo>
                        <a:cubicBezTo>
                          <a:pt x="30" y="15"/>
                          <a:pt x="31" y="16"/>
                          <a:pt x="32" y="17"/>
                        </a:cubicBezTo>
                        <a:cubicBezTo>
                          <a:pt x="32" y="17"/>
                          <a:pt x="32" y="18"/>
                          <a:pt x="33" y="19"/>
                        </a:cubicBezTo>
                        <a:cubicBezTo>
                          <a:pt x="33" y="19"/>
                          <a:pt x="33" y="20"/>
                          <a:pt x="34" y="21"/>
                        </a:cubicBezTo>
                        <a:cubicBezTo>
                          <a:pt x="34" y="22"/>
                          <a:pt x="35" y="23"/>
                          <a:pt x="35" y="25"/>
                        </a:cubicBezTo>
                        <a:cubicBezTo>
                          <a:pt x="35" y="25"/>
                          <a:pt x="35" y="26"/>
                          <a:pt x="36" y="27"/>
                        </a:cubicBezTo>
                        <a:cubicBezTo>
                          <a:pt x="36" y="27"/>
                          <a:pt x="36" y="27"/>
                          <a:pt x="36" y="28"/>
                        </a:cubicBezTo>
                        <a:cubicBezTo>
                          <a:pt x="36" y="29"/>
                          <a:pt x="36" y="29"/>
                          <a:pt x="37" y="30"/>
                        </a:cubicBezTo>
                        <a:cubicBezTo>
                          <a:pt x="38" y="30"/>
                          <a:pt x="40" y="30"/>
                          <a:pt x="40" y="29"/>
                        </a:cubicBezTo>
                        <a:cubicBezTo>
                          <a:pt x="41" y="29"/>
                          <a:pt x="41" y="28"/>
                          <a:pt x="41" y="27"/>
                        </a:cubicBezTo>
                        <a:cubicBezTo>
                          <a:pt x="42" y="26"/>
                          <a:pt x="42" y="26"/>
                          <a:pt x="42" y="25"/>
                        </a:cubicBezTo>
                        <a:cubicBezTo>
                          <a:pt x="43" y="24"/>
                          <a:pt x="43" y="23"/>
                          <a:pt x="44" y="22"/>
                        </a:cubicBezTo>
                        <a:cubicBezTo>
                          <a:pt x="44" y="21"/>
                          <a:pt x="45" y="20"/>
                          <a:pt x="45" y="19"/>
                        </a:cubicBezTo>
                        <a:cubicBezTo>
                          <a:pt x="47" y="17"/>
                          <a:pt x="49" y="15"/>
                          <a:pt x="51" y="14"/>
                        </a:cubicBezTo>
                        <a:cubicBezTo>
                          <a:pt x="52" y="13"/>
                          <a:pt x="54" y="12"/>
                          <a:pt x="55" y="11"/>
                        </a:cubicBezTo>
                        <a:cubicBezTo>
                          <a:pt x="56" y="11"/>
                          <a:pt x="56" y="11"/>
                          <a:pt x="57" y="10"/>
                        </a:cubicBezTo>
                        <a:cubicBezTo>
                          <a:pt x="58" y="10"/>
                          <a:pt x="58" y="10"/>
                          <a:pt x="59" y="10"/>
                        </a:cubicBezTo>
                        <a:cubicBezTo>
                          <a:pt x="60" y="10"/>
                          <a:pt x="62" y="10"/>
                          <a:pt x="63" y="10"/>
                        </a:cubicBezTo>
                        <a:cubicBezTo>
                          <a:pt x="63" y="10"/>
                          <a:pt x="64" y="10"/>
                          <a:pt x="64" y="10"/>
                        </a:cubicBezTo>
                        <a:cubicBezTo>
                          <a:pt x="65" y="10"/>
                          <a:pt x="65" y="11"/>
                          <a:pt x="65" y="11"/>
                        </a:cubicBezTo>
                        <a:cubicBezTo>
                          <a:pt x="65" y="11"/>
                          <a:pt x="66" y="11"/>
                          <a:pt x="66" y="12"/>
                        </a:cubicBezTo>
                        <a:cubicBezTo>
                          <a:pt x="66" y="12"/>
                          <a:pt x="67" y="13"/>
                          <a:pt x="67" y="13"/>
                        </a:cubicBezTo>
                        <a:cubicBezTo>
                          <a:pt x="68" y="16"/>
                          <a:pt x="68" y="18"/>
                          <a:pt x="68" y="20"/>
                        </a:cubicBezTo>
                        <a:cubicBezTo>
                          <a:pt x="69" y="22"/>
                          <a:pt x="69" y="23"/>
                          <a:pt x="69" y="24"/>
                        </a:cubicBezTo>
                        <a:cubicBezTo>
                          <a:pt x="70" y="25"/>
                          <a:pt x="72" y="26"/>
                          <a:pt x="73" y="25"/>
                        </a:cubicBezTo>
                        <a:cubicBezTo>
                          <a:pt x="74" y="24"/>
                          <a:pt x="74" y="23"/>
                          <a:pt x="75" y="23"/>
                        </a:cubicBezTo>
                        <a:cubicBezTo>
                          <a:pt x="75" y="21"/>
                          <a:pt x="76" y="20"/>
                          <a:pt x="77" y="18"/>
                        </a:cubicBezTo>
                        <a:cubicBezTo>
                          <a:pt x="78" y="17"/>
                          <a:pt x="79" y="16"/>
                          <a:pt x="80" y="16"/>
                        </a:cubicBezTo>
                        <a:cubicBezTo>
                          <a:pt x="80" y="15"/>
                          <a:pt x="81" y="15"/>
                          <a:pt x="81" y="14"/>
                        </a:cubicBezTo>
                        <a:cubicBezTo>
                          <a:pt x="82" y="14"/>
                          <a:pt x="82" y="14"/>
                          <a:pt x="82" y="13"/>
                        </a:cubicBezTo>
                        <a:cubicBezTo>
                          <a:pt x="83" y="13"/>
                          <a:pt x="84" y="12"/>
                          <a:pt x="85" y="12"/>
                        </a:cubicBezTo>
                        <a:cubicBezTo>
                          <a:pt x="86" y="11"/>
                          <a:pt x="87" y="11"/>
                          <a:pt x="88" y="10"/>
                        </a:cubicBezTo>
                        <a:cubicBezTo>
                          <a:pt x="89" y="10"/>
                          <a:pt x="91" y="9"/>
                          <a:pt x="92" y="9"/>
                        </a:cubicBezTo>
                        <a:cubicBezTo>
                          <a:pt x="93" y="9"/>
                          <a:pt x="93" y="9"/>
                          <a:pt x="94" y="9"/>
                        </a:cubicBezTo>
                        <a:cubicBezTo>
                          <a:pt x="95" y="9"/>
                          <a:pt x="95" y="9"/>
                          <a:pt x="95" y="9"/>
                        </a:cubicBezTo>
                        <a:cubicBezTo>
                          <a:pt x="96" y="9"/>
                          <a:pt x="96" y="9"/>
                          <a:pt x="96" y="10"/>
                        </a:cubicBezTo>
                        <a:cubicBezTo>
                          <a:pt x="96" y="10"/>
                          <a:pt x="96" y="10"/>
                          <a:pt x="97" y="10"/>
                        </a:cubicBezTo>
                        <a:cubicBezTo>
                          <a:pt x="97" y="11"/>
                          <a:pt x="97" y="11"/>
                          <a:pt x="97" y="12"/>
                        </a:cubicBezTo>
                        <a:cubicBezTo>
                          <a:pt x="98" y="13"/>
                          <a:pt x="98" y="14"/>
                          <a:pt x="98" y="15"/>
                        </a:cubicBezTo>
                        <a:cubicBezTo>
                          <a:pt x="98" y="16"/>
                          <a:pt x="98" y="16"/>
                          <a:pt x="99" y="17"/>
                        </a:cubicBezTo>
                        <a:cubicBezTo>
                          <a:pt x="99" y="18"/>
                          <a:pt x="99" y="18"/>
                          <a:pt x="99" y="19"/>
                        </a:cubicBezTo>
                        <a:cubicBezTo>
                          <a:pt x="99" y="19"/>
                          <a:pt x="99" y="20"/>
                          <a:pt x="99" y="20"/>
                        </a:cubicBezTo>
                        <a:cubicBezTo>
                          <a:pt x="99" y="20"/>
                          <a:pt x="100" y="21"/>
                          <a:pt x="100" y="21"/>
                        </a:cubicBezTo>
                        <a:cubicBezTo>
                          <a:pt x="100" y="21"/>
                          <a:pt x="101" y="21"/>
                          <a:pt x="101" y="21"/>
                        </a:cubicBezTo>
                        <a:cubicBezTo>
                          <a:pt x="102" y="22"/>
                          <a:pt x="103" y="21"/>
                          <a:pt x="104" y="20"/>
                        </a:cubicBezTo>
                        <a:cubicBezTo>
                          <a:pt x="104" y="20"/>
                          <a:pt x="104" y="20"/>
                          <a:pt x="104" y="19"/>
                        </a:cubicBezTo>
                        <a:cubicBezTo>
                          <a:pt x="104" y="19"/>
                          <a:pt x="105" y="19"/>
                          <a:pt x="105" y="19"/>
                        </a:cubicBezTo>
                        <a:cubicBezTo>
                          <a:pt x="105" y="18"/>
                          <a:pt x="105" y="18"/>
                          <a:pt x="106" y="18"/>
                        </a:cubicBezTo>
                        <a:cubicBezTo>
                          <a:pt x="106" y="17"/>
                          <a:pt x="107" y="16"/>
                          <a:pt x="107" y="15"/>
                        </a:cubicBezTo>
                        <a:cubicBezTo>
                          <a:pt x="108" y="14"/>
                          <a:pt x="109" y="14"/>
                          <a:pt x="109" y="13"/>
                        </a:cubicBezTo>
                        <a:cubicBezTo>
                          <a:pt x="110" y="12"/>
                          <a:pt x="111" y="11"/>
                          <a:pt x="112" y="10"/>
                        </a:cubicBezTo>
                        <a:cubicBezTo>
                          <a:pt x="113" y="9"/>
                          <a:pt x="114" y="9"/>
                          <a:pt x="115" y="8"/>
                        </a:cubicBezTo>
                        <a:cubicBezTo>
                          <a:pt x="116" y="8"/>
                          <a:pt x="117" y="7"/>
                          <a:pt x="118" y="6"/>
                        </a:cubicBezTo>
                        <a:cubicBezTo>
                          <a:pt x="120" y="6"/>
                          <a:pt x="122" y="5"/>
                          <a:pt x="123" y="5"/>
                        </a:cubicBezTo>
                        <a:cubicBezTo>
                          <a:pt x="125" y="5"/>
                          <a:pt x="126" y="5"/>
                          <a:pt x="127" y="5"/>
                        </a:cubicBezTo>
                        <a:cubicBezTo>
                          <a:pt x="128" y="5"/>
                          <a:pt x="128" y="5"/>
                          <a:pt x="129" y="5"/>
                        </a:cubicBezTo>
                        <a:cubicBezTo>
                          <a:pt x="129" y="5"/>
                          <a:pt x="129" y="6"/>
                          <a:pt x="129" y="6"/>
                        </a:cubicBezTo>
                        <a:cubicBezTo>
                          <a:pt x="129" y="6"/>
                          <a:pt x="130" y="6"/>
                          <a:pt x="130" y="6"/>
                        </a:cubicBezTo>
                        <a:cubicBezTo>
                          <a:pt x="130" y="6"/>
                          <a:pt x="130" y="6"/>
                          <a:pt x="130" y="6"/>
                        </a:cubicBezTo>
                        <a:cubicBezTo>
                          <a:pt x="130" y="6"/>
                          <a:pt x="130" y="7"/>
                          <a:pt x="130" y="7"/>
                        </a:cubicBezTo>
                        <a:cubicBezTo>
                          <a:pt x="130" y="9"/>
                          <a:pt x="130" y="10"/>
                          <a:pt x="130" y="12"/>
                        </a:cubicBezTo>
                        <a:cubicBezTo>
                          <a:pt x="130" y="12"/>
                          <a:pt x="130" y="13"/>
                          <a:pt x="130" y="13"/>
                        </a:cubicBezTo>
                        <a:cubicBezTo>
                          <a:pt x="130" y="13"/>
                          <a:pt x="130" y="13"/>
                          <a:pt x="130" y="14"/>
                        </a:cubicBezTo>
                        <a:cubicBezTo>
                          <a:pt x="129" y="14"/>
                          <a:pt x="129" y="15"/>
                          <a:pt x="129" y="15"/>
                        </a:cubicBezTo>
                        <a:cubicBezTo>
                          <a:pt x="129" y="16"/>
                          <a:pt x="129" y="16"/>
                          <a:pt x="130" y="17"/>
                        </a:cubicBezTo>
                        <a:cubicBezTo>
                          <a:pt x="130" y="18"/>
                          <a:pt x="131" y="18"/>
                          <a:pt x="132" y="18"/>
                        </a:cubicBezTo>
                        <a:cubicBezTo>
                          <a:pt x="133" y="19"/>
                          <a:pt x="133" y="18"/>
                          <a:pt x="134" y="18"/>
                        </a:cubicBezTo>
                        <a:cubicBezTo>
                          <a:pt x="134" y="18"/>
                          <a:pt x="135" y="18"/>
                          <a:pt x="135" y="18"/>
                        </a:cubicBezTo>
                        <a:cubicBezTo>
                          <a:pt x="135" y="18"/>
                          <a:pt x="135" y="18"/>
                          <a:pt x="135" y="18"/>
                        </a:cubicBezTo>
                        <a:cubicBezTo>
                          <a:pt x="135" y="18"/>
                          <a:pt x="135" y="18"/>
                          <a:pt x="135" y="17"/>
                        </a:cubicBezTo>
                        <a:cubicBezTo>
                          <a:pt x="135" y="17"/>
                          <a:pt x="135" y="17"/>
                          <a:pt x="135" y="17"/>
                        </a:cubicBezTo>
                        <a:cubicBezTo>
                          <a:pt x="135" y="17"/>
                          <a:pt x="135" y="17"/>
                          <a:pt x="135" y="17"/>
                        </a:cubicBezTo>
                        <a:cubicBezTo>
                          <a:pt x="136" y="16"/>
                          <a:pt x="137" y="15"/>
                          <a:pt x="138" y="14"/>
                        </a:cubicBezTo>
                        <a:cubicBezTo>
                          <a:pt x="140" y="13"/>
                          <a:pt x="141" y="12"/>
                          <a:pt x="142" y="12"/>
                        </a:cubicBezTo>
                        <a:cubicBezTo>
                          <a:pt x="143" y="11"/>
                          <a:pt x="145" y="10"/>
                          <a:pt x="146" y="9"/>
                        </a:cubicBezTo>
                        <a:cubicBezTo>
                          <a:pt x="147" y="9"/>
                          <a:pt x="148" y="8"/>
                          <a:pt x="149" y="8"/>
                        </a:cubicBezTo>
                        <a:cubicBezTo>
                          <a:pt x="151" y="8"/>
                          <a:pt x="152" y="7"/>
                          <a:pt x="154" y="7"/>
                        </a:cubicBezTo>
                        <a:cubicBezTo>
                          <a:pt x="154" y="7"/>
                          <a:pt x="155" y="7"/>
                          <a:pt x="156" y="7"/>
                        </a:cubicBezTo>
                        <a:cubicBezTo>
                          <a:pt x="157" y="7"/>
                          <a:pt x="157" y="7"/>
                          <a:pt x="157" y="7"/>
                        </a:cubicBezTo>
                        <a:cubicBezTo>
                          <a:pt x="158" y="8"/>
                          <a:pt x="158" y="8"/>
                          <a:pt x="159" y="8"/>
                        </a:cubicBezTo>
                        <a:cubicBezTo>
                          <a:pt x="160" y="9"/>
                          <a:pt x="161" y="10"/>
                          <a:pt x="161" y="11"/>
                        </a:cubicBezTo>
                        <a:cubicBezTo>
                          <a:pt x="161" y="11"/>
                          <a:pt x="161" y="11"/>
                          <a:pt x="161" y="11"/>
                        </a:cubicBezTo>
                        <a:cubicBezTo>
                          <a:pt x="162" y="12"/>
                          <a:pt x="162" y="12"/>
                          <a:pt x="163" y="12"/>
                        </a:cubicBezTo>
                        <a:cubicBezTo>
                          <a:pt x="164" y="12"/>
                          <a:pt x="165" y="12"/>
                          <a:pt x="166" y="12"/>
                        </a:cubicBezTo>
                        <a:cubicBezTo>
                          <a:pt x="166" y="12"/>
                          <a:pt x="167" y="11"/>
                          <a:pt x="167" y="10"/>
                        </a:cubicBezTo>
                        <a:cubicBezTo>
                          <a:pt x="167" y="9"/>
                          <a:pt x="167" y="8"/>
                          <a:pt x="166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0" name="Freeform 117"/>
                  <p:cNvSpPr/>
                  <p:nvPr/>
                </p:nvSpPr>
                <p:spPr bwMode="auto">
                  <a:xfrm>
                    <a:off x="3438526" y="2319338"/>
                    <a:ext cx="4437063" cy="2197100"/>
                  </a:xfrm>
                  <a:custGeom>
                    <a:avLst/>
                    <a:gdLst>
                      <a:gd name="T0" fmla="*/ 103 w 1046"/>
                      <a:gd name="T1" fmla="*/ 505 h 516"/>
                      <a:gd name="T2" fmla="*/ 12 w 1046"/>
                      <a:gd name="T3" fmla="*/ 505 h 516"/>
                      <a:gd name="T4" fmla="*/ 12 w 1046"/>
                      <a:gd name="T5" fmla="*/ 11 h 516"/>
                      <a:gd name="T6" fmla="*/ 1046 w 1046"/>
                      <a:gd name="T7" fmla="*/ 11 h 516"/>
                      <a:gd name="T8" fmla="*/ 1044 w 1046"/>
                      <a:gd name="T9" fmla="*/ 0 h 516"/>
                      <a:gd name="T10" fmla="*/ 0 w 1046"/>
                      <a:gd name="T11" fmla="*/ 0 h 516"/>
                      <a:gd name="T12" fmla="*/ 0 w 1046"/>
                      <a:gd name="T13" fmla="*/ 516 h 516"/>
                      <a:gd name="T14" fmla="*/ 101 w 1046"/>
                      <a:gd name="T15" fmla="*/ 516 h 516"/>
                      <a:gd name="T16" fmla="*/ 103 w 1046"/>
                      <a:gd name="T17" fmla="*/ 505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46" h="516">
                        <a:moveTo>
                          <a:pt x="103" y="505"/>
                        </a:moveTo>
                        <a:cubicBezTo>
                          <a:pt x="12" y="505"/>
                          <a:pt x="12" y="505"/>
                          <a:pt x="12" y="505"/>
                        </a:cubicBezTo>
                        <a:cubicBezTo>
                          <a:pt x="12" y="11"/>
                          <a:pt x="12" y="11"/>
                          <a:pt x="12" y="11"/>
                        </a:cubicBezTo>
                        <a:cubicBezTo>
                          <a:pt x="1046" y="11"/>
                          <a:pt x="1046" y="11"/>
                          <a:pt x="1046" y="11"/>
                        </a:cubicBezTo>
                        <a:cubicBezTo>
                          <a:pt x="1044" y="7"/>
                          <a:pt x="1043" y="3"/>
                          <a:pt x="104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516"/>
                          <a:pt x="0" y="516"/>
                          <a:pt x="0" y="516"/>
                        </a:cubicBezTo>
                        <a:cubicBezTo>
                          <a:pt x="101" y="516"/>
                          <a:pt x="101" y="516"/>
                          <a:pt x="101" y="516"/>
                        </a:cubicBezTo>
                        <a:cubicBezTo>
                          <a:pt x="101" y="512"/>
                          <a:pt x="101" y="508"/>
                          <a:pt x="103" y="5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1" name="Freeform 118"/>
                  <p:cNvSpPr/>
                  <p:nvPr/>
                </p:nvSpPr>
                <p:spPr bwMode="auto">
                  <a:xfrm>
                    <a:off x="4792663" y="4470400"/>
                    <a:ext cx="2887663" cy="46038"/>
                  </a:xfrm>
                  <a:custGeom>
                    <a:avLst/>
                    <a:gdLst>
                      <a:gd name="T0" fmla="*/ 681 w 681"/>
                      <a:gd name="T1" fmla="*/ 11 h 11"/>
                      <a:gd name="T2" fmla="*/ 681 w 681"/>
                      <a:gd name="T3" fmla="*/ 0 h 11"/>
                      <a:gd name="T4" fmla="*/ 0 w 681"/>
                      <a:gd name="T5" fmla="*/ 0 h 11"/>
                      <a:gd name="T6" fmla="*/ 1 w 681"/>
                      <a:gd name="T7" fmla="*/ 11 h 11"/>
                      <a:gd name="T8" fmla="*/ 681 w 681"/>
                      <a:gd name="T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1" h="11">
                        <a:moveTo>
                          <a:pt x="681" y="11"/>
                        </a:moveTo>
                        <a:cubicBezTo>
                          <a:pt x="681" y="7"/>
                          <a:pt x="681" y="4"/>
                          <a:pt x="68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2" y="7"/>
                          <a:pt x="1" y="11"/>
                        </a:cubicBezTo>
                        <a:lnTo>
                          <a:pt x="681" y="1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2" name="Freeform 119"/>
                  <p:cNvSpPr/>
                  <p:nvPr/>
                </p:nvSpPr>
                <p:spPr bwMode="auto">
                  <a:xfrm>
                    <a:off x="8443913" y="2319338"/>
                    <a:ext cx="309563" cy="2197100"/>
                  </a:xfrm>
                  <a:custGeom>
                    <a:avLst/>
                    <a:gdLst>
                      <a:gd name="T0" fmla="*/ 7 w 73"/>
                      <a:gd name="T1" fmla="*/ 0 h 516"/>
                      <a:gd name="T2" fmla="*/ 5 w 73"/>
                      <a:gd name="T3" fmla="*/ 11 h 516"/>
                      <a:gd name="T4" fmla="*/ 62 w 73"/>
                      <a:gd name="T5" fmla="*/ 11 h 516"/>
                      <a:gd name="T6" fmla="*/ 62 w 73"/>
                      <a:gd name="T7" fmla="*/ 505 h 516"/>
                      <a:gd name="T8" fmla="*/ 0 w 73"/>
                      <a:gd name="T9" fmla="*/ 505 h 516"/>
                      <a:gd name="T10" fmla="*/ 0 w 73"/>
                      <a:gd name="T11" fmla="*/ 516 h 516"/>
                      <a:gd name="T12" fmla="*/ 73 w 73"/>
                      <a:gd name="T13" fmla="*/ 516 h 516"/>
                      <a:gd name="T14" fmla="*/ 73 w 73"/>
                      <a:gd name="T15" fmla="*/ 0 h 516"/>
                      <a:gd name="T16" fmla="*/ 7 w 73"/>
                      <a:gd name="T17" fmla="*/ 0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3" h="516">
                        <a:moveTo>
                          <a:pt x="7" y="0"/>
                        </a:moveTo>
                        <a:cubicBezTo>
                          <a:pt x="7" y="3"/>
                          <a:pt x="7" y="7"/>
                          <a:pt x="5" y="11"/>
                        </a:cubicBezTo>
                        <a:cubicBezTo>
                          <a:pt x="62" y="11"/>
                          <a:pt x="62" y="11"/>
                          <a:pt x="62" y="11"/>
                        </a:cubicBezTo>
                        <a:cubicBezTo>
                          <a:pt x="62" y="505"/>
                          <a:pt x="62" y="505"/>
                          <a:pt x="62" y="505"/>
                        </a:cubicBezTo>
                        <a:cubicBezTo>
                          <a:pt x="0" y="505"/>
                          <a:pt x="0" y="505"/>
                          <a:pt x="0" y="505"/>
                        </a:cubicBezTo>
                        <a:cubicBezTo>
                          <a:pt x="0" y="516"/>
                          <a:pt x="0" y="516"/>
                          <a:pt x="0" y="516"/>
                        </a:cubicBezTo>
                        <a:cubicBezTo>
                          <a:pt x="73" y="516"/>
                          <a:pt x="73" y="516"/>
                          <a:pt x="73" y="516"/>
                        </a:cubicBezTo>
                        <a:cubicBezTo>
                          <a:pt x="73" y="0"/>
                          <a:pt x="73" y="0"/>
                          <a:pt x="73" y="0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6" name="文本框 7"/>
                <p:cNvSpPr txBox="1"/>
                <p:nvPr/>
              </p:nvSpPr>
              <p:spPr>
                <a:xfrm>
                  <a:off x="6083" y="4329"/>
                  <a:ext cx="6913" cy="215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 fontAlgn="t">
                    <a:lnSpc>
                      <a:spcPts val="2800"/>
                    </a:lnSpc>
                  </a:pPr>
                  <a:r>
                    <a:rPr lang="zh-CN" altLang="en-US" sz="1600" dirty="0" smtClean="0">
                      <a:solidFill>
                        <a:srgbClr val="404040"/>
                      </a:solidFill>
                      <a:latin typeface="汉仪中黑简" panose="02010600000101010101" charset="-122"/>
                      <a:ea typeface="汉仪中黑简" panose="02010600000101010101" charset="-122"/>
                      <a:cs typeface="汉仪中黑简" panose="02010600000101010101" charset="-122"/>
                      <a:sym typeface="Times New Roman" panose="02020603050405020304"/>
                    </a:rPr>
                    <a:t>我能跟根据流程图选择正确的代码顺序。</a:t>
                  </a:r>
                </a:p>
              </p:txBody>
            </p:sp>
          </p:grpSp>
          <p:pic>
            <p:nvPicPr>
              <p:cNvPr id="24" name="图片 23" descr="商品评价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006" y="8624"/>
                <a:ext cx="876" cy="876"/>
              </a:xfrm>
              <a:prstGeom prst="rect">
                <a:avLst/>
              </a:prstGeom>
            </p:spPr>
          </p:pic>
        </p:grpSp>
        <p:grpSp>
          <p:nvGrpSpPr>
            <p:cNvPr id="38" name="组合 37"/>
            <p:cNvGrpSpPr/>
            <p:nvPr/>
          </p:nvGrpSpPr>
          <p:grpSpPr>
            <a:xfrm>
              <a:off x="12206" y="8719"/>
              <a:ext cx="3311" cy="462"/>
              <a:chOff x="9676" y="8771"/>
              <a:chExt cx="3311" cy="462"/>
            </a:xfrm>
          </p:grpSpPr>
          <p:sp>
            <p:nvSpPr>
              <p:cNvPr id="3" name="五角星 2"/>
              <p:cNvSpPr/>
              <p:nvPr/>
            </p:nvSpPr>
            <p:spPr>
              <a:xfrm>
                <a:off x="9676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五角星 6"/>
              <p:cNvSpPr/>
              <p:nvPr/>
            </p:nvSpPr>
            <p:spPr>
              <a:xfrm>
                <a:off x="10369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五角星 33"/>
              <p:cNvSpPr/>
              <p:nvPr/>
            </p:nvSpPr>
            <p:spPr>
              <a:xfrm>
                <a:off x="11049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五角星 34"/>
              <p:cNvSpPr/>
              <p:nvPr/>
            </p:nvSpPr>
            <p:spPr>
              <a:xfrm>
                <a:off x="11780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五角星 35"/>
              <p:cNvSpPr/>
              <p:nvPr/>
            </p:nvSpPr>
            <p:spPr>
              <a:xfrm>
                <a:off x="12473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6" name="图片 35" descr="QQ截图20241208121615"/>
          <p:cNvPicPr>
            <a:picLocks noChangeAspect="1"/>
          </p:cNvPicPr>
          <p:nvPr/>
        </p:nvPicPr>
        <p:blipFill>
          <a:blip r:embed="rId5"/>
          <a:srcRect r="441"/>
          <a:stretch>
            <a:fillRect/>
          </a:stretch>
        </p:blipFill>
        <p:spPr>
          <a:xfrm>
            <a:off x="2886710" y="2509520"/>
            <a:ext cx="5600700" cy="2766695"/>
          </a:xfrm>
          <a:prstGeom prst="rect">
            <a:avLst/>
          </a:prstGeom>
        </p:spPr>
      </p:pic>
      <p:pic>
        <p:nvPicPr>
          <p:cNvPr id="9" name="图片 8" descr="敲键盘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00910" y="2023745"/>
            <a:ext cx="581025" cy="5810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 bwMode="auto">
          <a:xfrm>
            <a:off x="1060450" y="1469390"/>
            <a:ext cx="2277110" cy="363220"/>
          </a:xfrm>
          <a:prstGeom prst="roundRect">
            <a:avLst>
              <a:gd name="adj" fmla="val 14047"/>
            </a:avLst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4.</a:t>
            </a: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测试程序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896110" y="2068195"/>
            <a:ext cx="8415020" cy="29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运行程序，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查看程序的运行结果，若测试成功，请将你的程序截图放入下列图框中。</a:t>
            </a:r>
          </a:p>
        </p:txBody>
      </p:sp>
      <p:grpSp>
        <p:nvGrpSpPr>
          <p:cNvPr id="44" name="组合 43" descr="7b0a202020202274657874626f78223a2022220a7d0a"/>
          <p:cNvGrpSpPr/>
          <p:nvPr/>
        </p:nvGrpSpPr>
        <p:grpSpPr>
          <a:xfrm>
            <a:off x="2175510" y="2494915"/>
            <a:ext cx="7390130" cy="2902585"/>
            <a:chOff x="5783" y="3452"/>
            <a:chExt cx="7635" cy="3897"/>
          </a:xfrm>
        </p:grpSpPr>
        <p:grpSp>
          <p:nvGrpSpPr>
            <p:cNvPr id="45" name="组合 44"/>
            <p:cNvGrpSpPr/>
            <p:nvPr/>
          </p:nvGrpSpPr>
          <p:grpSpPr>
            <a:xfrm>
              <a:off x="5783" y="3452"/>
              <a:ext cx="7635" cy="3897"/>
              <a:chOff x="5825" y="3467"/>
              <a:chExt cx="7635" cy="3897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5825" y="3467"/>
                <a:ext cx="7635" cy="3897"/>
                <a:chOff x="5844" y="3471"/>
                <a:chExt cx="7635" cy="3897"/>
              </a:xfrm>
            </p:grpSpPr>
            <p:grpSp>
              <p:nvGrpSpPr>
                <p:cNvPr id="46" name="组合 45"/>
                <p:cNvGrpSpPr/>
                <p:nvPr/>
              </p:nvGrpSpPr>
              <p:grpSpPr>
                <a:xfrm>
                  <a:off x="5844" y="3471"/>
                  <a:ext cx="7475" cy="3876"/>
                  <a:chOff x="5844" y="3471"/>
                  <a:chExt cx="7475" cy="3876"/>
                </a:xfrm>
              </p:grpSpPr>
              <p:sp>
                <p:nvSpPr>
                  <p:cNvPr id="47" name="任意多边形 46"/>
                  <p:cNvSpPr/>
                  <p:nvPr/>
                </p:nvSpPr>
                <p:spPr>
                  <a:xfrm>
                    <a:off x="5844" y="3507"/>
                    <a:ext cx="804" cy="3840"/>
                  </a:xfrm>
                  <a:custGeom>
                    <a:avLst/>
                    <a:gdLst>
                      <a:gd name="connsiteX0" fmla="*/ 804 w 804"/>
                      <a:gd name="connsiteY0" fmla="*/ 0 h 3840"/>
                      <a:gd name="connsiteX1" fmla="*/ 0 w 804"/>
                      <a:gd name="connsiteY1" fmla="*/ 12 h 3840"/>
                      <a:gd name="connsiteX2" fmla="*/ 0 w 804"/>
                      <a:gd name="connsiteY2" fmla="*/ 3840 h 3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" h="3840">
                        <a:moveTo>
                          <a:pt x="804" y="0"/>
                        </a:moveTo>
                        <a:lnTo>
                          <a:pt x="0" y="12"/>
                        </a:lnTo>
                        <a:lnTo>
                          <a:pt x="0" y="3840"/>
                        </a:lnTo>
                      </a:path>
                    </a:pathLst>
                  </a:custGeom>
                  <a:noFill/>
                  <a:ln w="28575">
                    <a:solidFill>
                      <a:srgbClr val="61B9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8" name="任意多边形 47"/>
                  <p:cNvSpPr/>
                  <p:nvPr/>
                </p:nvSpPr>
                <p:spPr>
                  <a:xfrm>
                    <a:off x="6626" y="3507"/>
                    <a:ext cx="2325" cy="165"/>
                  </a:xfrm>
                  <a:custGeom>
                    <a:avLst/>
                    <a:gdLst>
                      <a:gd name="connsiteX0" fmla="*/ 0 w 2325"/>
                      <a:gd name="connsiteY0" fmla="*/ 0 h 165"/>
                      <a:gd name="connsiteX1" fmla="*/ 157 w 2325"/>
                      <a:gd name="connsiteY1" fmla="*/ 165 h 165"/>
                      <a:gd name="connsiteX2" fmla="*/ 2325 w 2325"/>
                      <a:gd name="connsiteY2" fmla="*/ 165 h 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25" h="165">
                        <a:moveTo>
                          <a:pt x="0" y="0"/>
                        </a:moveTo>
                        <a:lnTo>
                          <a:pt x="157" y="165"/>
                        </a:lnTo>
                        <a:lnTo>
                          <a:pt x="2325" y="165"/>
                        </a:lnTo>
                      </a:path>
                    </a:pathLst>
                  </a:custGeom>
                  <a:noFill/>
                  <a:ln w="28575">
                    <a:solidFill>
                      <a:srgbClr val="61B9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9" name="组合 48"/>
                  <p:cNvGrpSpPr/>
                  <p:nvPr/>
                </p:nvGrpSpPr>
                <p:grpSpPr>
                  <a:xfrm>
                    <a:off x="6928" y="3471"/>
                    <a:ext cx="1434" cy="120"/>
                    <a:chOff x="6878" y="3501"/>
                    <a:chExt cx="1434" cy="120"/>
                  </a:xfrm>
                </p:grpSpPr>
                <p:sp>
                  <p:nvSpPr>
                    <p:cNvPr id="50" name="燕尾形 49"/>
                    <p:cNvSpPr/>
                    <p:nvPr/>
                  </p:nvSpPr>
                  <p:spPr>
                    <a:xfrm>
                      <a:off x="6878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1" name="燕尾形 50"/>
                    <p:cNvSpPr/>
                    <p:nvPr/>
                  </p:nvSpPr>
                  <p:spPr>
                    <a:xfrm>
                      <a:off x="7024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84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2" name="燕尾形 51"/>
                    <p:cNvSpPr/>
                    <p:nvPr/>
                  </p:nvSpPr>
                  <p:spPr>
                    <a:xfrm>
                      <a:off x="7170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9" name="燕尾形 58"/>
                    <p:cNvSpPr/>
                    <p:nvPr/>
                  </p:nvSpPr>
                  <p:spPr>
                    <a:xfrm>
                      <a:off x="7316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69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0" name="燕尾形 59"/>
                    <p:cNvSpPr/>
                    <p:nvPr/>
                  </p:nvSpPr>
                  <p:spPr>
                    <a:xfrm>
                      <a:off x="7462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66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8" name="燕尾形 67"/>
                    <p:cNvSpPr/>
                    <p:nvPr/>
                  </p:nvSpPr>
                  <p:spPr>
                    <a:xfrm>
                      <a:off x="7608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6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9" name="燕尾形 68"/>
                    <p:cNvSpPr/>
                    <p:nvPr/>
                  </p:nvSpPr>
                  <p:spPr>
                    <a:xfrm>
                      <a:off x="7754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59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1" name="燕尾形 70"/>
                    <p:cNvSpPr/>
                    <p:nvPr/>
                  </p:nvSpPr>
                  <p:spPr>
                    <a:xfrm>
                      <a:off x="7900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53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2" name="燕尾形 71"/>
                    <p:cNvSpPr/>
                    <p:nvPr/>
                  </p:nvSpPr>
                  <p:spPr>
                    <a:xfrm>
                      <a:off x="8046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4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3" name="燕尾形 72"/>
                    <p:cNvSpPr/>
                    <p:nvPr/>
                  </p:nvSpPr>
                  <p:spPr>
                    <a:xfrm>
                      <a:off x="8192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36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74" name="任意多边形 73"/>
                  <p:cNvSpPr/>
                  <p:nvPr/>
                </p:nvSpPr>
                <p:spPr>
                  <a:xfrm flipH="1">
                    <a:off x="8924" y="3511"/>
                    <a:ext cx="4395" cy="173"/>
                  </a:xfrm>
                  <a:custGeom>
                    <a:avLst/>
                    <a:gdLst>
                      <a:gd name="connsiteX0" fmla="*/ 4395 w 4395"/>
                      <a:gd name="connsiteY0" fmla="*/ 173 h 173"/>
                      <a:gd name="connsiteX1" fmla="*/ 4252 w 4395"/>
                      <a:gd name="connsiteY1" fmla="*/ 1 h 173"/>
                      <a:gd name="connsiteX2" fmla="*/ 0 w 4395"/>
                      <a:gd name="connsiteY2" fmla="*/ 0 h 173"/>
                      <a:gd name="connsiteX3" fmla="*/ 3457 w 4395"/>
                      <a:gd name="connsiteY3" fmla="*/ 1 h 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95" h="173">
                        <a:moveTo>
                          <a:pt x="4395" y="173"/>
                        </a:moveTo>
                        <a:lnTo>
                          <a:pt x="4252" y="1"/>
                        </a:lnTo>
                        <a:lnTo>
                          <a:pt x="0" y="0"/>
                        </a:lnTo>
                        <a:lnTo>
                          <a:pt x="3457" y="1"/>
                        </a:lnTo>
                      </a:path>
                    </a:pathLst>
                  </a:custGeom>
                  <a:noFill/>
                  <a:ln w="28575">
                    <a:solidFill>
                      <a:srgbClr val="61B9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5" name="组合 74"/>
                <p:cNvGrpSpPr/>
                <p:nvPr/>
              </p:nvGrpSpPr>
              <p:grpSpPr>
                <a:xfrm flipH="1" flipV="1">
                  <a:off x="6010" y="3492"/>
                  <a:ext cx="7469" cy="3876"/>
                  <a:chOff x="5844" y="3471"/>
                  <a:chExt cx="7469" cy="3876"/>
                </a:xfrm>
              </p:grpSpPr>
              <p:sp>
                <p:nvSpPr>
                  <p:cNvPr id="76" name="任意多边形 75"/>
                  <p:cNvSpPr/>
                  <p:nvPr/>
                </p:nvSpPr>
                <p:spPr>
                  <a:xfrm>
                    <a:off x="5844" y="3507"/>
                    <a:ext cx="804" cy="3840"/>
                  </a:xfrm>
                  <a:custGeom>
                    <a:avLst/>
                    <a:gdLst>
                      <a:gd name="connsiteX0" fmla="*/ 804 w 804"/>
                      <a:gd name="connsiteY0" fmla="*/ 0 h 3840"/>
                      <a:gd name="connsiteX1" fmla="*/ 0 w 804"/>
                      <a:gd name="connsiteY1" fmla="*/ 12 h 3840"/>
                      <a:gd name="connsiteX2" fmla="*/ 0 w 804"/>
                      <a:gd name="connsiteY2" fmla="*/ 3840 h 3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" h="3840">
                        <a:moveTo>
                          <a:pt x="804" y="0"/>
                        </a:moveTo>
                        <a:lnTo>
                          <a:pt x="0" y="12"/>
                        </a:lnTo>
                        <a:lnTo>
                          <a:pt x="0" y="3840"/>
                        </a:lnTo>
                      </a:path>
                    </a:pathLst>
                  </a:custGeom>
                  <a:noFill/>
                  <a:ln w="28575">
                    <a:solidFill>
                      <a:srgbClr val="61B9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7" name="任意多边形 76"/>
                  <p:cNvSpPr/>
                  <p:nvPr/>
                </p:nvSpPr>
                <p:spPr>
                  <a:xfrm>
                    <a:off x="6626" y="3507"/>
                    <a:ext cx="2325" cy="165"/>
                  </a:xfrm>
                  <a:custGeom>
                    <a:avLst/>
                    <a:gdLst>
                      <a:gd name="connsiteX0" fmla="*/ 0 w 2325"/>
                      <a:gd name="connsiteY0" fmla="*/ 0 h 165"/>
                      <a:gd name="connsiteX1" fmla="*/ 157 w 2325"/>
                      <a:gd name="connsiteY1" fmla="*/ 165 h 165"/>
                      <a:gd name="connsiteX2" fmla="*/ 2325 w 2325"/>
                      <a:gd name="connsiteY2" fmla="*/ 165 h 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25" h="165">
                        <a:moveTo>
                          <a:pt x="0" y="0"/>
                        </a:moveTo>
                        <a:lnTo>
                          <a:pt x="157" y="165"/>
                        </a:lnTo>
                        <a:lnTo>
                          <a:pt x="2325" y="165"/>
                        </a:lnTo>
                      </a:path>
                    </a:pathLst>
                  </a:custGeom>
                  <a:noFill/>
                  <a:ln w="28575">
                    <a:solidFill>
                      <a:srgbClr val="61B9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78" name="组合 77"/>
                  <p:cNvGrpSpPr/>
                  <p:nvPr/>
                </p:nvGrpSpPr>
                <p:grpSpPr>
                  <a:xfrm>
                    <a:off x="6928" y="3471"/>
                    <a:ext cx="1434" cy="120"/>
                    <a:chOff x="6878" y="3501"/>
                    <a:chExt cx="1434" cy="120"/>
                  </a:xfrm>
                </p:grpSpPr>
                <p:sp>
                  <p:nvSpPr>
                    <p:cNvPr id="79" name="燕尾形 78"/>
                    <p:cNvSpPr/>
                    <p:nvPr/>
                  </p:nvSpPr>
                  <p:spPr>
                    <a:xfrm>
                      <a:off x="6878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0" name="燕尾形 79"/>
                    <p:cNvSpPr/>
                    <p:nvPr/>
                  </p:nvSpPr>
                  <p:spPr>
                    <a:xfrm>
                      <a:off x="7024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84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1" name="燕尾形 80"/>
                    <p:cNvSpPr/>
                    <p:nvPr/>
                  </p:nvSpPr>
                  <p:spPr>
                    <a:xfrm>
                      <a:off x="7170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2" name="燕尾形 81"/>
                    <p:cNvSpPr/>
                    <p:nvPr/>
                  </p:nvSpPr>
                  <p:spPr>
                    <a:xfrm>
                      <a:off x="7316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69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3" name="燕尾形 82"/>
                    <p:cNvSpPr/>
                    <p:nvPr/>
                  </p:nvSpPr>
                  <p:spPr>
                    <a:xfrm>
                      <a:off x="7462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66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4" name="燕尾形 83"/>
                    <p:cNvSpPr/>
                    <p:nvPr/>
                  </p:nvSpPr>
                  <p:spPr>
                    <a:xfrm>
                      <a:off x="7608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6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5" name="燕尾形 84"/>
                    <p:cNvSpPr/>
                    <p:nvPr/>
                  </p:nvSpPr>
                  <p:spPr>
                    <a:xfrm>
                      <a:off x="7754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59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6" name="燕尾形 85"/>
                    <p:cNvSpPr/>
                    <p:nvPr/>
                  </p:nvSpPr>
                  <p:spPr>
                    <a:xfrm>
                      <a:off x="7900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53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7" name="燕尾形 86"/>
                    <p:cNvSpPr/>
                    <p:nvPr/>
                  </p:nvSpPr>
                  <p:spPr>
                    <a:xfrm>
                      <a:off x="8046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4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8" name="燕尾形 87"/>
                    <p:cNvSpPr/>
                    <p:nvPr/>
                  </p:nvSpPr>
                  <p:spPr>
                    <a:xfrm>
                      <a:off x="8192" y="3501"/>
                      <a:ext cx="120" cy="120"/>
                    </a:xfrm>
                    <a:prstGeom prst="chevron">
                      <a:avLst/>
                    </a:prstGeom>
                    <a:solidFill>
                      <a:srgbClr val="61B9EB">
                        <a:alpha val="36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89" name="任意多边形 88"/>
                  <p:cNvSpPr/>
                  <p:nvPr/>
                </p:nvSpPr>
                <p:spPr>
                  <a:xfrm flipH="1">
                    <a:off x="8918" y="3511"/>
                    <a:ext cx="4395" cy="173"/>
                  </a:xfrm>
                  <a:custGeom>
                    <a:avLst/>
                    <a:gdLst>
                      <a:gd name="connsiteX0" fmla="*/ 4395 w 4395"/>
                      <a:gd name="connsiteY0" fmla="*/ 173 h 173"/>
                      <a:gd name="connsiteX1" fmla="*/ 4252 w 4395"/>
                      <a:gd name="connsiteY1" fmla="*/ 1 h 173"/>
                      <a:gd name="connsiteX2" fmla="*/ 0 w 4395"/>
                      <a:gd name="connsiteY2" fmla="*/ 0 h 173"/>
                      <a:gd name="connsiteX3" fmla="*/ 3457 w 4395"/>
                      <a:gd name="connsiteY3" fmla="*/ 1 h 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95" h="173">
                        <a:moveTo>
                          <a:pt x="4395" y="173"/>
                        </a:moveTo>
                        <a:lnTo>
                          <a:pt x="4252" y="1"/>
                        </a:lnTo>
                        <a:lnTo>
                          <a:pt x="0" y="0"/>
                        </a:lnTo>
                        <a:lnTo>
                          <a:pt x="3457" y="1"/>
                        </a:lnTo>
                      </a:path>
                    </a:pathLst>
                  </a:custGeom>
                  <a:noFill/>
                  <a:ln w="28575">
                    <a:solidFill>
                      <a:srgbClr val="61B9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0" name="组合 89"/>
              <p:cNvGrpSpPr/>
              <p:nvPr/>
            </p:nvGrpSpPr>
            <p:grpSpPr>
              <a:xfrm>
                <a:off x="5987" y="3693"/>
                <a:ext cx="7311" cy="3446"/>
                <a:chOff x="5987" y="3693"/>
                <a:chExt cx="7311" cy="3446"/>
              </a:xfrm>
            </p:grpSpPr>
            <p:grpSp>
              <p:nvGrpSpPr>
                <p:cNvPr id="102" name="组合 101"/>
                <p:cNvGrpSpPr/>
                <p:nvPr/>
              </p:nvGrpSpPr>
              <p:grpSpPr>
                <a:xfrm>
                  <a:off x="11830" y="3693"/>
                  <a:ext cx="1468" cy="84"/>
                  <a:chOff x="11877" y="3735"/>
                  <a:chExt cx="1468" cy="84"/>
                </a:xfrm>
              </p:grpSpPr>
              <p:sp>
                <p:nvSpPr>
                  <p:cNvPr id="93" name="椭圆 92"/>
                  <p:cNvSpPr/>
                  <p:nvPr/>
                </p:nvSpPr>
                <p:spPr>
                  <a:xfrm flipH="1" flipV="1">
                    <a:off x="11877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4" name="椭圆 93"/>
                  <p:cNvSpPr/>
                  <p:nvPr/>
                </p:nvSpPr>
                <p:spPr>
                  <a:xfrm flipH="1" flipV="1">
                    <a:off x="12050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5" name="椭圆 94"/>
                  <p:cNvSpPr/>
                  <p:nvPr/>
                </p:nvSpPr>
                <p:spPr>
                  <a:xfrm flipH="1" flipV="1">
                    <a:off x="12223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6" name="椭圆 95"/>
                  <p:cNvSpPr/>
                  <p:nvPr/>
                </p:nvSpPr>
                <p:spPr>
                  <a:xfrm flipH="1" flipV="1">
                    <a:off x="12396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7" name="椭圆 96"/>
                  <p:cNvSpPr/>
                  <p:nvPr/>
                </p:nvSpPr>
                <p:spPr>
                  <a:xfrm flipH="1" flipV="1">
                    <a:off x="12569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8" name="椭圆 97"/>
                  <p:cNvSpPr/>
                  <p:nvPr/>
                </p:nvSpPr>
                <p:spPr>
                  <a:xfrm flipH="1" flipV="1">
                    <a:off x="12742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9" name="椭圆 98"/>
                  <p:cNvSpPr/>
                  <p:nvPr/>
                </p:nvSpPr>
                <p:spPr>
                  <a:xfrm flipH="1" flipV="1">
                    <a:off x="12915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0" name="椭圆 99"/>
                  <p:cNvSpPr/>
                  <p:nvPr/>
                </p:nvSpPr>
                <p:spPr>
                  <a:xfrm flipH="1" flipV="1">
                    <a:off x="13088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1" name="椭圆 100"/>
                  <p:cNvSpPr/>
                  <p:nvPr/>
                </p:nvSpPr>
                <p:spPr>
                  <a:xfrm flipH="1" flipV="1">
                    <a:off x="13261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07" name="组合 106"/>
                <p:cNvGrpSpPr/>
                <p:nvPr/>
              </p:nvGrpSpPr>
              <p:grpSpPr>
                <a:xfrm rot="10800000">
                  <a:off x="5987" y="7055"/>
                  <a:ext cx="1468" cy="84"/>
                  <a:chOff x="11877" y="3735"/>
                  <a:chExt cx="1468" cy="84"/>
                </a:xfrm>
              </p:grpSpPr>
              <p:sp>
                <p:nvSpPr>
                  <p:cNvPr id="108" name="椭圆 107"/>
                  <p:cNvSpPr/>
                  <p:nvPr/>
                </p:nvSpPr>
                <p:spPr>
                  <a:xfrm flipH="1" flipV="1">
                    <a:off x="11877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9" name="椭圆 108"/>
                  <p:cNvSpPr/>
                  <p:nvPr/>
                </p:nvSpPr>
                <p:spPr>
                  <a:xfrm flipH="1" flipV="1">
                    <a:off x="12050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0" name="椭圆 109"/>
                  <p:cNvSpPr/>
                  <p:nvPr/>
                </p:nvSpPr>
                <p:spPr>
                  <a:xfrm flipH="1" flipV="1">
                    <a:off x="12223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1" name="椭圆 110"/>
                  <p:cNvSpPr/>
                  <p:nvPr/>
                </p:nvSpPr>
                <p:spPr>
                  <a:xfrm flipH="1" flipV="1">
                    <a:off x="12396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2" name="椭圆 111"/>
                  <p:cNvSpPr/>
                  <p:nvPr/>
                </p:nvSpPr>
                <p:spPr>
                  <a:xfrm flipH="1" flipV="1">
                    <a:off x="12569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3" name="椭圆 112"/>
                  <p:cNvSpPr/>
                  <p:nvPr/>
                </p:nvSpPr>
                <p:spPr>
                  <a:xfrm flipH="1" flipV="1">
                    <a:off x="12742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4" name="椭圆 113"/>
                  <p:cNvSpPr/>
                  <p:nvPr/>
                </p:nvSpPr>
                <p:spPr>
                  <a:xfrm flipH="1" flipV="1">
                    <a:off x="12915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5" name="椭圆 114"/>
                  <p:cNvSpPr/>
                  <p:nvPr/>
                </p:nvSpPr>
                <p:spPr>
                  <a:xfrm flipH="1" flipV="1">
                    <a:off x="13088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6" name="椭圆 115"/>
                  <p:cNvSpPr/>
                  <p:nvPr/>
                </p:nvSpPr>
                <p:spPr>
                  <a:xfrm flipH="1" flipV="1">
                    <a:off x="13261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  <p:sp>
          <p:nvSpPr>
            <p:cNvPr id="128" name="文本框 127"/>
            <p:cNvSpPr txBox="1"/>
            <p:nvPr/>
          </p:nvSpPr>
          <p:spPr>
            <a:xfrm>
              <a:off x="6199" y="3888"/>
              <a:ext cx="6881" cy="295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 fontAlgn="auto">
                <a:lnSpc>
                  <a:spcPts val="2500"/>
                </a:lnSpc>
              </a:pPr>
              <a:r>
                <a:rPr lang="zh-CN" altLang="en-US" sz="1400" spc="150">
                  <a:solidFill>
                    <a:schemeClr val="tx1"/>
                  </a:solidFill>
                  <a:uFillTx/>
                  <a:latin typeface="汉仪旗黑-55简" panose="00020600040101010101" charset="-128"/>
                  <a:ea typeface="汉仪旗黑-55简" panose="00020600040101010101" charset="-128"/>
                </a:rPr>
                <a:t>计划是管理的一项重要职能，任何组织中的各项管理活动都离不开计划。而计划总结是针对我们制定的计划完成情况的汇总，包含不仅限于完成情况以及后续计划制定的方向和目标。</a:t>
              </a:r>
            </a:p>
          </p:txBody>
        </p:sp>
      </p:grpSp>
      <p:pic>
        <p:nvPicPr>
          <p:cNvPr id="136" name="图片 135" descr="QQ截图20250115223039"/>
          <p:cNvPicPr>
            <a:picLocks noChangeAspect="1"/>
          </p:cNvPicPr>
          <p:nvPr/>
        </p:nvPicPr>
        <p:blipFill>
          <a:blip r:embed="rId3">
            <a:clrChange>
              <a:clrFrom>
                <a:srgbClr val="F6FBFF">
                  <a:alpha val="100000"/>
                </a:srgbClr>
              </a:clrFrom>
              <a:clrTo>
                <a:srgbClr val="F6FB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1045" y="2800350"/>
            <a:ext cx="4953000" cy="2409825"/>
          </a:xfrm>
          <a:prstGeom prst="rect">
            <a:avLst/>
          </a:prstGeom>
        </p:spPr>
      </p:pic>
      <p:grpSp>
        <p:nvGrpSpPr>
          <p:cNvPr id="137" name="组合 136"/>
          <p:cNvGrpSpPr/>
          <p:nvPr/>
        </p:nvGrpSpPr>
        <p:grpSpPr>
          <a:xfrm>
            <a:off x="1567815" y="5643245"/>
            <a:ext cx="8952230" cy="567690"/>
            <a:chOff x="2469" y="8592"/>
            <a:chExt cx="14098" cy="894"/>
          </a:xfrm>
        </p:grpSpPr>
        <p:grpSp>
          <p:nvGrpSpPr>
            <p:cNvPr id="138" name="组合 137"/>
            <p:cNvGrpSpPr/>
            <p:nvPr/>
          </p:nvGrpSpPr>
          <p:grpSpPr>
            <a:xfrm>
              <a:off x="2469" y="8592"/>
              <a:ext cx="14099" cy="894"/>
              <a:chOff x="3006" y="8606"/>
              <a:chExt cx="14099" cy="894"/>
            </a:xfrm>
          </p:grpSpPr>
          <p:grpSp>
            <p:nvGrpSpPr>
              <p:cNvPr id="139" name="组合 138" descr="7b0a202020202274657874626f78223a2022220a7d0a"/>
              <p:cNvGrpSpPr/>
              <p:nvPr/>
            </p:nvGrpSpPr>
            <p:grpSpPr>
              <a:xfrm>
                <a:off x="3433" y="8606"/>
                <a:ext cx="13672" cy="825"/>
                <a:chOff x="5818" y="3805"/>
                <a:chExt cx="7443" cy="3173"/>
              </a:xfrm>
            </p:grpSpPr>
            <p:grpSp>
              <p:nvGrpSpPr>
                <p:cNvPr id="140" name="组合 139"/>
                <p:cNvGrpSpPr/>
                <p:nvPr/>
              </p:nvGrpSpPr>
              <p:grpSpPr>
                <a:xfrm>
                  <a:off x="5818" y="3805"/>
                  <a:ext cx="7443" cy="3173"/>
                  <a:chOff x="3438526" y="2281238"/>
                  <a:chExt cx="5314950" cy="2265363"/>
                </a:xfrm>
                <a:gradFill>
                  <a:gsLst>
                    <a:gs pos="100000">
                      <a:srgbClr val="483AD6"/>
                    </a:gs>
                    <a:gs pos="0">
                      <a:srgbClr val="F76B42"/>
                    </a:gs>
                  </a:gsLst>
                  <a:lin ang="2700000" scaled="0"/>
                </a:gradFill>
              </p:grpSpPr>
              <p:sp>
                <p:nvSpPr>
                  <p:cNvPr id="141" name="Freeform 104"/>
                  <p:cNvSpPr/>
                  <p:nvPr/>
                </p:nvSpPr>
                <p:spPr bwMode="auto">
                  <a:xfrm>
                    <a:off x="7807326" y="22812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42" name="Freeform 105"/>
                  <p:cNvSpPr/>
                  <p:nvPr/>
                </p:nvSpPr>
                <p:spPr bwMode="auto">
                  <a:xfrm>
                    <a:off x="7994651" y="2281238"/>
                    <a:ext cx="117475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43" name="Freeform 106"/>
                  <p:cNvSpPr/>
                  <p:nvPr/>
                </p:nvSpPr>
                <p:spPr bwMode="auto">
                  <a:xfrm>
                    <a:off x="8180388" y="22812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44" name="Freeform 107"/>
                  <p:cNvSpPr/>
                  <p:nvPr/>
                </p:nvSpPr>
                <p:spPr bwMode="auto">
                  <a:xfrm>
                    <a:off x="8367713" y="22812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45" name="Freeform 108"/>
                  <p:cNvSpPr/>
                  <p:nvPr/>
                </p:nvSpPr>
                <p:spPr bwMode="auto">
                  <a:xfrm>
                    <a:off x="4143376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46" name="Freeform 109"/>
                  <p:cNvSpPr/>
                  <p:nvPr/>
                </p:nvSpPr>
                <p:spPr bwMode="auto">
                  <a:xfrm>
                    <a:off x="3960813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47" name="Freeform 110"/>
                  <p:cNvSpPr/>
                  <p:nvPr/>
                </p:nvSpPr>
                <p:spPr bwMode="auto">
                  <a:xfrm>
                    <a:off x="3778251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2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48" name="Freeform 111"/>
                  <p:cNvSpPr/>
                  <p:nvPr/>
                </p:nvSpPr>
                <p:spPr bwMode="auto">
                  <a:xfrm>
                    <a:off x="4325938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49" name="Freeform 112"/>
                  <p:cNvSpPr/>
                  <p:nvPr/>
                </p:nvSpPr>
                <p:spPr bwMode="auto">
                  <a:xfrm>
                    <a:off x="4508501" y="4427538"/>
                    <a:ext cx="117475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0" name="Freeform 113"/>
                  <p:cNvSpPr/>
                  <p:nvPr/>
                </p:nvSpPr>
                <p:spPr bwMode="auto">
                  <a:xfrm>
                    <a:off x="4691063" y="4427538"/>
                    <a:ext cx="117475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0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1" name="Freeform 114"/>
                  <p:cNvSpPr>
                    <a:spLocks noEditPoints="1"/>
                  </p:cNvSpPr>
                  <p:nvPr/>
                </p:nvSpPr>
                <p:spPr bwMode="auto">
                  <a:xfrm>
                    <a:off x="8099426" y="4030663"/>
                    <a:ext cx="514350" cy="414338"/>
                  </a:xfrm>
                  <a:custGeom>
                    <a:avLst/>
                    <a:gdLst>
                      <a:gd name="T0" fmla="*/ 37 w 121"/>
                      <a:gd name="T1" fmla="*/ 49 h 97"/>
                      <a:gd name="T2" fmla="*/ 19 w 121"/>
                      <a:gd name="T3" fmla="*/ 65 h 97"/>
                      <a:gd name="T4" fmla="*/ 0 w 121"/>
                      <a:gd name="T5" fmla="*/ 89 h 97"/>
                      <a:gd name="T6" fmla="*/ 4 w 121"/>
                      <a:gd name="T7" fmla="*/ 94 h 97"/>
                      <a:gd name="T8" fmla="*/ 36 w 121"/>
                      <a:gd name="T9" fmla="*/ 83 h 97"/>
                      <a:gd name="T10" fmla="*/ 51 w 121"/>
                      <a:gd name="T11" fmla="*/ 73 h 97"/>
                      <a:gd name="T12" fmla="*/ 118 w 121"/>
                      <a:gd name="T13" fmla="*/ 25 h 97"/>
                      <a:gd name="T14" fmla="*/ 120 w 121"/>
                      <a:gd name="T15" fmla="*/ 23 h 97"/>
                      <a:gd name="T16" fmla="*/ 120 w 121"/>
                      <a:gd name="T17" fmla="*/ 19 h 97"/>
                      <a:gd name="T18" fmla="*/ 111 w 121"/>
                      <a:gd name="T19" fmla="*/ 4 h 97"/>
                      <a:gd name="T20" fmla="*/ 103 w 121"/>
                      <a:gd name="T21" fmla="*/ 0 h 97"/>
                      <a:gd name="T22" fmla="*/ 101 w 121"/>
                      <a:gd name="T23" fmla="*/ 1 h 97"/>
                      <a:gd name="T24" fmla="*/ 97 w 121"/>
                      <a:gd name="T25" fmla="*/ 3 h 97"/>
                      <a:gd name="T26" fmla="*/ 37 w 121"/>
                      <a:gd name="T27" fmla="*/ 49 h 97"/>
                      <a:gd name="T28" fmla="*/ 54 w 121"/>
                      <a:gd name="T29" fmla="*/ 42 h 97"/>
                      <a:gd name="T30" fmla="*/ 97 w 121"/>
                      <a:gd name="T31" fmla="*/ 9 h 97"/>
                      <a:gd name="T32" fmla="*/ 107 w 121"/>
                      <a:gd name="T33" fmla="*/ 19 h 97"/>
                      <a:gd name="T34" fmla="*/ 111 w 121"/>
                      <a:gd name="T35" fmla="*/ 24 h 97"/>
                      <a:gd name="T36" fmla="*/ 49 w 121"/>
                      <a:gd name="T37" fmla="*/ 70 h 97"/>
                      <a:gd name="T38" fmla="*/ 39 w 121"/>
                      <a:gd name="T39" fmla="*/ 53 h 97"/>
                      <a:gd name="T40" fmla="*/ 52 w 121"/>
                      <a:gd name="T41" fmla="*/ 44 h 97"/>
                      <a:gd name="T42" fmla="*/ 63 w 121"/>
                      <a:gd name="T43" fmla="*/ 60 h 97"/>
                      <a:gd name="T44" fmla="*/ 54 w 121"/>
                      <a:gd name="T45" fmla="*/ 42 h 97"/>
                      <a:gd name="T46" fmla="*/ 105 w 121"/>
                      <a:gd name="T47" fmla="*/ 5 h 97"/>
                      <a:gd name="T48" fmla="*/ 116 w 121"/>
                      <a:gd name="T49" fmla="*/ 20 h 97"/>
                      <a:gd name="T50" fmla="*/ 111 w 121"/>
                      <a:gd name="T51" fmla="*/ 24 h 97"/>
                      <a:gd name="T52" fmla="*/ 111 w 121"/>
                      <a:gd name="T53" fmla="*/ 21 h 97"/>
                      <a:gd name="T54" fmla="*/ 100 w 121"/>
                      <a:gd name="T55" fmla="*/ 6 h 97"/>
                      <a:gd name="T56" fmla="*/ 103 w 121"/>
                      <a:gd name="T57" fmla="*/ 4 h 97"/>
                      <a:gd name="T58" fmla="*/ 105 w 121"/>
                      <a:gd name="T59" fmla="*/ 5 h 97"/>
                      <a:gd name="T60" fmla="*/ 36 w 121"/>
                      <a:gd name="T61" fmla="*/ 55 h 97"/>
                      <a:gd name="T62" fmla="*/ 45 w 121"/>
                      <a:gd name="T63" fmla="*/ 69 h 97"/>
                      <a:gd name="T64" fmla="*/ 48 w 121"/>
                      <a:gd name="T65" fmla="*/ 71 h 97"/>
                      <a:gd name="T66" fmla="*/ 41 w 121"/>
                      <a:gd name="T67" fmla="*/ 76 h 97"/>
                      <a:gd name="T68" fmla="*/ 38 w 121"/>
                      <a:gd name="T69" fmla="*/ 78 h 97"/>
                      <a:gd name="T70" fmla="*/ 28 w 121"/>
                      <a:gd name="T71" fmla="*/ 61 h 97"/>
                      <a:gd name="T72" fmla="*/ 36 w 121"/>
                      <a:gd name="T73" fmla="*/ 55 h 97"/>
                      <a:gd name="T74" fmla="*/ 35 w 121"/>
                      <a:gd name="T75" fmla="*/ 79 h 97"/>
                      <a:gd name="T76" fmla="*/ 6 w 121"/>
                      <a:gd name="T77" fmla="*/ 91 h 97"/>
                      <a:gd name="T78" fmla="*/ 5 w 121"/>
                      <a:gd name="T79" fmla="*/ 86 h 97"/>
                      <a:gd name="T80" fmla="*/ 23 w 121"/>
                      <a:gd name="T81" fmla="*/ 64 h 97"/>
                      <a:gd name="T82" fmla="*/ 35 w 121"/>
                      <a:gd name="T83" fmla="*/ 79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21" h="97">
                        <a:moveTo>
                          <a:pt x="37" y="49"/>
                        </a:moveTo>
                        <a:cubicBezTo>
                          <a:pt x="31" y="53"/>
                          <a:pt x="19" y="65"/>
                          <a:pt x="19" y="65"/>
                        </a:cubicBezTo>
                        <a:cubicBezTo>
                          <a:pt x="19" y="65"/>
                          <a:pt x="0" y="85"/>
                          <a:pt x="0" y="89"/>
                        </a:cubicBezTo>
                        <a:cubicBezTo>
                          <a:pt x="1" y="93"/>
                          <a:pt x="0" y="92"/>
                          <a:pt x="4" y="94"/>
                        </a:cubicBezTo>
                        <a:cubicBezTo>
                          <a:pt x="9" y="97"/>
                          <a:pt x="36" y="83"/>
                          <a:pt x="36" y="83"/>
                        </a:cubicBezTo>
                        <a:cubicBezTo>
                          <a:pt x="36" y="83"/>
                          <a:pt x="46" y="77"/>
                          <a:pt x="51" y="73"/>
                        </a:cubicBezTo>
                        <a:cubicBezTo>
                          <a:pt x="74" y="57"/>
                          <a:pt x="96" y="42"/>
                          <a:pt x="118" y="25"/>
                        </a:cubicBezTo>
                        <a:cubicBezTo>
                          <a:pt x="119" y="25"/>
                          <a:pt x="120" y="24"/>
                          <a:pt x="120" y="23"/>
                        </a:cubicBezTo>
                        <a:cubicBezTo>
                          <a:pt x="121" y="21"/>
                          <a:pt x="120" y="20"/>
                          <a:pt x="120" y="19"/>
                        </a:cubicBezTo>
                        <a:cubicBezTo>
                          <a:pt x="118" y="13"/>
                          <a:pt x="115" y="9"/>
                          <a:pt x="111" y="4"/>
                        </a:cubicBezTo>
                        <a:cubicBezTo>
                          <a:pt x="109" y="2"/>
                          <a:pt x="107" y="0"/>
                          <a:pt x="103" y="0"/>
                        </a:cubicBezTo>
                        <a:cubicBezTo>
                          <a:pt x="102" y="0"/>
                          <a:pt x="101" y="0"/>
                          <a:pt x="101" y="1"/>
                        </a:cubicBezTo>
                        <a:cubicBezTo>
                          <a:pt x="99" y="1"/>
                          <a:pt x="98" y="2"/>
                          <a:pt x="97" y="3"/>
                        </a:cubicBezTo>
                        <a:cubicBezTo>
                          <a:pt x="77" y="18"/>
                          <a:pt x="57" y="34"/>
                          <a:pt x="37" y="49"/>
                        </a:cubicBezTo>
                        <a:close/>
                        <a:moveTo>
                          <a:pt x="54" y="42"/>
                        </a:moveTo>
                        <a:cubicBezTo>
                          <a:pt x="68" y="31"/>
                          <a:pt x="83" y="20"/>
                          <a:pt x="97" y="9"/>
                        </a:cubicBezTo>
                        <a:cubicBezTo>
                          <a:pt x="104" y="10"/>
                          <a:pt x="107" y="12"/>
                          <a:pt x="107" y="19"/>
                        </a:cubicBezTo>
                        <a:cubicBezTo>
                          <a:pt x="107" y="21"/>
                          <a:pt x="109" y="25"/>
                          <a:pt x="111" y="24"/>
                        </a:cubicBezTo>
                        <a:cubicBezTo>
                          <a:pt x="93" y="37"/>
                          <a:pt x="63" y="60"/>
                          <a:pt x="49" y="70"/>
                        </a:cubicBezTo>
                        <a:cubicBezTo>
                          <a:pt x="46" y="64"/>
                          <a:pt x="43" y="59"/>
                          <a:pt x="39" y="53"/>
                        </a:cubicBezTo>
                        <a:cubicBezTo>
                          <a:pt x="40" y="53"/>
                          <a:pt x="52" y="44"/>
                          <a:pt x="52" y="44"/>
                        </a:cubicBezTo>
                        <a:cubicBezTo>
                          <a:pt x="52" y="44"/>
                          <a:pt x="59" y="54"/>
                          <a:pt x="63" y="60"/>
                        </a:cubicBezTo>
                        <a:cubicBezTo>
                          <a:pt x="66" y="56"/>
                          <a:pt x="59" y="47"/>
                          <a:pt x="54" y="42"/>
                        </a:cubicBezTo>
                        <a:close/>
                        <a:moveTo>
                          <a:pt x="105" y="5"/>
                        </a:moveTo>
                        <a:cubicBezTo>
                          <a:pt x="110" y="9"/>
                          <a:pt x="114" y="14"/>
                          <a:pt x="116" y="20"/>
                        </a:cubicBezTo>
                        <a:cubicBezTo>
                          <a:pt x="115" y="21"/>
                          <a:pt x="113" y="23"/>
                          <a:pt x="111" y="24"/>
                        </a:cubicBezTo>
                        <a:cubicBezTo>
                          <a:pt x="112" y="23"/>
                          <a:pt x="111" y="22"/>
                          <a:pt x="111" y="21"/>
                        </a:cubicBezTo>
                        <a:cubicBezTo>
                          <a:pt x="108" y="15"/>
                          <a:pt x="105" y="10"/>
                          <a:pt x="100" y="6"/>
                        </a:cubicBezTo>
                        <a:cubicBezTo>
                          <a:pt x="101" y="5"/>
                          <a:pt x="102" y="4"/>
                          <a:pt x="103" y="4"/>
                        </a:cubicBezTo>
                        <a:cubicBezTo>
                          <a:pt x="104" y="4"/>
                          <a:pt x="105" y="5"/>
                          <a:pt x="105" y="5"/>
                        </a:cubicBezTo>
                        <a:close/>
                        <a:moveTo>
                          <a:pt x="36" y="55"/>
                        </a:moveTo>
                        <a:cubicBezTo>
                          <a:pt x="39" y="60"/>
                          <a:pt x="42" y="64"/>
                          <a:pt x="45" y="69"/>
                        </a:cubicBezTo>
                        <a:cubicBezTo>
                          <a:pt x="46" y="70"/>
                          <a:pt x="47" y="71"/>
                          <a:pt x="48" y="71"/>
                        </a:cubicBezTo>
                        <a:cubicBezTo>
                          <a:pt x="45" y="73"/>
                          <a:pt x="42" y="75"/>
                          <a:pt x="41" y="76"/>
                        </a:cubicBezTo>
                        <a:cubicBezTo>
                          <a:pt x="41" y="76"/>
                          <a:pt x="39" y="77"/>
                          <a:pt x="38" y="78"/>
                        </a:cubicBezTo>
                        <a:cubicBezTo>
                          <a:pt x="36" y="74"/>
                          <a:pt x="32" y="65"/>
                          <a:pt x="28" y="61"/>
                        </a:cubicBezTo>
                        <a:cubicBezTo>
                          <a:pt x="31" y="59"/>
                          <a:pt x="33" y="57"/>
                          <a:pt x="36" y="55"/>
                        </a:cubicBezTo>
                        <a:close/>
                        <a:moveTo>
                          <a:pt x="35" y="79"/>
                        </a:moveTo>
                        <a:cubicBezTo>
                          <a:pt x="25" y="84"/>
                          <a:pt x="7" y="93"/>
                          <a:pt x="6" y="91"/>
                        </a:cubicBezTo>
                        <a:cubicBezTo>
                          <a:pt x="5" y="90"/>
                          <a:pt x="4" y="87"/>
                          <a:pt x="5" y="86"/>
                        </a:cubicBezTo>
                        <a:cubicBezTo>
                          <a:pt x="11" y="79"/>
                          <a:pt x="17" y="71"/>
                          <a:pt x="23" y="64"/>
                        </a:cubicBezTo>
                        <a:cubicBezTo>
                          <a:pt x="29" y="68"/>
                          <a:pt x="32" y="76"/>
                          <a:pt x="35" y="7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2" name="Freeform 116"/>
                  <p:cNvSpPr/>
                  <p:nvPr/>
                </p:nvSpPr>
                <p:spPr bwMode="auto">
                  <a:xfrm>
                    <a:off x="3608388" y="2468563"/>
                    <a:ext cx="708025" cy="128588"/>
                  </a:xfrm>
                  <a:custGeom>
                    <a:avLst/>
                    <a:gdLst>
                      <a:gd name="T0" fmla="*/ 158 w 167"/>
                      <a:gd name="T1" fmla="*/ 3 h 30"/>
                      <a:gd name="T2" fmla="*/ 149 w 167"/>
                      <a:gd name="T3" fmla="*/ 3 h 30"/>
                      <a:gd name="T4" fmla="*/ 136 w 167"/>
                      <a:gd name="T5" fmla="*/ 9 h 30"/>
                      <a:gd name="T6" fmla="*/ 134 w 167"/>
                      <a:gd name="T7" fmla="*/ 4 h 30"/>
                      <a:gd name="T8" fmla="*/ 132 w 167"/>
                      <a:gd name="T9" fmla="*/ 2 h 30"/>
                      <a:gd name="T10" fmla="*/ 127 w 167"/>
                      <a:gd name="T11" fmla="*/ 0 h 30"/>
                      <a:gd name="T12" fmla="*/ 114 w 167"/>
                      <a:gd name="T13" fmla="*/ 3 h 30"/>
                      <a:gd name="T14" fmla="*/ 104 w 167"/>
                      <a:gd name="T15" fmla="*/ 11 h 30"/>
                      <a:gd name="T16" fmla="*/ 101 w 167"/>
                      <a:gd name="T17" fmla="*/ 8 h 30"/>
                      <a:gd name="T18" fmla="*/ 86 w 167"/>
                      <a:gd name="T19" fmla="*/ 6 h 30"/>
                      <a:gd name="T20" fmla="*/ 76 w 167"/>
                      <a:gd name="T21" fmla="*/ 13 h 30"/>
                      <a:gd name="T22" fmla="*/ 73 w 167"/>
                      <a:gd name="T23" fmla="*/ 14 h 30"/>
                      <a:gd name="T24" fmla="*/ 69 w 167"/>
                      <a:gd name="T25" fmla="*/ 8 h 30"/>
                      <a:gd name="T26" fmla="*/ 60 w 167"/>
                      <a:gd name="T27" fmla="*/ 5 h 30"/>
                      <a:gd name="T28" fmla="*/ 52 w 167"/>
                      <a:gd name="T29" fmla="*/ 7 h 30"/>
                      <a:gd name="T30" fmla="*/ 39 w 167"/>
                      <a:gd name="T31" fmla="*/ 20 h 30"/>
                      <a:gd name="T32" fmla="*/ 35 w 167"/>
                      <a:gd name="T33" fmla="*/ 13 h 30"/>
                      <a:gd name="T34" fmla="*/ 31 w 167"/>
                      <a:gd name="T35" fmla="*/ 9 h 30"/>
                      <a:gd name="T36" fmla="*/ 24 w 167"/>
                      <a:gd name="T37" fmla="*/ 7 h 30"/>
                      <a:gd name="T38" fmla="*/ 14 w 167"/>
                      <a:gd name="T39" fmla="*/ 9 h 30"/>
                      <a:gd name="T40" fmla="*/ 5 w 167"/>
                      <a:gd name="T41" fmla="*/ 14 h 30"/>
                      <a:gd name="T42" fmla="*/ 1 w 167"/>
                      <a:gd name="T43" fmla="*/ 26 h 30"/>
                      <a:gd name="T44" fmla="*/ 5 w 167"/>
                      <a:gd name="T45" fmla="*/ 24 h 30"/>
                      <a:gd name="T46" fmla="*/ 8 w 167"/>
                      <a:gd name="T47" fmla="*/ 18 h 30"/>
                      <a:gd name="T48" fmla="*/ 15 w 167"/>
                      <a:gd name="T49" fmla="*/ 14 h 30"/>
                      <a:gd name="T50" fmla="*/ 22 w 167"/>
                      <a:gd name="T51" fmla="*/ 12 h 30"/>
                      <a:gd name="T52" fmla="*/ 28 w 167"/>
                      <a:gd name="T53" fmla="*/ 14 h 30"/>
                      <a:gd name="T54" fmla="*/ 34 w 167"/>
                      <a:gd name="T55" fmla="*/ 21 h 30"/>
                      <a:gd name="T56" fmla="*/ 36 w 167"/>
                      <a:gd name="T57" fmla="*/ 28 h 30"/>
                      <a:gd name="T58" fmla="*/ 41 w 167"/>
                      <a:gd name="T59" fmla="*/ 27 h 30"/>
                      <a:gd name="T60" fmla="*/ 45 w 167"/>
                      <a:gd name="T61" fmla="*/ 19 h 30"/>
                      <a:gd name="T62" fmla="*/ 57 w 167"/>
                      <a:gd name="T63" fmla="*/ 10 h 30"/>
                      <a:gd name="T64" fmla="*/ 64 w 167"/>
                      <a:gd name="T65" fmla="*/ 10 h 30"/>
                      <a:gd name="T66" fmla="*/ 67 w 167"/>
                      <a:gd name="T67" fmla="*/ 13 h 30"/>
                      <a:gd name="T68" fmla="*/ 73 w 167"/>
                      <a:gd name="T69" fmla="*/ 25 h 30"/>
                      <a:gd name="T70" fmla="*/ 80 w 167"/>
                      <a:gd name="T71" fmla="*/ 16 h 30"/>
                      <a:gd name="T72" fmla="*/ 85 w 167"/>
                      <a:gd name="T73" fmla="*/ 12 h 30"/>
                      <a:gd name="T74" fmla="*/ 94 w 167"/>
                      <a:gd name="T75" fmla="*/ 9 h 30"/>
                      <a:gd name="T76" fmla="*/ 97 w 167"/>
                      <a:gd name="T77" fmla="*/ 10 h 30"/>
                      <a:gd name="T78" fmla="*/ 99 w 167"/>
                      <a:gd name="T79" fmla="*/ 17 h 30"/>
                      <a:gd name="T80" fmla="*/ 100 w 167"/>
                      <a:gd name="T81" fmla="*/ 21 h 30"/>
                      <a:gd name="T82" fmla="*/ 104 w 167"/>
                      <a:gd name="T83" fmla="*/ 19 h 30"/>
                      <a:gd name="T84" fmla="*/ 107 w 167"/>
                      <a:gd name="T85" fmla="*/ 15 h 30"/>
                      <a:gd name="T86" fmla="*/ 115 w 167"/>
                      <a:gd name="T87" fmla="*/ 8 h 30"/>
                      <a:gd name="T88" fmla="*/ 127 w 167"/>
                      <a:gd name="T89" fmla="*/ 5 h 30"/>
                      <a:gd name="T90" fmla="*/ 130 w 167"/>
                      <a:gd name="T91" fmla="*/ 6 h 30"/>
                      <a:gd name="T92" fmla="*/ 130 w 167"/>
                      <a:gd name="T93" fmla="*/ 12 h 30"/>
                      <a:gd name="T94" fmla="*/ 129 w 167"/>
                      <a:gd name="T95" fmla="*/ 15 h 30"/>
                      <a:gd name="T96" fmla="*/ 134 w 167"/>
                      <a:gd name="T97" fmla="*/ 18 h 30"/>
                      <a:gd name="T98" fmla="*/ 135 w 167"/>
                      <a:gd name="T99" fmla="*/ 17 h 30"/>
                      <a:gd name="T100" fmla="*/ 138 w 167"/>
                      <a:gd name="T101" fmla="*/ 14 h 30"/>
                      <a:gd name="T102" fmla="*/ 149 w 167"/>
                      <a:gd name="T103" fmla="*/ 8 h 30"/>
                      <a:gd name="T104" fmla="*/ 157 w 167"/>
                      <a:gd name="T105" fmla="*/ 7 h 30"/>
                      <a:gd name="T106" fmla="*/ 161 w 167"/>
                      <a:gd name="T107" fmla="*/ 11 h 30"/>
                      <a:gd name="T108" fmla="*/ 167 w 167"/>
                      <a:gd name="T109" fmla="*/ 1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67" h="30">
                        <a:moveTo>
                          <a:pt x="166" y="7"/>
                        </a:moveTo>
                        <a:cubicBezTo>
                          <a:pt x="165" y="6"/>
                          <a:pt x="164" y="5"/>
                          <a:pt x="162" y="4"/>
                        </a:cubicBezTo>
                        <a:cubicBezTo>
                          <a:pt x="161" y="4"/>
                          <a:pt x="159" y="3"/>
                          <a:pt x="158" y="3"/>
                        </a:cubicBezTo>
                        <a:cubicBezTo>
                          <a:pt x="157" y="2"/>
                          <a:pt x="156" y="2"/>
                          <a:pt x="155" y="2"/>
                        </a:cubicBezTo>
                        <a:cubicBezTo>
                          <a:pt x="155" y="2"/>
                          <a:pt x="154" y="2"/>
                          <a:pt x="153" y="2"/>
                        </a:cubicBezTo>
                        <a:cubicBezTo>
                          <a:pt x="152" y="3"/>
                          <a:pt x="150" y="3"/>
                          <a:pt x="149" y="3"/>
                        </a:cubicBezTo>
                        <a:cubicBezTo>
                          <a:pt x="147" y="3"/>
                          <a:pt x="146" y="4"/>
                          <a:pt x="145" y="4"/>
                        </a:cubicBezTo>
                        <a:cubicBezTo>
                          <a:pt x="142" y="5"/>
                          <a:pt x="139" y="6"/>
                          <a:pt x="137" y="8"/>
                        </a:cubicBezTo>
                        <a:cubicBezTo>
                          <a:pt x="137" y="8"/>
                          <a:pt x="136" y="8"/>
                          <a:pt x="136" y="9"/>
                        </a:cubicBezTo>
                        <a:cubicBezTo>
                          <a:pt x="136" y="8"/>
                          <a:pt x="136" y="8"/>
                          <a:pt x="136" y="8"/>
                        </a:cubicBezTo>
                        <a:cubicBezTo>
                          <a:pt x="135" y="7"/>
                          <a:pt x="135" y="6"/>
                          <a:pt x="135" y="6"/>
                        </a:cubicBezTo>
                        <a:cubicBezTo>
                          <a:pt x="135" y="5"/>
                          <a:pt x="135" y="4"/>
                          <a:pt x="134" y="4"/>
                        </a:cubicBezTo>
                        <a:cubicBezTo>
                          <a:pt x="134" y="3"/>
                          <a:pt x="134" y="3"/>
                          <a:pt x="133" y="3"/>
                        </a:cubicBezTo>
                        <a:cubicBezTo>
                          <a:pt x="133" y="2"/>
                          <a:pt x="133" y="2"/>
                          <a:pt x="133" y="2"/>
                        </a:cubicBezTo>
                        <a:cubicBezTo>
                          <a:pt x="133" y="2"/>
                          <a:pt x="132" y="2"/>
                          <a:pt x="132" y="2"/>
                        </a:cubicBezTo>
                        <a:cubicBezTo>
                          <a:pt x="131" y="1"/>
                          <a:pt x="130" y="1"/>
                          <a:pt x="130" y="1"/>
                        </a:cubicBezTo>
                        <a:cubicBezTo>
                          <a:pt x="129" y="1"/>
                          <a:pt x="128" y="0"/>
                          <a:pt x="127" y="0"/>
                        </a:cubicBezTo>
                        <a:cubicBezTo>
                          <a:pt x="127" y="0"/>
                          <a:pt x="127" y="0"/>
                          <a:pt x="127" y="0"/>
                        </a:cubicBezTo>
                        <a:cubicBezTo>
                          <a:pt x="125" y="0"/>
                          <a:pt x="124" y="1"/>
                          <a:pt x="123" y="1"/>
                        </a:cubicBezTo>
                        <a:cubicBezTo>
                          <a:pt x="121" y="1"/>
                          <a:pt x="120" y="1"/>
                          <a:pt x="119" y="2"/>
                        </a:cubicBezTo>
                        <a:cubicBezTo>
                          <a:pt x="117" y="2"/>
                          <a:pt x="116" y="3"/>
                          <a:pt x="114" y="3"/>
                        </a:cubicBezTo>
                        <a:cubicBezTo>
                          <a:pt x="113" y="4"/>
                          <a:pt x="112" y="5"/>
                          <a:pt x="111" y="5"/>
                        </a:cubicBezTo>
                        <a:cubicBezTo>
                          <a:pt x="109" y="6"/>
                          <a:pt x="108" y="7"/>
                          <a:pt x="107" y="8"/>
                        </a:cubicBezTo>
                        <a:cubicBezTo>
                          <a:pt x="106" y="9"/>
                          <a:pt x="105" y="10"/>
                          <a:pt x="104" y="11"/>
                        </a:cubicBezTo>
                        <a:cubicBezTo>
                          <a:pt x="104" y="11"/>
                          <a:pt x="103" y="11"/>
                          <a:pt x="103" y="12"/>
                        </a:cubicBezTo>
                        <a:cubicBezTo>
                          <a:pt x="103" y="11"/>
                          <a:pt x="103" y="11"/>
                          <a:pt x="102" y="10"/>
                        </a:cubicBezTo>
                        <a:cubicBezTo>
                          <a:pt x="102" y="9"/>
                          <a:pt x="102" y="9"/>
                          <a:pt x="101" y="8"/>
                        </a:cubicBezTo>
                        <a:cubicBezTo>
                          <a:pt x="101" y="7"/>
                          <a:pt x="100" y="7"/>
                          <a:pt x="99" y="6"/>
                        </a:cubicBezTo>
                        <a:cubicBezTo>
                          <a:pt x="98" y="5"/>
                          <a:pt x="96" y="5"/>
                          <a:pt x="94" y="4"/>
                        </a:cubicBezTo>
                        <a:cubicBezTo>
                          <a:pt x="91" y="4"/>
                          <a:pt x="89" y="5"/>
                          <a:pt x="86" y="6"/>
                        </a:cubicBezTo>
                        <a:cubicBezTo>
                          <a:pt x="85" y="7"/>
                          <a:pt x="83" y="7"/>
                          <a:pt x="82" y="8"/>
                        </a:cubicBezTo>
                        <a:cubicBezTo>
                          <a:pt x="80" y="9"/>
                          <a:pt x="79" y="10"/>
                          <a:pt x="78" y="11"/>
                        </a:cubicBezTo>
                        <a:cubicBezTo>
                          <a:pt x="77" y="11"/>
                          <a:pt x="76" y="12"/>
                          <a:pt x="76" y="13"/>
                        </a:cubicBezTo>
                        <a:cubicBezTo>
                          <a:pt x="75" y="14"/>
                          <a:pt x="74" y="14"/>
                          <a:pt x="74" y="15"/>
                        </a:cubicBezTo>
                        <a:cubicBezTo>
                          <a:pt x="73" y="15"/>
                          <a:pt x="73" y="16"/>
                          <a:pt x="73" y="16"/>
                        </a:cubicBezTo>
                        <a:cubicBezTo>
                          <a:pt x="73" y="15"/>
                          <a:pt x="73" y="15"/>
                          <a:pt x="73" y="14"/>
                        </a:cubicBezTo>
                        <a:cubicBezTo>
                          <a:pt x="72" y="13"/>
                          <a:pt x="72" y="13"/>
                          <a:pt x="72" y="12"/>
                        </a:cubicBezTo>
                        <a:cubicBezTo>
                          <a:pt x="71" y="11"/>
                          <a:pt x="71" y="10"/>
                          <a:pt x="70" y="9"/>
                        </a:cubicBezTo>
                        <a:cubicBezTo>
                          <a:pt x="70" y="9"/>
                          <a:pt x="70" y="8"/>
                          <a:pt x="69" y="8"/>
                        </a:cubicBezTo>
                        <a:cubicBezTo>
                          <a:pt x="69" y="8"/>
                          <a:pt x="68" y="7"/>
                          <a:pt x="68" y="7"/>
                        </a:cubicBezTo>
                        <a:cubicBezTo>
                          <a:pt x="67" y="6"/>
                          <a:pt x="66" y="6"/>
                          <a:pt x="65" y="5"/>
                        </a:cubicBezTo>
                        <a:cubicBezTo>
                          <a:pt x="63" y="5"/>
                          <a:pt x="62" y="5"/>
                          <a:pt x="60" y="5"/>
                        </a:cubicBezTo>
                        <a:cubicBezTo>
                          <a:pt x="59" y="5"/>
                          <a:pt x="57" y="5"/>
                          <a:pt x="56" y="6"/>
                        </a:cubicBezTo>
                        <a:cubicBezTo>
                          <a:pt x="55" y="6"/>
                          <a:pt x="54" y="6"/>
                          <a:pt x="54" y="6"/>
                        </a:cubicBezTo>
                        <a:cubicBezTo>
                          <a:pt x="53" y="6"/>
                          <a:pt x="52" y="7"/>
                          <a:pt x="52" y="7"/>
                        </a:cubicBezTo>
                        <a:cubicBezTo>
                          <a:pt x="50" y="8"/>
                          <a:pt x="49" y="9"/>
                          <a:pt x="48" y="10"/>
                        </a:cubicBezTo>
                        <a:cubicBezTo>
                          <a:pt x="45" y="12"/>
                          <a:pt x="43" y="14"/>
                          <a:pt x="41" y="17"/>
                        </a:cubicBezTo>
                        <a:cubicBezTo>
                          <a:pt x="40" y="18"/>
                          <a:pt x="40" y="19"/>
                          <a:pt x="39" y="20"/>
                        </a:cubicBezTo>
                        <a:cubicBezTo>
                          <a:pt x="39" y="20"/>
                          <a:pt x="39" y="19"/>
                          <a:pt x="39" y="19"/>
                        </a:cubicBezTo>
                        <a:cubicBezTo>
                          <a:pt x="38" y="18"/>
                          <a:pt x="37" y="16"/>
                          <a:pt x="37" y="15"/>
                        </a:cubicBezTo>
                        <a:cubicBezTo>
                          <a:pt x="36" y="14"/>
                          <a:pt x="36" y="14"/>
                          <a:pt x="35" y="13"/>
                        </a:cubicBezTo>
                        <a:cubicBezTo>
                          <a:pt x="35" y="13"/>
                          <a:pt x="34" y="12"/>
                          <a:pt x="34" y="12"/>
                        </a:cubicBezTo>
                        <a:cubicBezTo>
                          <a:pt x="33" y="11"/>
                          <a:pt x="33" y="11"/>
                          <a:pt x="33" y="11"/>
                        </a:cubicBezTo>
                        <a:cubicBezTo>
                          <a:pt x="32" y="10"/>
                          <a:pt x="32" y="10"/>
                          <a:pt x="31" y="9"/>
                        </a:cubicBezTo>
                        <a:cubicBezTo>
                          <a:pt x="30" y="9"/>
                          <a:pt x="29" y="8"/>
                          <a:pt x="28" y="8"/>
                        </a:cubicBezTo>
                        <a:cubicBezTo>
                          <a:pt x="28" y="8"/>
                          <a:pt x="27" y="7"/>
                          <a:pt x="27" y="7"/>
                        </a:cubicBezTo>
                        <a:cubicBezTo>
                          <a:pt x="26" y="7"/>
                          <a:pt x="25" y="7"/>
                          <a:pt x="24" y="7"/>
                        </a:cubicBezTo>
                        <a:cubicBezTo>
                          <a:pt x="24" y="7"/>
                          <a:pt x="23" y="7"/>
                          <a:pt x="22" y="7"/>
                        </a:cubicBezTo>
                        <a:cubicBezTo>
                          <a:pt x="21" y="7"/>
                          <a:pt x="19" y="7"/>
                          <a:pt x="18" y="7"/>
                        </a:cubicBezTo>
                        <a:cubicBezTo>
                          <a:pt x="16" y="8"/>
                          <a:pt x="15" y="8"/>
                          <a:pt x="14" y="9"/>
                        </a:cubicBezTo>
                        <a:cubicBezTo>
                          <a:pt x="12" y="9"/>
                          <a:pt x="10" y="10"/>
                          <a:pt x="8" y="11"/>
                        </a:cubicBezTo>
                        <a:cubicBezTo>
                          <a:pt x="8" y="12"/>
                          <a:pt x="8" y="12"/>
                          <a:pt x="7" y="13"/>
                        </a:cubicBezTo>
                        <a:cubicBezTo>
                          <a:pt x="6" y="13"/>
                          <a:pt x="6" y="14"/>
                          <a:pt x="5" y="14"/>
                        </a:cubicBezTo>
                        <a:cubicBezTo>
                          <a:pt x="5" y="15"/>
                          <a:pt x="4" y="16"/>
                          <a:pt x="4" y="16"/>
                        </a:cubicBezTo>
                        <a:cubicBezTo>
                          <a:pt x="3" y="18"/>
                          <a:pt x="2" y="19"/>
                          <a:pt x="2" y="21"/>
                        </a:cubicBezTo>
                        <a:cubicBezTo>
                          <a:pt x="1" y="23"/>
                          <a:pt x="1" y="24"/>
                          <a:pt x="1" y="26"/>
                        </a:cubicBezTo>
                        <a:cubicBezTo>
                          <a:pt x="0" y="27"/>
                          <a:pt x="1" y="28"/>
                          <a:pt x="2" y="28"/>
                        </a:cubicBezTo>
                        <a:cubicBezTo>
                          <a:pt x="3" y="29"/>
                          <a:pt x="4" y="28"/>
                          <a:pt x="5" y="27"/>
                        </a:cubicBezTo>
                        <a:cubicBezTo>
                          <a:pt x="5" y="26"/>
                          <a:pt x="5" y="25"/>
                          <a:pt x="5" y="24"/>
                        </a:cubicBezTo>
                        <a:cubicBezTo>
                          <a:pt x="5" y="24"/>
                          <a:pt x="6" y="23"/>
                          <a:pt x="6" y="22"/>
                        </a:cubicBezTo>
                        <a:cubicBezTo>
                          <a:pt x="6" y="22"/>
                          <a:pt x="7" y="21"/>
                          <a:pt x="7" y="20"/>
                        </a:cubicBezTo>
                        <a:cubicBezTo>
                          <a:pt x="7" y="19"/>
                          <a:pt x="8" y="19"/>
                          <a:pt x="8" y="18"/>
                        </a:cubicBezTo>
                        <a:cubicBezTo>
                          <a:pt x="9" y="18"/>
                          <a:pt x="9" y="18"/>
                          <a:pt x="9" y="17"/>
                        </a:cubicBezTo>
                        <a:cubicBezTo>
                          <a:pt x="10" y="17"/>
                          <a:pt x="10" y="16"/>
                          <a:pt x="11" y="15"/>
                        </a:cubicBezTo>
                        <a:cubicBezTo>
                          <a:pt x="12" y="15"/>
                          <a:pt x="13" y="14"/>
                          <a:pt x="15" y="14"/>
                        </a:cubicBezTo>
                        <a:cubicBezTo>
                          <a:pt x="16" y="13"/>
                          <a:pt x="16" y="13"/>
                          <a:pt x="17" y="13"/>
                        </a:cubicBezTo>
                        <a:cubicBezTo>
                          <a:pt x="18" y="12"/>
                          <a:pt x="19" y="12"/>
                          <a:pt x="20" y="12"/>
                        </a:cubicBezTo>
                        <a:cubicBezTo>
                          <a:pt x="21" y="12"/>
                          <a:pt x="21" y="12"/>
                          <a:pt x="22" y="12"/>
                        </a:cubicBezTo>
                        <a:cubicBezTo>
                          <a:pt x="23" y="12"/>
                          <a:pt x="24" y="12"/>
                          <a:pt x="25" y="12"/>
                        </a:cubicBezTo>
                        <a:cubicBezTo>
                          <a:pt x="25" y="12"/>
                          <a:pt x="26" y="12"/>
                          <a:pt x="27" y="13"/>
                        </a:cubicBezTo>
                        <a:cubicBezTo>
                          <a:pt x="27" y="13"/>
                          <a:pt x="28" y="13"/>
                          <a:pt x="28" y="14"/>
                        </a:cubicBezTo>
                        <a:cubicBezTo>
                          <a:pt x="30" y="15"/>
                          <a:pt x="31" y="16"/>
                          <a:pt x="32" y="17"/>
                        </a:cubicBezTo>
                        <a:cubicBezTo>
                          <a:pt x="32" y="17"/>
                          <a:pt x="32" y="18"/>
                          <a:pt x="33" y="19"/>
                        </a:cubicBezTo>
                        <a:cubicBezTo>
                          <a:pt x="33" y="19"/>
                          <a:pt x="33" y="20"/>
                          <a:pt x="34" y="21"/>
                        </a:cubicBezTo>
                        <a:cubicBezTo>
                          <a:pt x="34" y="22"/>
                          <a:pt x="35" y="23"/>
                          <a:pt x="35" y="25"/>
                        </a:cubicBezTo>
                        <a:cubicBezTo>
                          <a:pt x="35" y="25"/>
                          <a:pt x="35" y="26"/>
                          <a:pt x="36" y="27"/>
                        </a:cubicBezTo>
                        <a:cubicBezTo>
                          <a:pt x="36" y="27"/>
                          <a:pt x="36" y="27"/>
                          <a:pt x="36" y="28"/>
                        </a:cubicBezTo>
                        <a:cubicBezTo>
                          <a:pt x="36" y="29"/>
                          <a:pt x="36" y="29"/>
                          <a:pt x="37" y="30"/>
                        </a:cubicBezTo>
                        <a:cubicBezTo>
                          <a:pt x="38" y="30"/>
                          <a:pt x="40" y="30"/>
                          <a:pt x="40" y="29"/>
                        </a:cubicBezTo>
                        <a:cubicBezTo>
                          <a:pt x="41" y="29"/>
                          <a:pt x="41" y="28"/>
                          <a:pt x="41" y="27"/>
                        </a:cubicBezTo>
                        <a:cubicBezTo>
                          <a:pt x="42" y="26"/>
                          <a:pt x="42" y="26"/>
                          <a:pt x="42" y="25"/>
                        </a:cubicBezTo>
                        <a:cubicBezTo>
                          <a:pt x="43" y="24"/>
                          <a:pt x="43" y="23"/>
                          <a:pt x="44" y="22"/>
                        </a:cubicBezTo>
                        <a:cubicBezTo>
                          <a:pt x="44" y="21"/>
                          <a:pt x="45" y="20"/>
                          <a:pt x="45" y="19"/>
                        </a:cubicBezTo>
                        <a:cubicBezTo>
                          <a:pt x="47" y="17"/>
                          <a:pt x="49" y="15"/>
                          <a:pt x="51" y="14"/>
                        </a:cubicBezTo>
                        <a:cubicBezTo>
                          <a:pt x="52" y="13"/>
                          <a:pt x="54" y="12"/>
                          <a:pt x="55" y="11"/>
                        </a:cubicBezTo>
                        <a:cubicBezTo>
                          <a:pt x="56" y="11"/>
                          <a:pt x="56" y="11"/>
                          <a:pt x="57" y="10"/>
                        </a:cubicBezTo>
                        <a:cubicBezTo>
                          <a:pt x="58" y="10"/>
                          <a:pt x="58" y="10"/>
                          <a:pt x="59" y="10"/>
                        </a:cubicBezTo>
                        <a:cubicBezTo>
                          <a:pt x="60" y="10"/>
                          <a:pt x="62" y="10"/>
                          <a:pt x="63" y="10"/>
                        </a:cubicBezTo>
                        <a:cubicBezTo>
                          <a:pt x="63" y="10"/>
                          <a:pt x="64" y="10"/>
                          <a:pt x="64" y="10"/>
                        </a:cubicBezTo>
                        <a:cubicBezTo>
                          <a:pt x="65" y="10"/>
                          <a:pt x="65" y="11"/>
                          <a:pt x="65" y="11"/>
                        </a:cubicBezTo>
                        <a:cubicBezTo>
                          <a:pt x="65" y="11"/>
                          <a:pt x="66" y="11"/>
                          <a:pt x="66" y="12"/>
                        </a:cubicBezTo>
                        <a:cubicBezTo>
                          <a:pt x="66" y="12"/>
                          <a:pt x="67" y="13"/>
                          <a:pt x="67" y="13"/>
                        </a:cubicBezTo>
                        <a:cubicBezTo>
                          <a:pt x="68" y="16"/>
                          <a:pt x="68" y="18"/>
                          <a:pt x="68" y="20"/>
                        </a:cubicBezTo>
                        <a:cubicBezTo>
                          <a:pt x="69" y="22"/>
                          <a:pt x="69" y="23"/>
                          <a:pt x="69" y="24"/>
                        </a:cubicBezTo>
                        <a:cubicBezTo>
                          <a:pt x="70" y="25"/>
                          <a:pt x="72" y="26"/>
                          <a:pt x="73" y="25"/>
                        </a:cubicBezTo>
                        <a:cubicBezTo>
                          <a:pt x="74" y="24"/>
                          <a:pt x="74" y="23"/>
                          <a:pt x="75" y="23"/>
                        </a:cubicBezTo>
                        <a:cubicBezTo>
                          <a:pt x="75" y="21"/>
                          <a:pt x="76" y="20"/>
                          <a:pt x="77" y="18"/>
                        </a:cubicBezTo>
                        <a:cubicBezTo>
                          <a:pt x="78" y="17"/>
                          <a:pt x="79" y="16"/>
                          <a:pt x="80" y="16"/>
                        </a:cubicBezTo>
                        <a:cubicBezTo>
                          <a:pt x="80" y="15"/>
                          <a:pt x="81" y="15"/>
                          <a:pt x="81" y="14"/>
                        </a:cubicBezTo>
                        <a:cubicBezTo>
                          <a:pt x="82" y="14"/>
                          <a:pt x="82" y="14"/>
                          <a:pt x="82" y="13"/>
                        </a:cubicBezTo>
                        <a:cubicBezTo>
                          <a:pt x="83" y="13"/>
                          <a:pt x="84" y="12"/>
                          <a:pt x="85" y="12"/>
                        </a:cubicBezTo>
                        <a:cubicBezTo>
                          <a:pt x="86" y="11"/>
                          <a:pt x="87" y="11"/>
                          <a:pt x="88" y="10"/>
                        </a:cubicBezTo>
                        <a:cubicBezTo>
                          <a:pt x="89" y="10"/>
                          <a:pt x="91" y="9"/>
                          <a:pt x="92" y="9"/>
                        </a:cubicBezTo>
                        <a:cubicBezTo>
                          <a:pt x="93" y="9"/>
                          <a:pt x="93" y="9"/>
                          <a:pt x="94" y="9"/>
                        </a:cubicBezTo>
                        <a:cubicBezTo>
                          <a:pt x="95" y="9"/>
                          <a:pt x="95" y="9"/>
                          <a:pt x="95" y="9"/>
                        </a:cubicBezTo>
                        <a:cubicBezTo>
                          <a:pt x="96" y="9"/>
                          <a:pt x="96" y="9"/>
                          <a:pt x="96" y="10"/>
                        </a:cubicBezTo>
                        <a:cubicBezTo>
                          <a:pt x="96" y="10"/>
                          <a:pt x="96" y="10"/>
                          <a:pt x="97" y="10"/>
                        </a:cubicBezTo>
                        <a:cubicBezTo>
                          <a:pt x="97" y="11"/>
                          <a:pt x="97" y="11"/>
                          <a:pt x="97" y="12"/>
                        </a:cubicBezTo>
                        <a:cubicBezTo>
                          <a:pt x="98" y="13"/>
                          <a:pt x="98" y="14"/>
                          <a:pt x="98" y="15"/>
                        </a:cubicBezTo>
                        <a:cubicBezTo>
                          <a:pt x="98" y="16"/>
                          <a:pt x="98" y="16"/>
                          <a:pt x="99" y="17"/>
                        </a:cubicBezTo>
                        <a:cubicBezTo>
                          <a:pt x="99" y="18"/>
                          <a:pt x="99" y="18"/>
                          <a:pt x="99" y="19"/>
                        </a:cubicBezTo>
                        <a:cubicBezTo>
                          <a:pt x="99" y="19"/>
                          <a:pt x="99" y="20"/>
                          <a:pt x="99" y="20"/>
                        </a:cubicBezTo>
                        <a:cubicBezTo>
                          <a:pt x="99" y="20"/>
                          <a:pt x="100" y="21"/>
                          <a:pt x="100" y="21"/>
                        </a:cubicBezTo>
                        <a:cubicBezTo>
                          <a:pt x="100" y="21"/>
                          <a:pt x="101" y="21"/>
                          <a:pt x="101" y="21"/>
                        </a:cubicBezTo>
                        <a:cubicBezTo>
                          <a:pt x="102" y="22"/>
                          <a:pt x="103" y="21"/>
                          <a:pt x="104" y="20"/>
                        </a:cubicBezTo>
                        <a:cubicBezTo>
                          <a:pt x="104" y="20"/>
                          <a:pt x="104" y="20"/>
                          <a:pt x="104" y="19"/>
                        </a:cubicBezTo>
                        <a:cubicBezTo>
                          <a:pt x="104" y="19"/>
                          <a:pt x="105" y="19"/>
                          <a:pt x="105" y="19"/>
                        </a:cubicBezTo>
                        <a:cubicBezTo>
                          <a:pt x="105" y="18"/>
                          <a:pt x="105" y="18"/>
                          <a:pt x="106" y="18"/>
                        </a:cubicBezTo>
                        <a:cubicBezTo>
                          <a:pt x="106" y="17"/>
                          <a:pt x="107" y="16"/>
                          <a:pt x="107" y="15"/>
                        </a:cubicBezTo>
                        <a:cubicBezTo>
                          <a:pt x="108" y="14"/>
                          <a:pt x="109" y="14"/>
                          <a:pt x="109" y="13"/>
                        </a:cubicBezTo>
                        <a:cubicBezTo>
                          <a:pt x="110" y="12"/>
                          <a:pt x="111" y="11"/>
                          <a:pt x="112" y="10"/>
                        </a:cubicBezTo>
                        <a:cubicBezTo>
                          <a:pt x="113" y="9"/>
                          <a:pt x="114" y="9"/>
                          <a:pt x="115" y="8"/>
                        </a:cubicBezTo>
                        <a:cubicBezTo>
                          <a:pt x="116" y="8"/>
                          <a:pt x="117" y="7"/>
                          <a:pt x="118" y="6"/>
                        </a:cubicBezTo>
                        <a:cubicBezTo>
                          <a:pt x="120" y="6"/>
                          <a:pt x="122" y="5"/>
                          <a:pt x="123" y="5"/>
                        </a:cubicBezTo>
                        <a:cubicBezTo>
                          <a:pt x="125" y="5"/>
                          <a:pt x="126" y="5"/>
                          <a:pt x="127" y="5"/>
                        </a:cubicBezTo>
                        <a:cubicBezTo>
                          <a:pt x="128" y="5"/>
                          <a:pt x="128" y="5"/>
                          <a:pt x="129" y="5"/>
                        </a:cubicBezTo>
                        <a:cubicBezTo>
                          <a:pt x="129" y="5"/>
                          <a:pt x="129" y="6"/>
                          <a:pt x="129" y="6"/>
                        </a:cubicBezTo>
                        <a:cubicBezTo>
                          <a:pt x="129" y="6"/>
                          <a:pt x="130" y="6"/>
                          <a:pt x="130" y="6"/>
                        </a:cubicBezTo>
                        <a:cubicBezTo>
                          <a:pt x="130" y="6"/>
                          <a:pt x="130" y="6"/>
                          <a:pt x="130" y="6"/>
                        </a:cubicBezTo>
                        <a:cubicBezTo>
                          <a:pt x="130" y="6"/>
                          <a:pt x="130" y="7"/>
                          <a:pt x="130" y="7"/>
                        </a:cubicBezTo>
                        <a:cubicBezTo>
                          <a:pt x="130" y="9"/>
                          <a:pt x="130" y="10"/>
                          <a:pt x="130" y="12"/>
                        </a:cubicBezTo>
                        <a:cubicBezTo>
                          <a:pt x="130" y="12"/>
                          <a:pt x="130" y="13"/>
                          <a:pt x="130" y="13"/>
                        </a:cubicBezTo>
                        <a:cubicBezTo>
                          <a:pt x="130" y="13"/>
                          <a:pt x="130" y="13"/>
                          <a:pt x="130" y="14"/>
                        </a:cubicBezTo>
                        <a:cubicBezTo>
                          <a:pt x="129" y="14"/>
                          <a:pt x="129" y="15"/>
                          <a:pt x="129" y="15"/>
                        </a:cubicBezTo>
                        <a:cubicBezTo>
                          <a:pt x="129" y="16"/>
                          <a:pt x="129" y="16"/>
                          <a:pt x="130" y="17"/>
                        </a:cubicBezTo>
                        <a:cubicBezTo>
                          <a:pt x="130" y="18"/>
                          <a:pt x="131" y="18"/>
                          <a:pt x="132" y="18"/>
                        </a:cubicBezTo>
                        <a:cubicBezTo>
                          <a:pt x="133" y="19"/>
                          <a:pt x="133" y="18"/>
                          <a:pt x="134" y="18"/>
                        </a:cubicBezTo>
                        <a:cubicBezTo>
                          <a:pt x="134" y="18"/>
                          <a:pt x="135" y="18"/>
                          <a:pt x="135" y="18"/>
                        </a:cubicBezTo>
                        <a:cubicBezTo>
                          <a:pt x="135" y="18"/>
                          <a:pt x="135" y="18"/>
                          <a:pt x="135" y="18"/>
                        </a:cubicBezTo>
                        <a:cubicBezTo>
                          <a:pt x="135" y="18"/>
                          <a:pt x="135" y="18"/>
                          <a:pt x="135" y="17"/>
                        </a:cubicBezTo>
                        <a:cubicBezTo>
                          <a:pt x="135" y="17"/>
                          <a:pt x="135" y="17"/>
                          <a:pt x="135" y="17"/>
                        </a:cubicBezTo>
                        <a:cubicBezTo>
                          <a:pt x="135" y="17"/>
                          <a:pt x="135" y="17"/>
                          <a:pt x="135" y="17"/>
                        </a:cubicBezTo>
                        <a:cubicBezTo>
                          <a:pt x="136" y="16"/>
                          <a:pt x="137" y="15"/>
                          <a:pt x="138" y="14"/>
                        </a:cubicBezTo>
                        <a:cubicBezTo>
                          <a:pt x="140" y="13"/>
                          <a:pt x="141" y="12"/>
                          <a:pt x="142" y="12"/>
                        </a:cubicBezTo>
                        <a:cubicBezTo>
                          <a:pt x="143" y="11"/>
                          <a:pt x="145" y="10"/>
                          <a:pt x="146" y="9"/>
                        </a:cubicBezTo>
                        <a:cubicBezTo>
                          <a:pt x="147" y="9"/>
                          <a:pt x="148" y="8"/>
                          <a:pt x="149" y="8"/>
                        </a:cubicBezTo>
                        <a:cubicBezTo>
                          <a:pt x="151" y="8"/>
                          <a:pt x="152" y="7"/>
                          <a:pt x="154" y="7"/>
                        </a:cubicBezTo>
                        <a:cubicBezTo>
                          <a:pt x="154" y="7"/>
                          <a:pt x="155" y="7"/>
                          <a:pt x="156" y="7"/>
                        </a:cubicBezTo>
                        <a:cubicBezTo>
                          <a:pt x="157" y="7"/>
                          <a:pt x="157" y="7"/>
                          <a:pt x="157" y="7"/>
                        </a:cubicBezTo>
                        <a:cubicBezTo>
                          <a:pt x="158" y="8"/>
                          <a:pt x="158" y="8"/>
                          <a:pt x="159" y="8"/>
                        </a:cubicBezTo>
                        <a:cubicBezTo>
                          <a:pt x="160" y="9"/>
                          <a:pt x="161" y="10"/>
                          <a:pt x="161" y="11"/>
                        </a:cubicBezTo>
                        <a:cubicBezTo>
                          <a:pt x="161" y="11"/>
                          <a:pt x="161" y="11"/>
                          <a:pt x="161" y="11"/>
                        </a:cubicBezTo>
                        <a:cubicBezTo>
                          <a:pt x="162" y="12"/>
                          <a:pt x="162" y="12"/>
                          <a:pt x="163" y="12"/>
                        </a:cubicBezTo>
                        <a:cubicBezTo>
                          <a:pt x="164" y="12"/>
                          <a:pt x="165" y="12"/>
                          <a:pt x="166" y="12"/>
                        </a:cubicBezTo>
                        <a:cubicBezTo>
                          <a:pt x="166" y="12"/>
                          <a:pt x="167" y="11"/>
                          <a:pt x="167" y="10"/>
                        </a:cubicBezTo>
                        <a:cubicBezTo>
                          <a:pt x="167" y="9"/>
                          <a:pt x="167" y="8"/>
                          <a:pt x="166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3" name="Freeform 117"/>
                  <p:cNvSpPr/>
                  <p:nvPr/>
                </p:nvSpPr>
                <p:spPr bwMode="auto">
                  <a:xfrm>
                    <a:off x="3438526" y="2319338"/>
                    <a:ext cx="4437063" cy="2197100"/>
                  </a:xfrm>
                  <a:custGeom>
                    <a:avLst/>
                    <a:gdLst>
                      <a:gd name="T0" fmla="*/ 103 w 1046"/>
                      <a:gd name="T1" fmla="*/ 505 h 516"/>
                      <a:gd name="T2" fmla="*/ 12 w 1046"/>
                      <a:gd name="T3" fmla="*/ 505 h 516"/>
                      <a:gd name="T4" fmla="*/ 12 w 1046"/>
                      <a:gd name="T5" fmla="*/ 11 h 516"/>
                      <a:gd name="T6" fmla="*/ 1046 w 1046"/>
                      <a:gd name="T7" fmla="*/ 11 h 516"/>
                      <a:gd name="T8" fmla="*/ 1044 w 1046"/>
                      <a:gd name="T9" fmla="*/ 0 h 516"/>
                      <a:gd name="T10" fmla="*/ 0 w 1046"/>
                      <a:gd name="T11" fmla="*/ 0 h 516"/>
                      <a:gd name="T12" fmla="*/ 0 w 1046"/>
                      <a:gd name="T13" fmla="*/ 516 h 516"/>
                      <a:gd name="T14" fmla="*/ 101 w 1046"/>
                      <a:gd name="T15" fmla="*/ 516 h 516"/>
                      <a:gd name="T16" fmla="*/ 103 w 1046"/>
                      <a:gd name="T17" fmla="*/ 505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46" h="516">
                        <a:moveTo>
                          <a:pt x="103" y="505"/>
                        </a:moveTo>
                        <a:cubicBezTo>
                          <a:pt x="12" y="505"/>
                          <a:pt x="12" y="505"/>
                          <a:pt x="12" y="505"/>
                        </a:cubicBezTo>
                        <a:cubicBezTo>
                          <a:pt x="12" y="11"/>
                          <a:pt x="12" y="11"/>
                          <a:pt x="12" y="11"/>
                        </a:cubicBezTo>
                        <a:cubicBezTo>
                          <a:pt x="1046" y="11"/>
                          <a:pt x="1046" y="11"/>
                          <a:pt x="1046" y="11"/>
                        </a:cubicBezTo>
                        <a:cubicBezTo>
                          <a:pt x="1044" y="7"/>
                          <a:pt x="1043" y="3"/>
                          <a:pt x="104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516"/>
                          <a:pt x="0" y="516"/>
                          <a:pt x="0" y="516"/>
                        </a:cubicBezTo>
                        <a:cubicBezTo>
                          <a:pt x="101" y="516"/>
                          <a:pt x="101" y="516"/>
                          <a:pt x="101" y="516"/>
                        </a:cubicBezTo>
                        <a:cubicBezTo>
                          <a:pt x="101" y="512"/>
                          <a:pt x="101" y="508"/>
                          <a:pt x="103" y="5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4" name="Freeform 118"/>
                  <p:cNvSpPr/>
                  <p:nvPr/>
                </p:nvSpPr>
                <p:spPr bwMode="auto">
                  <a:xfrm>
                    <a:off x="4792663" y="4470400"/>
                    <a:ext cx="2887663" cy="46038"/>
                  </a:xfrm>
                  <a:custGeom>
                    <a:avLst/>
                    <a:gdLst>
                      <a:gd name="T0" fmla="*/ 681 w 681"/>
                      <a:gd name="T1" fmla="*/ 11 h 11"/>
                      <a:gd name="T2" fmla="*/ 681 w 681"/>
                      <a:gd name="T3" fmla="*/ 0 h 11"/>
                      <a:gd name="T4" fmla="*/ 0 w 681"/>
                      <a:gd name="T5" fmla="*/ 0 h 11"/>
                      <a:gd name="T6" fmla="*/ 1 w 681"/>
                      <a:gd name="T7" fmla="*/ 11 h 11"/>
                      <a:gd name="T8" fmla="*/ 681 w 681"/>
                      <a:gd name="T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1" h="11">
                        <a:moveTo>
                          <a:pt x="681" y="11"/>
                        </a:moveTo>
                        <a:cubicBezTo>
                          <a:pt x="681" y="7"/>
                          <a:pt x="681" y="4"/>
                          <a:pt x="68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2" y="7"/>
                          <a:pt x="1" y="11"/>
                        </a:cubicBezTo>
                        <a:lnTo>
                          <a:pt x="681" y="1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5" name="Freeform 119"/>
                  <p:cNvSpPr/>
                  <p:nvPr/>
                </p:nvSpPr>
                <p:spPr bwMode="auto">
                  <a:xfrm>
                    <a:off x="8443913" y="2319338"/>
                    <a:ext cx="309563" cy="2197100"/>
                  </a:xfrm>
                  <a:custGeom>
                    <a:avLst/>
                    <a:gdLst>
                      <a:gd name="T0" fmla="*/ 7 w 73"/>
                      <a:gd name="T1" fmla="*/ 0 h 516"/>
                      <a:gd name="T2" fmla="*/ 5 w 73"/>
                      <a:gd name="T3" fmla="*/ 11 h 516"/>
                      <a:gd name="T4" fmla="*/ 62 w 73"/>
                      <a:gd name="T5" fmla="*/ 11 h 516"/>
                      <a:gd name="T6" fmla="*/ 62 w 73"/>
                      <a:gd name="T7" fmla="*/ 505 h 516"/>
                      <a:gd name="T8" fmla="*/ 0 w 73"/>
                      <a:gd name="T9" fmla="*/ 505 h 516"/>
                      <a:gd name="T10" fmla="*/ 0 w 73"/>
                      <a:gd name="T11" fmla="*/ 516 h 516"/>
                      <a:gd name="T12" fmla="*/ 73 w 73"/>
                      <a:gd name="T13" fmla="*/ 516 h 516"/>
                      <a:gd name="T14" fmla="*/ 73 w 73"/>
                      <a:gd name="T15" fmla="*/ 0 h 516"/>
                      <a:gd name="T16" fmla="*/ 7 w 73"/>
                      <a:gd name="T17" fmla="*/ 0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3" h="516">
                        <a:moveTo>
                          <a:pt x="7" y="0"/>
                        </a:moveTo>
                        <a:cubicBezTo>
                          <a:pt x="7" y="3"/>
                          <a:pt x="7" y="7"/>
                          <a:pt x="5" y="11"/>
                        </a:cubicBezTo>
                        <a:cubicBezTo>
                          <a:pt x="62" y="11"/>
                          <a:pt x="62" y="11"/>
                          <a:pt x="62" y="11"/>
                        </a:cubicBezTo>
                        <a:cubicBezTo>
                          <a:pt x="62" y="505"/>
                          <a:pt x="62" y="505"/>
                          <a:pt x="62" y="505"/>
                        </a:cubicBezTo>
                        <a:cubicBezTo>
                          <a:pt x="0" y="505"/>
                          <a:pt x="0" y="505"/>
                          <a:pt x="0" y="505"/>
                        </a:cubicBezTo>
                        <a:cubicBezTo>
                          <a:pt x="0" y="516"/>
                          <a:pt x="0" y="516"/>
                          <a:pt x="0" y="516"/>
                        </a:cubicBezTo>
                        <a:cubicBezTo>
                          <a:pt x="73" y="516"/>
                          <a:pt x="73" y="516"/>
                          <a:pt x="73" y="516"/>
                        </a:cubicBezTo>
                        <a:cubicBezTo>
                          <a:pt x="73" y="0"/>
                          <a:pt x="73" y="0"/>
                          <a:pt x="73" y="0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56" name="文本框 7"/>
                <p:cNvSpPr txBox="1"/>
                <p:nvPr/>
              </p:nvSpPr>
              <p:spPr>
                <a:xfrm>
                  <a:off x="6083" y="4329"/>
                  <a:ext cx="6913" cy="215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 fontAlgn="t">
                    <a:lnSpc>
                      <a:spcPts val="2800"/>
                    </a:lnSpc>
                  </a:pPr>
                  <a:r>
                    <a:rPr lang="zh-CN" altLang="en-US" sz="1600" dirty="0" smtClean="0">
                      <a:solidFill>
                        <a:srgbClr val="404040"/>
                      </a:solidFill>
                      <a:latin typeface="汉仪中黑简" panose="02010600000101010101" charset="-122"/>
                      <a:ea typeface="汉仪中黑简" panose="02010600000101010101" charset="-122"/>
                      <a:cs typeface="汉仪中黑简" panose="02010600000101010101" charset="-122"/>
                      <a:sym typeface="Times New Roman" panose="02020603050405020304"/>
                    </a:rPr>
                    <a:t>我能用编程手段实现机器翻译的过程。</a:t>
                  </a:r>
                </a:p>
              </p:txBody>
            </p:sp>
          </p:grpSp>
          <p:pic>
            <p:nvPicPr>
              <p:cNvPr id="157" name="图片 156" descr="商品评价"/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3006" y="8624"/>
                <a:ext cx="876" cy="876"/>
              </a:xfrm>
              <a:prstGeom prst="rect">
                <a:avLst/>
              </a:prstGeom>
            </p:spPr>
          </p:pic>
        </p:grpSp>
        <p:grpSp>
          <p:nvGrpSpPr>
            <p:cNvPr id="158" name="组合 157"/>
            <p:cNvGrpSpPr/>
            <p:nvPr/>
          </p:nvGrpSpPr>
          <p:grpSpPr>
            <a:xfrm>
              <a:off x="12206" y="8719"/>
              <a:ext cx="3311" cy="462"/>
              <a:chOff x="9676" y="8771"/>
              <a:chExt cx="3311" cy="462"/>
            </a:xfrm>
          </p:grpSpPr>
          <p:sp>
            <p:nvSpPr>
              <p:cNvPr id="159" name="五角星 158"/>
              <p:cNvSpPr/>
              <p:nvPr/>
            </p:nvSpPr>
            <p:spPr>
              <a:xfrm>
                <a:off x="9676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五角星 159"/>
              <p:cNvSpPr/>
              <p:nvPr/>
            </p:nvSpPr>
            <p:spPr>
              <a:xfrm>
                <a:off x="10369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五角星 160"/>
              <p:cNvSpPr/>
              <p:nvPr/>
            </p:nvSpPr>
            <p:spPr>
              <a:xfrm>
                <a:off x="11049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五角星 161"/>
              <p:cNvSpPr/>
              <p:nvPr/>
            </p:nvSpPr>
            <p:spPr>
              <a:xfrm>
                <a:off x="11780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五角星 162"/>
              <p:cNvSpPr/>
              <p:nvPr/>
            </p:nvSpPr>
            <p:spPr>
              <a:xfrm>
                <a:off x="12473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510030" y="2827020"/>
            <a:ext cx="5506085" cy="87249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600" dirty="0"/>
              <a:t>四、项目展示，交流分享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945" y="1945555"/>
            <a:ext cx="3057291" cy="335615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757045" y="2119312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小组分享，选出最佳的宣传作品。</a:t>
            </a:r>
          </a:p>
        </p:txBody>
      </p:sp>
      <p:sp>
        <p:nvSpPr>
          <p:cNvPr id="13" name="矩形: 圆角 4"/>
          <p:cNvSpPr/>
          <p:nvPr>
            <p:custDataLst>
              <p:tags r:id="rId1"/>
            </p:custDataLst>
          </p:nvPr>
        </p:nvSpPr>
        <p:spPr bwMode="auto">
          <a:xfrm>
            <a:off x="1322705" y="1477010"/>
            <a:ext cx="1614805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评一评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rcRect b="11578"/>
          <a:stretch>
            <a:fillRect/>
          </a:stretch>
        </p:blipFill>
        <p:spPr>
          <a:xfrm>
            <a:off x="382270" y="2903855"/>
            <a:ext cx="11809730" cy="19411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78981" y="5207267"/>
            <a:ext cx="225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表格字偏偏大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24336" y="552660"/>
            <a:ext cx="1583821" cy="1252876"/>
            <a:chOff x="621926" y="338368"/>
            <a:chExt cx="1474699" cy="113422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89" y="338368"/>
              <a:ext cx="956636" cy="111961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26" y="437637"/>
              <a:ext cx="793469" cy="1034959"/>
            </a:xfrm>
            <a:prstGeom prst="rect">
              <a:avLst/>
            </a:prstGeom>
          </p:spPr>
        </p:pic>
      </p:grpSp>
      <p:sp>
        <p:nvSpPr>
          <p:cNvPr id="99" name="矩形 98" descr="7b0a202020202262756c6c6574223a20227b5c2263617465676f727949645c223a5c225c222c5c2274656d706c61746549645c223a32303233313332387d220a7d0a"/>
          <p:cNvSpPr/>
          <p:nvPr>
            <p:custDataLst>
              <p:tags r:id="rId1"/>
            </p:custDataLst>
          </p:nvPr>
        </p:nvSpPr>
        <p:spPr>
          <a:xfrm>
            <a:off x="3356928" y="4591685"/>
            <a:ext cx="1645920" cy="14585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寻找机器翻译的应用场景</a:t>
            </a: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了解机器翻译的原理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02" name="矩形 101"/>
          <p:cNvSpPr/>
          <p:nvPr>
            <p:custDataLst>
              <p:tags r:id="rId2"/>
            </p:custDataLst>
          </p:nvPr>
        </p:nvSpPr>
        <p:spPr>
          <a:xfrm>
            <a:off x="7447598" y="4711065"/>
            <a:ext cx="1645920" cy="14585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单击此处从输入你的智能图形项正文</a:t>
            </a:r>
          </a:p>
        </p:txBody>
      </p:sp>
      <p:grpSp>
        <p:nvGrpSpPr>
          <p:cNvPr id="103" name="组合 102"/>
          <p:cNvGrpSpPr/>
          <p:nvPr>
            <p:custDataLst>
              <p:tags r:id="rId3"/>
            </p:custDataLst>
          </p:nvPr>
        </p:nvGrpSpPr>
        <p:grpSpPr>
          <a:xfrm>
            <a:off x="822325" y="2340610"/>
            <a:ext cx="10544699" cy="2251075"/>
            <a:chOff x="973" y="4028"/>
            <a:chExt cx="14508" cy="3141"/>
          </a:xfrm>
        </p:grpSpPr>
        <p:sp>
          <p:nvSpPr>
            <p:cNvPr id="104" name="椭圆 103"/>
            <p:cNvSpPr/>
            <p:nvPr>
              <p:custDataLst>
                <p:tags r:id="rId8"/>
              </p:custDataLst>
            </p:nvPr>
          </p:nvSpPr>
          <p:spPr>
            <a:xfrm>
              <a:off x="7036" y="4335"/>
              <a:ext cx="2361" cy="2470"/>
            </a:xfrm>
            <a:prstGeom prst="ellipse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>
              <p:custDataLst>
                <p:tags r:id="rId9"/>
              </p:custDataLst>
            </p:nvPr>
          </p:nvSpPr>
          <p:spPr>
            <a:xfrm>
              <a:off x="7154" y="4454"/>
              <a:ext cx="2117" cy="221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innerShdw blurRad="152400">
                <a:schemeClr val="accent3">
                  <a:lumMod val="20000"/>
                  <a:lumOff val="8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252095" bIns="0" numCol="1" spcCol="0" rtlCol="0" fromWordArt="0" anchor="t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b="1">
                <a:solidFill>
                  <a:srgbClr val="FFFFFF"/>
                </a:solidFill>
                <a:latin typeface="+mj-ea"/>
                <a:ea typeface="+mj-ea"/>
                <a:cs typeface="+mj-ea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600" b="1">
                  <a:solidFill>
                    <a:srgbClr val="FFFFFF"/>
                  </a:solidFill>
                  <a:latin typeface="+mj-ea"/>
                  <a:ea typeface="+mj-ea"/>
                  <a:cs typeface="+mj-ea"/>
                  <a:sym typeface="+mn-ea"/>
                </a:rPr>
                <a:t>项目实施</a:t>
              </a:r>
            </a:p>
            <a:p>
              <a:pPr lvl="0" algn="ctr">
                <a:buClrTx/>
                <a:buSzTx/>
                <a:buFontTx/>
              </a:pPr>
              <a:r>
                <a:rPr lang="zh-CN" altLang="en-US" sz="1600" b="1">
                  <a:solidFill>
                    <a:srgbClr val="FFFFFF"/>
                  </a:solidFill>
                  <a:latin typeface="+mj-ea"/>
                  <a:ea typeface="+mj-ea"/>
                  <a:cs typeface="+mj-ea"/>
                  <a:sym typeface="+mn-ea"/>
                </a:rPr>
                <a:t>设计制作</a:t>
              </a:r>
            </a:p>
          </p:txBody>
        </p:sp>
        <p:sp>
          <p:nvSpPr>
            <p:cNvPr id="106" name="椭圆 105"/>
            <p:cNvSpPr/>
            <p:nvPr>
              <p:custDataLst>
                <p:tags r:id="rId10"/>
              </p:custDataLst>
            </p:nvPr>
          </p:nvSpPr>
          <p:spPr>
            <a:xfrm>
              <a:off x="7261" y="4559"/>
              <a:ext cx="1896" cy="1985"/>
            </a:xfrm>
            <a:prstGeom prst="ellipse">
              <a:avLst/>
            </a:prstGeom>
            <a:noFill/>
            <a:ln w="12700">
              <a:gradFill>
                <a:gsLst>
                  <a:gs pos="0">
                    <a:srgbClr val="FFFFFF">
                      <a:alpha val="45000"/>
                    </a:srgbClr>
                  </a:gs>
                  <a:gs pos="100000">
                    <a:srgbClr val="FFFFFF">
                      <a:alpha val="45000"/>
                    </a:srgbClr>
                  </a:gs>
                  <a:gs pos="75000">
                    <a:srgbClr val="FFFFFF">
                      <a:alpha val="0"/>
                    </a:srgbClr>
                  </a:gs>
                  <a:gs pos="25000">
                    <a:srgbClr val="FFFFFF">
                      <a:alpha val="0"/>
                    </a:srgbClr>
                  </a:gs>
                </a:gsLst>
                <a:lin ang="5400000" scaled="1"/>
              </a:gradFill>
            </a:ln>
            <a:effectLst>
              <a:outerShdw dist="12700" dir="5400000" algn="t" rotWithShape="0">
                <a:schemeClr val="accent3">
                  <a:lumMod val="7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07" name="弧形 106"/>
            <p:cNvSpPr/>
            <p:nvPr>
              <p:custDataLst>
                <p:tags r:id="rId11"/>
              </p:custDataLst>
            </p:nvPr>
          </p:nvSpPr>
          <p:spPr>
            <a:xfrm flipV="1">
              <a:off x="6725" y="4028"/>
              <a:ext cx="3001" cy="3141"/>
            </a:xfrm>
            <a:prstGeom prst="arc">
              <a:avLst>
                <a:gd name="adj1" fmla="val 1352946"/>
                <a:gd name="adj2" fmla="val 10848491"/>
              </a:avLst>
            </a:prstGeom>
            <a:ln w="44450" cap="rnd">
              <a:solidFill>
                <a:schemeClr val="accent3">
                  <a:alpha val="50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8" name="椭圆 107"/>
            <p:cNvSpPr/>
            <p:nvPr>
              <p:custDataLst>
                <p:tags r:id="rId12"/>
              </p:custDataLst>
            </p:nvPr>
          </p:nvSpPr>
          <p:spPr>
            <a:xfrm>
              <a:off x="9913" y="4335"/>
              <a:ext cx="2361" cy="2470"/>
            </a:xfrm>
            <a:prstGeom prst="ellipse">
              <a:avLst/>
            </a:prstGeom>
            <a:solidFill>
              <a:schemeClr val="accent4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>
              <p:custDataLst>
                <p:tags r:id="rId13"/>
              </p:custDataLst>
            </p:nvPr>
          </p:nvSpPr>
          <p:spPr>
            <a:xfrm>
              <a:off x="10031" y="4454"/>
              <a:ext cx="2117" cy="22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innerShdw blurRad="152400">
                <a:schemeClr val="accent4">
                  <a:lumMod val="20000"/>
                  <a:lumOff val="8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252095" bIns="0" numCol="1" spcCol="0" rtlCol="0" fromWordArt="0" anchor="t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b="1">
                <a:solidFill>
                  <a:srgbClr val="FFFFFF"/>
                </a:solidFill>
                <a:latin typeface="+mj-ea"/>
                <a:ea typeface="+mj-ea"/>
                <a:cs typeface="+mj-ea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600" b="1">
                  <a:solidFill>
                    <a:srgbClr val="FFFFFF"/>
                  </a:solidFill>
                  <a:latin typeface="+mj-ea"/>
                  <a:ea typeface="+mj-ea"/>
                  <a:cs typeface="+mj-ea"/>
                  <a:sym typeface="+mn-ea"/>
                </a:rPr>
                <a:t>项目展示</a:t>
              </a:r>
            </a:p>
            <a:p>
              <a:pPr lvl="0" algn="ctr">
                <a:buClrTx/>
                <a:buSzTx/>
                <a:buFontTx/>
              </a:pPr>
              <a:r>
                <a:rPr lang="zh-CN" altLang="en-US" sz="1600" b="1">
                  <a:solidFill>
                    <a:srgbClr val="FFFFFF"/>
                  </a:solidFill>
                  <a:latin typeface="+mj-ea"/>
                  <a:ea typeface="+mj-ea"/>
                  <a:cs typeface="+mj-ea"/>
                  <a:sym typeface="+mn-ea"/>
                </a:rPr>
                <a:t>分享交流</a:t>
              </a:r>
            </a:p>
          </p:txBody>
        </p:sp>
        <p:sp>
          <p:nvSpPr>
            <p:cNvPr id="110" name="椭圆 109"/>
            <p:cNvSpPr/>
            <p:nvPr>
              <p:custDataLst>
                <p:tags r:id="rId14"/>
              </p:custDataLst>
            </p:nvPr>
          </p:nvSpPr>
          <p:spPr>
            <a:xfrm>
              <a:off x="10138" y="4559"/>
              <a:ext cx="1896" cy="1985"/>
            </a:xfrm>
            <a:prstGeom prst="ellipse">
              <a:avLst/>
            </a:prstGeom>
            <a:noFill/>
            <a:ln w="12700">
              <a:gradFill>
                <a:gsLst>
                  <a:gs pos="0">
                    <a:srgbClr val="FFFFFF">
                      <a:alpha val="45000"/>
                    </a:srgbClr>
                  </a:gs>
                  <a:gs pos="100000">
                    <a:srgbClr val="FFFFFF">
                      <a:alpha val="45000"/>
                    </a:srgbClr>
                  </a:gs>
                  <a:gs pos="75000">
                    <a:srgbClr val="FFFFFF">
                      <a:alpha val="0"/>
                    </a:srgbClr>
                  </a:gs>
                  <a:gs pos="25000">
                    <a:srgbClr val="FFFFFF">
                      <a:alpha val="0"/>
                    </a:srgbClr>
                  </a:gs>
                </a:gsLst>
                <a:lin ang="5400000" scaled="1"/>
              </a:gradFill>
            </a:ln>
            <a:effectLst>
              <a:outerShdw dist="12700" dir="5400000" algn="t" rotWithShape="0">
                <a:schemeClr val="accent4">
                  <a:lumMod val="7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45720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11" name="弧形 110"/>
            <p:cNvSpPr/>
            <p:nvPr>
              <p:custDataLst>
                <p:tags r:id="rId15"/>
              </p:custDataLst>
            </p:nvPr>
          </p:nvSpPr>
          <p:spPr>
            <a:xfrm flipV="1">
              <a:off x="9602" y="4028"/>
              <a:ext cx="3001" cy="3141"/>
            </a:xfrm>
            <a:prstGeom prst="arc">
              <a:avLst>
                <a:gd name="adj1" fmla="val 10822527"/>
                <a:gd name="adj2" fmla="val 20157622"/>
              </a:avLst>
            </a:prstGeom>
            <a:ln w="44450" cap="rnd">
              <a:solidFill>
                <a:schemeClr val="accent4">
                  <a:alpha val="50000"/>
                </a:schemeClr>
              </a:solidFill>
              <a:headEnd type="non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>
              <p:custDataLst>
                <p:tags r:id="rId16"/>
              </p:custDataLst>
            </p:nvPr>
          </p:nvSpPr>
          <p:spPr>
            <a:xfrm>
              <a:off x="1284" y="4335"/>
              <a:ext cx="2361" cy="2470"/>
            </a:xfrm>
            <a:prstGeom prst="ellipse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>
              <p:custDataLst>
                <p:tags r:id="rId17"/>
              </p:custDataLst>
            </p:nvPr>
          </p:nvSpPr>
          <p:spPr>
            <a:xfrm>
              <a:off x="1402" y="4454"/>
              <a:ext cx="2117" cy="221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152400">
                <a:schemeClr val="accent1">
                  <a:lumMod val="20000"/>
                  <a:lumOff val="8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252095" bIns="0" numCol="1" spcCol="0" rtlCol="0" fromWordArt="0" anchor="t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b="1">
                <a:solidFill>
                  <a:srgbClr val="FFFFFF"/>
                </a:solidFill>
                <a:latin typeface="+mj-ea"/>
                <a:ea typeface="+mj-ea"/>
                <a:cs typeface="+mj-ea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600" b="1">
                  <a:solidFill>
                    <a:srgbClr val="FFFFFF"/>
                  </a:solidFill>
                  <a:latin typeface="+mj-ea"/>
                  <a:ea typeface="+mj-ea"/>
                  <a:cs typeface="+mj-ea"/>
                  <a:sym typeface="+mn-ea"/>
                </a:rPr>
                <a:t>项目情境</a:t>
              </a:r>
            </a:p>
            <a:p>
              <a:pPr lvl="0" algn="ctr">
                <a:buClrTx/>
                <a:buSzTx/>
                <a:buFontTx/>
              </a:pPr>
              <a:r>
                <a:rPr lang="zh-CN" altLang="en-US" sz="1600" b="1">
                  <a:solidFill>
                    <a:srgbClr val="FFFFFF"/>
                  </a:solidFill>
                  <a:latin typeface="+mj-ea"/>
                  <a:ea typeface="+mj-ea"/>
                  <a:cs typeface="+mj-ea"/>
                  <a:sym typeface="+mn-ea"/>
                </a:rPr>
                <a:t>提出问题</a:t>
              </a:r>
            </a:p>
          </p:txBody>
        </p:sp>
        <p:sp>
          <p:nvSpPr>
            <p:cNvPr id="114" name="椭圆 113"/>
            <p:cNvSpPr/>
            <p:nvPr>
              <p:custDataLst>
                <p:tags r:id="rId18"/>
              </p:custDataLst>
            </p:nvPr>
          </p:nvSpPr>
          <p:spPr>
            <a:xfrm>
              <a:off x="1509" y="4559"/>
              <a:ext cx="1896" cy="1985"/>
            </a:xfrm>
            <a:prstGeom prst="ellipse">
              <a:avLst/>
            </a:prstGeom>
            <a:noFill/>
            <a:ln w="12700">
              <a:gradFill>
                <a:gsLst>
                  <a:gs pos="0">
                    <a:srgbClr val="FFFFFF">
                      <a:alpha val="45000"/>
                    </a:srgbClr>
                  </a:gs>
                  <a:gs pos="100000">
                    <a:srgbClr val="FFFFFF">
                      <a:alpha val="45000"/>
                    </a:srgbClr>
                  </a:gs>
                  <a:gs pos="75000">
                    <a:srgbClr val="FFFFFF">
                      <a:alpha val="0"/>
                    </a:srgbClr>
                  </a:gs>
                  <a:gs pos="25000">
                    <a:srgbClr val="FFFFFF">
                      <a:alpha val="0"/>
                    </a:srgbClr>
                  </a:gs>
                </a:gsLst>
                <a:lin ang="5400000" scaled="1"/>
              </a:gradFill>
            </a:ln>
            <a:effectLst>
              <a:outerShdw dist="12700" dir="5400000" algn="t" rotWithShape="0">
                <a:schemeClr val="accent1">
                  <a:lumMod val="7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45720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15" name="弧形 114"/>
            <p:cNvSpPr/>
            <p:nvPr>
              <p:custDataLst>
                <p:tags r:id="rId19"/>
              </p:custDataLst>
            </p:nvPr>
          </p:nvSpPr>
          <p:spPr>
            <a:xfrm flipV="1">
              <a:off x="973" y="4028"/>
              <a:ext cx="3001" cy="3141"/>
            </a:xfrm>
            <a:prstGeom prst="arc">
              <a:avLst>
                <a:gd name="adj1" fmla="val 1352946"/>
                <a:gd name="adj2" fmla="val 10848491"/>
              </a:avLst>
            </a:prstGeom>
            <a:ln w="44450" cap="rnd">
              <a:solidFill>
                <a:schemeClr val="accent1">
                  <a:alpha val="50000"/>
                </a:schemeClr>
              </a:solidFill>
              <a:head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>
              <p:custDataLst>
                <p:tags r:id="rId20"/>
              </p:custDataLst>
            </p:nvPr>
          </p:nvSpPr>
          <p:spPr>
            <a:xfrm>
              <a:off x="4161" y="4335"/>
              <a:ext cx="2361" cy="2470"/>
            </a:xfrm>
            <a:prstGeom prst="ellipse">
              <a:avLst/>
            </a:prstGeom>
            <a:solidFill>
              <a:schemeClr val="accent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>
              <p:custDataLst>
                <p:tags r:id="rId21"/>
              </p:custDataLst>
            </p:nvPr>
          </p:nvSpPr>
          <p:spPr>
            <a:xfrm>
              <a:off x="4279" y="4454"/>
              <a:ext cx="2117" cy="22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152400">
                <a:schemeClr val="accent2">
                  <a:lumMod val="20000"/>
                  <a:lumOff val="8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252095" bIns="0" numCol="1" spcCol="0" rtlCol="0" fromWordArt="0" anchor="t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b="1">
                <a:solidFill>
                  <a:srgbClr val="FFFFFF"/>
                </a:solidFill>
                <a:latin typeface="+mj-ea"/>
                <a:ea typeface="+mj-ea"/>
                <a:cs typeface="+mj-ea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600" b="1">
                  <a:solidFill>
                    <a:srgbClr val="FFFFFF"/>
                  </a:solidFill>
                  <a:latin typeface="+mj-ea"/>
                  <a:ea typeface="+mj-ea"/>
                  <a:cs typeface="+mj-ea"/>
                  <a:sym typeface="+mn-ea"/>
                </a:rPr>
                <a:t>项目准备</a:t>
              </a:r>
            </a:p>
            <a:p>
              <a:pPr lvl="0" algn="ctr">
                <a:buClrTx/>
                <a:buSzTx/>
                <a:buFontTx/>
              </a:pPr>
              <a:r>
                <a:rPr lang="zh-CN" altLang="en-US" sz="1600" b="1">
                  <a:solidFill>
                    <a:srgbClr val="FFFFFF"/>
                  </a:solidFill>
                  <a:latin typeface="+mj-ea"/>
                  <a:ea typeface="+mj-ea"/>
                  <a:cs typeface="+mj-ea"/>
                  <a:sym typeface="+mn-ea"/>
                </a:rPr>
                <a:t>了解原理</a:t>
              </a:r>
            </a:p>
          </p:txBody>
        </p:sp>
        <p:sp>
          <p:nvSpPr>
            <p:cNvPr id="118" name="椭圆 117"/>
            <p:cNvSpPr/>
            <p:nvPr>
              <p:custDataLst>
                <p:tags r:id="rId22"/>
              </p:custDataLst>
            </p:nvPr>
          </p:nvSpPr>
          <p:spPr>
            <a:xfrm>
              <a:off x="4386" y="4559"/>
              <a:ext cx="1896" cy="1985"/>
            </a:xfrm>
            <a:prstGeom prst="ellipse">
              <a:avLst/>
            </a:prstGeom>
            <a:noFill/>
            <a:ln w="12700">
              <a:gradFill>
                <a:gsLst>
                  <a:gs pos="0">
                    <a:srgbClr val="FFFFFF">
                      <a:alpha val="45000"/>
                    </a:srgbClr>
                  </a:gs>
                  <a:gs pos="100000">
                    <a:srgbClr val="FFFFFF">
                      <a:alpha val="45000"/>
                    </a:srgbClr>
                  </a:gs>
                  <a:gs pos="75000">
                    <a:srgbClr val="FFFFFF">
                      <a:alpha val="0"/>
                    </a:srgbClr>
                  </a:gs>
                  <a:gs pos="25000">
                    <a:srgbClr val="FFFFFF">
                      <a:alpha val="0"/>
                    </a:srgbClr>
                  </a:gs>
                </a:gsLst>
                <a:lin ang="5400000" scaled="1"/>
              </a:gradFill>
            </a:ln>
            <a:effectLst>
              <a:outerShdw dist="12700" dir="5400000" algn="t" rotWithShape="0">
                <a:schemeClr val="accent2">
                  <a:lumMod val="7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19" name="弧形 118"/>
            <p:cNvSpPr/>
            <p:nvPr>
              <p:custDataLst>
                <p:tags r:id="rId23"/>
              </p:custDataLst>
            </p:nvPr>
          </p:nvSpPr>
          <p:spPr>
            <a:xfrm flipV="1">
              <a:off x="3850" y="4028"/>
              <a:ext cx="3001" cy="3141"/>
            </a:xfrm>
            <a:prstGeom prst="arc">
              <a:avLst>
                <a:gd name="adj1" fmla="val 10822527"/>
                <a:gd name="adj2" fmla="val 20157622"/>
              </a:avLst>
            </a:prstGeom>
            <a:ln w="44450" cap="rnd">
              <a:solidFill>
                <a:schemeClr val="accent2">
                  <a:alpha val="50000"/>
                </a:schemeClr>
              </a:solidFill>
              <a:headEnd type="non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>
              <p:custDataLst>
                <p:tags r:id="rId24"/>
              </p:custDataLst>
            </p:nvPr>
          </p:nvSpPr>
          <p:spPr>
            <a:xfrm>
              <a:off x="12791" y="4335"/>
              <a:ext cx="2361" cy="2470"/>
            </a:xfrm>
            <a:prstGeom prst="ellipse">
              <a:avLst/>
            </a:prstGeom>
            <a:solidFill>
              <a:schemeClr val="accent5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>
              <p:custDataLst>
                <p:tags r:id="rId25"/>
              </p:custDataLst>
            </p:nvPr>
          </p:nvSpPr>
          <p:spPr>
            <a:xfrm>
              <a:off x="12909" y="4454"/>
              <a:ext cx="2117" cy="221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innerShdw blurRad="152400">
                <a:schemeClr val="accent1">
                  <a:lumMod val="20000"/>
                  <a:lumOff val="8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252095" bIns="0" numCol="1" spcCol="0" rtlCol="0" fromWordArt="0" anchor="t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b="1">
                <a:solidFill>
                  <a:srgbClr val="FFFFFF"/>
                </a:solidFill>
                <a:latin typeface="+mj-ea"/>
                <a:ea typeface="+mj-ea"/>
                <a:cs typeface="+mj-ea"/>
                <a:sym typeface="+mn-ea"/>
              </a:endParaRPr>
            </a:p>
          </p:txBody>
        </p:sp>
        <p:sp>
          <p:nvSpPr>
            <p:cNvPr id="122" name="椭圆 121"/>
            <p:cNvSpPr/>
            <p:nvPr>
              <p:custDataLst>
                <p:tags r:id="rId26"/>
              </p:custDataLst>
            </p:nvPr>
          </p:nvSpPr>
          <p:spPr>
            <a:xfrm>
              <a:off x="13016" y="4559"/>
              <a:ext cx="1896" cy="1985"/>
            </a:xfrm>
            <a:prstGeom prst="ellipse">
              <a:avLst/>
            </a:prstGeom>
            <a:noFill/>
            <a:ln w="12700">
              <a:gradFill>
                <a:gsLst>
                  <a:gs pos="0">
                    <a:srgbClr val="FFFFFF">
                      <a:alpha val="45000"/>
                    </a:srgbClr>
                  </a:gs>
                  <a:gs pos="100000">
                    <a:srgbClr val="FFFFFF">
                      <a:alpha val="45000"/>
                    </a:srgbClr>
                  </a:gs>
                  <a:gs pos="75000">
                    <a:srgbClr val="FFFFFF">
                      <a:alpha val="0"/>
                    </a:srgbClr>
                  </a:gs>
                  <a:gs pos="25000">
                    <a:srgbClr val="FFFFFF">
                      <a:alpha val="0"/>
                    </a:srgbClr>
                  </a:gs>
                </a:gsLst>
                <a:lin ang="5400000" scaled="1"/>
              </a:gradFill>
            </a:ln>
            <a:effectLst>
              <a:outerShdw dist="12700" dir="5400000" algn="t" rotWithShape="0">
                <a:schemeClr val="accent5">
                  <a:lumMod val="7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23" name="弧形 122"/>
            <p:cNvSpPr/>
            <p:nvPr>
              <p:custDataLst>
                <p:tags r:id="rId27"/>
              </p:custDataLst>
            </p:nvPr>
          </p:nvSpPr>
          <p:spPr>
            <a:xfrm flipV="1">
              <a:off x="12480" y="4028"/>
              <a:ext cx="3001" cy="3141"/>
            </a:xfrm>
            <a:prstGeom prst="arc">
              <a:avLst>
                <a:gd name="adj1" fmla="val 1352946"/>
                <a:gd name="adj2" fmla="val 10848491"/>
              </a:avLst>
            </a:prstGeom>
            <a:ln w="44450" cap="rnd">
              <a:solidFill>
                <a:schemeClr val="accent5">
                  <a:alpha val="50000"/>
                </a:schemeClr>
              </a:solidFill>
              <a:head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24" name="图片 15" descr="343439383331313b343532303033313bd3a6d3c3c9ccb3c7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p:blipFill>
          <p:spPr>
            <a:xfrm>
              <a:off x="2244" y="4944"/>
              <a:ext cx="428" cy="428"/>
            </a:xfrm>
            <a:prstGeom prst="rect">
              <a:avLst/>
            </a:prstGeom>
          </p:spPr>
        </p:pic>
        <p:pic>
          <p:nvPicPr>
            <p:cNvPr id="125" name="图片 19" descr="343435383038363b343532323339393bd6b4d0d0d5aad2aa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p:blipFill>
          <p:spPr>
            <a:xfrm>
              <a:off x="5110" y="4903"/>
              <a:ext cx="428" cy="428"/>
            </a:xfrm>
            <a:prstGeom prst="rect">
              <a:avLst/>
            </a:prstGeom>
          </p:spPr>
        </p:pic>
        <p:pic>
          <p:nvPicPr>
            <p:cNvPr id="126" name="图片 11" descr="343439383331313b343532303032373bbfcdbba7b5b5b0b8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p:blipFill>
          <p:spPr>
            <a:xfrm>
              <a:off x="7999" y="4932"/>
              <a:ext cx="428" cy="428"/>
            </a:xfrm>
            <a:prstGeom prst="rect">
              <a:avLst/>
            </a:prstGeom>
          </p:spPr>
        </p:pic>
        <p:pic>
          <p:nvPicPr>
            <p:cNvPr id="127" name="图片 12" descr="343439383331313b343532303032383bbfcdbba7b9dcc0ed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44">
              <a:extLs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p:blipFill>
          <p:spPr>
            <a:xfrm>
              <a:off x="10854" y="4911"/>
              <a:ext cx="428" cy="428"/>
            </a:xfrm>
            <a:prstGeom prst="rect">
              <a:avLst/>
            </a:prstGeom>
          </p:spPr>
        </p:pic>
        <p:sp>
          <p:nvSpPr>
            <p:cNvPr id="128" name="标题"/>
            <p:cNvSpPr txBox="1"/>
            <p:nvPr>
              <p:custDataLst>
                <p:tags r:id="rId32"/>
              </p:custDataLst>
            </p:nvPr>
          </p:nvSpPr>
          <p:spPr>
            <a:xfrm>
              <a:off x="13014" y="5368"/>
              <a:ext cx="1900" cy="877"/>
            </a:xfrm>
            <a:prstGeom prst="rect">
              <a:avLst/>
            </a:prstGeom>
            <a:noFill/>
          </p:spPr>
          <p:txBody>
            <a:bodyPr wrap="square" lIns="36195" tIns="36195" rIns="36195" bIns="36195" rtlCol="0" anchor="t" anchorCtr="0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项目拓展</a:t>
              </a:r>
            </a:p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应用迁移</a:t>
              </a:r>
            </a:p>
          </p:txBody>
        </p:sp>
        <p:pic>
          <p:nvPicPr>
            <p:cNvPr id="129" name="图片 16" descr="343439383331313b343532303033323bd3a6d3c3b9dcc0ed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46">
              <a:extLst>
                <a:ext uri="{96DAC541-7B7A-43D3-8B79-37D633B846F1}">
                  <asvg:svgBlip xmlns:asvg="http://schemas.microsoft.com/office/drawing/2016/SVG/main" xmlns="" r:embed="rId47"/>
                </a:ext>
              </a:extLst>
            </a:blip>
            <a:stretch>
              <a:fillRect/>
            </a:stretch>
          </p:blipFill>
          <p:spPr>
            <a:xfrm>
              <a:off x="13751" y="4930"/>
              <a:ext cx="428" cy="428"/>
            </a:xfrm>
            <a:prstGeom prst="rect">
              <a:avLst/>
            </a:prstGeom>
          </p:spPr>
        </p:pic>
      </p:grpSp>
      <p:sp>
        <p:nvSpPr>
          <p:cNvPr id="131" name="文本框 130"/>
          <p:cNvSpPr txBox="1"/>
          <p:nvPr/>
        </p:nvSpPr>
        <p:spPr>
          <a:xfrm>
            <a:off x="3862070" y="1267460"/>
            <a:ext cx="3790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>
                <a:gradFill>
                  <a:gsLst>
                    <a:gs pos="0">
                      <a:srgbClr val="056AFA"/>
                    </a:gs>
                    <a:gs pos="100000">
                      <a:srgbClr val="0AF0F5"/>
                    </a:gs>
                  </a:gsLst>
                  <a:lin scaled="1"/>
                </a:gradFill>
                <a:latin typeface="+mj-ea"/>
                <a:ea typeface="+mj-ea"/>
              </a:rPr>
              <a:t>学习导航</a:t>
            </a:r>
          </a:p>
        </p:txBody>
      </p:sp>
      <p:sp>
        <p:nvSpPr>
          <p:cNvPr id="132" name="矩形 131"/>
          <p:cNvSpPr/>
          <p:nvPr>
            <p:custDataLst>
              <p:tags r:id="rId4"/>
            </p:custDataLst>
          </p:nvPr>
        </p:nvSpPr>
        <p:spPr>
          <a:xfrm>
            <a:off x="1117918" y="4591685"/>
            <a:ext cx="1645920" cy="14585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如何让机器进行翻译？</a:t>
            </a:r>
          </a:p>
        </p:txBody>
      </p:sp>
      <p:sp>
        <p:nvSpPr>
          <p:cNvPr id="133" name="矩形 132" descr="7b0a202020202262756c6c6574223a20227b5c2263617465676f727949645c223a5c225c222c5c2274656d706c61746549645c223a32303233313332387d220a7d0a"/>
          <p:cNvSpPr/>
          <p:nvPr>
            <p:custDataLst>
              <p:tags r:id="rId5"/>
            </p:custDataLst>
          </p:nvPr>
        </p:nvSpPr>
        <p:spPr>
          <a:xfrm>
            <a:off x="5447983" y="4586605"/>
            <a:ext cx="1645920" cy="14585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342900" indent="-3429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舞台设计</a:t>
            </a: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设计算法</a:t>
            </a: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编写程序</a:t>
            </a: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测试程序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34" name="矩形 133"/>
          <p:cNvSpPr/>
          <p:nvPr>
            <p:custDataLst>
              <p:tags r:id="rId6"/>
            </p:custDataLst>
          </p:nvPr>
        </p:nvSpPr>
        <p:spPr>
          <a:xfrm>
            <a:off x="7447598" y="4711065"/>
            <a:ext cx="1645920" cy="14585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机器翻译的优势</a:t>
            </a:r>
          </a:p>
        </p:txBody>
      </p:sp>
      <p:sp>
        <p:nvSpPr>
          <p:cNvPr id="135" name="矩形 134"/>
          <p:cNvSpPr/>
          <p:nvPr>
            <p:custDataLst>
              <p:tags r:id="rId7"/>
            </p:custDataLst>
          </p:nvPr>
        </p:nvSpPr>
        <p:spPr>
          <a:xfrm>
            <a:off x="9574848" y="4711065"/>
            <a:ext cx="1645920" cy="14585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机器翻译在不同领域的应用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977900" y="1238885"/>
            <a:ext cx="6005830" cy="574675"/>
          </a:xfrm>
          <a:noFill/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活动</a:t>
            </a: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：对比机器翻译与人工翻译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264285" y="1965960"/>
            <a:ext cx="10300970" cy="535305"/>
            <a:chOff x="1991" y="3371"/>
            <a:chExt cx="16222" cy="843"/>
          </a:xfrm>
        </p:grpSpPr>
        <p:pic>
          <p:nvPicPr>
            <p:cNvPr id="6" name="图片 5" descr="交流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991" y="3476"/>
              <a:ext cx="738" cy="73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3"/>
              </p:custDataLst>
            </p:nvPr>
          </p:nvSpPr>
          <p:spPr>
            <a:xfrm flipH="1">
              <a:off x="2729" y="3371"/>
              <a:ext cx="15484" cy="843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dirty="0">
                  <a:solidFill>
                    <a:schemeClr val="accent1">
                      <a:lumMod val="75000"/>
                    </a:schemeClr>
                  </a:solidFill>
                </a:rPr>
                <a:t>随着科技的发展，机器翻译与人工翻译相比有什么优势？能从成本、速度、准确等方面说一说吗？</a:t>
              </a:r>
              <a:r>
                <a:rPr lang="en-US" altLang="zh-CN" dirty="0">
                  <a:solidFill>
                    <a:schemeClr val="accent1">
                      <a:lumMod val="75000"/>
                    </a:schemeClr>
                  </a:solidFill>
                </a:rPr>
                <a:t>               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567815" y="5455920"/>
            <a:ext cx="8952230" cy="567690"/>
            <a:chOff x="2469" y="8592"/>
            <a:chExt cx="14098" cy="894"/>
          </a:xfrm>
        </p:grpSpPr>
        <p:grpSp>
          <p:nvGrpSpPr>
            <p:cNvPr id="27" name="组合 26"/>
            <p:cNvGrpSpPr/>
            <p:nvPr/>
          </p:nvGrpSpPr>
          <p:grpSpPr>
            <a:xfrm>
              <a:off x="2469" y="8592"/>
              <a:ext cx="14099" cy="894"/>
              <a:chOff x="3006" y="8606"/>
              <a:chExt cx="14099" cy="894"/>
            </a:xfrm>
          </p:grpSpPr>
          <p:grpSp>
            <p:nvGrpSpPr>
              <p:cNvPr id="25" name="组合 24" descr="7b0a202020202274657874626f78223a2022220a7d0a"/>
              <p:cNvGrpSpPr/>
              <p:nvPr/>
            </p:nvGrpSpPr>
            <p:grpSpPr>
              <a:xfrm>
                <a:off x="3433" y="8606"/>
                <a:ext cx="13672" cy="825"/>
                <a:chOff x="5818" y="3805"/>
                <a:chExt cx="7443" cy="3173"/>
              </a:xfrm>
            </p:grpSpPr>
            <p:grpSp>
              <p:nvGrpSpPr>
                <p:cNvPr id="133" name="组合 132"/>
                <p:cNvGrpSpPr/>
                <p:nvPr/>
              </p:nvGrpSpPr>
              <p:grpSpPr>
                <a:xfrm>
                  <a:off x="5818" y="3805"/>
                  <a:ext cx="7443" cy="3173"/>
                  <a:chOff x="3438526" y="2281238"/>
                  <a:chExt cx="5314950" cy="2265363"/>
                </a:xfrm>
                <a:gradFill>
                  <a:gsLst>
                    <a:gs pos="100000">
                      <a:srgbClr val="483AD6"/>
                    </a:gs>
                    <a:gs pos="0">
                      <a:srgbClr val="F76B42"/>
                    </a:gs>
                  </a:gsLst>
                  <a:lin ang="2700000" scaled="0"/>
                </a:gradFill>
              </p:grpSpPr>
              <p:sp>
                <p:nvSpPr>
                  <p:cNvPr id="117" name="Freeform 104"/>
                  <p:cNvSpPr/>
                  <p:nvPr/>
                </p:nvSpPr>
                <p:spPr bwMode="auto">
                  <a:xfrm>
                    <a:off x="7807326" y="22812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18" name="Freeform 105"/>
                  <p:cNvSpPr/>
                  <p:nvPr/>
                </p:nvSpPr>
                <p:spPr bwMode="auto">
                  <a:xfrm>
                    <a:off x="7994651" y="2281238"/>
                    <a:ext cx="117475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19" name="Freeform 106"/>
                  <p:cNvSpPr/>
                  <p:nvPr/>
                </p:nvSpPr>
                <p:spPr bwMode="auto">
                  <a:xfrm>
                    <a:off x="8180388" y="22812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0" name="Freeform 107"/>
                  <p:cNvSpPr/>
                  <p:nvPr/>
                </p:nvSpPr>
                <p:spPr bwMode="auto">
                  <a:xfrm>
                    <a:off x="8367713" y="22812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8 h 28"/>
                      <a:gd name="T2" fmla="*/ 1 w 28"/>
                      <a:gd name="T3" fmla="*/ 15 h 28"/>
                      <a:gd name="T4" fmla="*/ 13 w 28"/>
                      <a:gd name="T5" fmla="*/ 1 h 28"/>
                      <a:gd name="T6" fmla="*/ 28 w 28"/>
                      <a:gd name="T7" fmla="*/ 13 h 28"/>
                      <a:gd name="T8" fmla="*/ 15 w 28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8"/>
                        </a:moveTo>
                        <a:cubicBezTo>
                          <a:pt x="8" y="28"/>
                          <a:pt x="1" y="23"/>
                          <a:pt x="1" y="15"/>
                        </a:cubicBezTo>
                        <a:cubicBezTo>
                          <a:pt x="0" y="8"/>
                          <a:pt x="5" y="1"/>
                          <a:pt x="13" y="1"/>
                        </a:cubicBezTo>
                        <a:cubicBezTo>
                          <a:pt x="20" y="0"/>
                          <a:pt x="27" y="6"/>
                          <a:pt x="28" y="13"/>
                        </a:cubicBezTo>
                        <a:cubicBezTo>
                          <a:pt x="28" y="20"/>
                          <a:pt x="23" y="27"/>
                          <a:pt x="15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1" name="Freeform 108"/>
                  <p:cNvSpPr/>
                  <p:nvPr/>
                </p:nvSpPr>
                <p:spPr bwMode="auto">
                  <a:xfrm>
                    <a:off x="4143376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2" name="Freeform 109"/>
                  <p:cNvSpPr/>
                  <p:nvPr/>
                </p:nvSpPr>
                <p:spPr bwMode="auto">
                  <a:xfrm>
                    <a:off x="3960813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3" name="Freeform 110"/>
                  <p:cNvSpPr/>
                  <p:nvPr/>
                </p:nvSpPr>
                <p:spPr bwMode="auto">
                  <a:xfrm>
                    <a:off x="3778251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2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4" name="Freeform 111"/>
                  <p:cNvSpPr/>
                  <p:nvPr/>
                </p:nvSpPr>
                <p:spPr bwMode="auto">
                  <a:xfrm>
                    <a:off x="4325938" y="4427538"/>
                    <a:ext cx="119063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5" name="Freeform 112"/>
                  <p:cNvSpPr/>
                  <p:nvPr/>
                </p:nvSpPr>
                <p:spPr bwMode="auto">
                  <a:xfrm>
                    <a:off x="4508501" y="4427538"/>
                    <a:ext cx="117475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1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6" name="Freeform 113"/>
                  <p:cNvSpPr/>
                  <p:nvPr/>
                </p:nvSpPr>
                <p:spPr bwMode="auto">
                  <a:xfrm>
                    <a:off x="4691063" y="4427538"/>
                    <a:ext cx="117475" cy="119063"/>
                  </a:xfrm>
                  <a:custGeom>
                    <a:avLst/>
                    <a:gdLst>
                      <a:gd name="T0" fmla="*/ 15 w 28"/>
                      <a:gd name="T1" fmla="*/ 27 h 28"/>
                      <a:gd name="T2" fmla="*/ 1 w 28"/>
                      <a:gd name="T3" fmla="*/ 15 h 28"/>
                      <a:gd name="T4" fmla="*/ 13 w 28"/>
                      <a:gd name="T5" fmla="*/ 0 h 28"/>
                      <a:gd name="T6" fmla="*/ 28 w 28"/>
                      <a:gd name="T7" fmla="*/ 13 h 28"/>
                      <a:gd name="T8" fmla="*/ 15 w 28"/>
                      <a:gd name="T9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28">
                        <a:moveTo>
                          <a:pt x="15" y="27"/>
                        </a:moveTo>
                        <a:cubicBezTo>
                          <a:pt x="8" y="28"/>
                          <a:pt x="1" y="22"/>
                          <a:pt x="1" y="15"/>
                        </a:cubicBezTo>
                        <a:cubicBezTo>
                          <a:pt x="0" y="8"/>
                          <a:pt x="6" y="1"/>
                          <a:pt x="13" y="0"/>
                        </a:cubicBezTo>
                        <a:cubicBezTo>
                          <a:pt x="20" y="0"/>
                          <a:pt x="27" y="5"/>
                          <a:pt x="28" y="13"/>
                        </a:cubicBezTo>
                        <a:cubicBezTo>
                          <a:pt x="28" y="20"/>
                          <a:pt x="23" y="27"/>
                          <a:pt x="15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7" name="Freeform 114"/>
                  <p:cNvSpPr>
                    <a:spLocks noEditPoints="1"/>
                  </p:cNvSpPr>
                  <p:nvPr/>
                </p:nvSpPr>
                <p:spPr bwMode="auto">
                  <a:xfrm>
                    <a:off x="8099426" y="4030663"/>
                    <a:ext cx="514350" cy="414338"/>
                  </a:xfrm>
                  <a:custGeom>
                    <a:avLst/>
                    <a:gdLst>
                      <a:gd name="T0" fmla="*/ 37 w 121"/>
                      <a:gd name="T1" fmla="*/ 49 h 97"/>
                      <a:gd name="T2" fmla="*/ 19 w 121"/>
                      <a:gd name="T3" fmla="*/ 65 h 97"/>
                      <a:gd name="T4" fmla="*/ 0 w 121"/>
                      <a:gd name="T5" fmla="*/ 89 h 97"/>
                      <a:gd name="T6" fmla="*/ 4 w 121"/>
                      <a:gd name="T7" fmla="*/ 94 h 97"/>
                      <a:gd name="T8" fmla="*/ 36 w 121"/>
                      <a:gd name="T9" fmla="*/ 83 h 97"/>
                      <a:gd name="T10" fmla="*/ 51 w 121"/>
                      <a:gd name="T11" fmla="*/ 73 h 97"/>
                      <a:gd name="T12" fmla="*/ 118 w 121"/>
                      <a:gd name="T13" fmla="*/ 25 h 97"/>
                      <a:gd name="T14" fmla="*/ 120 w 121"/>
                      <a:gd name="T15" fmla="*/ 23 h 97"/>
                      <a:gd name="T16" fmla="*/ 120 w 121"/>
                      <a:gd name="T17" fmla="*/ 19 h 97"/>
                      <a:gd name="T18" fmla="*/ 111 w 121"/>
                      <a:gd name="T19" fmla="*/ 4 h 97"/>
                      <a:gd name="T20" fmla="*/ 103 w 121"/>
                      <a:gd name="T21" fmla="*/ 0 h 97"/>
                      <a:gd name="T22" fmla="*/ 101 w 121"/>
                      <a:gd name="T23" fmla="*/ 1 h 97"/>
                      <a:gd name="T24" fmla="*/ 97 w 121"/>
                      <a:gd name="T25" fmla="*/ 3 h 97"/>
                      <a:gd name="T26" fmla="*/ 37 w 121"/>
                      <a:gd name="T27" fmla="*/ 49 h 97"/>
                      <a:gd name="T28" fmla="*/ 54 w 121"/>
                      <a:gd name="T29" fmla="*/ 42 h 97"/>
                      <a:gd name="T30" fmla="*/ 97 w 121"/>
                      <a:gd name="T31" fmla="*/ 9 h 97"/>
                      <a:gd name="T32" fmla="*/ 107 w 121"/>
                      <a:gd name="T33" fmla="*/ 19 h 97"/>
                      <a:gd name="T34" fmla="*/ 111 w 121"/>
                      <a:gd name="T35" fmla="*/ 24 h 97"/>
                      <a:gd name="T36" fmla="*/ 49 w 121"/>
                      <a:gd name="T37" fmla="*/ 70 h 97"/>
                      <a:gd name="T38" fmla="*/ 39 w 121"/>
                      <a:gd name="T39" fmla="*/ 53 h 97"/>
                      <a:gd name="T40" fmla="*/ 52 w 121"/>
                      <a:gd name="T41" fmla="*/ 44 h 97"/>
                      <a:gd name="T42" fmla="*/ 63 w 121"/>
                      <a:gd name="T43" fmla="*/ 60 h 97"/>
                      <a:gd name="T44" fmla="*/ 54 w 121"/>
                      <a:gd name="T45" fmla="*/ 42 h 97"/>
                      <a:gd name="T46" fmla="*/ 105 w 121"/>
                      <a:gd name="T47" fmla="*/ 5 h 97"/>
                      <a:gd name="T48" fmla="*/ 116 w 121"/>
                      <a:gd name="T49" fmla="*/ 20 h 97"/>
                      <a:gd name="T50" fmla="*/ 111 w 121"/>
                      <a:gd name="T51" fmla="*/ 24 h 97"/>
                      <a:gd name="T52" fmla="*/ 111 w 121"/>
                      <a:gd name="T53" fmla="*/ 21 h 97"/>
                      <a:gd name="T54" fmla="*/ 100 w 121"/>
                      <a:gd name="T55" fmla="*/ 6 h 97"/>
                      <a:gd name="T56" fmla="*/ 103 w 121"/>
                      <a:gd name="T57" fmla="*/ 4 h 97"/>
                      <a:gd name="T58" fmla="*/ 105 w 121"/>
                      <a:gd name="T59" fmla="*/ 5 h 97"/>
                      <a:gd name="T60" fmla="*/ 36 w 121"/>
                      <a:gd name="T61" fmla="*/ 55 h 97"/>
                      <a:gd name="T62" fmla="*/ 45 w 121"/>
                      <a:gd name="T63" fmla="*/ 69 h 97"/>
                      <a:gd name="T64" fmla="*/ 48 w 121"/>
                      <a:gd name="T65" fmla="*/ 71 h 97"/>
                      <a:gd name="T66" fmla="*/ 41 w 121"/>
                      <a:gd name="T67" fmla="*/ 76 h 97"/>
                      <a:gd name="T68" fmla="*/ 38 w 121"/>
                      <a:gd name="T69" fmla="*/ 78 h 97"/>
                      <a:gd name="T70" fmla="*/ 28 w 121"/>
                      <a:gd name="T71" fmla="*/ 61 h 97"/>
                      <a:gd name="T72" fmla="*/ 36 w 121"/>
                      <a:gd name="T73" fmla="*/ 55 h 97"/>
                      <a:gd name="T74" fmla="*/ 35 w 121"/>
                      <a:gd name="T75" fmla="*/ 79 h 97"/>
                      <a:gd name="T76" fmla="*/ 6 w 121"/>
                      <a:gd name="T77" fmla="*/ 91 h 97"/>
                      <a:gd name="T78" fmla="*/ 5 w 121"/>
                      <a:gd name="T79" fmla="*/ 86 h 97"/>
                      <a:gd name="T80" fmla="*/ 23 w 121"/>
                      <a:gd name="T81" fmla="*/ 64 h 97"/>
                      <a:gd name="T82" fmla="*/ 35 w 121"/>
                      <a:gd name="T83" fmla="*/ 79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21" h="97">
                        <a:moveTo>
                          <a:pt x="37" y="49"/>
                        </a:moveTo>
                        <a:cubicBezTo>
                          <a:pt x="31" y="53"/>
                          <a:pt x="19" y="65"/>
                          <a:pt x="19" y="65"/>
                        </a:cubicBezTo>
                        <a:cubicBezTo>
                          <a:pt x="19" y="65"/>
                          <a:pt x="0" y="85"/>
                          <a:pt x="0" y="89"/>
                        </a:cubicBezTo>
                        <a:cubicBezTo>
                          <a:pt x="1" y="93"/>
                          <a:pt x="0" y="92"/>
                          <a:pt x="4" y="94"/>
                        </a:cubicBezTo>
                        <a:cubicBezTo>
                          <a:pt x="9" y="97"/>
                          <a:pt x="36" y="83"/>
                          <a:pt x="36" y="83"/>
                        </a:cubicBezTo>
                        <a:cubicBezTo>
                          <a:pt x="36" y="83"/>
                          <a:pt x="46" y="77"/>
                          <a:pt x="51" y="73"/>
                        </a:cubicBezTo>
                        <a:cubicBezTo>
                          <a:pt x="74" y="57"/>
                          <a:pt x="96" y="42"/>
                          <a:pt x="118" y="25"/>
                        </a:cubicBezTo>
                        <a:cubicBezTo>
                          <a:pt x="119" y="25"/>
                          <a:pt x="120" y="24"/>
                          <a:pt x="120" y="23"/>
                        </a:cubicBezTo>
                        <a:cubicBezTo>
                          <a:pt x="121" y="21"/>
                          <a:pt x="120" y="20"/>
                          <a:pt x="120" y="19"/>
                        </a:cubicBezTo>
                        <a:cubicBezTo>
                          <a:pt x="118" y="13"/>
                          <a:pt x="115" y="9"/>
                          <a:pt x="111" y="4"/>
                        </a:cubicBezTo>
                        <a:cubicBezTo>
                          <a:pt x="109" y="2"/>
                          <a:pt x="107" y="0"/>
                          <a:pt x="103" y="0"/>
                        </a:cubicBezTo>
                        <a:cubicBezTo>
                          <a:pt x="102" y="0"/>
                          <a:pt x="101" y="0"/>
                          <a:pt x="101" y="1"/>
                        </a:cubicBezTo>
                        <a:cubicBezTo>
                          <a:pt x="99" y="1"/>
                          <a:pt x="98" y="2"/>
                          <a:pt x="97" y="3"/>
                        </a:cubicBezTo>
                        <a:cubicBezTo>
                          <a:pt x="77" y="18"/>
                          <a:pt x="57" y="34"/>
                          <a:pt x="37" y="49"/>
                        </a:cubicBezTo>
                        <a:close/>
                        <a:moveTo>
                          <a:pt x="54" y="42"/>
                        </a:moveTo>
                        <a:cubicBezTo>
                          <a:pt x="68" y="31"/>
                          <a:pt x="83" y="20"/>
                          <a:pt x="97" y="9"/>
                        </a:cubicBezTo>
                        <a:cubicBezTo>
                          <a:pt x="104" y="10"/>
                          <a:pt x="107" y="12"/>
                          <a:pt x="107" y="19"/>
                        </a:cubicBezTo>
                        <a:cubicBezTo>
                          <a:pt x="107" y="21"/>
                          <a:pt x="109" y="25"/>
                          <a:pt x="111" y="24"/>
                        </a:cubicBezTo>
                        <a:cubicBezTo>
                          <a:pt x="93" y="37"/>
                          <a:pt x="63" y="60"/>
                          <a:pt x="49" y="70"/>
                        </a:cubicBezTo>
                        <a:cubicBezTo>
                          <a:pt x="46" y="64"/>
                          <a:pt x="43" y="59"/>
                          <a:pt x="39" y="53"/>
                        </a:cubicBezTo>
                        <a:cubicBezTo>
                          <a:pt x="40" y="53"/>
                          <a:pt x="52" y="44"/>
                          <a:pt x="52" y="44"/>
                        </a:cubicBezTo>
                        <a:cubicBezTo>
                          <a:pt x="52" y="44"/>
                          <a:pt x="59" y="54"/>
                          <a:pt x="63" y="60"/>
                        </a:cubicBezTo>
                        <a:cubicBezTo>
                          <a:pt x="66" y="56"/>
                          <a:pt x="59" y="47"/>
                          <a:pt x="54" y="42"/>
                        </a:cubicBezTo>
                        <a:close/>
                        <a:moveTo>
                          <a:pt x="105" y="5"/>
                        </a:moveTo>
                        <a:cubicBezTo>
                          <a:pt x="110" y="9"/>
                          <a:pt x="114" y="14"/>
                          <a:pt x="116" y="20"/>
                        </a:cubicBezTo>
                        <a:cubicBezTo>
                          <a:pt x="115" y="21"/>
                          <a:pt x="113" y="23"/>
                          <a:pt x="111" y="24"/>
                        </a:cubicBezTo>
                        <a:cubicBezTo>
                          <a:pt x="112" y="23"/>
                          <a:pt x="111" y="22"/>
                          <a:pt x="111" y="21"/>
                        </a:cubicBezTo>
                        <a:cubicBezTo>
                          <a:pt x="108" y="15"/>
                          <a:pt x="105" y="10"/>
                          <a:pt x="100" y="6"/>
                        </a:cubicBezTo>
                        <a:cubicBezTo>
                          <a:pt x="101" y="5"/>
                          <a:pt x="102" y="4"/>
                          <a:pt x="103" y="4"/>
                        </a:cubicBezTo>
                        <a:cubicBezTo>
                          <a:pt x="104" y="4"/>
                          <a:pt x="105" y="5"/>
                          <a:pt x="105" y="5"/>
                        </a:cubicBezTo>
                        <a:close/>
                        <a:moveTo>
                          <a:pt x="36" y="55"/>
                        </a:moveTo>
                        <a:cubicBezTo>
                          <a:pt x="39" y="60"/>
                          <a:pt x="42" y="64"/>
                          <a:pt x="45" y="69"/>
                        </a:cubicBezTo>
                        <a:cubicBezTo>
                          <a:pt x="46" y="70"/>
                          <a:pt x="47" y="71"/>
                          <a:pt x="48" y="71"/>
                        </a:cubicBezTo>
                        <a:cubicBezTo>
                          <a:pt x="45" y="73"/>
                          <a:pt x="42" y="75"/>
                          <a:pt x="41" y="76"/>
                        </a:cubicBezTo>
                        <a:cubicBezTo>
                          <a:pt x="41" y="76"/>
                          <a:pt x="39" y="77"/>
                          <a:pt x="38" y="78"/>
                        </a:cubicBezTo>
                        <a:cubicBezTo>
                          <a:pt x="36" y="74"/>
                          <a:pt x="32" y="65"/>
                          <a:pt x="28" y="61"/>
                        </a:cubicBezTo>
                        <a:cubicBezTo>
                          <a:pt x="31" y="59"/>
                          <a:pt x="33" y="57"/>
                          <a:pt x="36" y="55"/>
                        </a:cubicBezTo>
                        <a:close/>
                        <a:moveTo>
                          <a:pt x="35" y="79"/>
                        </a:moveTo>
                        <a:cubicBezTo>
                          <a:pt x="25" y="84"/>
                          <a:pt x="7" y="93"/>
                          <a:pt x="6" y="91"/>
                        </a:cubicBezTo>
                        <a:cubicBezTo>
                          <a:pt x="5" y="90"/>
                          <a:pt x="4" y="87"/>
                          <a:pt x="5" y="86"/>
                        </a:cubicBezTo>
                        <a:cubicBezTo>
                          <a:pt x="11" y="79"/>
                          <a:pt x="17" y="71"/>
                          <a:pt x="23" y="64"/>
                        </a:cubicBezTo>
                        <a:cubicBezTo>
                          <a:pt x="29" y="68"/>
                          <a:pt x="32" y="76"/>
                          <a:pt x="35" y="7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9" name="Freeform 116"/>
                  <p:cNvSpPr/>
                  <p:nvPr/>
                </p:nvSpPr>
                <p:spPr bwMode="auto">
                  <a:xfrm>
                    <a:off x="3608388" y="2468563"/>
                    <a:ext cx="708025" cy="128588"/>
                  </a:xfrm>
                  <a:custGeom>
                    <a:avLst/>
                    <a:gdLst>
                      <a:gd name="T0" fmla="*/ 158 w 167"/>
                      <a:gd name="T1" fmla="*/ 3 h 30"/>
                      <a:gd name="T2" fmla="*/ 149 w 167"/>
                      <a:gd name="T3" fmla="*/ 3 h 30"/>
                      <a:gd name="T4" fmla="*/ 136 w 167"/>
                      <a:gd name="T5" fmla="*/ 9 h 30"/>
                      <a:gd name="T6" fmla="*/ 134 w 167"/>
                      <a:gd name="T7" fmla="*/ 4 h 30"/>
                      <a:gd name="T8" fmla="*/ 132 w 167"/>
                      <a:gd name="T9" fmla="*/ 2 h 30"/>
                      <a:gd name="T10" fmla="*/ 127 w 167"/>
                      <a:gd name="T11" fmla="*/ 0 h 30"/>
                      <a:gd name="T12" fmla="*/ 114 w 167"/>
                      <a:gd name="T13" fmla="*/ 3 h 30"/>
                      <a:gd name="T14" fmla="*/ 104 w 167"/>
                      <a:gd name="T15" fmla="*/ 11 h 30"/>
                      <a:gd name="T16" fmla="*/ 101 w 167"/>
                      <a:gd name="T17" fmla="*/ 8 h 30"/>
                      <a:gd name="T18" fmla="*/ 86 w 167"/>
                      <a:gd name="T19" fmla="*/ 6 h 30"/>
                      <a:gd name="T20" fmla="*/ 76 w 167"/>
                      <a:gd name="T21" fmla="*/ 13 h 30"/>
                      <a:gd name="T22" fmla="*/ 73 w 167"/>
                      <a:gd name="T23" fmla="*/ 14 h 30"/>
                      <a:gd name="T24" fmla="*/ 69 w 167"/>
                      <a:gd name="T25" fmla="*/ 8 h 30"/>
                      <a:gd name="T26" fmla="*/ 60 w 167"/>
                      <a:gd name="T27" fmla="*/ 5 h 30"/>
                      <a:gd name="T28" fmla="*/ 52 w 167"/>
                      <a:gd name="T29" fmla="*/ 7 h 30"/>
                      <a:gd name="T30" fmla="*/ 39 w 167"/>
                      <a:gd name="T31" fmla="*/ 20 h 30"/>
                      <a:gd name="T32" fmla="*/ 35 w 167"/>
                      <a:gd name="T33" fmla="*/ 13 h 30"/>
                      <a:gd name="T34" fmla="*/ 31 w 167"/>
                      <a:gd name="T35" fmla="*/ 9 h 30"/>
                      <a:gd name="T36" fmla="*/ 24 w 167"/>
                      <a:gd name="T37" fmla="*/ 7 h 30"/>
                      <a:gd name="T38" fmla="*/ 14 w 167"/>
                      <a:gd name="T39" fmla="*/ 9 h 30"/>
                      <a:gd name="T40" fmla="*/ 5 w 167"/>
                      <a:gd name="T41" fmla="*/ 14 h 30"/>
                      <a:gd name="T42" fmla="*/ 1 w 167"/>
                      <a:gd name="T43" fmla="*/ 26 h 30"/>
                      <a:gd name="T44" fmla="*/ 5 w 167"/>
                      <a:gd name="T45" fmla="*/ 24 h 30"/>
                      <a:gd name="T46" fmla="*/ 8 w 167"/>
                      <a:gd name="T47" fmla="*/ 18 h 30"/>
                      <a:gd name="T48" fmla="*/ 15 w 167"/>
                      <a:gd name="T49" fmla="*/ 14 h 30"/>
                      <a:gd name="T50" fmla="*/ 22 w 167"/>
                      <a:gd name="T51" fmla="*/ 12 h 30"/>
                      <a:gd name="T52" fmla="*/ 28 w 167"/>
                      <a:gd name="T53" fmla="*/ 14 h 30"/>
                      <a:gd name="T54" fmla="*/ 34 w 167"/>
                      <a:gd name="T55" fmla="*/ 21 h 30"/>
                      <a:gd name="T56" fmla="*/ 36 w 167"/>
                      <a:gd name="T57" fmla="*/ 28 h 30"/>
                      <a:gd name="T58" fmla="*/ 41 w 167"/>
                      <a:gd name="T59" fmla="*/ 27 h 30"/>
                      <a:gd name="T60" fmla="*/ 45 w 167"/>
                      <a:gd name="T61" fmla="*/ 19 h 30"/>
                      <a:gd name="T62" fmla="*/ 57 w 167"/>
                      <a:gd name="T63" fmla="*/ 10 h 30"/>
                      <a:gd name="T64" fmla="*/ 64 w 167"/>
                      <a:gd name="T65" fmla="*/ 10 h 30"/>
                      <a:gd name="T66" fmla="*/ 67 w 167"/>
                      <a:gd name="T67" fmla="*/ 13 h 30"/>
                      <a:gd name="T68" fmla="*/ 73 w 167"/>
                      <a:gd name="T69" fmla="*/ 25 h 30"/>
                      <a:gd name="T70" fmla="*/ 80 w 167"/>
                      <a:gd name="T71" fmla="*/ 16 h 30"/>
                      <a:gd name="T72" fmla="*/ 85 w 167"/>
                      <a:gd name="T73" fmla="*/ 12 h 30"/>
                      <a:gd name="T74" fmla="*/ 94 w 167"/>
                      <a:gd name="T75" fmla="*/ 9 h 30"/>
                      <a:gd name="T76" fmla="*/ 97 w 167"/>
                      <a:gd name="T77" fmla="*/ 10 h 30"/>
                      <a:gd name="T78" fmla="*/ 99 w 167"/>
                      <a:gd name="T79" fmla="*/ 17 h 30"/>
                      <a:gd name="T80" fmla="*/ 100 w 167"/>
                      <a:gd name="T81" fmla="*/ 21 h 30"/>
                      <a:gd name="T82" fmla="*/ 104 w 167"/>
                      <a:gd name="T83" fmla="*/ 19 h 30"/>
                      <a:gd name="T84" fmla="*/ 107 w 167"/>
                      <a:gd name="T85" fmla="*/ 15 h 30"/>
                      <a:gd name="T86" fmla="*/ 115 w 167"/>
                      <a:gd name="T87" fmla="*/ 8 h 30"/>
                      <a:gd name="T88" fmla="*/ 127 w 167"/>
                      <a:gd name="T89" fmla="*/ 5 h 30"/>
                      <a:gd name="T90" fmla="*/ 130 w 167"/>
                      <a:gd name="T91" fmla="*/ 6 h 30"/>
                      <a:gd name="T92" fmla="*/ 130 w 167"/>
                      <a:gd name="T93" fmla="*/ 12 h 30"/>
                      <a:gd name="T94" fmla="*/ 129 w 167"/>
                      <a:gd name="T95" fmla="*/ 15 h 30"/>
                      <a:gd name="T96" fmla="*/ 134 w 167"/>
                      <a:gd name="T97" fmla="*/ 18 h 30"/>
                      <a:gd name="T98" fmla="*/ 135 w 167"/>
                      <a:gd name="T99" fmla="*/ 17 h 30"/>
                      <a:gd name="T100" fmla="*/ 138 w 167"/>
                      <a:gd name="T101" fmla="*/ 14 h 30"/>
                      <a:gd name="T102" fmla="*/ 149 w 167"/>
                      <a:gd name="T103" fmla="*/ 8 h 30"/>
                      <a:gd name="T104" fmla="*/ 157 w 167"/>
                      <a:gd name="T105" fmla="*/ 7 h 30"/>
                      <a:gd name="T106" fmla="*/ 161 w 167"/>
                      <a:gd name="T107" fmla="*/ 11 h 30"/>
                      <a:gd name="T108" fmla="*/ 167 w 167"/>
                      <a:gd name="T109" fmla="*/ 1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67" h="30">
                        <a:moveTo>
                          <a:pt x="166" y="7"/>
                        </a:moveTo>
                        <a:cubicBezTo>
                          <a:pt x="165" y="6"/>
                          <a:pt x="164" y="5"/>
                          <a:pt x="162" y="4"/>
                        </a:cubicBezTo>
                        <a:cubicBezTo>
                          <a:pt x="161" y="4"/>
                          <a:pt x="159" y="3"/>
                          <a:pt x="158" y="3"/>
                        </a:cubicBezTo>
                        <a:cubicBezTo>
                          <a:pt x="157" y="2"/>
                          <a:pt x="156" y="2"/>
                          <a:pt x="155" y="2"/>
                        </a:cubicBezTo>
                        <a:cubicBezTo>
                          <a:pt x="155" y="2"/>
                          <a:pt x="154" y="2"/>
                          <a:pt x="153" y="2"/>
                        </a:cubicBezTo>
                        <a:cubicBezTo>
                          <a:pt x="152" y="3"/>
                          <a:pt x="150" y="3"/>
                          <a:pt x="149" y="3"/>
                        </a:cubicBezTo>
                        <a:cubicBezTo>
                          <a:pt x="147" y="3"/>
                          <a:pt x="146" y="4"/>
                          <a:pt x="145" y="4"/>
                        </a:cubicBezTo>
                        <a:cubicBezTo>
                          <a:pt x="142" y="5"/>
                          <a:pt x="139" y="6"/>
                          <a:pt x="137" y="8"/>
                        </a:cubicBezTo>
                        <a:cubicBezTo>
                          <a:pt x="137" y="8"/>
                          <a:pt x="136" y="8"/>
                          <a:pt x="136" y="9"/>
                        </a:cubicBezTo>
                        <a:cubicBezTo>
                          <a:pt x="136" y="8"/>
                          <a:pt x="136" y="8"/>
                          <a:pt x="136" y="8"/>
                        </a:cubicBezTo>
                        <a:cubicBezTo>
                          <a:pt x="135" y="7"/>
                          <a:pt x="135" y="6"/>
                          <a:pt x="135" y="6"/>
                        </a:cubicBezTo>
                        <a:cubicBezTo>
                          <a:pt x="135" y="5"/>
                          <a:pt x="135" y="4"/>
                          <a:pt x="134" y="4"/>
                        </a:cubicBezTo>
                        <a:cubicBezTo>
                          <a:pt x="134" y="3"/>
                          <a:pt x="134" y="3"/>
                          <a:pt x="133" y="3"/>
                        </a:cubicBezTo>
                        <a:cubicBezTo>
                          <a:pt x="133" y="2"/>
                          <a:pt x="133" y="2"/>
                          <a:pt x="133" y="2"/>
                        </a:cubicBezTo>
                        <a:cubicBezTo>
                          <a:pt x="133" y="2"/>
                          <a:pt x="132" y="2"/>
                          <a:pt x="132" y="2"/>
                        </a:cubicBezTo>
                        <a:cubicBezTo>
                          <a:pt x="131" y="1"/>
                          <a:pt x="130" y="1"/>
                          <a:pt x="130" y="1"/>
                        </a:cubicBezTo>
                        <a:cubicBezTo>
                          <a:pt x="129" y="1"/>
                          <a:pt x="128" y="0"/>
                          <a:pt x="127" y="0"/>
                        </a:cubicBezTo>
                        <a:cubicBezTo>
                          <a:pt x="127" y="0"/>
                          <a:pt x="127" y="0"/>
                          <a:pt x="127" y="0"/>
                        </a:cubicBezTo>
                        <a:cubicBezTo>
                          <a:pt x="125" y="0"/>
                          <a:pt x="124" y="1"/>
                          <a:pt x="123" y="1"/>
                        </a:cubicBezTo>
                        <a:cubicBezTo>
                          <a:pt x="121" y="1"/>
                          <a:pt x="120" y="1"/>
                          <a:pt x="119" y="2"/>
                        </a:cubicBezTo>
                        <a:cubicBezTo>
                          <a:pt x="117" y="2"/>
                          <a:pt x="116" y="3"/>
                          <a:pt x="114" y="3"/>
                        </a:cubicBezTo>
                        <a:cubicBezTo>
                          <a:pt x="113" y="4"/>
                          <a:pt x="112" y="5"/>
                          <a:pt x="111" y="5"/>
                        </a:cubicBezTo>
                        <a:cubicBezTo>
                          <a:pt x="109" y="6"/>
                          <a:pt x="108" y="7"/>
                          <a:pt x="107" y="8"/>
                        </a:cubicBezTo>
                        <a:cubicBezTo>
                          <a:pt x="106" y="9"/>
                          <a:pt x="105" y="10"/>
                          <a:pt x="104" y="11"/>
                        </a:cubicBezTo>
                        <a:cubicBezTo>
                          <a:pt x="104" y="11"/>
                          <a:pt x="103" y="11"/>
                          <a:pt x="103" y="12"/>
                        </a:cubicBezTo>
                        <a:cubicBezTo>
                          <a:pt x="103" y="11"/>
                          <a:pt x="103" y="11"/>
                          <a:pt x="102" y="10"/>
                        </a:cubicBezTo>
                        <a:cubicBezTo>
                          <a:pt x="102" y="9"/>
                          <a:pt x="102" y="9"/>
                          <a:pt x="101" y="8"/>
                        </a:cubicBezTo>
                        <a:cubicBezTo>
                          <a:pt x="101" y="7"/>
                          <a:pt x="100" y="7"/>
                          <a:pt x="99" y="6"/>
                        </a:cubicBezTo>
                        <a:cubicBezTo>
                          <a:pt x="98" y="5"/>
                          <a:pt x="96" y="5"/>
                          <a:pt x="94" y="4"/>
                        </a:cubicBezTo>
                        <a:cubicBezTo>
                          <a:pt x="91" y="4"/>
                          <a:pt x="89" y="5"/>
                          <a:pt x="86" y="6"/>
                        </a:cubicBezTo>
                        <a:cubicBezTo>
                          <a:pt x="85" y="7"/>
                          <a:pt x="83" y="7"/>
                          <a:pt x="82" y="8"/>
                        </a:cubicBezTo>
                        <a:cubicBezTo>
                          <a:pt x="80" y="9"/>
                          <a:pt x="79" y="10"/>
                          <a:pt x="78" y="11"/>
                        </a:cubicBezTo>
                        <a:cubicBezTo>
                          <a:pt x="77" y="11"/>
                          <a:pt x="76" y="12"/>
                          <a:pt x="76" y="13"/>
                        </a:cubicBezTo>
                        <a:cubicBezTo>
                          <a:pt x="75" y="14"/>
                          <a:pt x="74" y="14"/>
                          <a:pt x="74" y="15"/>
                        </a:cubicBezTo>
                        <a:cubicBezTo>
                          <a:pt x="73" y="15"/>
                          <a:pt x="73" y="16"/>
                          <a:pt x="73" y="16"/>
                        </a:cubicBezTo>
                        <a:cubicBezTo>
                          <a:pt x="73" y="15"/>
                          <a:pt x="73" y="15"/>
                          <a:pt x="73" y="14"/>
                        </a:cubicBezTo>
                        <a:cubicBezTo>
                          <a:pt x="72" y="13"/>
                          <a:pt x="72" y="13"/>
                          <a:pt x="72" y="12"/>
                        </a:cubicBezTo>
                        <a:cubicBezTo>
                          <a:pt x="71" y="11"/>
                          <a:pt x="71" y="10"/>
                          <a:pt x="70" y="9"/>
                        </a:cubicBezTo>
                        <a:cubicBezTo>
                          <a:pt x="70" y="9"/>
                          <a:pt x="70" y="8"/>
                          <a:pt x="69" y="8"/>
                        </a:cubicBezTo>
                        <a:cubicBezTo>
                          <a:pt x="69" y="8"/>
                          <a:pt x="68" y="7"/>
                          <a:pt x="68" y="7"/>
                        </a:cubicBezTo>
                        <a:cubicBezTo>
                          <a:pt x="67" y="6"/>
                          <a:pt x="66" y="6"/>
                          <a:pt x="65" y="5"/>
                        </a:cubicBezTo>
                        <a:cubicBezTo>
                          <a:pt x="63" y="5"/>
                          <a:pt x="62" y="5"/>
                          <a:pt x="60" y="5"/>
                        </a:cubicBezTo>
                        <a:cubicBezTo>
                          <a:pt x="59" y="5"/>
                          <a:pt x="57" y="5"/>
                          <a:pt x="56" y="6"/>
                        </a:cubicBezTo>
                        <a:cubicBezTo>
                          <a:pt x="55" y="6"/>
                          <a:pt x="54" y="6"/>
                          <a:pt x="54" y="6"/>
                        </a:cubicBezTo>
                        <a:cubicBezTo>
                          <a:pt x="53" y="6"/>
                          <a:pt x="52" y="7"/>
                          <a:pt x="52" y="7"/>
                        </a:cubicBezTo>
                        <a:cubicBezTo>
                          <a:pt x="50" y="8"/>
                          <a:pt x="49" y="9"/>
                          <a:pt x="48" y="10"/>
                        </a:cubicBezTo>
                        <a:cubicBezTo>
                          <a:pt x="45" y="12"/>
                          <a:pt x="43" y="14"/>
                          <a:pt x="41" y="17"/>
                        </a:cubicBezTo>
                        <a:cubicBezTo>
                          <a:pt x="40" y="18"/>
                          <a:pt x="40" y="19"/>
                          <a:pt x="39" y="20"/>
                        </a:cubicBezTo>
                        <a:cubicBezTo>
                          <a:pt x="39" y="20"/>
                          <a:pt x="39" y="19"/>
                          <a:pt x="39" y="19"/>
                        </a:cubicBezTo>
                        <a:cubicBezTo>
                          <a:pt x="38" y="18"/>
                          <a:pt x="37" y="16"/>
                          <a:pt x="37" y="15"/>
                        </a:cubicBezTo>
                        <a:cubicBezTo>
                          <a:pt x="36" y="14"/>
                          <a:pt x="36" y="14"/>
                          <a:pt x="35" y="13"/>
                        </a:cubicBezTo>
                        <a:cubicBezTo>
                          <a:pt x="35" y="13"/>
                          <a:pt x="34" y="12"/>
                          <a:pt x="34" y="12"/>
                        </a:cubicBezTo>
                        <a:cubicBezTo>
                          <a:pt x="33" y="11"/>
                          <a:pt x="33" y="11"/>
                          <a:pt x="33" y="11"/>
                        </a:cubicBezTo>
                        <a:cubicBezTo>
                          <a:pt x="32" y="10"/>
                          <a:pt x="32" y="10"/>
                          <a:pt x="31" y="9"/>
                        </a:cubicBezTo>
                        <a:cubicBezTo>
                          <a:pt x="30" y="9"/>
                          <a:pt x="29" y="8"/>
                          <a:pt x="28" y="8"/>
                        </a:cubicBezTo>
                        <a:cubicBezTo>
                          <a:pt x="28" y="8"/>
                          <a:pt x="27" y="7"/>
                          <a:pt x="27" y="7"/>
                        </a:cubicBezTo>
                        <a:cubicBezTo>
                          <a:pt x="26" y="7"/>
                          <a:pt x="25" y="7"/>
                          <a:pt x="24" y="7"/>
                        </a:cubicBezTo>
                        <a:cubicBezTo>
                          <a:pt x="24" y="7"/>
                          <a:pt x="23" y="7"/>
                          <a:pt x="22" y="7"/>
                        </a:cubicBezTo>
                        <a:cubicBezTo>
                          <a:pt x="21" y="7"/>
                          <a:pt x="19" y="7"/>
                          <a:pt x="18" y="7"/>
                        </a:cubicBezTo>
                        <a:cubicBezTo>
                          <a:pt x="16" y="8"/>
                          <a:pt x="15" y="8"/>
                          <a:pt x="14" y="9"/>
                        </a:cubicBezTo>
                        <a:cubicBezTo>
                          <a:pt x="12" y="9"/>
                          <a:pt x="10" y="10"/>
                          <a:pt x="8" y="11"/>
                        </a:cubicBezTo>
                        <a:cubicBezTo>
                          <a:pt x="8" y="12"/>
                          <a:pt x="8" y="12"/>
                          <a:pt x="7" y="13"/>
                        </a:cubicBezTo>
                        <a:cubicBezTo>
                          <a:pt x="6" y="13"/>
                          <a:pt x="6" y="14"/>
                          <a:pt x="5" y="14"/>
                        </a:cubicBezTo>
                        <a:cubicBezTo>
                          <a:pt x="5" y="15"/>
                          <a:pt x="4" y="16"/>
                          <a:pt x="4" y="16"/>
                        </a:cubicBezTo>
                        <a:cubicBezTo>
                          <a:pt x="3" y="18"/>
                          <a:pt x="2" y="19"/>
                          <a:pt x="2" y="21"/>
                        </a:cubicBezTo>
                        <a:cubicBezTo>
                          <a:pt x="1" y="23"/>
                          <a:pt x="1" y="24"/>
                          <a:pt x="1" y="26"/>
                        </a:cubicBezTo>
                        <a:cubicBezTo>
                          <a:pt x="0" y="27"/>
                          <a:pt x="1" y="28"/>
                          <a:pt x="2" y="28"/>
                        </a:cubicBezTo>
                        <a:cubicBezTo>
                          <a:pt x="3" y="29"/>
                          <a:pt x="4" y="28"/>
                          <a:pt x="5" y="27"/>
                        </a:cubicBezTo>
                        <a:cubicBezTo>
                          <a:pt x="5" y="26"/>
                          <a:pt x="5" y="25"/>
                          <a:pt x="5" y="24"/>
                        </a:cubicBezTo>
                        <a:cubicBezTo>
                          <a:pt x="5" y="24"/>
                          <a:pt x="6" y="23"/>
                          <a:pt x="6" y="22"/>
                        </a:cubicBezTo>
                        <a:cubicBezTo>
                          <a:pt x="6" y="22"/>
                          <a:pt x="7" y="21"/>
                          <a:pt x="7" y="20"/>
                        </a:cubicBezTo>
                        <a:cubicBezTo>
                          <a:pt x="7" y="19"/>
                          <a:pt x="8" y="19"/>
                          <a:pt x="8" y="18"/>
                        </a:cubicBezTo>
                        <a:cubicBezTo>
                          <a:pt x="9" y="18"/>
                          <a:pt x="9" y="18"/>
                          <a:pt x="9" y="17"/>
                        </a:cubicBezTo>
                        <a:cubicBezTo>
                          <a:pt x="10" y="17"/>
                          <a:pt x="10" y="16"/>
                          <a:pt x="11" y="15"/>
                        </a:cubicBezTo>
                        <a:cubicBezTo>
                          <a:pt x="12" y="15"/>
                          <a:pt x="13" y="14"/>
                          <a:pt x="15" y="14"/>
                        </a:cubicBezTo>
                        <a:cubicBezTo>
                          <a:pt x="16" y="13"/>
                          <a:pt x="16" y="13"/>
                          <a:pt x="17" y="13"/>
                        </a:cubicBezTo>
                        <a:cubicBezTo>
                          <a:pt x="18" y="12"/>
                          <a:pt x="19" y="12"/>
                          <a:pt x="20" y="12"/>
                        </a:cubicBezTo>
                        <a:cubicBezTo>
                          <a:pt x="21" y="12"/>
                          <a:pt x="21" y="12"/>
                          <a:pt x="22" y="12"/>
                        </a:cubicBezTo>
                        <a:cubicBezTo>
                          <a:pt x="23" y="12"/>
                          <a:pt x="24" y="12"/>
                          <a:pt x="25" y="12"/>
                        </a:cubicBezTo>
                        <a:cubicBezTo>
                          <a:pt x="25" y="12"/>
                          <a:pt x="26" y="12"/>
                          <a:pt x="27" y="13"/>
                        </a:cubicBezTo>
                        <a:cubicBezTo>
                          <a:pt x="27" y="13"/>
                          <a:pt x="28" y="13"/>
                          <a:pt x="28" y="14"/>
                        </a:cubicBezTo>
                        <a:cubicBezTo>
                          <a:pt x="30" y="15"/>
                          <a:pt x="31" y="16"/>
                          <a:pt x="32" y="17"/>
                        </a:cubicBezTo>
                        <a:cubicBezTo>
                          <a:pt x="32" y="17"/>
                          <a:pt x="32" y="18"/>
                          <a:pt x="33" y="19"/>
                        </a:cubicBezTo>
                        <a:cubicBezTo>
                          <a:pt x="33" y="19"/>
                          <a:pt x="33" y="20"/>
                          <a:pt x="34" y="21"/>
                        </a:cubicBezTo>
                        <a:cubicBezTo>
                          <a:pt x="34" y="22"/>
                          <a:pt x="35" y="23"/>
                          <a:pt x="35" y="25"/>
                        </a:cubicBezTo>
                        <a:cubicBezTo>
                          <a:pt x="35" y="25"/>
                          <a:pt x="35" y="26"/>
                          <a:pt x="36" y="27"/>
                        </a:cubicBezTo>
                        <a:cubicBezTo>
                          <a:pt x="36" y="27"/>
                          <a:pt x="36" y="27"/>
                          <a:pt x="36" y="28"/>
                        </a:cubicBezTo>
                        <a:cubicBezTo>
                          <a:pt x="36" y="29"/>
                          <a:pt x="36" y="29"/>
                          <a:pt x="37" y="30"/>
                        </a:cubicBezTo>
                        <a:cubicBezTo>
                          <a:pt x="38" y="30"/>
                          <a:pt x="40" y="30"/>
                          <a:pt x="40" y="29"/>
                        </a:cubicBezTo>
                        <a:cubicBezTo>
                          <a:pt x="41" y="29"/>
                          <a:pt x="41" y="28"/>
                          <a:pt x="41" y="27"/>
                        </a:cubicBezTo>
                        <a:cubicBezTo>
                          <a:pt x="42" y="26"/>
                          <a:pt x="42" y="26"/>
                          <a:pt x="42" y="25"/>
                        </a:cubicBezTo>
                        <a:cubicBezTo>
                          <a:pt x="43" y="24"/>
                          <a:pt x="43" y="23"/>
                          <a:pt x="44" y="22"/>
                        </a:cubicBezTo>
                        <a:cubicBezTo>
                          <a:pt x="44" y="21"/>
                          <a:pt x="45" y="20"/>
                          <a:pt x="45" y="19"/>
                        </a:cubicBezTo>
                        <a:cubicBezTo>
                          <a:pt x="47" y="17"/>
                          <a:pt x="49" y="15"/>
                          <a:pt x="51" y="14"/>
                        </a:cubicBezTo>
                        <a:cubicBezTo>
                          <a:pt x="52" y="13"/>
                          <a:pt x="54" y="12"/>
                          <a:pt x="55" y="11"/>
                        </a:cubicBezTo>
                        <a:cubicBezTo>
                          <a:pt x="56" y="11"/>
                          <a:pt x="56" y="11"/>
                          <a:pt x="57" y="10"/>
                        </a:cubicBezTo>
                        <a:cubicBezTo>
                          <a:pt x="58" y="10"/>
                          <a:pt x="58" y="10"/>
                          <a:pt x="59" y="10"/>
                        </a:cubicBezTo>
                        <a:cubicBezTo>
                          <a:pt x="60" y="10"/>
                          <a:pt x="62" y="10"/>
                          <a:pt x="63" y="10"/>
                        </a:cubicBezTo>
                        <a:cubicBezTo>
                          <a:pt x="63" y="10"/>
                          <a:pt x="64" y="10"/>
                          <a:pt x="64" y="10"/>
                        </a:cubicBezTo>
                        <a:cubicBezTo>
                          <a:pt x="65" y="10"/>
                          <a:pt x="65" y="11"/>
                          <a:pt x="65" y="11"/>
                        </a:cubicBezTo>
                        <a:cubicBezTo>
                          <a:pt x="65" y="11"/>
                          <a:pt x="66" y="11"/>
                          <a:pt x="66" y="12"/>
                        </a:cubicBezTo>
                        <a:cubicBezTo>
                          <a:pt x="66" y="12"/>
                          <a:pt x="67" y="13"/>
                          <a:pt x="67" y="13"/>
                        </a:cubicBezTo>
                        <a:cubicBezTo>
                          <a:pt x="68" y="16"/>
                          <a:pt x="68" y="18"/>
                          <a:pt x="68" y="20"/>
                        </a:cubicBezTo>
                        <a:cubicBezTo>
                          <a:pt x="69" y="22"/>
                          <a:pt x="69" y="23"/>
                          <a:pt x="69" y="24"/>
                        </a:cubicBezTo>
                        <a:cubicBezTo>
                          <a:pt x="70" y="25"/>
                          <a:pt x="72" y="26"/>
                          <a:pt x="73" y="25"/>
                        </a:cubicBezTo>
                        <a:cubicBezTo>
                          <a:pt x="74" y="24"/>
                          <a:pt x="74" y="23"/>
                          <a:pt x="75" y="23"/>
                        </a:cubicBezTo>
                        <a:cubicBezTo>
                          <a:pt x="75" y="21"/>
                          <a:pt x="76" y="20"/>
                          <a:pt x="77" y="18"/>
                        </a:cubicBezTo>
                        <a:cubicBezTo>
                          <a:pt x="78" y="17"/>
                          <a:pt x="79" y="16"/>
                          <a:pt x="80" y="16"/>
                        </a:cubicBezTo>
                        <a:cubicBezTo>
                          <a:pt x="80" y="15"/>
                          <a:pt x="81" y="15"/>
                          <a:pt x="81" y="14"/>
                        </a:cubicBezTo>
                        <a:cubicBezTo>
                          <a:pt x="82" y="14"/>
                          <a:pt x="82" y="14"/>
                          <a:pt x="82" y="13"/>
                        </a:cubicBezTo>
                        <a:cubicBezTo>
                          <a:pt x="83" y="13"/>
                          <a:pt x="84" y="12"/>
                          <a:pt x="85" y="12"/>
                        </a:cubicBezTo>
                        <a:cubicBezTo>
                          <a:pt x="86" y="11"/>
                          <a:pt x="87" y="11"/>
                          <a:pt x="88" y="10"/>
                        </a:cubicBezTo>
                        <a:cubicBezTo>
                          <a:pt x="89" y="10"/>
                          <a:pt x="91" y="9"/>
                          <a:pt x="92" y="9"/>
                        </a:cubicBezTo>
                        <a:cubicBezTo>
                          <a:pt x="93" y="9"/>
                          <a:pt x="93" y="9"/>
                          <a:pt x="94" y="9"/>
                        </a:cubicBezTo>
                        <a:cubicBezTo>
                          <a:pt x="95" y="9"/>
                          <a:pt x="95" y="9"/>
                          <a:pt x="95" y="9"/>
                        </a:cubicBezTo>
                        <a:cubicBezTo>
                          <a:pt x="96" y="9"/>
                          <a:pt x="96" y="9"/>
                          <a:pt x="96" y="10"/>
                        </a:cubicBezTo>
                        <a:cubicBezTo>
                          <a:pt x="96" y="10"/>
                          <a:pt x="96" y="10"/>
                          <a:pt x="97" y="10"/>
                        </a:cubicBezTo>
                        <a:cubicBezTo>
                          <a:pt x="97" y="11"/>
                          <a:pt x="97" y="11"/>
                          <a:pt x="97" y="12"/>
                        </a:cubicBezTo>
                        <a:cubicBezTo>
                          <a:pt x="98" y="13"/>
                          <a:pt x="98" y="14"/>
                          <a:pt x="98" y="15"/>
                        </a:cubicBezTo>
                        <a:cubicBezTo>
                          <a:pt x="98" y="16"/>
                          <a:pt x="98" y="16"/>
                          <a:pt x="99" y="17"/>
                        </a:cubicBezTo>
                        <a:cubicBezTo>
                          <a:pt x="99" y="18"/>
                          <a:pt x="99" y="18"/>
                          <a:pt x="99" y="19"/>
                        </a:cubicBezTo>
                        <a:cubicBezTo>
                          <a:pt x="99" y="19"/>
                          <a:pt x="99" y="20"/>
                          <a:pt x="99" y="20"/>
                        </a:cubicBezTo>
                        <a:cubicBezTo>
                          <a:pt x="99" y="20"/>
                          <a:pt x="100" y="21"/>
                          <a:pt x="100" y="21"/>
                        </a:cubicBezTo>
                        <a:cubicBezTo>
                          <a:pt x="100" y="21"/>
                          <a:pt x="101" y="21"/>
                          <a:pt x="101" y="21"/>
                        </a:cubicBezTo>
                        <a:cubicBezTo>
                          <a:pt x="102" y="22"/>
                          <a:pt x="103" y="21"/>
                          <a:pt x="104" y="20"/>
                        </a:cubicBezTo>
                        <a:cubicBezTo>
                          <a:pt x="104" y="20"/>
                          <a:pt x="104" y="20"/>
                          <a:pt x="104" y="19"/>
                        </a:cubicBezTo>
                        <a:cubicBezTo>
                          <a:pt x="104" y="19"/>
                          <a:pt x="105" y="19"/>
                          <a:pt x="105" y="19"/>
                        </a:cubicBezTo>
                        <a:cubicBezTo>
                          <a:pt x="105" y="18"/>
                          <a:pt x="105" y="18"/>
                          <a:pt x="106" y="18"/>
                        </a:cubicBezTo>
                        <a:cubicBezTo>
                          <a:pt x="106" y="17"/>
                          <a:pt x="107" y="16"/>
                          <a:pt x="107" y="15"/>
                        </a:cubicBezTo>
                        <a:cubicBezTo>
                          <a:pt x="108" y="14"/>
                          <a:pt x="109" y="14"/>
                          <a:pt x="109" y="13"/>
                        </a:cubicBezTo>
                        <a:cubicBezTo>
                          <a:pt x="110" y="12"/>
                          <a:pt x="111" y="11"/>
                          <a:pt x="112" y="10"/>
                        </a:cubicBezTo>
                        <a:cubicBezTo>
                          <a:pt x="113" y="9"/>
                          <a:pt x="114" y="9"/>
                          <a:pt x="115" y="8"/>
                        </a:cubicBezTo>
                        <a:cubicBezTo>
                          <a:pt x="116" y="8"/>
                          <a:pt x="117" y="7"/>
                          <a:pt x="118" y="6"/>
                        </a:cubicBezTo>
                        <a:cubicBezTo>
                          <a:pt x="120" y="6"/>
                          <a:pt x="122" y="5"/>
                          <a:pt x="123" y="5"/>
                        </a:cubicBezTo>
                        <a:cubicBezTo>
                          <a:pt x="125" y="5"/>
                          <a:pt x="126" y="5"/>
                          <a:pt x="127" y="5"/>
                        </a:cubicBezTo>
                        <a:cubicBezTo>
                          <a:pt x="128" y="5"/>
                          <a:pt x="128" y="5"/>
                          <a:pt x="129" y="5"/>
                        </a:cubicBezTo>
                        <a:cubicBezTo>
                          <a:pt x="129" y="5"/>
                          <a:pt x="129" y="6"/>
                          <a:pt x="129" y="6"/>
                        </a:cubicBezTo>
                        <a:cubicBezTo>
                          <a:pt x="129" y="6"/>
                          <a:pt x="130" y="6"/>
                          <a:pt x="130" y="6"/>
                        </a:cubicBezTo>
                        <a:cubicBezTo>
                          <a:pt x="130" y="6"/>
                          <a:pt x="130" y="6"/>
                          <a:pt x="130" y="6"/>
                        </a:cubicBezTo>
                        <a:cubicBezTo>
                          <a:pt x="130" y="6"/>
                          <a:pt x="130" y="7"/>
                          <a:pt x="130" y="7"/>
                        </a:cubicBezTo>
                        <a:cubicBezTo>
                          <a:pt x="130" y="9"/>
                          <a:pt x="130" y="10"/>
                          <a:pt x="130" y="12"/>
                        </a:cubicBezTo>
                        <a:cubicBezTo>
                          <a:pt x="130" y="12"/>
                          <a:pt x="130" y="13"/>
                          <a:pt x="130" y="13"/>
                        </a:cubicBezTo>
                        <a:cubicBezTo>
                          <a:pt x="130" y="13"/>
                          <a:pt x="130" y="13"/>
                          <a:pt x="130" y="14"/>
                        </a:cubicBezTo>
                        <a:cubicBezTo>
                          <a:pt x="129" y="14"/>
                          <a:pt x="129" y="15"/>
                          <a:pt x="129" y="15"/>
                        </a:cubicBezTo>
                        <a:cubicBezTo>
                          <a:pt x="129" y="16"/>
                          <a:pt x="129" y="16"/>
                          <a:pt x="130" y="17"/>
                        </a:cubicBezTo>
                        <a:cubicBezTo>
                          <a:pt x="130" y="18"/>
                          <a:pt x="131" y="18"/>
                          <a:pt x="132" y="18"/>
                        </a:cubicBezTo>
                        <a:cubicBezTo>
                          <a:pt x="133" y="19"/>
                          <a:pt x="133" y="18"/>
                          <a:pt x="134" y="18"/>
                        </a:cubicBezTo>
                        <a:cubicBezTo>
                          <a:pt x="134" y="18"/>
                          <a:pt x="135" y="18"/>
                          <a:pt x="135" y="18"/>
                        </a:cubicBezTo>
                        <a:cubicBezTo>
                          <a:pt x="135" y="18"/>
                          <a:pt x="135" y="18"/>
                          <a:pt x="135" y="18"/>
                        </a:cubicBezTo>
                        <a:cubicBezTo>
                          <a:pt x="135" y="18"/>
                          <a:pt x="135" y="18"/>
                          <a:pt x="135" y="17"/>
                        </a:cubicBezTo>
                        <a:cubicBezTo>
                          <a:pt x="135" y="17"/>
                          <a:pt x="135" y="17"/>
                          <a:pt x="135" y="17"/>
                        </a:cubicBezTo>
                        <a:cubicBezTo>
                          <a:pt x="135" y="17"/>
                          <a:pt x="135" y="17"/>
                          <a:pt x="135" y="17"/>
                        </a:cubicBezTo>
                        <a:cubicBezTo>
                          <a:pt x="136" y="16"/>
                          <a:pt x="137" y="15"/>
                          <a:pt x="138" y="14"/>
                        </a:cubicBezTo>
                        <a:cubicBezTo>
                          <a:pt x="140" y="13"/>
                          <a:pt x="141" y="12"/>
                          <a:pt x="142" y="12"/>
                        </a:cubicBezTo>
                        <a:cubicBezTo>
                          <a:pt x="143" y="11"/>
                          <a:pt x="145" y="10"/>
                          <a:pt x="146" y="9"/>
                        </a:cubicBezTo>
                        <a:cubicBezTo>
                          <a:pt x="147" y="9"/>
                          <a:pt x="148" y="8"/>
                          <a:pt x="149" y="8"/>
                        </a:cubicBezTo>
                        <a:cubicBezTo>
                          <a:pt x="151" y="8"/>
                          <a:pt x="152" y="7"/>
                          <a:pt x="154" y="7"/>
                        </a:cubicBezTo>
                        <a:cubicBezTo>
                          <a:pt x="154" y="7"/>
                          <a:pt x="155" y="7"/>
                          <a:pt x="156" y="7"/>
                        </a:cubicBezTo>
                        <a:cubicBezTo>
                          <a:pt x="157" y="7"/>
                          <a:pt x="157" y="7"/>
                          <a:pt x="157" y="7"/>
                        </a:cubicBezTo>
                        <a:cubicBezTo>
                          <a:pt x="158" y="8"/>
                          <a:pt x="158" y="8"/>
                          <a:pt x="159" y="8"/>
                        </a:cubicBezTo>
                        <a:cubicBezTo>
                          <a:pt x="160" y="9"/>
                          <a:pt x="161" y="10"/>
                          <a:pt x="161" y="11"/>
                        </a:cubicBezTo>
                        <a:cubicBezTo>
                          <a:pt x="161" y="11"/>
                          <a:pt x="161" y="11"/>
                          <a:pt x="161" y="11"/>
                        </a:cubicBezTo>
                        <a:cubicBezTo>
                          <a:pt x="162" y="12"/>
                          <a:pt x="162" y="12"/>
                          <a:pt x="163" y="12"/>
                        </a:cubicBezTo>
                        <a:cubicBezTo>
                          <a:pt x="164" y="12"/>
                          <a:pt x="165" y="12"/>
                          <a:pt x="166" y="12"/>
                        </a:cubicBezTo>
                        <a:cubicBezTo>
                          <a:pt x="166" y="12"/>
                          <a:pt x="167" y="11"/>
                          <a:pt x="167" y="10"/>
                        </a:cubicBezTo>
                        <a:cubicBezTo>
                          <a:pt x="167" y="9"/>
                          <a:pt x="167" y="8"/>
                          <a:pt x="166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0" name="Freeform 117"/>
                  <p:cNvSpPr/>
                  <p:nvPr/>
                </p:nvSpPr>
                <p:spPr bwMode="auto">
                  <a:xfrm>
                    <a:off x="3438526" y="2319338"/>
                    <a:ext cx="4437063" cy="2197100"/>
                  </a:xfrm>
                  <a:custGeom>
                    <a:avLst/>
                    <a:gdLst>
                      <a:gd name="T0" fmla="*/ 103 w 1046"/>
                      <a:gd name="T1" fmla="*/ 505 h 516"/>
                      <a:gd name="T2" fmla="*/ 12 w 1046"/>
                      <a:gd name="T3" fmla="*/ 505 h 516"/>
                      <a:gd name="T4" fmla="*/ 12 w 1046"/>
                      <a:gd name="T5" fmla="*/ 11 h 516"/>
                      <a:gd name="T6" fmla="*/ 1046 w 1046"/>
                      <a:gd name="T7" fmla="*/ 11 h 516"/>
                      <a:gd name="T8" fmla="*/ 1044 w 1046"/>
                      <a:gd name="T9" fmla="*/ 0 h 516"/>
                      <a:gd name="T10" fmla="*/ 0 w 1046"/>
                      <a:gd name="T11" fmla="*/ 0 h 516"/>
                      <a:gd name="T12" fmla="*/ 0 w 1046"/>
                      <a:gd name="T13" fmla="*/ 516 h 516"/>
                      <a:gd name="T14" fmla="*/ 101 w 1046"/>
                      <a:gd name="T15" fmla="*/ 516 h 516"/>
                      <a:gd name="T16" fmla="*/ 103 w 1046"/>
                      <a:gd name="T17" fmla="*/ 505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46" h="516">
                        <a:moveTo>
                          <a:pt x="103" y="505"/>
                        </a:moveTo>
                        <a:cubicBezTo>
                          <a:pt x="12" y="505"/>
                          <a:pt x="12" y="505"/>
                          <a:pt x="12" y="505"/>
                        </a:cubicBezTo>
                        <a:cubicBezTo>
                          <a:pt x="12" y="11"/>
                          <a:pt x="12" y="11"/>
                          <a:pt x="12" y="11"/>
                        </a:cubicBezTo>
                        <a:cubicBezTo>
                          <a:pt x="1046" y="11"/>
                          <a:pt x="1046" y="11"/>
                          <a:pt x="1046" y="11"/>
                        </a:cubicBezTo>
                        <a:cubicBezTo>
                          <a:pt x="1044" y="7"/>
                          <a:pt x="1043" y="3"/>
                          <a:pt x="104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516"/>
                          <a:pt x="0" y="516"/>
                          <a:pt x="0" y="516"/>
                        </a:cubicBezTo>
                        <a:cubicBezTo>
                          <a:pt x="101" y="516"/>
                          <a:pt x="101" y="516"/>
                          <a:pt x="101" y="516"/>
                        </a:cubicBezTo>
                        <a:cubicBezTo>
                          <a:pt x="101" y="512"/>
                          <a:pt x="101" y="508"/>
                          <a:pt x="103" y="5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1" name="Freeform 118"/>
                  <p:cNvSpPr/>
                  <p:nvPr/>
                </p:nvSpPr>
                <p:spPr bwMode="auto">
                  <a:xfrm>
                    <a:off x="4792663" y="4470400"/>
                    <a:ext cx="2887663" cy="46038"/>
                  </a:xfrm>
                  <a:custGeom>
                    <a:avLst/>
                    <a:gdLst>
                      <a:gd name="T0" fmla="*/ 681 w 681"/>
                      <a:gd name="T1" fmla="*/ 11 h 11"/>
                      <a:gd name="T2" fmla="*/ 681 w 681"/>
                      <a:gd name="T3" fmla="*/ 0 h 11"/>
                      <a:gd name="T4" fmla="*/ 0 w 681"/>
                      <a:gd name="T5" fmla="*/ 0 h 11"/>
                      <a:gd name="T6" fmla="*/ 1 w 681"/>
                      <a:gd name="T7" fmla="*/ 11 h 11"/>
                      <a:gd name="T8" fmla="*/ 681 w 681"/>
                      <a:gd name="T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1" h="11">
                        <a:moveTo>
                          <a:pt x="681" y="11"/>
                        </a:moveTo>
                        <a:cubicBezTo>
                          <a:pt x="681" y="7"/>
                          <a:pt x="681" y="4"/>
                          <a:pt x="68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2" y="7"/>
                          <a:pt x="1" y="11"/>
                        </a:cubicBezTo>
                        <a:lnTo>
                          <a:pt x="681" y="1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2" name="Freeform 119"/>
                  <p:cNvSpPr/>
                  <p:nvPr/>
                </p:nvSpPr>
                <p:spPr bwMode="auto">
                  <a:xfrm>
                    <a:off x="8443913" y="2319338"/>
                    <a:ext cx="309563" cy="2197100"/>
                  </a:xfrm>
                  <a:custGeom>
                    <a:avLst/>
                    <a:gdLst>
                      <a:gd name="T0" fmla="*/ 7 w 73"/>
                      <a:gd name="T1" fmla="*/ 0 h 516"/>
                      <a:gd name="T2" fmla="*/ 5 w 73"/>
                      <a:gd name="T3" fmla="*/ 11 h 516"/>
                      <a:gd name="T4" fmla="*/ 62 w 73"/>
                      <a:gd name="T5" fmla="*/ 11 h 516"/>
                      <a:gd name="T6" fmla="*/ 62 w 73"/>
                      <a:gd name="T7" fmla="*/ 505 h 516"/>
                      <a:gd name="T8" fmla="*/ 0 w 73"/>
                      <a:gd name="T9" fmla="*/ 505 h 516"/>
                      <a:gd name="T10" fmla="*/ 0 w 73"/>
                      <a:gd name="T11" fmla="*/ 516 h 516"/>
                      <a:gd name="T12" fmla="*/ 73 w 73"/>
                      <a:gd name="T13" fmla="*/ 516 h 516"/>
                      <a:gd name="T14" fmla="*/ 73 w 73"/>
                      <a:gd name="T15" fmla="*/ 0 h 516"/>
                      <a:gd name="T16" fmla="*/ 7 w 73"/>
                      <a:gd name="T17" fmla="*/ 0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3" h="516">
                        <a:moveTo>
                          <a:pt x="7" y="0"/>
                        </a:moveTo>
                        <a:cubicBezTo>
                          <a:pt x="7" y="3"/>
                          <a:pt x="7" y="7"/>
                          <a:pt x="5" y="11"/>
                        </a:cubicBezTo>
                        <a:cubicBezTo>
                          <a:pt x="62" y="11"/>
                          <a:pt x="62" y="11"/>
                          <a:pt x="62" y="11"/>
                        </a:cubicBezTo>
                        <a:cubicBezTo>
                          <a:pt x="62" y="505"/>
                          <a:pt x="62" y="505"/>
                          <a:pt x="62" y="505"/>
                        </a:cubicBezTo>
                        <a:cubicBezTo>
                          <a:pt x="0" y="505"/>
                          <a:pt x="0" y="505"/>
                          <a:pt x="0" y="505"/>
                        </a:cubicBezTo>
                        <a:cubicBezTo>
                          <a:pt x="0" y="516"/>
                          <a:pt x="0" y="516"/>
                          <a:pt x="0" y="516"/>
                        </a:cubicBezTo>
                        <a:cubicBezTo>
                          <a:pt x="73" y="516"/>
                          <a:pt x="73" y="516"/>
                          <a:pt x="73" y="516"/>
                        </a:cubicBezTo>
                        <a:cubicBezTo>
                          <a:pt x="73" y="0"/>
                          <a:pt x="73" y="0"/>
                          <a:pt x="73" y="0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26" name="文本框 7"/>
                <p:cNvSpPr txBox="1"/>
                <p:nvPr/>
              </p:nvSpPr>
              <p:spPr>
                <a:xfrm>
                  <a:off x="6083" y="4329"/>
                  <a:ext cx="6913" cy="215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 fontAlgn="t">
                    <a:lnSpc>
                      <a:spcPts val="2800"/>
                    </a:lnSpc>
                  </a:pPr>
                  <a:r>
                    <a:rPr lang="zh-CN" altLang="en-US" sz="1600" dirty="0" smtClean="0">
                      <a:solidFill>
                        <a:srgbClr val="404040"/>
                      </a:solidFill>
                      <a:latin typeface="汉仪中黑简" panose="02010600000101010101" charset="-122"/>
                      <a:ea typeface="汉仪中黑简" panose="02010600000101010101" charset="-122"/>
                      <a:cs typeface="汉仪中黑简" panose="02010600000101010101" charset="-122"/>
                      <a:sym typeface="Times New Roman" panose="02020603050405020304"/>
                    </a:rPr>
                    <a:t>我能利用信息科技手段了解机器翻译的优势。</a:t>
                  </a:r>
                </a:p>
              </p:txBody>
            </p:sp>
          </p:grpSp>
          <p:pic>
            <p:nvPicPr>
              <p:cNvPr id="24" name="图片 23" descr="商品评价"/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3006" y="8624"/>
                <a:ext cx="876" cy="876"/>
              </a:xfrm>
              <a:prstGeom prst="rect">
                <a:avLst/>
              </a:prstGeom>
            </p:spPr>
          </p:pic>
        </p:grpSp>
        <p:grpSp>
          <p:nvGrpSpPr>
            <p:cNvPr id="38" name="组合 37"/>
            <p:cNvGrpSpPr/>
            <p:nvPr/>
          </p:nvGrpSpPr>
          <p:grpSpPr>
            <a:xfrm>
              <a:off x="12206" y="8719"/>
              <a:ext cx="3311" cy="462"/>
              <a:chOff x="9676" y="8771"/>
              <a:chExt cx="3311" cy="462"/>
            </a:xfrm>
          </p:grpSpPr>
          <p:sp>
            <p:nvSpPr>
              <p:cNvPr id="32" name="五角星 31"/>
              <p:cNvSpPr/>
              <p:nvPr/>
            </p:nvSpPr>
            <p:spPr>
              <a:xfrm>
                <a:off x="9676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五角星 32"/>
              <p:cNvSpPr/>
              <p:nvPr/>
            </p:nvSpPr>
            <p:spPr>
              <a:xfrm>
                <a:off x="10369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五角星 33"/>
              <p:cNvSpPr/>
              <p:nvPr/>
            </p:nvSpPr>
            <p:spPr>
              <a:xfrm>
                <a:off x="11049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五角星 34"/>
              <p:cNvSpPr/>
              <p:nvPr/>
            </p:nvSpPr>
            <p:spPr>
              <a:xfrm>
                <a:off x="11780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五角星 35"/>
              <p:cNvSpPr/>
              <p:nvPr/>
            </p:nvSpPr>
            <p:spPr>
              <a:xfrm>
                <a:off x="12473" y="8771"/>
                <a:ext cx="514" cy="462"/>
              </a:xfrm>
              <a:prstGeom prst="star5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1405255" y="2981325"/>
            <a:ext cx="9726295" cy="2041525"/>
            <a:chOff x="2388" y="2863"/>
            <a:chExt cx="4806" cy="6190"/>
          </a:xfrm>
        </p:grpSpPr>
        <p:sp>
          <p:nvSpPr>
            <p:cNvPr id="77" name="矩形: 圆角 11"/>
            <p:cNvSpPr/>
            <p:nvPr>
              <p:custDataLst>
                <p:tags r:id="rId1"/>
              </p:custDataLst>
            </p:nvPr>
          </p:nvSpPr>
          <p:spPr>
            <a:xfrm>
              <a:off x="2388" y="3533"/>
              <a:ext cx="4806" cy="5520"/>
            </a:xfrm>
            <a:prstGeom prst="roundRect">
              <a:avLst>
                <a:gd name="adj" fmla="val 6279"/>
              </a:avLst>
            </a:prstGeom>
            <a:solidFill>
              <a:srgbClr val="DBE9FA">
                <a:alpha val="47000"/>
              </a:srgbClr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8" name="矩形: 圆角 4"/>
            <p:cNvSpPr/>
            <p:nvPr>
              <p:custDataLst>
                <p:tags r:id="rId2"/>
              </p:custDataLst>
            </p:nvPr>
          </p:nvSpPr>
          <p:spPr bwMode="auto">
            <a:xfrm>
              <a:off x="2388" y="2863"/>
              <a:ext cx="1754" cy="1841"/>
            </a:xfrm>
            <a:prstGeom prst="roundRect">
              <a:avLst>
                <a:gd name="adj" fmla="val 14047"/>
              </a:avLst>
            </a:prstGeom>
            <a:gradFill>
              <a:gsLst>
                <a:gs pos="0">
                  <a:srgbClr val="E9BD44">
                    <a:lumMod val="60000"/>
                    <a:lumOff val="40000"/>
                  </a:srgbClr>
                </a:gs>
                <a:gs pos="50000">
                  <a:srgbClr val="E9BD44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80000" tIns="45720" rIns="91440" bIns="45720" rtlCol="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利用生成式人工智能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我了解到机器翻译的优势是：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5351145" y="2489835"/>
            <a:ext cx="6104890" cy="93916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五、项目拓展，应用迁移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47" y="1639521"/>
            <a:ext cx="4279988" cy="35785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21865" y="2806700"/>
            <a:ext cx="8187690" cy="17653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>
            <a:defPPr>
              <a:defRPr lang="en-US"/>
            </a:defPPr>
            <a:lvl1pPr marR="0" lvl="0" indent="0" defTabSz="9137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>
              <a:lnSpc>
                <a:spcPct val="20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机器翻译在不同领域中有了广泛运用</a:t>
            </a:r>
            <a:r>
              <a:rPr 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</a:p>
          <a:p>
            <a:pPr>
              <a:lnSpc>
                <a:spcPct val="200000"/>
              </a:lnSpc>
            </a:pPr>
            <a:r>
              <a:rPr lang="zh-CN" sz="2000" dirty="0">
                <a:latin typeface="微软雅黑" panose="020B0503020204020204" charset="-122"/>
                <a:ea typeface="微软雅黑" panose="020B0503020204020204" charset="-122"/>
              </a:rPr>
              <a:t>请你大胆创想，你还希望机器翻译用于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_______________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en-US" altLang="zh-CN" sz="2000" u="sng" dirty="0">
                <a:latin typeface="微软雅黑" panose="020B0503020204020204" charset="-122"/>
                <a:ea typeface="微软雅黑" panose="020B0503020204020204" charset="-122"/>
              </a:rPr>
              <a:t>           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0" y="4734336"/>
            <a:ext cx="1616034" cy="1616034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 idx="4294967295"/>
          </p:nvPr>
        </p:nvSpPr>
        <p:spPr>
          <a:xfrm>
            <a:off x="1070610" y="1238885"/>
            <a:ext cx="6005830" cy="574675"/>
          </a:xfrm>
          <a:noFill/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活动</a:t>
            </a: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：拓展翻译技能与视野</a:t>
            </a:r>
          </a:p>
        </p:txBody>
      </p:sp>
      <p:grpSp>
        <p:nvGrpSpPr>
          <p:cNvPr id="118" name="组合 117"/>
          <p:cNvGrpSpPr/>
          <p:nvPr/>
        </p:nvGrpSpPr>
        <p:grpSpPr>
          <a:xfrm>
            <a:off x="1616710" y="2002790"/>
            <a:ext cx="9107170" cy="3359150"/>
            <a:chOff x="5825" y="3467"/>
            <a:chExt cx="7634" cy="3896"/>
          </a:xfrm>
        </p:grpSpPr>
        <p:grpSp>
          <p:nvGrpSpPr>
            <p:cNvPr id="53" name="组合 52"/>
            <p:cNvGrpSpPr/>
            <p:nvPr/>
          </p:nvGrpSpPr>
          <p:grpSpPr>
            <a:xfrm>
              <a:off x="5825" y="3467"/>
              <a:ext cx="7635" cy="3897"/>
              <a:chOff x="5844" y="3471"/>
              <a:chExt cx="7635" cy="3897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5844" y="3471"/>
                <a:ext cx="7475" cy="3876"/>
                <a:chOff x="5844" y="3471"/>
                <a:chExt cx="7475" cy="3876"/>
              </a:xfrm>
            </p:grpSpPr>
            <p:sp>
              <p:nvSpPr>
                <p:cNvPr id="7" name="任意多边形 6"/>
                <p:cNvSpPr/>
                <p:nvPr/>
              </p:nvSpPr>
              <p:spPr>
                <a:xfrm>
                  <a:off x="5844" y="3507"/>
                  <a:ext cx="804" cy="3840"/>
                </a:xfrm>
                <a:custGeom>
                  <a:avLst/>
                  <a:gdLst>
                    <a:gd name="connsiteX0" fmla="*/ 804 w 804"/>
                    <a:gd name="connsiteY0" fmla="*/ 0 h 3840"/>
                    <a:gd name="connsiteX1" fmla="*/ 0 w 804"/>
                    <a:gd name="connsiteY1" fmla="*/ 12 h 3840"/>
                    <a:gd name="connsiteX2" fmla="*/ 0 w 804"/>
                    <a:gd name="connsiteY2" fmla="*/ 3840 h 3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4" h="3840">
                      <a:moveTo>
                        <a:pt x="804" y="0"/>
                      </a:moveTo>
                      <a:lnTo>
                        <a:pt x="0" y="12"/>
                      </a:lnTo>
                      <a:lnTo>
                        <a:pt x="0" y="3840"/>
                      </a:lnTo>
                    </a:path>
                  </a:pathLst>
                </a:custGeom>
                <a:noFill/>
                <a:ln w="28575">
                  <a:solidFill>
                    <a:srgbClr val="61B9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" name="任意多边形 7"/>
                <p:cNvSpPr/>
                <p:nvPr/>
              </p:nvSpPr>
              <p:spPr>
                <a:xfrm>
                  <a:off x="6626" y="3507"/>
                  <a:ext cx="2325" cy="165"/>
                </a:xfrm>
                <a:custGeom>
                  <a:avLst/>
                  <a:gdLst>
                    <a:gd name="connsiteX0" fmla="*/ 0 w 2325"/>
                    <a:gd name="connsiteY0" fmla="*/ 0 h 165"/>
                    <a:gd name="connsiteX1" fmla="*/ 157 w 2325"/>
                    <a:gd name="connsiteY1" fmla="*/ 165 h 165"/>
                    <a:gd name="connsiteX2" fmla="*/ 2325 w 2325"/>
                    <a:gd name="connsiteY2" fmla="*/ 165 h 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25" h="165">
                      <a:moveTo>
                        <a:pt x="0" y="0"/>
                      </a:moveTo>
                      <a:lnTo>
                        <a:pt x="157" y="165"/>
                      </a:lnTo>
                      <a:lnTo>
                        <a:pt x="2325" y="165"/>
                      </a:lnTo>
                    </a:path>
                  </a:pathLst>
                </a:custGeom>
                <a:noFill/>
                <a:ln w="28575">
                  <a:solidFill>
                    <a:srgbClr val="61B9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8" name="组合 27"/>
                <p:cNvGrpSpPr/>
                <p:nvPr/>
              </p:nvGrpSpPr>
              <p:grpSpPr>
                <a:xfrm>
                  <a:off x="6928" y="3471"/>
                  <a:ext cx="1434" cy="120"/>
                  <a:chOff x="6878" y="3501"/>
                  <a:chExt cx="1434" cy="120"/>
                </a:xfrm>
              </p:grpSpPr>
              <p:sp>
                <p:nvSpPr>
                  <p:cNvPr id="9" name="燕尾形 8"/>
                  <p:cNvSpPr/>
                  <p:nvPr/>
                </p:nvSpPr>
                <p:spPr>
                  <a:xfrm>
                    <a:off x="6878" y="3501"/>
                    <a:ext cx="120" cy="120"/>
                  </a:xfrm>
                  <a:prstGeom prst="chevron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" name="燕尾形 13"/>
                  <p:cNvSpPr/>
                  <p:nvPr/>
                </p:nvSpPr>
                <p:spPr>
                  <a:xfrm>
                    <a:off x="7024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84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" name="燕尾形 14"/>
                  <p:cNvSpPr/>
                  <p:nvPr/>
                </p:nvSpPr>
                <p:spPr>
                  <a:xfrm>
                    <a:off x="7170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77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燕尾形 19"/>
                  <p:cNvSpPr/>
                  <p:nvPr/>
                </p:nvSpPr>
                <p:spPr>
                  <a:xfrm>
                    <a:off x="7316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69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燕尾形 21"/>
                  <p:cNvSpPr/>
                  <p:nvPr/>
                </p:nvSpPr>
                <p:spPr>
                  <a:xfrm>
                    <a:off x="7462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6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3" name="燕尾形 22"/>
                  <p:cNvSpPr/>
                  <p:nvPr/>
                </p:nvSpPr>
                <p:spPr>
                  <a:xfrm>
                    <a:off x="7608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6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" name="燕尾形 23"/>
                  <p:cNvSpPr/>
                  <p:nvPr/>
                </p:nvSpPr>
                <p:spPr>
                  <a:xfrm>
                    <a:off x="7754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59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" name="燕尾形 24"/>
                  <p:cNvSpPr/>
                  <p:nvPr/>
                </p:nvSpPr>
                <p:spPr>
                  <a:xfrm>
                    <a:off x="7900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53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" name="燕尾形 25"/>
                  <p:cNvSpPr/>
                  <p:nvPr/>
                </p:nvSpPr>
                <p:spPr>
                  <a:xfrm>
                    <a:off x="8046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45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7" name="燕尾形 26"/>
                  <p:cNvSpPr/>
                  <p:nvPr/>
                </p:nvSpPr>
                <p:spPr>
                  <a:xfrm>
                    <a:off x="8192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3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0" name="任意多边形 29"/>
                <p:cNvSpPr/>
                <p:nvPr/>
              </p:nvSpPr>
              <p:spPr>
                <a:xfrm flipH="1">
                  <a:off x="8924" y="3511"/>
                  <a:ext cx="4395" cy="173"/>
                </a:xfrm>
                <a:custGeom>
                  <a:avLst/>
                  <a:gdLst>
                    <a:gd name="connsiteX0" fmla="*/ 4395 w 4395"/>
                    <a:gd name="connsiteY0" fmla="*/ 173 h 173"/>
                    <a:gd name="connsiteX1" fmla="*/ 4252 w 4395"/>
                    <a:gd name="connsiteY1" fmla="*/ 1 h 173"/>
                    <a:gd name="connsiteX2" fmla="*/ 0 w 4395"/>
                    <a:gd name="connsiteY2" fmla="*/ 0 h 173"/>
                    <a:gd name="connsiteX3" fmla="*/ 3457 w 4395"/>
                    <a:gd name="connsiteY3" fmla="*/ 1 h 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5" h="173">
                      <a:moveTo>
                        <a:pt x="4395" y="173"/>
                      </a:moveTo>
                      <a:lnTo>
                        <a:pt x="4252" y="1"/>
                      </a:lnTo>
                      <a:lnTo>
                        <a:pt x="0" y="0"/>
                      </a:lnTo>
                      <a:lnTo>
                        <a:pt x="3457" y="1"/>
                      </a:lnTo>
                    </a:path>
                  </a:pathLst>
                </a:custGeom>
                <a:noFill/>
                <a:ln w="28575">
                  <a:solidFill>
                    <a:srgbClr val="61B9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 flipH="1" flipV="1">
                <a:off x="6010" y="3492"/>
                <a:ext cx="7469" cy="3876"/>
                <a:chOff x="5844" y="3471"/>
                <a:chExt cx="7469" cy="3876"/>
              </a:xfrm>
            </p:grpSpPr>
            <p:sp>
              <p:nvSpPr>
                <p:cNvPr id="36" name="任意多边形 35"/>
                <p:cNvSpPr/>
                <p:nvPr/>
              </p:nvSpPr>
              <p:spPr>
                <a:xfrm>
                  <a:off x="5844" y="3507"/>
                  <a:ext cx="804" cy="3840"/>
                </a:xfrm>
                <a:custGeom>
                  <a:avLst/>
                  <a:gdLst>
                    <a:gd name="connsiteX0" fmla="*/ 804 w 804"/>
                    <a:gd name="connsiteY0" fmla="*/ 0 h 3840"/>
                    <a:gd name="connsiteX1" fmla="*/ 0 w 804"/>
                    <a:gd name="connsiteY1" fmla="*/ 12 h 3840"/>
                    <a:gd name="connsiteX2" fmla="*/ 0 w 804"/>
                    <a:gd name="connsiteY2" fmla="*/ 3840 h 3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4" h="3840">
                      <a:moveTo>
                        <a:pt x="804" y="0"/>
                      </a:moveTo>
                      <a:lnTo>
                        <a:pt x="0" y="12"/>
                      </a:lnTo>
                      <a:lnTo>
                        <a:pt x="0" y="3840"/>
                      </a:lnTo>
                    </a:path>
                  </a:pathLst>
                </a:custGeom>
                <a:noFill/>
                <a:ln w="28575">
                  <a:solidFill>
                    <a:srgbClr val="61B9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任意多边形 36"/>
                <p:cNvSpPr/>
                <p:nvPr/>
              </p:nvSpPr>
              <p:spPr>
                <a:xfrm>
                  <a:off x="6626" y="3507"/>
                  <a:ext cx="2325" cy="165"/>
                </a:xfrm>
                <a:custGeom>
                  <a:avLst/>
                  <a:gdLst>
                    <a:gd name="connsiteX0" fmla="*/ 0 w 2325"/>
                    <a:gd name="connsiteY0" fmla="*/ 0 h 165"/>
                    <a:gd name="connsiteX1" fmla="*/ 157 w 2325"/>
                    <a:gd name="connsiteY1" fmla="*/ 165 h 165"/>
                    <a:gd name="connsiteX2" fmla="*/ 2325 w 2325"/>
                    <a:gd name="connsiteY2" fmla="*/ 165 h 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25" h="165">
                      <a:moveTo>
                        <a:pt x="0" y="0"/>
                      </a:moveTo>
                      <a:lnTo>
                        <a:pt x="157" y="165"/>
                      </a:lnTo>
                      <a:lnTo>
                        <a:pt x="2325" y="165"/>
                      </a:lnTo>
                    </a:path>
                  </a:pathLst>
                </a:custGeom>
                <a:noFill/>
                <a:ln w="28575">
                  <a:solidFill>
                    <a:srgbClr val="61B9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38" name="组合 37"/>
                <p:cNvGrpSpPr/>
                <p:nvPr/>
              </p:nvGrpSpPr>
              <p:grpSpPr>
                <a:xfrm>
                  <a:off x="6928" y="3471"/>
                  <a:ext cx="1434" cy="120"/>
                  <a:chOff x="6878" y="3501"/>
                  <a:chExt cx="1434" cy="120"/>
                </a:xfrm>
              </p:grpSpPr>
              <p:sp>
                <p:nvSpPr>
                  <p:cNvPr id="39" name="燕尾形 38"/>
                  <p:cNvSpPr/>
                  <p:nvPr/>
                </p:nvSpPr>
                <p:spPr>
                  <a:xfrm>
                    <a:off x="6878" y="3501"/>
                    <a:ext cx="120" cy="120"/>
                  </a:xfrm>
                  <a:prstGeom prst="chevron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1" name="燕尾形 40"/>
                  <p:cNvSpPr/>
                  <p:nvPr/>
                </p:nvSpPr>
                <p:spPr>
                  <a:xfrm>
                    <a:off x="7024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84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2" name="燕尾形 41"/>
                  <p:cNvSpPr/>
                  <p:nvPr/>
                </p:nvSpPr>
                <p:spPr>
                  <a:xfrm>
                    <a:off x="7170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77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3" name="燕尾形 42"/>
                  <p:cNvSpPr/>
                  <p:nvPr/>
                </p:nvSpPr>
                <p:spPr>
                  <a:xfrm>
                    <a:off x="7316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69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4" name="燕尾形 43"/>
                  <p:cNvSpPr/>
                  <p:nvPr/>
                </p:nvSpPr>
                <p:spPr>
                  <a:xfrm>
                    <a:off x="7462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6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5" name="燕尾形 44"/>
                  <p:cNvSpPr/>
                  <p:nvPr/>
                </p:nvSpPr>
                <p:spPr>
                  <a:xfrm>
                    <a:off x="7608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6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6" name="燕尾形 45"/>
                  <p:cNvSpPr/>
                  <p:nvPr/>
                </p:nvSpPr>
                <p:spPr>
                  <a:xfrm>
                    <a:off x="7754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59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7" name="燕尾形 46"/>
                  <p:cNvSpPr/>
                  <p:nvPr/>
                </p:nvSpPr>
                <p:spPr>
                  <a:xfrm>
                    <a:off x="7900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53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9" name="燕尾形 48"/>
                  <p:cNvSpPr/>
                  <p:nvPr/>
                </p:nvSpPr>
                <p:spPr>
                  <a:xfrm>
                    <a:off x="8046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45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0" name="燕尾形 49"/>
                  <p:cNvSpPr/>
                  <p:nvPr/>
                </p:nvSpPr>
                <p:spPr>
                  <a:xfrm>
                    <a:off x="8192" y="3501"/>
                    <a:ext cx="120" cy="120"/>
                  </a:xfrm>
                  <a:prstGeom prst="chevron">
                    <a:avLst/>
                  </a:prstGeom>
                  <a:solidFill>
                    <a:srgbClr val="61B9EB">
                      <a:alpha val="3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51" name="任意多边形 50"/>
                <p:cNvSpPr/>
                <p:nvPr/>
              </p:nvSpPr>
              <p:spPr>
                <a:xfrm flipH="1">
                  <a:off x="8918" y="3511"/>
                  <a:ext cx="4395" cy="173"/>
                </a:xfrm>
                <a:custGeom>
                  <a:avLst/>
                  <a:gdLst>
                    <a:gd name="connsiteX0" fmla="*/ 4395 w 4395"/>
                    <a:gd name="connsiteY0" fmla="*/ 173 h 173"/>
                    <a:gd name="connsiteX1" fmla="*/ 4252 w 4395"/>
                    <a:gd name="connsiteY1" fmla="*/ 1 h 173"/>
                    <a:gd name="connsiteX2" fmla="*/ 0 w 4395"/>
                    <a:gd name="connsiteY2" fmla="*/ 0 h 173"/>
                    <a:gd name="connsiteX3" fmla="*/ 3457 w 4395"/>
                    <a:gd name="connsiteY3" fmla="*/ 1 h 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5" h="173">
                      <a:moveTo>
                        <a:pt x="4395" y="173"/>
                      </a:moveTo>
                      <a:lnTo>
                        <a:pt x="4252" y="1"/>
                      </a:lnTo>
                      <a:lnTo>
                        <a:pt x="0" y="0"/>
                      </a:lnTo>
                      <a:lnTo>
                        <a:pt x="3457" y="1"/>
                      </a:lnTo>
                    </a:path>
                  </a:pathLst>
                </a:custGeom>
                <a:noFill/>
                <a:ln w="28575">
                  <a:solidFill>
                    <a:srgbClr val="61B9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17" name="组合 116"/>
            <p:cNvGrpSpPr/>
            <p:nvPr/>
          </p:nvGrpSpPr>
          <p:grpSpPr>
            <a:xfrm>
              <a:off x="5987" y="3693"/>
              <a:ext cx="7310" cy="3445"/>
              <a:chOff x="5987" y="3693"/>
              <a:chExt cx="7310" cy="3445"/>
            </a:xfrm>
          </p:grpSpPr>
          <p:grpSp>
            <p:nvGrpSpPr>
              <p:cNvPr id="103" name="组合 102"/>
              <p:cNvGrpSpPr/>
              <p:nvPr/>
            </p:nvGrpSpPr>
            <p:grpSpPr>
              <a:xfrm>
                <a:off x="5987" y="3693"/>
                <a:ext cx="7311" cy="3281"/>
                <a:chOff x="6019" y="3693"/>
                <a:chExt cx="7311" cy="3281"/>
              </a:xfrm>
            </p:grpSpPr>
            <p:sp>
              <p:nvSpPr>
                <p:cNvPr id="52" name="任意多边形 51"/>
                <p:cNvSpPr/>
                <p:nvPr/>
              </p:nvSpPr>
              <p:spPr>
                <a:xfrm>
                  <a:off x="6019" y="3866"/>
                  <a:ext cx="2944" cy="3108"/>
                </a:xfrm>
                <a:custGeom>
                  <a:avLst/>
                  <a:gdLst>
                    <a:gd name="connsiteX0" fmla="*/ 0 w 2944"/>
                    <a:gd name="connsiteY0" fmla="*/ 3108 h 3108"/>
                    <a:gd name="connsiteX1" fmla="*/ 0 w 2944"/>
                    <a:gd name="connsiteY1" fmla="*/ 0 h 3108"/>
                    <a:gd name="connsiteX2" fmla="*/ 2944 w 2944"/>
                    <a:gd name="connsiteY2" fmla="*/ 16 h 3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44" h="3108">
                      <a:moveTo>
                        <a:pt x="0" y="3108"/>
                      </a:moveTo>
                      <a:lnTo>
                        <a:pt x="0" y="0"/>
                      </a:lnTo>
                      <a:lnTo>
                        <a:pt x="2944" y="16"/>
                      </a:lnTo>
                    </a:path>
                  </a:pathLst>
                </a:custGeom>
                <a:noFill/>
                <a:ln w="19050">
                  <a:solidFill>
                    <a:srgbClr val="61B9EB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任意多边形 58"/>
                <p:cNvSpPr/>
                <p:nvPr/>
              </p:nvSpPr>
              <p:spPr>
                <a:xfrm flipH="1" flipV="1">
                  <a:off x="8951" y="3735"/>
                  <a:ext cx="2940" cy="157"/>
                </a:xfrm>
                <a:custGeom>
                  <a:avLst/>
                  <a:gdLst>
                    <a:gd name="connsiteX0" fmla="*/ 2940 w 2940"/>
                    <a:gd name="connsiteY0" fmla="*/ 0 h 157"/>
                    <a:gd name="connsiteX1" fmla="*/ 2797 w 2940"/>
                    <a:gd name="connsiteY1" fmla="*/ 157 h 157"/>
                    <a:gd name="connsiteX2" fmla="*/ 0 w 2940"/>
                    <a:gd name="connsiteY2" fmla="*/ 157 h 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40" h="157">
                      <a:moveTo>
                        <a:pt x="2940" y="0"/>
                      </a:moveTo>
                      <a:lnTo>
                        <a:pt x="2797" y="157"/>
                      </a:lnTo>
                      <a:lnTo>
                        <a:pt x="0" y="157"/>
                      </a:lnTo>
                    </a:path>
                  </a:pathLst>
                </a:custGeom>
                <a:noFill/>
                <a:ln w="19050">
                  <a:solidFill>
                    <a:srgbClr val="61B9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02" name="组合 101"/>
                <p:cNvGrpSpPr/>
                <p:nvPr/>
              </p:nvGrpSpPr>
              <p:grpSpPr>
                <a:xfrm>
                  <a:off x="11862" y="3693"/>
                  <a:ext cx="1468" cy="84"/>
                  <a:chOff x="11877" y="3735"/>
                  <a:chExt cx="1468" cy="84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 flipH="1" flipV="1">
                    <a:off x="11877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4" name="椭圆 93"/>
                  <p:cNvSpPr/>
                  <p:nvPr/>
                </p:nvSpPr>
                <p:spPr>
                  <a:xfrm flipH="1" flipV="1">
                    <a:off x="12050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5" name="椭圆 94"/>
                  <p:cNvSpPr/>
                  <p:nvPr/>
                </p:nvSpPr>
                <p:spPr>
                  <a:xfrm flipH="1" flipV="1">
                    <a:off x="12223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6" name="椭圆 95"/>
                  <p:cNvSpPr/>
                  <p:nvPr/>
                </p:nvSpPr>
                <p:spPr>
                  <a:xfrm flipH="1" flipV="1">
                    <a:off x="12396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7" name="椭圆 96"/>
                  <p:cNvSpPr/>
                  <p:nvPr/>
                </p:nvSpPr>
                <p:spPr>
                  <a:xfrm flipH="1" flipV="1">
                    <a:off x="12569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8" name="椭圆 97"/>
                  <p:cNvSpPr/>
                  <p:nvPr/>
                </p:nvSpPr>
                <p:spPr>
                  <a:xfrm flipH="1" flipV="1">
                    <a:off x="12742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9" name="椭圆 98"/>
                  <p:cNvSpPr/>
                  <p:nvPr/>
                </p:nvSpPr>
                <p:spPr>
                  <a:xfrm flipH="1" flipV="1">
                    <a:off x="12915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0" name="椭圆 99"/>
                  <p:cNvSpPr/>
                  <p:nvPr/>
                </p:nvSpPr>
                <p:spPr>
                  <a:xfrm flipH="1" flipV="1">
                    <a:off x="13088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1" name="椭圆 100"/>
                  <p:cNvSpPr/>
                  <p:nvPr/>
                </p:nvSpPr>
                <p:spPr>
                  <a:xfrm flipH="1" flipV="1">
                    <a:off x="13261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04" name="组合 103"/>
              <p:cNvGrpSpPr/>
              <p:nvPr/>
            </p:nvGrpSpPr>
            <p:grpSpPr>
              <a:xfrm rot="10800000">
                <a:off x="5987" y="3858"/>
                <a:ext cx="7311" cy="3281"/>
                <a:chOff x="6019" y="3693"/>
                <a:chExt cx="7311" cy="3281"/>
              </a:xfrm>
            </p:grpSpPr>
            <p:sp>
              <p:nvSpPr>
                <p:cNvPr id="105" name="任意多边形 104"/>
                <p:cNvSpPr/>
                <p:nvPr/>
              </p:nvSpPr>
              <p:spPr>
                <a:xfrm>
                  <a:off x="6019" y="3866"/>
                  <a:ext cx="2944" cy="3108"/>
                </a:xfrm>
                <a:custGeom>
                  <a:avLst/>
                  <a:gdLst>
                    <a:gd name="connsiteX0" fmla="*/ 0 w 2944"/>
                    <a:gd name="connsiteY0" fmla="*/ 3108 h 3108"/>
                    <a:gd name="connsiteX1" fmla="*/ 0 w 2944"/>
                    <a:gd name="connsiteY1" fmla="*/ 0 h 3108"/>
                    <a:gd name="connsiteX2" fmla="*/ 2944 w 2944"/>
                    <a:gd name="connsiteY2" fmla="*/ 16 h 3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44" h="3108">
                      <a:moveTo>
                        <a:pt x="0" y="3108"/>
                      </a:moveTo>
                      <a:lnTo>
                        <a:pt x="0" y="0"/>
                      </a:lnTo>
                      <a:lnTo>
                        <a:pt x="2944" y="16"/>
                      </a:lnTo>
                    </a:path>
                  </a:pathLst>
                </a:custGeom>
                <a:noFill/>
                <a:ln w="19050">
                  <a:solidFill>
                    <a:srgbClr val="61B9EB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任意多边形 105"/>
                <p:cNvSpPr/>
                <p:nvPr/>
              </p:nvSpPr>
              <p:spPr>
                <a:xfrm flipH="1" flipV="1">
                  <a:off x="8951" y="3735"/>
                  <a:ext cx="2940" cy="157"/>
                </a:xfrm>
                <a:custGeom>
                  <a:avLst/>
                  <a:gdLst>
                    <a:gd name="connsiteX0" fmla="*/ 2940 w 2940"/>
                    <a:gd name="connsiteY0" fmla="*/ 0 h 157"/>
                    <a:gd name="connsiteX1" fmla="*/ 2797 w 2940"/>
                    <a:gd name="connsiteY1" fmla="*/ 157 h 157"/>
                    <a:gd name="connsiteX2" fmla="*/ 0 w 2940"/>
                    <a:gd name="connsiteY2" fmla="*/ 157 h 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40" h="157">
                      <a:moveTo>
                        <a:pt x="2940" y="0"/>
                      </a:moveTo>
                      <a:lnTo>
                        <a:pt x="2797" y="157"/>
                      </a:lnTo>
                      <a:lnTo>
                        <a:pt x="0" y="157"/>
                      </a:lnTo>
                    </a:path>
                  </a:pathLst>
                </a:custGeom>
                <a:noFill/>
                <a:ln w="19050">
                  <a:solidFill>
                    <a:srgbClr val="61B9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07" name="组合 106"/>
                <p:cNvGrpSpPr/>
                <p:nvPr/>
              </p:nvGrpSpPr>
              <p:grpSpPr>
                <a:xfrm>
                  <a:off x="11862" y="3693"/>
                  <a:ext cx="1468" cy="84"/>
                  <a:chOff x="11877" y="3735"/>
                  <a:chExt cx="1468" cy="84"/>
                </a:xfrm>
              </p:grpSpPr>
              <p:sp>
                <p:nvSpPr>
                  <p:cNvPr id="108" name="椭圆 107"/>
                  <p:cNvSpPr/>
                  <p:nvPr/>
                </p:nvSpPr>
                <p:spPr>
                  <a:xfrm flipH="1" flipV="1">
                    <a:off x="11877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9" name="椭圆 108"/>
                  <p:cNvSpPr/>
                  <p:nvPr/>
                </p:nvSpPr>
                <p:spPr>
                  <a:xfrm flipH="1" flipV="1">
                    <a:off x="12050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0" name="椭圆 109"/>
                  <p:cNvSpPr/>
                  <p:nvPr/>
                </p:nvSpPr>
                <p:spPr>
                  <a:xfrm flipH="1" flipV="1">
                    <a:off x="12223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1" name="椭圆 110"/>
                  <p:cNvSpPr/>
                  <p:nvPr/>
                </p:nvSpPr>
                <p:spPr>
                  <a:xfrm flipH="1" flipV="1">
                    <a:off x="12396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2" name="椭圆 111"/>
                  <p:cNvSpPr/>
                  <p:nvPr/>
                </p:nvSpPr>
                <p:spPr>
                  <a:xfrm flipH="1" flipV="1">
                    <a:off x="12569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3" name="椭圆 112"/>
                  <p:cNvSpPr/>
                  <p:nvPr/>
                </p:nvSpPr>
                <p:spPr>
                  <a:xfrm flipH="1" flipV="1">
                    <a:off x="12742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4" name="椭圆 113"/>
                  <p:cNvSpPr/>
                  <p:nvPr/>
                </p:nvSpPr>
                <p:spPr>
                  <a:xfrm flipH="1" flipV="1">
                    <a:off x="12915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5" name="椭圆 114"/>
                  <p:cNvSpPr/>
                  <p:nvPr/>
                </p:nvSpPr>
                <p:spPr>
                  <a:xfrm flipH="1" flipV="1">
                    <a:off x="13088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6" name="椭圆 115"/>
                  <p:cNvSpPr/>
                  <p:nvPr/>
                </p:nvSpPr>
                <p:spPr>
                  <a:xfrm flipH="1" flipV="1">
                    <a:off x="13261" y="3735"/>
                    <a:ext cx="85" cy="85"/>
                  </a:xfrm>
                  <a:prstGeom prst="ellipse">
                    <a:avLst/>
                  </a:prstGeom>
                  <a:solidFill>
                    <a:srgbClr val="61B9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24336" y="552660"/>
            <a:ext cx="1583821" cy="1252876"/>
            <a:chOff x="621926" y="338368"/>
            <a:chExt cx="1474699" cy="113422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89" y="338368"/>
              <a:ext cx="956636" cy="111961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26" y="437637"/>
              <a:ext cx="793469" cy="1034959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3862070" y="1267460"/>
            <a:ext cx="3790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>
                <a:gradFill>
                  <a:gsLst>
                    <a:gs pos="0">
                      <a:srgbClr val="056AFA"/>
                    </a:gs>
                    <a:gs pos="100000">
                      <a:srgbClr val="0AF0F5"/>
                    </a:gs>
                  </a:gsLst>
                  <a:lin scaled="1"/>
                </a:gradFill>
                <a:latin typeface="+mj-ea"/>
                <a:ea typeface="+mj-ea"/>
              </a:rPr>
              <a:t>课堂小结</a:t>
            </a:r>
          </a:p>
        </p:txBody>
      </p:sp>
      <p:grpSp>
        <p:nvGrpSpPr>
          <p:cNvPr id="505" name="组合 504"/>
          <p:cNvGrpSpPr/>
          <p:nvPr/>
        </p:nvGrpSpPr>
        <p:grpSpPr>
          <a:xfrm>
            <a:off x="832485" y="1926590"/>
            <a:ext cx="10287635" cy="3996055"/>
            <a:chOff x="5061" y="3270"/>
            <a:chExt cx="9202" cy="4260"/>
          </a:xfrm>
        </p:grpSpPr>
        <p:sp>
          <p:nvSpPr>
            <p:cNvPr id="16" name="任意多边形 15"/>
            <p:cNvSpPr/>
            <p:nvPr/>
          </p:nvSpPr>
          <p:spPr>
            <a:xfrm>
              <a:off x="5435" y="3270"/>
              <a:ext cx="8828" cy="4260"/>
            </a:xfrm>
            <a:custGeom>
              <a:avLst/>
              <a:gdLst>
                <a:gd name="connsiteX0" fmla="*/ 8 w 8828"/>
                <a:gd name="connsiteY0" fmla="*/ 590 h 4260"/>
                <a:gd name="connsiteX1" fmla="*/ 598 w 8828"/>
                <a:gd name="connsiteY1" fmla="*/ 0 h 4260"/>
                <a:gd name="connsiteX2" fmla="*/ 8238 w 8828"/>
                <a:gd name="connsiteY2" fmla="*/ 0 h 4260"/>
                <a:gd name="connsiteX3" fmla="*/ 8828 w 8828"/>
                <a:gd name="connsiteY3" fmla="*/ 590 h 4260"/>
                <a:gd name="connsiteX4" fmla="*/ 8828 w 8828"/>
                <a:gd name="connsiteY4" fmla="*/ 3670 h 4260"/>
                <a:gd name="connsiteX5" fmla="*/ 8238 w 8828"/>
                <a:gd name="connsiteY5" fmla="*/ 4260 h 4260"/>
                <a:gd name="connsiteX6" fmla="*/ 598 w 8828"/>
                <a:gd name="connsiteY6" fmla="*/ 4260 h 4260"/>
                <a:gd name="connsiteX7" fmla="*/ 8 w 8828"/>
                <a:gd name="connsiteY7" fmla="*/ 3670 h 4260"/>
                <a:gd name="connsiteX8" fmla="*/ 0 w 8828"/>
                <a:gd name="connsiteY8" fmla="*/ 1803 h 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28" h="4260">
                  <a:moveTo>
                    <a:pt x="8" y="590"/>
                  </a:moveTo>
                  <a:cubicBezTo>
                    <a:pt x="8" y="264"/>
                    <a:pt x="272" y="0"/>
                    <a:pt x="598" y="0"/>
                  </a:cubicBezTo>
                  <a:lnTo>
                    <a:pt x="8238" y="0"/>
                  </a:lnTo>
                  <a:cubicBezTo>
                    <a:pt x="8564" y="0"/>
                    <a:pt x="8828" y="264"/>
                    <a:pt x="8828" y="590"/>
                  </a:cubicBezTo>
                  <a:lnTo>
                    <a:pt x="8828" y="3670"/>
                  </a:lnTo>
                  <a:cubicBezTo>
                    <a:pt x="8828" y="3996"/>
                    <a:pt x="8564" y="4260"/>
                    <a:pt x="8238" y="4260"/>
                  </a:cubicBezTo>
                  <a:lnTo>
                    <a:pt x="598" y="4260"/>
                  </a:lnTo>
                  <a:cubicBezTo>
                    <a:pt x="272" y="4260"/>
                    <a:pt x="8" y="3996"/>
                    <a:pt x="8" y="3670"/>
                  </a:cubicBezTo>
                  <a:lnTo>
                    <a:pt x="0" y="1803"/>
                  </a:lnTo>
                </a:path>
              </a:pathLst>
            </a:custGeom>
            <a:noFill/>
            <a:ln w="88900">
              <a:solidFill>
                <a:srgbClr val="FEE9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>
              <a:off x="5368" y="4904"/>
              <a:ext cx="136" cy="170"/>
            </a:xfrm>
            <a:prstGeom prst="triangle">
              <a:avLst/>
            </a:prstGeom>
            <a:solidFill>
              <a:srgbClr val="32AE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5374" y="3859"/>
              <a:ext cx="136" cy="60"/>
            </a:xfrm>
            <a:custGeom>
              <a:avLst/>
              <a:gdLst>
                <a:gd name="adj" fmla="val 16667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7" h="60">
                  <a:moveTo>
                    <a:pt x="0" y="0"/>
                  </a:moveTo>
                  <a:lnTo>
                    <a:pt x="147" y="0"/>
                  </a:lnTo>
                  <a:lnTo>
                    <a:pt x="147" y="0"/>
                  </a:lnTo>
                  <a:cubicBezTo>
                    <a:pt x="140" y="34"/>
                    <a:pt x="110" y="60"/>
                    <a:pt x="73" y="60"/>
                  </a:cubicBezTo>
                  <a:cubicBezTo>
                    <a:pt x="37" y="60"/>
                    <a:pt x="7" y="34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AE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504" name="组合 503"/>
            <p:cNvGrpSpPr/>
            <p:nvPr/>
          </p:nvGrpSpPr>
          <p:grpSpPr>
            <a:xfrm>
              <a:off x="12572" y="6901"/>
              <a:ext cx="1368" cy="559"/>
              <a:chOff x="12658" y="8758"/>
              <a:chExt cx="1368" cy="559"/>
            </a:xfrm>
          </p:grpSpPr>
          <p:grpSp>
            <p:nvGrpSpPr>
              <p:cNvPr id="127" name="图形 4"/>
              <p:cNvGrpSpPr/>
              <p:nvPr/>
            </p:nvGrpSpPr>
            <p:grpSpPr>
              <a:xfrm>
                <a:off x="12658" y="9039"/>
                <a:ext cx="1270" cy="278"/>
                <a:chOff x="6094100" y="6174858"/>
                <a:chExt cx="2988888" cy="653142"/>
              </a:xfrm>
            </p:grpSpPr>
            <p:sp>
              <p:nvSpPr>
                <p:cNvPr id="128" name="任意多边形: 形状 127"/>
                <p:cNvSpPr/>
                <p:nvPr/>
              </p:nvSpPr>
              <p:spPr>
                <a:xfrm>
                  <a:off x="6185616" y="6221185"/>
                  <a:ext cx="2856360" cy="576056"/>
                </a:xfrm>
                <a:custGeom>
                  <a:avLst/>
                  <a:gdLst>
                    <a:gd name="connsiteX0" fmla="*/ 0 w 2856360"/>
                    <a:gd name="connsiteY0" fmla="*/ 380 h 576056"/>
                    <a:gd name="connsiteX1" fmla="*/ 20126 w 2856360"/>
                    <a:gd name="connsiteY1" fmla="*/ 555931 h 576056"/>
                    <a:gd name="connsiteX2" fmla="*/ 2436755 w 2856360"/>
                    <a:gd name="connsiteY2" fmla="*/ 576057 h 576056"/>
                    <a:gd name="connsiteX3" fmla="*/ 2659659 w 2856360"/>
                    <a:gd name="connsiteY3" fmla="*/ 555931 h 576056"/>
                    <a:gd name="connsiteX4" fmla="*/ 2856361 w 2856360"/>
                    <a:gd name="connsiteY4" fmla="*/ 434036 h 576056"/>
                    <a:gd name="connsiteX5" fmla="*/ 2856361 w 2856360"/>
                    <a:gd name="connsiteY5" fmla="*/ 247587 h 576056"/>
                    <a:gd name="connsiteX6" fmla="*/ 2801679 w 2856360"/>
                    <a:gd name="connsiteY6" fmla="*/ 93415 h 576056"/>
                    <a:gd name="connsiteX7" fmla="*/ 2623204 w 2856360"/>
                    <a:gd name="connsiteY7" fmla="*/ 0 h 576056"/>
                    <a:gd name="connsiteX8" fmla="*/ 0 w 2856360"/>
                    <a:gd name="connsiteY8" fmla="*/ 0 h 57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56360" h="576056">
                      <a:moveTo>
                        <a:pt x="0" y="380"/>
                      </a:moveTo>
                      <a:cubicBezTo>
                        <a:pt x="0" y="380"/>
                        <a:pt x="125692" y="316698"/>
                        <a:pt x="20126" y="555931"/>
                      </a:cubicBezTo>
                      <a:lnTo>
                        <a:pt x="2436755" y="576057"/>
                      </a:lnTo>
                      <a:lnTo>
                        <a:pt x="2659659" y="555931"/>
                      </a:lnTo>
                      <a:lnTo>
                        <a:pt x="2856361" y="434036"/>
                      </a:lnTo>
                      <a:lnTo>
                        <a:pt x="2856361" y="247587"/>
                      </a:lnTo>
                      <a:lnTo>
                        <a:pt x="2801679" y="93415"/>
                      </a:lnTo>
                      <a:lnTo>
                        <a:pt x="262320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>
                <a:xfrm>
                  <a:off x="6094100" y="6174858"/>
                  <a:ext cx="2988888" cy="653142"/>
                </a:xfrm>
                <a:custGeom>
                  <a:avLst/>
                  <a:gdLst>
                    <a:gd name="connsiteX0" fmla="*/ 2641432 w 2988888"/>
                    <a:gd name="connsiteY0" fmla="*/ 653143 h 653142"/>
                    <a:gd name="connsiteX1" fmla="*/ 30758 w 2988888"/>
                    <a:gd name="connsiteY1" fmla="*/ 653143 h 653142"/>
                    <a:gd name="connsiteX2" fmla="*/ 0 w 2988888"/>
                    <a:gd name="connsiteY2" fmla="*/ 622385 h 653142"/>
                    <a:gd name="connsiteX3" fmla="*/ 30758 w 2988888"/>
                    <a:gd name="connsiteY3" fmla="*/ 591626 h 653142"/>
                    <a:gd name="connsiteX4" fmla="*/ 2641432 w 2988888"/>
                    <a:gd name="connsiteY4" fmla="*/ 591626 h 653142"/>
                    <a:gd name="connsiteX5" fmla="*/ 2927371 w 2988888"/>
                    <a:gd name="connsiteY5" fmla="*/ 326571 h 653142"/>
                    <a:gd name="connsiteX6" fmla="*/ 2641432 w 2988888"/>
                    <a:gd name="connsiteY6" fmla="*/ 61517 h 653142"/>
                    <a:gd name="connsiteX7" fmla="*/ 30758 w 2988888"/>
                    <a:gd name="connsiteY7" fmla="*/ 61517 h 653142"/>
                    <a:gd name="connsiteX8" fmla="*/ 0 w 2988888"/>
                    <a:gd name="connsiteY8" fmla="*/ 30758 h 653142"/>
                    <a:gd name="connsiteX9" fmla="*/ 30758 w 2988888"/>
                    <a:gd name="connsiteY9" fmla="*/ 0 h 653142"/>
                    <a:gd name="connsiteX10" fmla="*/ 2641432 w 2988888"/>
                    <a:gd name="connsiteY10" fmla="*/ 0 h 653142"/>
                    <a:gd name="connsiteX11" fmla="*/ 2988888 w 2988888"/>
                    <a:gd name="connsiteY11" fmla="*/ 326951 h 653142"/>
                    <a:gd name="connsiteX12" fmla="*/ 2641432 w 2988888"/>
                    <a:gd name="connsiteY12" fmla="*/ 653143 h 653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88888" h="653142">
                      <a:moveTo>
                        <a:pt x="2641432" y="653143"/>
                      </a:moveTo>
                      <a:lnTo>
                        <a:pt x="30758" y="653143"/>
                      </a:lnTo>
                      <a:cubicBezTo>
                        <a:pt x="13670" y="653143"/>
                        <a:pt x="0" y="639473"/>
                        <a:pt x="0" y="622385"/>
                      </a:cubicBezTo>
                      <a:cubicBezTo>
                        <a:pt x="0" y="605296"/>
                        <a:pt x="13670" y="591626"/>
                        <a:pt x="30758" y="591626"/>
                      </a:cubicBezTo>
                      <a:lnTo>
                        <a:pt x="2641432" y="591626"/>
                      </a:lnTo>
                      <a:cubicBezTo>
                        <a:pt x="2799021" y="591626"/>
                        <a:pt x="2927371" y="472769"/>
                        <a:pt x="2927371" y="326571"/>
                      </a:cubicBezTo>
                      <a:cubicBezTo>
                        <a:pt x="2927371" y="180374"/>
                        <a:pt x="2799021" y="61517"/>
                        <a:pt x="2641432" y="61517"/>
                      </a:cubicBezTo>
                      <a:lnTo>
                        <a:pt x="30758" y="61517"/>
                      </a:lnTo>
                      <a:cubicBezTo>
                        <a:pt x="13670" y="61517"/>
                        <a:pt x="0" y="47846"/>
                        <a:pt x="0" y="30758"/>
                      </a:cubicBezTo>
                      <a:cubicBezTo>
                        <a:pt x="0" y="13670"/>
                        <a:pt x="13670" y="0"/>
                        <a:pt x="30758" y="0"/>
                      </a:cubicBezTo>
                      <a:lnTo>
                        <a:pt x="2641432" y="0"/>
                      </a:lnTo>
                      <a:cubicBezTo>
                        <a:pt x="2832817" y="0"/>
                        <a:pt x="2988888" y="146577"/>
                        <a:pt x="2988888" y="326951"/>
                      </a:cubicBezTo>
                      <a:cubicBezTo>
                        <a:pt x="2988888" y="506566"/>
                        <a:pt x="2833197" y="653143"/>
                        <a:pt x="2641432" y="653143"/>
                      </a:cubicBezTo>
                      <a:close/>
                    </a:path>
                  </a:pathLst>
                </a:custGeom>
                <a:solidFill>
                  <a:srgbClr val="32AED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6214096" y="6494214"/>
                  <a:ext cx="1294893" cy="13670"/>
                </a:xfrm>
                <a:custGeom>
                  <a:avLst/>
                  <a:gdLst>
                    <a:gd name="connsiteX0" fmla="*/ 6835 w 1294893"/>
                    <a:gd name="connsiteY0" fmla="*/ 13671 h 13670"/>
                    <a:gd name="connsiteX1" fmla="*/ 1288059 w 1294893"/>
                    <a:gd name="connsiteY1" fmla="*/ 13671 h 13670"/>
                    <a:gd name="connsiteX2" fmla="*/ 1294894 w 1294893"/>
                    <a:gd name="connsiteY2" fmla="*/ 6835 h 13670"/>
                    <a:gd name="connsiteX3" fmla="*/ 1288059 w 1294893"/>
                    <a:gd name="connsiteY3" fmla="*/ 0 h 13670"/>
                    <a:gd name="connsiteX4" fmla="*/ 6835 w 1294893"/>
                    <a:gd name="connsiteY4" fmla="*/ 0 h 13670"/>
                    <a:gd name="connsiteX5" fmla="*/ 0 w 1294893"/>
                    <a:gd name="connsiteY5" fmla="*/ 6835 h 13670"/>
                    <a:gd name="connsiteX6" fmla="*/ 6835 w 1294893"/>
                    <a:gd name="connsiteY6" fmla="*/ 13671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94893" h="13670">
                      <a:moveTo>
                        <a:pt x="6835" y="13671"/>
                      </a:moveTo>
                      <a:lnTo>
                        <a:pt x="1288059" y="13671"/>
                      </a:lnTo>
                      <a:cubicBezTo>
                        <a:pt x="1291856" y="13671"/>
                        <a:pt x="1294894" y="10633"/>
                        <a:pt x="1294894" y="6835"/>
                      </a:cubicBezTo>
                      <a:cubicBezTo>
                        <a:pt x="1294894" y="3038"/>
                        <a:pt x="1291856" y="0"/>
                        <a:pt x="1288059" y="0"/>
                      </a:cubicBezTo>
                      <a:lnTo>
                        <a:pt x="6835" y="0"/>
                      </a:lnTo>
                      <a:cubicBezTo>
                        <a:pt x="3038" y="0"/>
                        <a:pt x="0" y="3038"/>
                        <a:pt x="0" y="6835"/>
                      </a:cubicBezTo>
                      <a:cubicBezTo>
                        <a:pt x="0" y="10633"/>
                        <a:pt x="3418" y="13671"/>
                        <a:pt x="6835" y="13671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7676073" y="6494214"/>
                  <a:ext cx="1258439" cy="13670"/>
                </a:xfrm>
                <a:custGeom>
                  <a:avLst/>
                  <a:gdLst>
                    <a:gd name="connsiteX0" fmla="*/ 6835 w 1258439"/>
                    <a:gd name="connsiteY0" fmla="*/ 13671 h 13670"/>
                    <a:gd name="connsiteX1" fmla="*/ 1251604 w 1258439"/>
                    <a:gd name="connsiteY1" fmla="*/ 13671 h 13670"/>
                    <a:gd name="connsiteX2" fmla="*/ 1258439 w 1258439"/>
                    <a:gd name="connsiteY2" fmla="*/ 6835 h 13670"/>
                    <a:gd name="connsiteX3" fmla="*/ 1251604 w 1258439"/>
                    <a:gd name="connsiteY3" fmla="*/ 0 h 13670"/>
                    <a:gd name="connsiteX4" fmla="*/ 6835 w 1258439"/>
                    <a:gd name="connsiteY4" fmla="*/ 0 h 13670"/>
                    <a:gd name="connsiteX5" fmla="*/ 0 w 1258439"/>
                    <a:gd name="connsiteY5" fmla="*/ 6835 h 13670"/>
                    <a:gd name="connsiteX6" fmla="*/ 6835 w 1258439"/>
                    <a:gd name="connsiteY6" fmla="*/ 13671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8439" h="13670">
                      <a:moveTo>
                        <a:pt x="6835" y="13671"/>
                      </a:moveTo>
                      <a:lnTo>
                        <a:pt x="1251604" y="13671"/>
                      </a:lnTo>
                      <a:cubicBezTo>
                        <a:pt x="1255401" y="13671"/>
                        <a:pt x="1258439" y="10633"/>
                        <a:pt x="1258439" y="6835"/>
                      </a:cubicBezTo>
                      <a:cubicBezTo>
                        <a:pt x="1258439" y="3038"/>
                        <a:pt x="1255401" y="0"/>
                        <a:pt x="1251604" y="0"/>
                      </a:cubicBezTo>
                      <a:lnTo>
                        <a:pt x="6835" y="0"/>
                      </a:lnTo>
                      <a:cubicBezTo>
                        <a:pt x="3038" y="0"/>
                        <a:pt x="0" y="3038"/>
                        <a:pt x="0" y="6835"/>
                      </a:cubicBezTo>
                      <a:cubicBezTo>
                        <a:pt x="0" y="10633"/>
                        <a:pt x="3038" y="13671"/>
                        <a:pt x="6835" y="13671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>
                <a:xfrm>
                  <a:off x="8248712" y="6616868"/>
                  <a:ext cx="652383" cy="13670"/>
                </a:xfrm>
                <a:custGeom>
                  <a:avLst/>
                  <a:gdLst>
                    <a:gd name="connsiteX0" fmla="*/ 6835 w 652383"/>
                    <a:gd name="connsiteY0" fmla="*/ 13670 h 13670"/>
                    <a:gd name="connsiteX1" fmla="*/ 645548 w 652383"/>
                    <a:gd name="connsiteY1" fmla="*/ 13670 h 13670"/>
                    <a:gd name="connsiteX2" fmla="*/ 652383 w 652383"/>
                    <a:gd name="connsiteY2" fmla="*/ 6835 h 13670"/>
                    <a:gd name="connsiteX3" fmla="*/ 645548 w 652383"/>
                    <a:gd name="connsiteY3" fmla="*/ 0 h 13670"/>
                    <a:gd name="connsiteX4" fmla="*/ 6835 w 652383"/>
                    <a:gd name="connsiteY4" fmla="*/ 0 h 13670"/>
                    <a:gd name="connsiteX5" fmla="*/ 0 w 652383"/>
                    <a:gd name="connsiteY5" fmla="*/ 6835 h 13670"/>
                    <a:gd name="connsiteX6" fmla="*/ 6835 w 652383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2383" h="13670">
                      <a:moveTo>
                        <a:pt x="6835" y="13670"/>
                      </a:moveTo>
                      <a:lnTo>
                        <a:pt x="645548" y="13670"/>
                      </a:lnTo>
                      <a:cubicBezTo>
                        <a:pt x="649345" y="13670"/>
                        <a:pt x="652383" y="10633"/>
                        <a:pt x="652383" y="6835"/>
                      </a:cubicBezTo>
                      <a:cubicBezTo>
                        <a:pt x="652383" y="3038"/>
                        <a:pt x="649345" y="0"/>
                        <a:pt x="645548" y="0"/>
                      </a:cubicBezTo>
                      <a:lnTo>
                        <a:pt x="6835" y="0"/>
                      </a:lnTo>
                      <a:cubicBezTo>
                        <a:pt x="3038" y="0"/>
                        <a:pt x="0" y="3038"/>
                        <a:pt x="0" y="6835"/>
                      </a:cubicBezTo>
                      <a:cubicBezTo>
                        <a:pt x="0" y="10633"/>
                        <a:pt x="3038" y="13670"/>
                        <a:pt x="6835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6214096" y="6616868"/>
                  <a:ext cx="1954492" cy="13670"/>
                </a:xfrm>
                <a:custGeom>
                  <a:avLst/>
                  <a:gdLst>
                    <a:gd name="connsiteX0" fmla="*/ 6835 w 1954492"/>
                    <a:gd name="connsiteY0" fmla="*/ 13670 h 13670"/>
                    <a:gd name="connsiteX1" fmla="*/ 1947657 w 1954492"/>
                    <a:gd name="connsiteY1" fmla="*/ 13670 h 13670"/>
                    <a:gd name="connsiteX2" fmla="*/ 1954492 w 1954492"/>
                    <a:gd name="connsiteY2" fmla="*/ 6835 h 13670"/>
                    <a:gd name="connsiteX3" fmla="*/ 1947657 w 1954492"/>
                    <a:gd name="connsiteY3" fmla="*/ 0 h 13670"/>
                    <a:gd name="connsiteX4" fmla="*/ 6835 w 1954492"/>
                    <a:gd name="connsiteY4" fmla="*/ 0 h 13670"/>
                    <a:gd name="connsiteX5" fmla="*/ 0 w 1954492"/>
                    <a:gd name="connsiteY5" fmla="*/ 6835 h 13670"/>
                    <a:gd name="connsiteX6" fmla="*/ 6835 w 1954492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54492" h="13670">
                      <a:moveTo>
                        <a:pt x="6835" y="13670"/>
                      </a:moveTo>
                      <a:lnTo>
                        <a:pt x="1947657" y="13670"/>
                      </a:lnTo>
                      <a:cubicBezTo>
                        <a:pt x="1951454" y="13670"/>
                        <a:pt x="1954492" y="10633"/>
                        <a:pt x="1954492" y="6835"/>
                      </a:cubicBezTo>
                      <a:cubicBezTo>
                        <a:pt x="1954492" y="3038"/>
                        <a:pt x="1951454" y="0"/>
                        <a:pt x="1947657" y="0"/>
                      </a:cubicBezTo>
                      <a:lnTo>
                        <a:pt x="6835" y="0"/>
                      </a:lnTo>
                      <a:cubicBezTo>
                        <a:pt x="3038" y="0"/>
                        <a:pt x="0" y="3038"/>
                        <a:pt x="0" y="6835"/>
                      </a:cubicBezTo>
                      <a:cubicBezTo>
                        <a:pt x="0" y="10633"/>
                        <a:pt x="3418" y="13670"/>
                        <a:pt x="6835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9" name="任意多边形: 形状 134"/>
                <p:cNvSpPr/>
                <p:nvPr/>
              </p:nvSpPr>
              <p:spPr>
                <a:xfrm>
                  <a:off x="6489099" y="6378395"/>
                  <a:ext cx="305231" cy="355811"/>
                </a:xfrm>
                <a:custGeom>
                  <a:avLst/>
                  <a:gdLst>
                    <a:gd name="connsiteX0" fmla="*/ 49670 w 305231"/>
                    <a:gd name="connsiteY0" fmla="*/ 0 h 355811"/>
                    <a:gd name="connsiteX1" fmla="*/ 14735 w 305231"/>
                    <a:gd name="connsiteY1" fmla="*/ 355811 h 355811"/>
                    <a:gd name="connsiteX2" fmla="*/ 81568 w 305231"/>
                    <a:gd name="connsiteY2" fmla="*/ 252523 h 355811"/>
                    <a:gd name="connsiteX3" fmla="*/ 155236 w 305231"/>
                    <a:gd name="connsiteY3" fmla="*/ 355811 h 355811"/>
                    <a:gd name="connsiteX4" fmla="*/ 305231 w 305231"/>
                    <a:gd name="connsiteY4" fmla="*/ 0 h 355811"/>
                    <a:gd name="connsiteX5" fmla="*/ 49670 w 305231"/>
                    <a:gd name="connsiteY5" fmla="*/ 0 h 355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5231" h="355811">
                      <a:moveTo>
                        <a:pt x="49670" y="0"/>
                      </a:moveTo>
                      <a:cubicBezTo>
                        <a:pt x="49670" y="0"/>
                        <a:pt x="-32732" y="204677"/>
                        <a:pt x="14735" y="355811"/>
                      </a:cubicBezTo>
                      <a:lnTo>
                        <a:pt x="81568" y="252523"/>
                      </a:lnTo>
                      <a:cubicBezTo>
                        <a:pt x="81568" y="252523"/>
                        <a:pt x="127136" y="307205"/>
                        <a:pt x="155236" y="355811"/>
                      </a:cubicBezTo>
                      <a:cubicBezTo>
                        <a:pt x="155236" y="355811"/>
                        <a:pt x="206121" y="18987"/>
                        <a:pt x="305231" y="0"/>
                      </a:cubicBezTo>
                      <a:lnTo>
                        <a:pt x="49670" y="0"/>
                      </a:lnTo>
                      <a:close/>
                    </a:path>
                  </a:pathLst>
                </a:custGeom>
                <a:solidFill>
                  <a:srgbClr val="7FC6A6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" name="任意多边形: 形状 135"/>
                <p:cNvSpPr/>
                <p:nvPr/>
              </p:nvSpPr>
              <p:spPr>
                <a:xfrm>
                  <a:off x="6214096" y="6371560"/>
                  <a:ext cx="2686619" cy="13670"/>
                </a:xfrm>
                <a:custGeom>
                  <a:avLst/>
                  <a:gdLst>
                    <a:gd name="connsiteX0" fmla="*/ 6835 w 2686619"/>
                    <a:gd name="connsiteY0" fmla="*/ 13670 h 13670"/>
                    <a:gd name="connsiteX1" fmla="*/ 2679785 w 2686619"/>
                    <a:gd name="connsiteY1" fmla="*/ 13670 h 13670"/>
                    <a:gd name="connsiteX2" fmla="*/ 2686620 w 2686619"/>
                    <a:gd name="connsiteY2" fmla="*/ 6835 h 13670"/>
                    <a:gd name="connsiteX3" fmla="*/ 2679785 w 2686619"/>
                    <a:gd name="connsiteY3" fmla="*/ 0 h 13670"/>
                    <a:gd name="connsiteX4" fmla="*/ 6835 w 2686619"/>
                    <a:gd name="connsiteY4" fmla="*/ 0 h 13670"/>
                    <a:gd name="connsiteX5" fmla="*/ 0 w 2686619"/>
                    <a:gd name="connsiteY5" fmla="*/ 6835 h 13670"/>
                    <a:gd name="connsiteX6" fmla="*/ 6835 w 2686619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86619" h="13670">
                      <a:moveTo>
                        <a:pt x="6835" y="13670"/>
                      </a:moveTo>
                      <a:lnTo>
                        <a:pt x="2679785" y="13670"/>
                      </a:lnTo>
                      <a:cubicBezTo>
                        <a:pt x="2683582" y="13670"/>
                        <a:pt x="2686620" y="10632"/>
                        <a:pt x="2686620" y="6835"/>
                      </a:cubicBezTo>
                      <a:cubicBezTo>
                        <a:pt x="2686620" y="3038"/>
                        <a:pt x="2683582" y="0"/>
                        <a:pt x="2679785" y="0"/>
                      </a:cubicBezTo>
                      <a:lnTo>
                        <a:pt x="6835" y="0"/>
                      </a:lnTo>
                      <a:cubicBezTo>
                        <a:pt x="3038" y="0"/>
                        <a:pt x="0" y="3038"/>
                        <a:pt x="0" y="6835"/>
                      </a:cubicBezTo>
                      <a:cubicBezTo>
                        <a:pt x="0" y="10632"/>
                        <a:pt x="3418" y="13670"/>
                        <a:pt x="6835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1" name="图形 4"/>
              <p:cNvGrpSpPr/>
              <p:nvPr/>
            </p:nvGrpSpPr>
            <p:grpSpPr>
              <a:xfrm>
                <a:off x="12756" y="8758"/>
                <a:ext cx="1270" cy="278"/>
                <a:chOff x="6325738" y="5520196"/>
                <a:chExt cx="2988888" cy="653142"/>
              </a:xfrm>
            </p:grpSpPr>
            <p:sp>
              <p:nvSpPr>
                <p:cNvPr id="9" name="任意多边形: 形状 137"/>
                <p:cNvSpPr/>
                <p:nvPr/>
              </p:nvSpPr>
              <p:spPr>
                <a:xfrm>
                  <a:off x="6366750" y="5566524"/>
                  <a:ext cx="2856360" cy="576056"/>
                </a:xfrm>
                <a:custGeom>
                  <a:avLst/>
                  <a:gdLst>
                    <a:gd name="connsiteX0" fmla="*/ 2856361 w 2856360"/>
                    <a:gd name="connsiteY0" fmla="*/ 380 h 576056"/>
                    <a:gd name="connsiteX1" fmla="*/ 2836235 w 2856360"/>
                    <a:gd name="connsiteY1" fmla="*/ 555931 h 576056"/>
                    <a:gd name="connsiteX2" fmla="*/ 419606 w 2856360"/>
                    <a:gd name="connsiteY2" fmla="*/ 576057 h 576056"/>
                    <a:gd name="connsiteX3" fmla="*/ 196702 w 2856360"/>
                    <a:gd name="connsiteY3" fmla="*/ 555931 h 576056"/>
                    <a:gd name="connsiteX4" fmla="*/ 0 w 2856360"/>
                    <a:gd name="connsiteY4" fmla="*/ 434036 h 576056"/>
                    <a:gd name="connsiteX5" fmla="*/ 0 w 2856360"/>
                    <a:gd name="connsiteY5" fmla="*/ 247587 h 576056"/>
                    <a:gd name="connsiteX6" fmla="*/ 54681 w 2856360"/>
                    <a:gd name="connsiteY6" fmla="*/ 93415 h 576056"/>
                    <a:gd name="connsiteX7" fmla="*/ 233156 w 2856360"/>
                    <a:gd name="connsiteY7" fmla="*/ 0 h 576056"/>
                    <a:gd name="connsiteX8" fmla="*/ 2856361 w 2856360"/>
                    <a:gd name="connsiteY8" fmla="*/ 0 h 57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56360" h="576056">
                      <a:moveTo>
                        <a:pt x="2856361" y="380"/>
                      </a:moveTo>
                      <a:cubicBezTo>
                        <a:pt x="2856361" y="380"/>
                        <a:pt x="2730668" y="316698"/>
                        <a:pt x="2836235" y="555931"/>
                      </a:cubicBezTo>
                      <a:lnTo>
                        <a:pt x="419606" y="576057"/>
                      </a:lnTo>
                      <a:lnTo>
                        <a:pt x="196702" y="555931"/>
                      </a:lnTo>
                      <a:lnTo>
                        <a:pt x="0" y="434036"/>
                      </a:lnTo>
                      <a:lnTo>
                        <a:pt x="0" y="247587"/>
                      </a:lnTo>
                      <a:lnTo>
                        <a:pt x="54681" y="93415"/>
                      </a:lnTo>
                      <a:lnTo>
                        <a:pt x="233156" y="0"/>
                      </a:lnTo>
                      <a:lnTo>
                        <a:pt x="285636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" name="任意多边形: 形状 138"/>
                <p:cNvSpPr/>
                <p:nvPr/>
              </p:nvSpPr>
              <p:spPr>
                <a:xfrm>
                  <a:off x="6325738" y="5520196"/>
                  <a:ext cx="2988888" cy="653142"/>
                </a:xfrm>
                <a:custGeom>
                  <a:avLst/>
                  <a:gdLst>
                    <a:gd name="connsiteX0" fmla="*/ 347457 w 2988888"/>
                    <a:gd name="connsiteY0" fmla="*/ 653143 h 653142"/>
                    <a:gd name="connsiteX1" fmla="*/ 2958130 w 2988888"/>
                    <a:gd name="connsiteY1" fmla="*/ 653143 h 653142"/>
                    <a:gd name="connsiteX2" fmla="*/ 2988888 w 2988888"/>
                    <a:gd name="connsiteY2" fmla="*/ 622385 h 653142"/>
                    <a:gd name="connsiteX3" fmla="*/ 2958130 w 2988888"/>
                    <a:gd name="connsiteY3" fmla="*/ 591626 h 653142"/>
                    <a:gd name="connsiteX4" fmla="*/ 347457 w 2988888"/>
                    <a:gd name="connsiteY4" fmla="*/ 591626 h 653142"/>
                    <a:gd name="connsiteX5" fmla="*/ 61517 w 2988888"/>
                    <a:gd name="connsiteY5" fmla="*/ 326571 h 653142"/>
                    <a:gd name="connsiteX6" fmla="*/ 347457 w 2988888"/>
                    <a:gd name="connsiteY6" fmla="*/ 61517 h 653142"/>
                    <a:gd name="connsiteX7" fmla="*/ 2958130 w 2988888"/>
                    <a:gd name="connsiteY7" fmla="*/ 61517 h 653142"/>
                    <a:gd name="connsiteX8" fmla="*/ 2988888 w 2988888"/>
                    <a:gd name="connsiteY8" fmla="*/ 30759 h 653142"/>
                    <a:gd name="connsiteX9" fmla="*/ 2958130 w 2988888"/>
                    <a:gd name="connsiteY9" fmla="*/ 0 h 653142"/>
                    <a:gd name="connsiteX10" fmla="*/ 347457 w 2988888"/>
                    <a:gd name="connsiteY10" fmla="*/ 0 h 653142"/>
                    <a:gd name="connsiteX11" fmla="*/ 0 w 2988888"/>
                    <a:gd name="connsiteY11" fmla="*/ 326952 h 653142"/>
                    <a:gd name="connsiteX12" fmla="*/ 347457 w 2988888"/>
                    <a:gd name="connsiteY12" fmla="*/ 653143 h 653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88888" h="653142">
                      <a:moveTo>
                        <a:pt x="347457" y="653143"/>
                      </a:moveTo>
                      <a:lnTo>
                        <a:pt x="2958130" y="653143"/>
                      </a:lnTo>
                      <a:cubicBezTo>
                        <a:pt x="2975218" y="653143"/>
                        <a:pt x="2988888" y="639473"/>
                        <a:pt x="2988888" y="622385"/>
                      </a:cubicBezTo>
                      <a:cubicBezTo>
                        <a:pt x="2988888" y="605296"/>
                        <a:pt x="2975218" y="591626"/>
                        <a:pt x="2958130" y="591626"/>
                      </a:cubicBezTo>
                      <a:lnTo>
                        <a:pt x="347457" y="591626"/>
                      </a:lnTo>
                      <a:cubicBezTo>
                        <a:pt x="189867" y="591626"/>
                        <a:pt x="61517" y="472769"/>
                        <a:pt x="61517" y="326571"/>
                      </a:cubicBezTo>
                      <a:cubicBezTo>
                        <a:pt x="61517" y="180374"/>
                        <a:pt x="189867" y="61517"/>
                        <a:pt x="347457" y="61517"/>
                      </a:cubicBezTo>
                      <a:lnTo>
                        <a:pt x="2958130" y="61517"/>
                      </a:lnTo>
                      <a:cubicBezTo>
                        <a:pt x="2975218" y="61517"/>
                        <a:pt x="2988888" y="47847"/>
                        <a:pt x="2988888" y="30759"/>
                      </a:cubicBezTo>
                      <a:cubicBezTo>
                        <a:pt x="2988888" y="13671"/>
                        <a:pt x="2975218" y="0"/>
                        <a:pt x="2958130" y="0"/>
                      </a:cubicBezTo>
                      <a:lnTo>
                        <a:pt x="347457" y="0"/>
                      </a:lnTo>
                      <a:cubicBezTo>
                        <a:pt x="156071" y="0"/>
                        <a:pt x="0" y="146578"/>
                        <a:pt x="0" y="326952"/>
                      </a:cubicBezTo>
                      <a:cubicBezTo>
                        <a:pt x="0" y="506566"/>
                        <a:pt x="155691" y="653143"/>
                        <a:pt x="347457" y="653143"/>
                      </a:cubicBezTo>
                      <a:close/>
                    </a:path>
                  </a:pathLst>
                </a:custGeom>
                <a:solidFill>
                  <a:srgbClr val="FEBF6C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0" name="任意多边形: 形状 139"/>
                <p:cNvSpPr/>
                <p:nvPr/>
              </p:nvSpPr>
              <p:spPr>
                <a:xfrm>
                  <a:off x="7899736" y="5839553"/>
                  <a:ext cx="1294893" cy="13670"/>
                </a:xfrm>
                <a:custGeom>
                  <a:avLst/>
                  <a:gdLst>
                    <a:gd name="connsiteX0" fmla="*/ 1288058 w 1294893"/>
                    <a:gd name="connsiteY0" fmla="*/ 13670 h 13670"/>
                    <a:gd name="connsiteX1" fmla="*/ 6835 w 1294893"/>
                    <a:gd name="connsiteY1" fmla="*/ 13670 h 13670"/>
                    <a:gd name="connsiteX2" fmla="*/ 0 w 1294893"/>
                    <a:gd name="connsiteY2" fmla="*/ 6835 h 13670"/>
                    <a:gd name="connsiteX3" fmla="*/ 6835 w 1294893"/>
                    <a:gd name="connsiteY3" fmla="*/ 0 h 13670"/>
                    <a:gd name="connsiteX4" fmla="*/ 1288058 w 1294893"/>
                    <a:gd name="connsiteY4" fmla="*/ 0 h 13670"/>
                    <a:gd name="connsiteX5" fmla="*/ 1294894 w 1294893"/>
                    <a:gd name="connsiteY5" fmla="*/ 6835 h 13670"/>
                    <a:gd name="connsiteX6" fmla="*/ 1288058 w 1294893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94893" h="13670">
                      <a:moveTo>
                        <a:pt x="1288058" y="13670"/>
                      </a:moveTo>
                      <a:lnTo>
                        <a:pt x="6835" y="13670"/>
                      </a:lnTo>
                      <a:cubicBezTo>
                        <a:pt x="3038" y="13670"/>
                        <a:pt x="0" y="10632"/>
                        <a:pt x="0" y="6835"/>
                      </a:cubicBezTo>
                      <a:cubicBezTo>
                        <a:pt x="0" y="3038"/>
                        <a:pt x="3038" y="0"/>
                        <a:pt x="6835" y="0"/>
                      </a:cubicBezTo>
                      <a:lnTo>
                        <a:pt x="1288058" y="0"/>
                      </a:lnTo>
                      <a:cubicBezTo>
                        <a:pt x="1291856" y="0"/>
                        <a:pt x="1294894" y="3038"/>
                        <a:pt x="1294894" y="6835"/>
                      </a:cubicBezTo>
                      <a:cubicBezTo>
                        <a:pt x="1294894" y="10632"/>
                        <a:pt x="1291856" y="13670"/>
                        <a:pt x="1288058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5" name="任意多边形: 形状 140"/>
                <p:cNvSpPr/>
                <p:nvPr/>
              </p:nvSpPr>
              <p:spPr>
                <a:xfrm>
                  <a:off x="6474214" y="5839553"/>
                  <a:ext cx="1258439" cy="13670"/>
                </a:xfrm>
                <a:custGeom>
                  <a:avLst/>
                  <a:gdLst>
                    <a:gd name="connsiteX0" fmla="*/ 1251604 w 1258439"/>
                    <a:gd name="connsiteY0" fmla="*/ 13670 h 13670"/>
                    <a:gd name="connsiteX1" fmla="*/ 6835 w 1258439"/>
                    <a:gd name="connsiteY1" fmla="*/ 13670 h 13670"/>
                    <a:gd name="connsiteX2" fmla="*/ 0 w 1258439"/>
                    <a:gd name="connsiteY2" fmla="*/ 6835 h 13670"/>
                    <a:gd name="connsiteX3" fmla="*/ 6835 w 1258439"/>
                    <a:gd name="connsiteY3" fmla="*/ 0 h 13670"/>
                    <a:gd name="connsiteX4" fmla="*/ 1251604 w 1258439"/>
                    <a:gd name="connsiteY4" fmla="*/ 0 h 13670"/>
                    <a:gd name="connsiteX5" fmla="*/ 1258439 w 1258439"/>
                    <a:gd name="connsiteY5" fmla="*/ 6835 h 13670"/>
                    <a:gd name="connsiteX6" fmla="*/ 1251604 w 1258439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8439" h="13670">
                      <a:moveTo>
                        <a:pt x="1251604" y="13670"/>
                      </a:moveTo>
                      <a:lnTo>
                        <a:pt x="6835" y="13670"/>
                      </a:lnTo>
                      <a:cubicBezTo>
                        <a:pt x="3038" y="13670"/>
                        <a:pt x="0" y="10632"/>
                        <a:pt x="0" y="6835"/>
                      </a:cubicBezTo>
                      <a:cubicBezTo>
                        <a:pt x="0" y="3038"/>
                        <a:pt x="3038" y="0"/>
                        <a:pt x="6835" y="0"/>
                      </a:cubicBezTo>
                      <a:lnTo>
                        <a:pt x="1251604" y="0"/>
                      </a:lnTo>
                      <a:cubicBezTo>
                        <a:pt x="1255401" y="0"/>
                        <a:pt x="1258439" y="3038"/>
                        <a:pt x="1258439" y="6835"/>
                      </a:cubicBezTo>
                      <a:cubicBezTo>
                        <a:pt x="1258439" y="10632"/>
                        <a:pt x="1255401" y="13670"/>
                        <a:pt x="1251604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" name="任意多边形: 形状 141"/>
                <p:cNvSpPr/>
                <p:nvPr/>
              </p:nvSpPr>
              <p:spPr>
                <a:xfrm>
                  <a:off x="6507631" y="5962206"/>
                  <a:ext cx="652383" cy="13670"/>
                </a:xfrm>
                <a:custGeom>
                  <a:avLst/>
                  <a:gdLst>
                    <a:gd name="connsiteX0" fmla="*/ 645548 w 652383"/>
                    <a:gd name="connsiteY0" fmla="*/ 13670 h 13670"/>
                    <a:gd name="connsiteX1" fmla="*/ 6835 w 652383"/>
                    <a:gd name="connsiteY1" fmla="*/ 13670 h 13670"/>
                    <a:gd name="connsiteX2" fmla="*/ 0 w 652383"/>
                    <a:gd name="connsiteY2" fmla="*/ 6835 h 13670"/>
                    <a:gd name="connsiteX3" fmla="*/ 6835 w 652383"/>
                    <a:gd name="connsiteY3" fmla="*/ 0 h 13670"/>
                    <a:gd name="connsiteX4" fmla="*/ 645548 w 652383"/>
                    <a:gd name="connsiteY4" fmla="*/ 0 h 13670"/>
                    <a:gd name="connsiteX5" fmla="*/ 652383 w 652383"/>
                    <a:gd name="connsiteY5" fmla="*/ 6835 h 13670"/>
                    <a:gd name="connsiteX6" fmla="*/ 645548 w 652383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2383" h="13670">
                      <a:moveTo>
                        <a:pt x="645548" y="13670"/>
                      </a:moveTo>
                      <a:lnTo>
                        <a:pt x="6835" y="13670"/>
                      </a:lnTo>
                      <a:cubicBezTo>
                        <a:pt x="3038" y="13670"/>
                        <a:pt x="0" y="10633"/>
                        <a:pt x="0" y="6835"/>
                      </a:cubicBezTo>
                      <a:cubicBezTo>
                        <a:pt x="0" y="3038"/>
                        <a:pt x="3038" y="0"/>
                        <a:pt x="6835" y="0"/>
                      </a:cubicBezTo>
                      <a:lnTo>
                        <a:pt x="645548" y="0"/>
                      </a:lnTo>
                      <a:cubicBezTo>
                        <a:pt x="649346" y="0"/>
                        <a:pt x="652383" y="3038"/>
                        <a:pt x="652383" y="6835"/>
                      </a:cubicBezTo>
                      <a:cubicBezTo>
                        <a:pt x="652383" y="10633"/>
                        <a:pt x="649346" y="13670"/>
                        <a:pt x="645548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" name="任意多边形: 形状 142"/>
                <p:cNvSpPr/>
                <p:nvPr/>
              </p:nvSpPr>
              <p:spPr>
                <a:xfrm>
                  <a:off x="7240138" y="5962206"/>
                  <a:ext cx="1954491" cy="13670"/>
                </a:xfrm>
                <a:custGeom>
                  <a:avLst/>
                  <a:gdLst>
                    <a:gd name="connsiteX0" fmla="*/ 1947656 w 1954491"/>
                    <a:gd name="connsiteY0" fmla="*/ 13670 h 13670"/>
                    <a:gd name="connsiteX1" fmla="*/ 6835 w 1954491"/>
                    <a:gd name="connsiteY1" fmla="*/ 13670 h 13670"/>
                    <a:gd name="connsiteX2" fmla="*/ 0 w 1954491"/>
                    <a:gd name="connsiteY2" fmla="*/ 6835 h 13670"/>
                    <a:gd name="connsiteX3" fmla="*/ 6835 w 1954491"/>
                    <a:gd name="connsiteY3" fmla="*/ 0 h 13670"/>
                    <a:gd name="connsiteX4" fmla="*/ 1947656 w 1954491"/>
                    <a:gd name="connsiteY4" fmla="*/ 0 h 13670"/>
                    <a:gd name="connsiteX5" fmla="*/ 1954492 w 1954491"/>
                    <a:gd name="connsiteY5" fmla="*/ 6835 h 13670"/>
                    <a:gd name="connsiteX6" fmla="*/ 1947656 w 1954491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54491" h="13670">
                      <a:moveTo>
                        <a:pt x="1947656" y="13670"/>
                      </a:moveTo>
                      <a:lnTo>
                        <a:pt x="6835" y="13670"/>
                      </a:lnTo>
                      <a:cubicBezTo>
                        <a:pt x="3038" y="13670"/>
                        <a:pt x="0" y="10633"/>
                        <a:pt x="0" y="6835"/>
                      </a:cubicBezTo>
                      <a:cubicBezTo>
                        <a:pt x="0" y="3038"/>
                        <a:pt x="3038" y="0"/>
                        <a:pt x="6835" y="0"/>
                      </a:cubicBezTo>
                      <a:lnTo>
                        <a:pt x="1947656" y="0"/>
                      </a:lnTo>
                      <a:cubicBezTo>
                        <a:pt x="1951454" y="0"/>
                        <a:pt x="1954492" y="3038"/>
                        <a:pt x="1954492" y="6835"/>
                      </a:cubicBezTo>
                      <a:cubicBezTo>
                        <a:pt x="1954492" y="10633"/>
                        <a:pt x="1951454" y="13670"/>
                        <a:pt x="1947656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" name="任意多边形: 形状 144"/>
                <p:cNvSpPr/>
                <p:nvPr/>
              </p:nvSpPr>
              <p:spPr>
                <a:xfrm>
                  <a:off x="8614776" y="5723734"/>
                  <a:ext cx="305231" cy="355810"/>
                </a:xfrm>
                <a:custGeom>
                  <a:avLst/>
                  <a:gdLst>
                    <a:gd name="connsiteX0" fmla="*/ 255561 w 305231"/>
                    <a:gd name="connsiteY0" fmla="*/ 0 h 355810"/>
                    <a:gd name="connsiteX1" fmla="*/ 290497 w 305231"/>
                    <a:gd name="connsiteY1" fmla="*/ 355811 h 355810"/>
                    <a:gd name="connsiteX2" fmla="*/ 223663 w 305231"/>
                    <a:gd name="connsiteY2" fmla="*/ 252523 h 355810"/>
                    <a:gd name="connsiteX3" fmla="*/ 149995 w 305231"/>
                    <a:gd name="connsiteY3" fmla="*/ 355811 h 355810"/>
                    <a:gd name="connsiteX4" fmla="*/ 0 w 305231"/>
                    <a:gd name="connsiteY4" fmla="*/ 0 h 355810"/>
                    <a:gd name="connsiteX5" fmla="*/ 255561 w 305231"/>
                    <a:gd name="connsiteY5" fmla="*/ 0 h 355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5231" h="355810">
                      <a:moveTo>
                        <a:pt x="255561" y="0"/>
                      </a:moveTo>
                      <a:cubicBezTo>
                        <a:pt x="255561" y="0"/>
                        <a:pt x="337963" y="204676"/>
                        <a:pt x="290497" y="355811"/>
                      </a:cubicBezTo>
                      <a:lnTo>
                        <a:pt x="223663" y="252523"/>
                      </a:lnTo>
                      <a:cubicBezTo>
                        <a:pt x="223663" y="252523"/>
                        <a:pt x="178095" y="307205"/>
                        <a:pt x="149995" y="355811"/>
                      </a:cubicBezTo>
                      <a:cubicBezTo>
                        <a:pt x="149995" y="355811"/>
                        <a:pt x="99111" y="18987"/>
                        <a:pt x="0" y="0"/>
                      </a:cubicBezTo>
                      <a:lnTo>
                        <a:pt x="255561" y="0"/>
                      </a:lnTo>
                      <a:close/>
                    </a:path>
                  </a:pathLst>
                </a:custGeom>
                <a:solidFill>
                  <a:srgbClr val="FEBF6C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5" name="任意多边形: 形状 145"/>
                <p:cNvSpPr/>
                <p:nvPr/>
              </p:nvSpPr>
              <p:spPr>
                <a:xfrm>
                  <a:off x="6508011" y="5716898"/>
                  <a:ext cx="2686619" cy="13670"/>
                </a:xfrm>
                <a:custGeom>
                  <a:avLst/>
                  <a:gdLst>
                    <a:gd name="connsiteX0" fmla="*/ 2679784 w 2686619"/>
                    <a:gd name="connsiteY0" fmla="*/ 13670 h 13670"/>
                    <a:gd name="connsiteX1" fmla="*/ 6835 w 2686619"/>
                    <a:gd name="connsiteY1" fmla="*/ 13670 h 13670"/>
                    <a:gd name="connsiteX2" fmla="*/ 0 w 2686619"/>
                    <a:gd name="connsiteY2" fmla="*/ 6835 h 13670"/>
                    <a:gd name="connsiteX3" fmla="*/ 6835 w 2686619"/>
                    <a:gd name="connsiteY3" fmla="*/ 0 h 13670"/>
                    <a:gd name="connsiteX4" fmla="*/ 2679784 w 2686619"/>
                    <a:gd name="connsiteY4" fmla="*/ 0 h 13670"/>
                    <a:gd name="connsiteX5" fmla="*/ 2686620 w 2686619"/>
                    <a:gd name="connsiteY5" fmla="*/ 6835 h 13670"/>
                    <a:gd name="connsiteX6" fmla="*/ 2679784 w 2686619"/>
                    <a:gd name="connsiteY6" fmla="*/ 13670 h 1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86619" h="13670">
                      <a:moveTo>
                        <a:pt x="2679784" y="13670"/>
                      </a:moveTo>
                      <a:lnTo>
                        <a:pt x="6835" y="13670"/>
                      </a:lnTo>
                      <a:cubicBezTo>
                        <a:pt x="3038" y="13670"/>
                        <a:pt x="0" y="10633"/>
                        <a:pt x="0" y="6835"/>
                      </a:cubicBezTo>
                      <a:cubicBezTo>
                        <a:pt x="0" y="3038"/>
                        <a:pt x="3038" y="0"/>
                        <a:pt x="6835" y="0"/>
                      </a:cubicBezTo>
                      <a:lnTo>
                        <a:pt x="2679784" y="0"/>
                      </a:lnTo>
                      <a:cubicBezTo>
                        <a:pt x="2683582" y="0"/>
                        <a:pt x="2686620" y="3038"/>
                        <a:pt x="2686620" y="6835"/>
                      </a:cubicBezTo>
                      <a:cubicBezTo>
                        <a:pt x="2686620" y="10633"/>
                        <a:pt x="2683582" y="13670"/>
                        <a:pt x="2679784" y="13670"/>
                      </a:cubicBezTo>
                      <a:close/>
                    </a:path>
                  </a:pathLst>
                </a:custGeom>
                <a:solidFill>
                  <a:srgbClr val="AAC9F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grpSp>
          <p:nvGrpSpPr>
            <p:cNvPr id="47" name="图形 4"/>
            <p:cNvGrpSpPr/>
            <p:nvPr/>
          </p:nvGrpSpPr>
          <p:grpSpPr>
            <a:xfrm>
              <a:off x="13133" y="6421"/>
              <a:ext cx="510" cy="775"/>
              <a:chOff x="7897417" y="4338356"/>
              <a:chExt cx="1200523" cy="1824730"/>
            </a:xfrm>
          </p:grpSpPr>
          <p:grpSp>
            <p:nvGrpSpPr>
              <p:cNvPr id="49" name="图形 4"/>
              <p:cNvGrpSpPr/>
              <p:nvPr/>
            </p:nvGrpSpPr>
            <p:grpSpPr>
              <a:xfrm>
                <a:off x="8175003" y="5885500"/>
                <a:ext cx="280484" cy="268471"/>
                <a:chOff x="8175003" y="5885500"/>
                <a:chExt cx="280484" cy="268471"/>
              </a:xfrm>
            </p:grpSpPr>
            <p:sp>
              <p:nvSpPr>
                <p:cNvPr id="50" name="任意多边形: 形状 300"/>
                <p:cNvSpPr/>
                <p:nvPr/>
              </p:nvSpPr>
              <p:spPr>
                <a:xfrm>
                  <a:off x="8271117" y="5885500"/>
                  <a:ext cx="175437" cy="235055"/>
                </a:xfrm>
                <a:custGeom>
                  <a:avLst/>
                  <a:gdLst>
                    <a:gd name="connsiteX0" fmla="*/ 26201 w 175437"/>
                    <a:gd name="connsiteY0" fmla="*/ 197462 h 235055"/>
                    <a:gd name="connsiteX1" fmla="*/ 93035 w 175437"/>
                    <a:gd name="connsiteY1" fmla="*/ 235056 h 235055"/>
                    <a:gd name="connsiteX2" fmla="*/ 173159 w 175437"/>
                    <a:gd name="connsiteY2" fmla="*/ 156071 h 235055"/>
                    <a:gd name="connsiteX3" fmla="*/ 175437 w 175437"/>
                    <a:gd name="connsiteY3" fmla="*/ 143539 h 235055"/>
                    <a:gd name="connsiteX4" fmla="*/ 155691 w 175437"/>
                    <a:gd name="connsiteY4" fmla="*/ 0 h 235055"/>
                    <a:gd name="connsiteX5" fmla="*/ 0 w 175437"/>
                    <a:gd name="connsiteY5" fmla="*/ 29239 h 235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5437" h="235055">
                      <a:moveTo>
                        <a:pt x="26201" y="197462"/>
                      </a:moveTo>
                      <a:lnTo>
                        <a:pt x="93035" y="235056"/>
                      </a:lnTo>
                      <a:lnTo>
                        <a:pt x="173159" y="156071"/>
                      </a:lnTo>
                      <a:lnTo>
                        <a:pt x="175437" y="143539"/>
                      </a:lnTo>
                      <a:lnTo>
                        <a:pt x="155691" y="0"/>
                      </a:lnTo>
                      <a:lnTo>
                        <a:pt x="0" y="29239"/>
                      </a:lnTo>
                      <a:close/>
                    </a:path>
                  </a:pathLst>
                </a:custGeom>
                <a:solidFill>
                  <a:srgbClr val="FE9F7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2" name="任意多边形: 形状 301"/>
                <p:cNvSpPr/>
                <p:nvPr/>
              </p:nvSpPr>
              <p:spPr>
                <a:xfrm>
                  <a:off x="8175003" y="6029420"/>
                  <a:ext cx="280484" cy="124552"/>
                </a:xfrm>
                <a:custGeom>
                  <a:avLst/>
                  <a:gdLst>
                    <a:gd name="connsiteX0" fmla="*/ 236615 w 280484"/>
                    <a:gd name="connsiteY0" fmla="*/ 95313 h 124552"/>
                    <a:gd name="connsiteX1" fmla="*/ 21686 w 280484"/>
                    <a:gd name="connsiteY1" fmla="*/ 124553 h 124552"/>
                    <a:gd name="connsiteX2" fmla="*/ 16749 w 280484"/>
                    <a:gd name="connsiteY2" fmla="*/ 124173 h 124552"/>
                    <a:gd name="connsiteX3" fmla="*/ 421 w 280484"/>
                    <a:gd name="connsiteY3" fmla="*/ 107085 h 124552"/>
                    <a:gd name="connsiteX4" fmla="*/ 94595 w 280484"/>
                    <a:gd name="connsiteY4" fmla="*/ 29239 h 124552"/>
                    <a:gd name="connsiteX5" fmla="*/ 95354 w 280484"/>
                    <a:gd name="connsiteY5" fmla="*/ 19746 h 124552"/>
                    <a:gd name="connsiteX6" fmla="*/ 129530 w 280484"/>
                    <a:gd name="connsiteY6" fmla="*/ 4936 h 124552"/>
                    <a:gd name="connsiteX7" fmla="*/ 169023 w 280484"/>
                    <a:gd name="connsiteY7" fmla="*/ 26201 h 124552"/>
                    <a:gd name="connsiteX8" fmla="*/ 271171 w 280484"/>
                    <a:gd name="connsiteY8" fmla="*/ 0 h 124552"/>
                    <a:gd name="connsiteX9" fmla="*/ 279525 w 280484"/>
                    <a:gd name="connsiteY9" fmla="*/ 67592 h 124552"/>
                    <a:gd name="connsiteX10" fmla="*/ 236615 w 280484"/>
                    <a:gd name="connsiteY10" fmla="*/ 95313 h 124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80484" h="124552">
                      <a:moveTo>
                        <a:pt x="236615" y="95313"/>
                      </a:moveTo>
                      <a:lnTo>
                        <a:pt x="21686" y="124553"/>
                      </a:lnTo>
                      <a:cubicBezTo>
                        <a:pt x="19787" y="124553"/>
                        <a:pt x="17888" y="124553"/>
                        <a:pt x="16749" y="124173"/>
                      </a:cubicBezTo>
                      <a:cubicBezTo>
                        <a:pt x="-4136" y="120755"/>
                        <a:pt x="421" y="107085"/>
                        <a:pt x="421" y="107085"/>
                      </a:cubicBezTo>
                      <a:lnTo>
                        <a:pt x="94595" y="29239"/>
                      </a:lnTo>
                      <a:lnTo>
                        <a:pt x="95354" y="19746"/>
                      </a:lnTo>
                      <a:cubicBezTo>
                        <a:pt x="96493" y="4177"/>
                        <a:pt x="114341" y="-3418"/>
                        <a:pt x="129530" y="4936"/>
                      </a:cubicBezTo>
                      <a:lnTo>
                        <a:pt x="169023" y="26201"/>
                      </a:lnTo>
                      <a:cubicBezTo>
                        <a:pt x="169023" y="26201"/>
                        <a:pt x="262057" y="27720"/>
                        <a:pt x="271171" y="0"/>
                      </a:cubicBezTo>
                      <a:lnTo>
                        <a:pt x="279525" y="67592"/>
                      </a:lnTo>
                      <a:cubicBezTo>
                        <a:pt x="279905" y="67213"/>
                        <a:pt x="289778" y="87719"/>
                        <a:pt x="236615" y="95313"/>
                      </a:cubicBezTo>
                      <a:close/>
                    </a:path>
                  </a:pathLst>
                </a:custGeom>
                <a:solidFill>
                  <a:srgbClr val="3A1F3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53" name="图形 4"/>
              <p:cNvGrpSpPr/>
              <p:nvPr/>
            </p:nvGrpSpPr>
            <p:grpSpPr>
              <a:xfrm>
                <a:off x="7897417" y="5894994"/>
                <a:ext cx="280484" cy="268092"/>
                <a:chOff x="7897417" y="5894994"/>
                <a:chExt cx="280484" cy="268092"/>
              </a:xfrm>
            </p:grpSpPr>
            <p:sp>
              <p:nvSpPr>
                <p:cNvPr id="54" name="任意多边形: 形状 303"/>
                <p:cNvSpPr/>
                <p:nvPr/>
              </p:nvSpPr>
              <p:spPr>
                <a:xfrm>
                  <a:off x="7993531" y="5894994"/>
                  <a:ext cx="175437" cy="234675"/>
                </a:xfrm>
                <a:custGeom>
                  <a:avLst/>
                  <a:gdLst>
                    <a:gd name="connsiteX0" fmla="*/ 26202 w 175437"/>
                    <a:gd name="connsiteY0" fmla="*/ 197082 h 234675"/>
                    <a:gd name="connsiteX1" fmla="*/ 93035 w 175437"/>
                    <a:gd name="connsiteY1" fmla="*/ 234675 h 234675"/>
                    <a:gd name="connsiteX2" fmla="*/ 173159 w 175437"/>
                    <a:gd name="connsiteY2" fmla="*/ 156071 h 234675"/>
                    <a:gd name="connsiteX3" fmla="*/ 175437 w 175437"/>
                    <a:gd name="connsiteY3" fmla="*/ 143160 h 234675"/>
                    <a:gd name="connsiteX4" fmla="*/ 155691 w 175437"/>
                    <a:gd name="connsiteY4" fmla="*/ 0 h 234675"/>
                    <a:gd name="connsiteX5" fmla="*/ 0 w 175437"/>
                    <a:gd name="connsiteY5" fmla="*/ 28860 h 23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5437" h="234675">
                      <a:moveTo>
                        <a:pt x="26202" y="197082"/>
                      </a:moveTo>
                      <a:lnTo>
                        <a:pt x="93035" y="234675"/>
                      </a:lnTo>
                      <a:lnTo>
                        <a:pt x="173159" y="156071"/>
                      </a:lnTo>
                      <a:lnTo>
                        <a:pt x="175437" y="143160"/>
                      </a:lnTo>
                      <a:lnTo>
                        <a:pt x="155691" y="0"/>
                      </a:lnTo>
                      <a:lnTo>
                        <a:pt x="0" y="28860"/>
                      </a:lnTo>
                      <a:close/>
                    </a:path>
                  </a:pathLst>
                </a:custGeom>
                <a:solidFill>
                  <a:srgbClr val="FE9F7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5" name="任意多边形: 形状 304"/>
                <p:cNvSpPr/>
                <p:nvPr/>
              </p:nvSpPr>
              <p:spPr>
                <a:xfrm>
                  <a:off x="7897417" y="6038533"/>
                  <a:ext cx="280484" cy="124553"/>
                </a:xfrm>
                <a:custGeom>
                  <a:avLst/>
                  <a:gdLst>
                    <a:gd name="connsiteX0" fmla="*/ 236615 w 280484"/>
                    <a:gd name="connsiteY0" fmla="*/ 95314 h 124553"/>
                    <a:gd name="connsiteX1" fmla="*/ 21686 w 280484"/>
                    <a:gd name="connsiteY1" fmla="*/ 124553 h 124553"/>
                    <a:gd name="connsiteX2" fmla="*/ 16749 w 280484"/>
                    <a:gd name="connsiteY2" fmla="*/ 124173 h 124553"/>
                    <a:gd name="connsiteX3" fmla="*/ 421 w 280484"/>
                    <a:gd name="connsiteY3" fmla="*/ 107085 h 124553"/>
                    <a:gd name="connsiteX4" fmla="*/ 94595 w 280484"/>
                    <a:gd name="connsiteY4" fmla="*/ 29240 h 124553"/>
                    <a:gd name="connsiteX5" fmla="*/ 95354 w 280484"/>
                    <a:gd name="connsiteY5" fmla="*/ 19746 h 124553"/>
                    <a:gd name="connsiteX6" fmla="*/ 129530 w 280484"/>
                    <a:gd name="connsiteY6" fmla="*/ 4937 h 124553"/>
                    <a:gd name="connsiteX7" fmla="*/ 169023 w 280484"/>
                    <a:gd name="connsiteY7" fmla="*/ 26202 h 124553"/>
                    <a:gd name="connsiteX8" fmla="*/ 271171 w 280484"/>
                    <a:gd name="connsiteY8" fmla="*/ 0 h 124553"/>
                    <a:gd name="connsiteX9" fmla="*/ 279525 w 280484"/>
                    <a:gd name="connsiteY9" fmla="*/ 67593 h 124553"/>
                    <a:gd name="connsiteX10" fmla="*/ 236615 w 280484"/>
                    <a:gd name="connsiteY10" fmla="*/ 95314 h 124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80484" h="124553">
                      <a:moveTo>
                        <a:pt x="236615" y="95314"/>
                      </a:moveTo>
                      <a:lnTo>
                        <a:pt x="21686" y="124553"/>
                      </a:lnTo>
                      <a:cubicBezTo>
                        <a:pt x="19787" y="124553"/>
                        <a:pt x="17888" y="124553"/>
                        <a:pt x="16749" y="124173"/>
                      </a:cubicBezTo>
                      <a:cubicBezTo>
                        <a:pt x="-4136" y="120756"/>
                        <a:pt x="421" y="107085"/>
                        <a:pt x="421" y="107085"/>
                      </a:cubicBezTo>
                      <a:lnTo>
                        <a:pt x="94595" y="29240"/>
                      </a:lnTo>
                      <a:lnTo>
                        <a:pt x="95354" y="19746"/>
                      </a:lnTo>
                      <a:cubicBezTo>
                        <a:pt x="96493" y="4177"/>
                        <a:pt x="114341" y="-3417"/>
                        <a:pt x="129530" y="4937"/>
                      </a:cubicBezTo>
                      <a:lnTo>
                        <a:pt x="169023" y="26202"/>
                      </a:lnTo>
                      <a:cubicBezTo>
                        <a:pt x="169023" y="26202"/>
                        <a:pt x="262057" y="27721"/>
                        <a:pt x="271171" y="0"/>
                      </a:cubicBezTo>
                      <a:lnTo>
                        <a:pt x="279525" y="67593"/>
                      </a:lnTo>
                      <a:cubicBezTo>
                        <a:pt x="279905" y="67213"/>
                        <a:pt x="289778" y="87719"/>
                        <a:pt x="236615" y="95314"/>
                      </a:cubicBezTo>
                      <a:close/>
                    </a:path>
                  </a:pathLst>
                </a:custGeom>
                <a:solidFill>
                  <a:srgbClr val="3A1F3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56" name="图形 4"/>
              <p:cNvGrpSpPr/>
              <p:nvPr/>
            </p:nvGrpSpPr>
            <p:grpSpPr>
              <a:xfrm>
                <a:off x="7969592" y="4338356"/>
                <a:ext cx="1128349" cy="1645875"/>
                <a:chOff x="7969592" y="4338356"/>
                <a:chExt cx="1128349" cy="1645875"/>
              </a:xfrm>
            </p:grpSpPr>
            <p:sp>
              <p:nvSpPr>
                <p:cNvPr id="57" name="任意多边形: 形状 306"/>
                <p:cNvSpPr/>
                <p:nvPr/>
              </p:nvSpPr>
              <p:spPr>
                <a:xfrm>
                  <a:off x="8517184" y="5096368"/>
                  <a:ext cx="435874" cy="428042"/>
                </a:xfrm>
                <a:custGeom>
                  <a:avLst/>
                  <a:gdLst>
                    <a:gd name="connsiteX0" fmla="*/ 29240 w 435874"/>
                    <a:gd name="connsiteY0" fmla="*/ 423448 h 428042"/>
                    <a:gd name="connsiteX1" fmla="*/ 371760 w 435874"/>
                    <a:gd name="connsiteY1" fmla="*/ 419651 h 428042"/>
                    <a:gd name="connsiteX2" fmla="*/ 380114 w 435874"/>
                    <a:gd name="connsiteY2" fmla="*/ 28524 h 428042"/>
                    <a:gd name="connsiteX3" fmla="*/ 0 w 435874"/>
                    <a:gd name="connsiteY3" fmla="*/ 323198 h 428042"/>
                    <a:gd name="connsiteX4" fmla="*/ 29240 w 435874"/>
                    <a:gd name="connsiteY4" fmla="*/ 423448 h 4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5874" h="428042">
                      <a:moveTo>
                        <a:pt x="29240" y="423448"/>
                      </a:moveTo>
                      <a:cubicBezTo>
                        <a:pt x="29240" y="423448"/>
                        <a:pt x="297332" y="435979"/>
                        <a:pt x="371760" y="419651"/>
                      </a:cubicBezTo>
                      <a:cubicBezTo>
                        <a:pt x="446188" y="402942"/>
                        <a:pt x="464415" y="170925"/>
                        <a:pt x="380114" y="28524"/>
                      </a:cubicBezTo>
                      <a:cubicBezTo>
                        <a:pt x="295813" y="-113876"/>
                        <a:pt x="0" y="323198"/>
                        <a:pt x="0" y="323198"/>
                      </a:cubicBezTo>
                      <a:lnTo>
                        <a:pt x="29240" y="423448"/>
                      </a:lnTo>
                      <a:close/>
                    </a:path>
                  </a:pathLst>
                </a:custGeom>
                <a:solidFill>
                  <a:srgbClr val="32AED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8" name="任意多边形: 形状 307"/>
                <p:cNvSpPr/>
                <p:nvPr/>
              </p:nvSpPr>
              <p:spPr>
                <a:xfrm>
                  <a:off x="7969592" y="5168562"/>
                  <a:ext cx="604173" cy="809832"/>
                </a:xfrm>
                <a:custGeom>
                  <a:avLst/>
                  <a:gdLst>
                    <a:gd name="connsiteX0" fmla="*/ 410888 w 604173"/>
                    <a:gd name="connsiteY0" fmla="*/ 6076 h 809832"/>
                    <a:gd name="connsiteX1" fmla="*/ 26977 w 604173"/>
                    <a:gd name="connsiteY1" fmla="*/ 107465 h 809832"/>
                    <a:gd name="connsiteX2" fmla="*/ 8370 w 604173"/>
                    <a:gd name="connsiteY2" fmla="*/ 806935 h 809832"/>
                    <a:gd name="connsiteX3" fmla="*/ 218363 w 604173"/>
                    <a:gd name="connsiteY3" fmla="*/ 800100 h 809832"/>
                    <a:gd name="connsiteX4" fmla="*/ 237730 w 604173"/>
                    <a:gd name="connsiteY4" fmla="*/ 350495 h 809832"/>
                    <a:gd name="connsiteX5" fmla="*/ 352030 w 604173"/>
                    <a:gd name="connsiteY5" fmla="*/ 352773 h 809832"/>
                    <a:gd name="connsiteX6" fmla="*/ 604173 w 604173"/>
                    <a:gd name="connsiteY6" fmla="*/ 0 h 809832"/>
                    <a:gd name="connsiteX7" fmla="*/ 410888 w 604173"/>
                    <a:gd name="connsiteY7" fmla="*/ 6076 h 809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4173" h="809832">
                      <a:moveTo>
                        <a:pt x="410888" y="6076"/>
                      </a:moveTo>
                      <a:cubicBezTo>
                        <a:pt x="410888" y="6076"/>
                        <a:pt x="37610" y="64175"/>
                        <a:pt x="26977" y="107465"/>
                      </a:cubicBezTo>
                      <a:cubicBezTo>
                        <a:pt x="16344" y="150755"/>
                        <a:pt x="-14794" y="610613"/>
                        <a:pt x="8370" y="806935"/>
                      </a:cubicBezTo>
                      <a:cubicBezTo>
                        <a:pt x="8370" y="806935"/>
                        <a:pt x="150391" y="816808"/>
                        <a:pt x="218363" y="800100"/>
                      </a:cubicBezTo>
                      <a:lnTo>
                        <a:pt x="237730" y="350495"/>
                      </a:lnTo>
                      <a:lnTo>
                        <a:pt x="352030" y="352773"/>
                      </a:lnTo>
                      <a:lnTo>
                        <a:pt x="604173" y="0"/>
                      </a:lnTo>
                      <a:lnTo>
                        <a:pt x="410888" y="6076"/>
                      </a:lnTo>
                      <a:close/>
                    </a:path>
                  </a:pathLst>
                </a:custGeom>
                <a:solidFill>
                  <a:srgbClr val="32AED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9" name="任意多边形: 形状 308"/>
                <p:cNvSpPr/>
                <p:nvPr/>
              </p:nvSpPr>
              <p:spPr>
                <a:xfrm>
                  <a:off x="8235405" y="5201599"/>
                  <a:ext cx="473544" cy="777370"/>
                </a:xfrm>
                <a:custGeom>
                  <a:avLst/>
                  <a:gdLst>
                    <a:gd name="connsiteX0" fmla="*/ 326588 w 473544"/>
                    <a:gd name="connsiteY0" fmla="*/ 0 h 777370"/>
                    <a:gd name="connsiteX1" fmla="*/ 26977 w 473544"/>
                    <a:gd name="connsiteY1" fmla="*/ 124932 h 777370"/>
                    <a:gd name="connsiteX2" fmla="*/ 8370 w 473544"/>
                    <a:gd name="connsiteY2" fmla="*/ 775037 h 777370"/>
                    <a:gd name="connsiteX3" fmla="*/ 229376 w 473544"/>
                    <a:gd name="connsiteY3" fmla="*/ 767443 h 777370"/>
                    <a:gd name="connsiteX4" fmla="*/ 247603 w 473544"/>
                    <a:gd name="connsiteY4" fmla="*/ 315939 h 777370"/>
                    <a:gd name="connsiteX5" fmla="*/ 313677 w 473544"/>
                    <a:gd name="connsiteY5" fmla="*/ 318217 h 777370"/>
                    <a:gd name="connsiteX6" fmla="*/ 473545 w 473544"/>
                    <a:gd name="connsiteY6" fmla="*/ 36834 h 777370"/>
                    <a:gd name="connsiteX7" fmla="*/ 326588 w 473544"/>
                    <a:gd name="connsiteY7" fmla="*/ 0 h 777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3544" h="777370">
                      <a:moveTo>
                        <a:pt x="326588" y="0"/>
                      </a:moveTo>
                      <a:cubicBezTo>
                        <a:pt x="326588" y="0"/>
                        <a:pt x="37610" y="81643"/>
                        <a:pt x="26977" y="124932"/>
                      </a:cubicBezTo>
                      <a:cubicBezTo>
                        <a:pt x="16344" y="168222"/>
                        <a:pt x="-14794" y="578715"/>
                        <a:pt x="8370" y="775037"/>
                      </a:cubicBezTo>
                      <a:cubicBezTo>
                        <a:pt x="8370" y="775037"/>
                        <a:pt x="161403" y="783771"/>
                        <a:pt x="229376" y="767443"/>
                      </a:cubicBezTo>
                      <a:lnTo>
                        <a:pt x="247603" y="315939"/>
                      </a:lnTo>
                      <a:lnTo>
                        <a:pt x="313677" y="318217"/>
                      </a:lnTo>
                      <a:lnTo>
                        <a:pt x="473545" y="36834"/>
                      </a:lnTo>
                      <a:lnTo>
                        <a:pt x="326588" y="0"/>
                      </a:lnTo>
                      <a:close/>
                    </a:path>
                  </a:pathLst>
                </a:custGeom>
                <a:solidFill>
                  <a:srgbClr val="32AED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0" name="任意多边形: 形状 309"/>
                <p:cNvSpPr/>
                <p:nvPr/>
              </p:nvSpPr>
              <p:spPr>
                <a:xfrm>
                  <a:off x="8354278" y="4647274"/>
                  <a:ext cx="739722" cy="571588"/>
                </a:xfrm>
                <a:custGeom>
                  <a:avLst/>
                  <a:gdLst>
                    <a:gd name="connsiteX0" fmla="*/ 386950 w 739722"/>
                    <a:gd name="connsiteY0" fmla="*/ 4090 h 571588"/>
                    <a:gd name="connsiteX1" fmla="*/ 544539 w 739722"/>
                    <a:gd name="connsiteY1" fmla="*/ 23836 h 571588"/>
                    <a:gd name="connsiteX2" fmla="*/ 739722 w 739722"/>
                    <a:gd name="connsiteY2" fmla="*/ 360280 h 571588"/>
                    <a:gd name="connsiteX3" fmla="*/ 563905 w 739722"/>
                    <a:gd name="connsiteY3" fmla="*/ 430151 h 571588"/>
                    <a:gd name="connsiteX4" fmla="*/ 539982 w 739722"/>
                    <a:gd name="connsiteY4" fmla="*/ 385343 h 571588"/>
                    <a:gd name="connsiteX5" fmla="*/ 553653 w 739722"/>
                    <a:gd name="connsiteY5" fmla="*/ 477238 h 571588"/>
                    <a:gd name="connsiteX6" fmla="*/ 294674 w 739722"/>
                    <a:gd name="connsiteY6" fmla="*/ 553945 h 571588"/>
                    <a:gd name="connsiteX7" fmla="*/ 26962 w 739722"/>
                    <a:gd name="connsiteY7" fmla="*/ 545211 h 571588"/>
                    <a:gd name="connsiteX8" fmla="*/ 0 w 739722"/>
                    <a:gd name="connsiteY8" fmla="*/ 535338 h 571588"/>
                    <a:gd name="connsiteX9" fmla="*/ 78226 w 739722"/>
                    <a:gd name="connsiteY9" fmla="*/ 53455 h 571588"/>
                    <a:gd name="connsiteX10" fmla="*/ 386950 w 739722"/>
                    <a:gd name="connsiteY10" fmla="*/ 4090 h 571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39722" h="571588">
                      <a:moveTo>
                        <a:pt x="386950" y="4090"/>
                      </a:moveTo>
                      <a:cubicBezTo>
                        <a:pt x="386950" y="4090"/>
                        <a:pt x="514540" y="6368"/>
                        <a:pt x="544539" y="23836"/>
                      </a:cubicBezTo>
                      <a:cubicBezTo>
                        <a:pt x="574158" y="41303"/>
                        <a:pt x="710103" y="265346"/>
                        <a:pt x="739722" y="360280"/>
                      </a:cubicBezTo>
                      <a:cubicBezTo>
                        <a:pt x="739722" y="360280"/>
                        <a:pt x="663016" y="427493"/>
                        <a:pt x="563905" y="430151"/>
                      </a:cubicBezTo>
                      <a:lnTo>
                        <a:pt x="539982" y="385343"/>
                      </a:lnTo>
                      <a:lnTo>
                        <a:pt x="553653" y="477238"/>
                      </a:lnTo>
                      <a:lnTo>
                        <a:pt x="294674" y="553945"/>
                      </a:lnTo>
                      <a:cubicBezTo>
                        <a:pt x="206955" y="580146"/>
                        <a:pt x="112781" y="577109"/>
                        <a:pt x="26962" y="545211"/>
                      </a:cubicBezTo>
                      <a:lnTo>
                        <a:pt x="0" y="535338"/>
                      </a:lnTo>
                      <a:cubicBezTo>
                        <a:pt x="0" y="535338"/>
                        <a:pt x="380" y="99403"/>
                        <a:pt x="78226" y="53455"/>
                      </a:cubicBezTo>
                      <a:cubicBezTo>
                        <a:pt x="147337" y="12064"/>
                        <a:pt x="297712" y="-9581"/>
                        <a:pt x="386950" y="4090"/>
                      </a:cubicBezTo>
                      <a:close/>
                    </a:path>
                  </a:pathLst>
                </a:custGeom>
                <a:solidFill>
                  <a:srgbClr val="FEE9D1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1" name="任意多边形: 形状 310"/>
                <p:cNvSpPr/>
                <p:nvPr/>
              </p:nvSpPr>
              <p:spPr>
                <a:xfrm>
                  <a:off x="8580963" y="4398461"/>
                  <a:ext cx="161084" cy="316697"/>
                </a:xfrm>
                <a:custGeom>
                  <a:avLst/>
                  <a:gdLst>
                    <a:gd name="connsiteX0" fmla="*/ 17 w 161084"/>
                    <a:gd name="connsiteY0" fmla="*/ 38353 h 316697"/>
                    <a:gd name="connsiteX1" fmla="*/ 17 w 161084"/>
                    <a:gd name="connsiteY1" fmla="*/ 161767 h 316697"/>
                    <a:gd name="connsiteX2" fmla="*/ 34952 w 161084"/>
                    <a:gd name="connsiteY2" fmla="*/ 208854 h 316697"/>
                    <a:gd name="connsiteX3" fmla="*/ 28117 w 161084"/>
                    <a:gd name="connsiteY3" fmla="*/ 264675 h 316697"/>
                    <a:gd name="connsiteX4" fmla="*/ 57736 w 161084"/>
                    <a:gd name="connsiteY4" fmla="*/ 311382 h 316697"/>
                    <a:gd name="connsiteX5" fmla="*/ 92292 w 161084"/>
                    <a:gd name="connsiteY5" fmla="*/ 316698 h 316697"/>
                    <a:gd name="connsiteX6" fmla="*/ 160265 w 161084"/>
                    <a:gd name="connsiteY6" fmla="*/ 269611 h 316697"/>
                    <a:gd name="connsiteX7" fmla="*/ 153429 w 161084"/>
                    <a:gd name="connsiteY7" fmla="*/ 179234 h 316697"/>
                    <a:gd name="connsiteX8" fmla="*/ 154569 w 161084"/>
                    <a:gd name="connsiteY8" fmla="*/ 142400 h 316697"/>
                    <a:gd name="connsiteX9" fmla="*/ 149632 w 161084"/>
                    <a:gd name="connsiteY9" fmla="*/ 0 h 316697"/>
                    <a:gd name="connsiteX10" fmla="*/ 17 w 161084"/>
                    <a:gd name="connsiteY10" fmla="*/ 38353 h 31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1084" h="316697">
                      <a:moveTo>
                        <a:pt x="17" y="38353"/>
                      </a:moveTo>
                      <a:lnTo>
                        <a:pt x="17" y="161767"/>
                      </a:lnTo>
                      <a:cubicBezTo>
                        <a:pt x="17" y="161767"/>
                        <a:pt x="-1882" y="203537"/>
                        <a:pt x="34952" y="208854"/>
                      </a:cubicBezTo>
                      <a:lnTo>
                        <a:pt x="28117" y="264675"/>
                      </a:lnTo>
                      <a:cubicBezTo>
                        <a:pt x="25459" y="285180"/>
                        <a:pt x="37990" y="305306"/>
                        <a:pt x="57736" y="311382"/>
                      </a:cubicBezTo>
                      <a:cubicBezTo>
                        <a:pt x="67609" y="314420"/>
                        <a:pt x="79001" y="316698"/>
                        <a:pt x="92292" y="316698"/>
                      </a:cubicBezTo>
                      <a:cubicBezTo>
                        <a:pt x="134062" y="316698"/>
                        <a:pt x="156467" y="285560"/>
                        <a:pt x="160265" y="269611"/>
                      </a:cubicBezTo>
                      <a:cubicBezTo>
                        <a:pt x="164062" y="253662"/>
                        <a:pt x="153429" y="179234"/>
                        <a:pt x="153429" y="179234"/>
                      </a:cubicBezTo>
                      <a:lnTo>
                        <a:pt x="154569" y="142400"/>
                      </a:lnTo>
                      <a:lnTo>
                        <a:pt x="149632" y="0"/>
                      </a:lnTo>
                      <a:lnTo>
                        <a:pt x="17" y="38353"/>
                      </a:lnTo>
                      <a:close/>
                    </a:path>
                  </a:pathLst>
                </a:custGeom>
                <a:solidFill>
                  <a:srgbClr val="FE9F7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2" name="任意多边形: 形状 311"/>
                <p:cNvSpPr/>
                <p:nvPr/>
              </p:nvSpPr>
              <p:spPr>
                <a:xfrm>
                  <a:off x="8636171" y="4482528"/>
                  <a:ext cx="47146" cy="16182"/>
                </a:xfrm>
                <a:custGeom>
                  <a:avLst/>
                  <a:gdLst>
                    <a:gd name="connsiteX0" fmla="*/ 45438 w 47146"/>
                    <a:gd name="connsiteY0" fmla="*/ 16182 h 16182"/>
                    <a:gd name="connsiteX1" fmla="*/ 46577 w 47146"/>
                    <a:gd name="connsiteY1" fmla="*/ 15803 h 16182"/>
                    <a:gd name="connsiteX2" fmla="*/ 46577 w 47146"/>
                    <a:gd name="connsiteY2" fmla="*/ 13524 h 16182"/>
                    <a:gd name="connsiteX3" fmla="*/ 629 w 47146"/>
                    <a:gd name="connsiteY3" fmla="*/ 6309 h 16182"/>
                    <a:gd name="connsiteX4" fmla="*/ 249 w 47146"/>
                    <a:gd name="connsiteY4" fmla="*/ 8588 h 16182"/>
                    <a:gd name="connsiteX5" fmla="*/ 2528 w 47146"/>
                    <a:gd name="connsiteY5" fmla="*/ 8968 h 16182"/>
                    <a:gd name="connsiteX6" fmla="*/ 43919 w 47146"/>
                    <a:gd name="connsiteY6" fmla="*/ 15803 h 16182"/>
                    <a:gd name="connsiteX7" fmla="*/ 45438 w 47146"/>
                    <a:gd name="connsiteY7" fmla="*/ 16182 h 16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146" h="16182">
                      <a:moveTo>
                        <a:pt x="45438" y="16182"/>
                      </a:moveTo>
                      <a:cubicBezTo>
                        <a:pt x="45817" y="16182"/>
                        <a:pt x="46197" y="16182"/>
                        <a:pt x="46577" y="15803"/>
                      </a:cubicBezTo>
                      <a:cubicBezTo>
                        <a:pt x="47337" y="15043"/>
                        <a:pt x="47337" y="13904"/>
                        <a:pt x="46577" y="13524"/>
                      </a:cubicBezTo>
                      <a:cubicBezTo>
                        <a:pt x="46197" y="13145"/>
                        <a:pt x="22274" y="-11158"/>
                        <a:pt x="629" y="6309"/>
                      </a:cubicBezTo>
                      <a:cubicBezTo>
                        <a:pt x="-130" y="7069"/>
                        <a:pt x="-130" y="7828"/>
                        <a:pt x="249" y="8588"/>
                      </a:cubicBezTo>
                      <a:cubicBezTo>
                        <a:pt x="1009" y="9347"/>
                        <a:pt x="1768" y="9347"/>
                        <a:pt x="2528" y="8968"/>
                      </a:cubicBezTo>
                      <a:cubicBezTo>
                        <a:pt x="21894" y="-6602"/>
                        <a:pt x="42779" y="14664"/>
                        <a:pt x="43919" y="15803"/>
                      </a:cubicBezTo>
                      <a:cubicBezTo>
                        <a:pt x="44298" y="15803"/>
                        <a:pt x="45058" y="16182"/>
                        <a:pt x="45438" y="16182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3" name="任意多边形: 形状 312"/>
                <p:cNvSpPr/>
                <p:nvPr/>
              </p:nvSpPr>
              <p:spPr>
                <a:xfrm>
                  <a:off x="8582689" y="4476661"/>
                  <a:ext cx="28728" cy="11797"/>
                </a:xfrm>
                <a:custGeom>
                  <a:avLst/>
                  <a:gdLst>
                    <a:gd name="connsiteX0" fmla="*/ 27151 w 28728"/>
                    <a:gd name="connsiteY0" fmla="*/ 11797 h 11797"/>
                    <a:gd name="connsiteX1" fmla="*/ 28290 w 28728"/>
                    <a:gd name="connsiteY1" fmla="*/ 11038 h 11797"/>
                    <a:gd name="connsiteX2" fmla="*/ 28290 w 28728"/>
                    <a:gd name="connsiteY2" fmla="*/ 8759 h 11797"/>
                    <a:gd name="connsiteX3" fmla="*/ 569 w 28728"/>
                    <a:gd name="connsiteY3" fmla="*/ 3063 h 11797"/>
                    <a:gd name="connsiteX4" fmla="*/ 569 w 28728"/>
                    <a:gd name="connsiteY4" fmla="*/ 5342 h 11797"/>
                    <a:gd name="connsiteX5" fmla="*/ 2848 w 28728"/>
                    <a:gd name="connsiteY5" fmla="*/ 5342 h 11797"/>
                    <a:gd name="connsiteX6" fmla="*/ 26011 w 28728"/>
                    <a:gd name="connsiteY6" fmla="*/ 11038 h 11797"/>
                    <a:gd name="connsiteX7" fmla="*/ 27151 w 28728"/>
                    <a:gd name="connsiteY7" fmla="*/ 11797 h 1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28" h="11797">
                      <a:moveTo>
                        <a:pt x="27151" y="11797"/>
                      </a:moveTo>
                      <a:cubicBezTo>
                        <a:pt x="27530" y="11797"/>
                        <a:pt x="28290" y="11418"/>
                        <a:pt x="28290" y="11038"/>
                      </a:cubicBezTo>
                      <a:cubicBezTo>
                        <a:pt x="29050" y="10278"/>
                        <a:pt x="28670" y="9139"/>
                        <a:pt x="28290" y="8759"/>
                      </a:cubicBezTo>
                      <a:cubicBezTo>
                        <a:pt x="27530" y="8000"/>
                        <a:pt x="10822" y="-6050"/>
                        <a:pt x="569" y="3063"/>
                      </a:cubicBezTo>
                      <a:cubicBezTo>
                        <a:pt x="-190" y="3823"/>
                        <a:pt x="-190" y="4962"/>
                        <a:pt x="569" y="5342"/>
                      </a:cubicBezTo>
                      <a:cubicBezTo>
                        <a:pt x="1329" y="6101"/>
                        <a:pt x="2468" y="6101"/>
                        <a:pt x="2848" y="5342"/>
                      </a:cubicBezTo>
                      <a:cubicBezTo>
                        <a:pt x="11202" y="-1873"/>
                        <a:pt x="26011" y="11038"/>
                        <a:pt x="26011" y="11038"/>
                      </a:cubicBezTo>
                      <a:cubicBezTo>
                        <a:pt x="26392" y="11418"/>
                        <a:pt x="26771" y="11797"/>
                        <a:pt x="27151" y="11797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4" name="任意多边形: 形状 313"/>
                <p:cNvSpPr/>
                <p:nvPr/>
              </p:nvSpPr>
              <p:spPr>
                <a:xfrm>
                  <a:off x="8646294" y="4500230"/>
                  <a:ext cx="10632" cy="10632"/>
                </a:xfrm>
                <a:custGeom>
                  <a:avLst/>
                  <a:gdLst>
                    <a:gd name="connsiteX0" fmla="*/ 10633 w 10632"/>
                    <a:gd name="connsiteY0" fmla="*/ 5316 h 10632"/>
                    <a:gd name="connsiteX1" fmla="*/ 5316 w 10632"/>
                    <a:gd name="connsiteY1" fmla="*/ 10633 h 10632"/>
                    <a:gd name="connsiteX2" fmla="*/ 0 w 10632"/>
                    <a:gd name="connsiteY2" fmla="*/ 5316 h 10632"/>
                    <a:gd name="connsiteX3" fmla="*/ 5316 w 10632"/>
                    <a:gd name="connsiteY3" fmla="*/ 0 h 10632"/>
                    <a:gd name="connsiteX4" fmla="*/ 10633 w 10632"/>
                    <a:gd name="connsiteY4" fmla="*/ 5316 h 1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2" h="10632">
                      <a:moveTo>
                        <a:pt x="10633" y="5316"/>
                      </a:moveTo>
                      <a:cubicBezTo>
                        <a:pt x="10633" y="8252"/>
                        <a:pt x="8252" y="10633"/>
                        <a:pt x="5316" y="10633"/>
                      </a:cubicBezTo>
                      <a:cubicBezTo>
                        <a:pt x="2380" y="10633"/>
                        <a:pt x="0" y="8252"/>
                        <a:pt x="0" y="5316"/>
                      </a:cubicBezTo>
                      <a:cubicBezTo>
                        <a:pt x="0" y="2380"/>
                        <a:pt x="2380" y="0"/>
                        <a:pt x="5316" y="0"/>
                      </a:cubicBezTo>
                      <a:cubicBezTo>
                        <a:pt x="8252" y="0"/>
                        <a:pt x="10633" y="2380"/>
                        <a:pt x="10633" y="531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5" name="任意多边形: 形状 314"/>
                <p:cNvSpPr/>
                <p:nvPr/>
              </p:nvSpPr>
              <p:spPr>
                <a:xfrm>
                  <a:off x="8590853" y="4495293"/>
                  <a:ext cx="10632" cy="10632"/>
                </a:xfrm>
                <a:custGeom>
                  <a:avLst/>
                  <a:gdLst>
                    <a:gd name="connsiteX0" fmla="*/ 10633 w 10632"/>
                    <a:gd name="connsiteY0" fmla="*/ 5316 h 10632"/>
                    <a:gd name="connsiteX1" fmla="*/ 5316 w 10632"/>
                    <a:gd name="connsiteY1" fmla="*/ 10632 h 10632"/>
                    <a:gd name="connsiteX2" fmla="*/ 0 w 10632"/>
                    <a:gd name="connsiteY2" fmla="*/ 5316 h 10632"/>
                    <a:gd name="connsiteX3" fmla="*/ 5316 w 10632"/>
                    <a:gd name="connsiteY3" fmla="*/ 0 h 10632"/>
                    <a:gd name="connsiteX4" fmla="*/ 10633 w 10632"/>
                    <a:gd name="connsiteY4" fmla="*/ 5316 h 1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2" h="10632">
                      <a:moveTo>
                        <a:pt x="10633" y="5316"/>
                      </a:moveTo>
                      <a:cubicBezTo>
                        <a:pt x="10633" y="8252"/>
                        <a:pt x="8252" y="10632"/>
                        <a:pt x="5316" y="10632"/>
                      </a:cubicBezTo>
                      <a:cubicBezTo>
                        <a:pt x="2380" y="10632"/>
                        <a:pt x="0" y="8252"/>
                        <a:pt x="0" y="5316"/>
                      </a:cubicBezTo>
                      <a:cubicBezTo>
                        <a:pt x="0" y="2380"/>
                        <a:pt x="2380" y="0"/>
                        <a:pt x="5316" y="0"/>
                      </a:cubicBezTo>
                      <a:cubicBezTo>
                        <a:pt x="8252" y="0"/>
                        <a:pt x="10633" y="2380"/>
                        <a:pt x="10633" y="531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6" name="任意多边形: 形状 315"/>
                <p:cNvSpPr/>
                <p:nvPr/>
              </p:nvSpPr>
              <p:spPr>
                <a:xfrm>
                  <a:off x="8531823" y="4338356"/>
                  <a:ext cx="199428" cy="122154"/>
                </a:xfrm>
                <a:custGeom>
                  <a:avLst/>
                  <a:gdLst>
                    <a:gd name="connsiteX0" fmla="*/ 193456 w 199428"/>
                    <a:gd name="connsiteY0" fmla="*/ 67320 h 122154"/>
                    <a:gd name="connsiteX1" fmla="*/ 164216 w 199428"/>
                    <a:gd name="connsiteY1" fmla="*/ 108711 h 122154"/>
                    <a:gd name="connsiteX2" fmla="*/ 30929 w 199428"/>
                    <a:gd name="connsiteY2" fmla="*/ 102256 h 122154"/>
                    <a:gd name="connsiteX3" fmla="*/ 12702 w 199428"/>
                    <a:gd name="connsiteY3" fmla="*/ 21752 h 122154"/>
                    <a:gd name="connsiteX4" fmla="*/ 88649 w 199428"/>
                    <a:gd name="connsiteY4" fmla="*/ 8461 h 122154"/>
                    <a:gd name="connsiteX5" fmla="*/ 149407 w 199428"/>
                    <a:gd name="connsiteY5" fmla="*/ 3905 h 122154"/>
                    <a:gd name="connsiteX6" fmla="*/ 199152 w 199428"/>
                    <a:gd name="connsiteY6" fmla="*/ 51371 h 122154"/>
                    <a:gd name="connsiteX7" fmla="*/ 193456 w 199428"/>
                    <a:gd name="connsiteY7" fmla="*/ 67320 h 122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9428" h="122154">
                      <a:moveTo>
                        <a:pt x="193456" y="67320"/>
                      </a:moveTo>
                      <a:lnTo>
                        <a:pt x="164216" y="108711"/>
                      </a:lnTo>
                      <a:cubicBezTo>
                        <a:pt x="164216" y="108711"/>
                        <a:pt x="76118" y="142887"/>
                        <a:pt x="30929" y="102256"/>
                      </a:cubicBezTo>
                      <a:cubicBezTo>
                        <a:pt x="-14259" y="61624"/>
                        <a:pt x="-209" y="42258"/>
                        <a:pt x="12702" y="21752"/>
                      </a:cubicBezTo>
                      <a:cubicBezTo>
                        <a:pt x="19158" y="11879"/>
                        <a:pt x="50296" y="-8627"/>
                        <a:pt x="88649" y="8461"/>
                      </a:cubicBezTo>
                      <a:cubicBezTo>
                        <a:pt x="109535" y="17575"/>
                        <a:pt x="125104" y="-9766"/>
                        <a:pt x="149407" y="3905"/>
                      </a:cubicBezTo>
                      <a:cubicBezTo>
                        <a:pt x="173709" y="17955"/>
                        <a:pt x="202569" y="41878"/>
                        <a:pt x="199152" y="51371"/>
                      </a:cubicBezTo>
                      <a:cubicBezTo>
                        <a:pt x="196493" y="60865"/>
                        <a:pt x="193456" y="67320"/>
                        <a:pt x="193456" y="67320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7" name="任意多边形: 形状 316"/>
                <p:cNvSpPr/>
                <p:nvPr/>
              </p:nvSpPr>
              <p:spPr>
                <a:xfrm>
                  <a:off x="8708950" y="4388193"/>
                  <a:ext cx="70138" cy="190939"/>
                </a:xfrm>
                <a:custGeom>
                  <a:avLst/>
                  <a:gdLst>
                    <a:gd name="connsiteX0" fmla="*/ 14810 w 70138"/>
                    <a:gd name="connsiteY0" fmla="*/ 15 h 190939"/>
                    <a:gd name="connsiteX1" fmla="*/ 66074 w 70138"/>
                    <a:gd name="connsiteY1" fmla="*/ 36850 h 190939"/>
                    <a:gd name="connsiteX2" fmla="*/ 61896 w 70138"/>
                    <a:gd name="connsiteY2" fmla="*/ 107100 h 190939"/>
                    <a:gd name="connsiteX3" fmla="*/ 14810 w 70138"/>
                    <a:gd name="connsiteY3" fmla="*/ 190642 h 190939"/>
                    <a:gd name="connsiteX4" fmla="*/ 0 w 70138"/>
                    <a:gd name="connsiteY4" fmla="*/ 62292 h 190939"/>
                    <a:gd name="connsiteX5" fmla="*/ 18987 w 70138"/>
                    <a:gd name="connsiteY5" fmla="*/ 11407 h 190939"/>
                    <a:gd name="connsiteX6" fmla="*/ 14810 w 70138"/>
                    <a:gd name="connsiteY6" fmla="*/ 15 h 19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0138" h="190939">
                      <a:moveTo>
                        <a:pt x="14810" y="15"/>
                      </a:moveTo>
                      <a:cubicBezTo>
                        <a:pt x="14810" y="15"/>
                        <a:pt x="55062" y="-1884"/>
                        <a:pt x="66074" y="36850"/>
                      </a:cubicBezTo>
                      <a:cubicBezTo>
                        <a:pt x="77086" y="75582"/>
                        <a:pt x="62277" y="95708"/>
                        <a:pt x="61896" y="107100"/>
                      </a:cubicBezTo>
                      <a:cubicBezTo>
                        <a:pt x="61517" y="118492"/>
                        <a:pt x="69491" y="196338"/>
                        <a:pt x="14810" y="190642"/>
                      </a:cubicBezTo>
                      <a:lnTo>
                        <a:pt x="0" y="62292"/>
                      </a:lnTo>
                      <a:lnTo>
                        <a:pt x="18987" y="11407"/>
                      </a:lnTo>
                      <a:lnTo>
                        <a:pt x="14810" y="15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8" name="任意多边形: 形状 317"/>
                <p:cNvSpPr/>
                <p:nvPr/>
              </p:nvSpPr>
              <p:spPr>
                <a:xfrm>
                  <a:off x="8689584" y="4472889"/>
                  <a:ext cx="62276" cy="62276"/>
                </a:xfrm>
                <a:custGeom>
                  <a:avLst/>
                  <a:gdLst>
                    <a:gd name="connsiteX0" fmla="*/ 62276 w 62276"/>
                    <a:gd name="connsiteY0" fmla="*/ 31138 h 62276"/>
                    <a:gd name="connsiteX1" fmla="*/ 31138 w 62276"/>
                    <a:gd name="connsiteY1" fmla="*/ 62276 h 62276"/>
                    <a:gd name="connsiteX2" fmla="*/ 0 w 62276"/>
                    <a:gd name="connsiteY2" fmla="*/ 31138 h 62276"/>
                    <a:gd name="connsiteX3" fmla="*/ 31138 w 62276"/>
                    <a:gd name="connsiteY3" fmla="*/ 0 h 62276"/>
                    <a:gd name="connsiteX4" fmla="*/ 62276 w 62276"/>
                    <a:gd name="connsiteY4" fmla="*/ 31138 h 62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76" h="62276">
                      <a:moveTo>
                        <a:pt x="62276" y="31138"/>
                      </a:moveTo>
                      <a:cubicBezTo>
                        <a:pt x="62276" y="48335"/>
                        <a:pt x="48335" y="62276"/>
                        <a:pt x="31138" y="62276"/>
                      </a:cubicBezTo>
                      <a:cubicBezTo>
                        <a:pt x="13941" y="62276"/>
                        <a:pt x="0" y="48335"/>
                        <a:pt x="0" y="31138"/>
                      </a:cubicBezTo>
                      <a:cubicBezTo>
                        <a:pt x="0" y="13941"/>
                        <a:pt x="13941" y="0"/>
                        <a:pt x="31138" y="0"/>
                      </a:cubicBezTo>
                      <a:cubicBezTo>
                        <a:pt x="48335" y="0"/>
                        <a:pt x="62276" y="13941"/>
                        <a:pt x="62276" y="31138"/>
                      </a:cubicBezTo>
                      <a:close/>
                    </a:path>
                  </a:pathLst>
                </a:custGeom>
                <a:solidFill>
                  <a:srgbClr val="FE9F7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9" name="任意多边形: 形状 318"/>
                <p:cNvSpPr/>
                <p:nvPr/>
              </p:nvSpPr>
              <p:spPr>
                <a:xfrm>
                  <a:off x="8711228" y="4488693"/>
                  <a:ext cx="24438" cy="34321"/>
                </a:xfrm>
                <a:custGeom>
                  <a:avLst/>
                  <a:gdLst>
                    <a:gd name="connsiteX0" fmla="*/ 11772 w 24438"/>
                    <a:gd name="connsiteY0" fmla="*/ 34321 h 34321"/>
                    <a:gd name="connsiteX1" fmla="*/ 23923 w 24438"/>
                    <a:gd name="connsiteY1" fmla="*/ 24448 h 34321"/>
                    <a:gd name="connsiteX2" fmla="*/ 18987 w 24438"/>
                    <a:gd name="connsiteY2" fmla="*/ 10018 h 34321"/>
                    <a:gd name="connsiteX3" fmla="*/ 2658 w 24438"/>
                    <a:gd name="connsiteY3" fmla="*/ 10778 h 34321"/>
                    <a:gd name="connsiteX4" fmla="*/ 9114 w 24438"/>
                    <a:gd name="connsiteY4" fmla="*/ 3183 h 34321"/>
                    <a:gd name="connsiteX5" fmla="*/ 23164 w 24438"/>
                    <a:gd name="connsiteY5" fmla="*/ 2423 h 34321"/>
                    <a:gd name="connsiteX6" fmla="*/ 24304 w 24438"/>
                    <a:gd name="connsiteY6" fmla="*/ 2044 h 34321"/>
                    <a:gd name="connsiteX7" fmla="*/ 23923 w 24438"/>
                    <a:gd name="connsiteY7" fmla="*/ 905 h 34321"/>
                    <a:gd name="connsiteX8" fmla="*/ 8734 w 24438"/>
                    <a:gd name="connsiteY8" fmla="*/ 2044 h 34321"/>
                    <a:gd name="connsiteX9" fmla="*/ 760 w 24438"/>
                    <a:gd name="connsiteY9" fmla="*/ 13436 h 34321"/>
                    <a:gd name="connsiteX10" fmla="*/ 0 w 24438"/>
                    <a:gd name="connsiteY10" fmla="*/ 16474 h 34321"/>
                    <a:gd name="connsiteX11" fmla="*/ 2279 w 24438"/>
                    <a:gd name="connsiteY11" fmla="*/ 14195 h 34321"/>
                    <a:gd name="connsiteX12" fmla="*/ 18987 w 24438"/>
                    <a:gd name="connsiteY12" fmla="*/ 11917 h 34321"/>
                    <a:gd name="connsiteX13" fmla="*/ 23164 w 24438"/>
                    <a:gd name="connsiteY13" fmla="*/ 24068 h 34321"/>
                    <a:gd name="connsiteX14" fmla="*/ 12531 w 24438"/>
                    <a:gd name="connsiteY14" fmla="*/ 32422 h 34321"/>
                    <a:gd name="connsiteX15" fmla="*/ 12531 w 24438"/>
                    <a:gd name="connsiteY15" fmla="*/ 32422 h 34321"/>
                    <a:gd name="connsiteX16" fmla="*/ 11772 w 24438"/>
                    <a:gd name="connsiteY16" fmla="*/ 33182 h 34321"/>
                    <a:gd name="connsiteX17" fmla="*/ 11772 w 24438"/>
                    <a:gd name="connsiteY17" fmla="*/ 34321 h 34321"/>
                    <a:gd name="connsiteX18" fmla="*/ 11772 w 24438"/>
                    <a:gd name="connsiteY18" fmla="*/ 34321 h 34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4438" h="34321">
                      <a:moveTo>
                        <a:pt x="11772" y="34321"/>
                      </a:moveTo>
                      <a:cubicBezTo>
                        <a:pt x="18227" y="34321"/>
                        <a:pt x="22784" y="29385"/>
                        <a:pt x="23923" y="24448"/>
                      </a:cubicBezTo>
                      <a:cubicBezTo>
                        <a:pt x="25442" y="18752"/>
                        <a:pt x="23543" y="13056"/>
                        <a:pt x="18987" y="10018"/>
                      </a:cubicBezTo>
                      <a:cubicBezTo>
                        <a:pt x="12152" y="5841"/>
                        <a:pt x="5696" y="8499"/>
                        <a:pt x="2658" y="10778"/>
                      </a:cubicBezTo>
                      <a:cubicBezTo>
                        <a:pt x="4177" y="7360"/>
                        <a:pt x="6076" y="4702"/>
                        <a:pt x="9114" y="3183"/>
                      </a:cubicBezTo>
                      <a:cubicBezTo>
                        <a:pt x="15189" y="-235"/>
                        <a:pt x="22784" y="2423"/>
                        <a:pt x="23164" y="2423"/>
                      </a:cubicBezTo>
                      <a:cubicBezTo>
                        <a:pt x="23543" y="2423"/>
                        <a:pt x="23923" y="2423"/>
                        <a:pt x="24304" y="2044"/>
                      </a:cubicBezTo>
                      <a:cubicBezTo>
                        <a:pt x="24304" y="1664"/>
                        <a:pt x="24304" y="1284"/>
                        <a:pt x="23923" y="905"/>
                      </a:cubicBezTo>
                      <a:cubicBezTo>
                        <a:pt x="23543" y="905"/>
                        <a:pt x="15569" y="-1754"/>
                        <a:pt x="8734" y="2044"/>
                      </a:cubicBezTo>
                      <a:cubicBezTo>
                        <a:pt x="4937" y="4322"/>
                        <a:pt x="2279" y="8119"/>
                        <a:pt x="760" y="13436"/>
                      </a:cubicBezTo>
                      <a:lnTo>
                        <a:pt x="0" y="16474"/>
                      </a:lnTo>
                      <a:lnTo>
                        <a:pt x="2279" y="14195"/>
                      </a:lnTo>
                      <a:cubicBezTo>
                        <a:pt x="2658" y="13815"/>
                        <a:pt x="9873" y="6601"/>
                        <a:pt x="18987" y="11917"/>
                      </a:cubicBezTo>
                      <a:cubicBezTo>
                        <a:pt x="23923" y="14955"/>
                        <a:pt x="24304" y="20271"/>
                        <a:pt x="23164" y="24068"/>
                      </a:cubicBezTo>
                      <a:cubicBezTo>
                        <a:pt x="22025" y="27866"/>
                        <a:pt x="18607" y="32422"/>
                        <a:pt x="12531" y="32422"/>
                      </a:cubicBezTo>
                      <a:cubicBezTo>
                        <a:pt x="12531" y="32422"/>
                        <a:pt x="12531" y="32422"/>
                        <a:pt x="12531" y="32422"/>
                      </a:cubicBezTo>
                      <a:cubicBezTo>
                        <a:pt x="12152" y="32422"/>
                        <a:pt x="11772" y="32802"/>
                        <a:pt x="11772" y="33182"/>
                      </a:cubicBezTo>
                      <a:cubicBezTo>
                        <a:pt x="10633" y="33941"/>
                        <a:pt x="11012" y="34321"/>
                        <a:pt x="11772" y="34321"/>
                      </a:cubicBezTo>
                      <a:cubicBezTo>
                        <a:pt x="11772" y="34321"/>
                        <a:pt x="11772" y="34321"/>
                        <a:pt x="11772" y="34321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0" name="任意多边形: 形状 319"/>
                <p:cNvSpPr/>
                <p:nvPr/>
              </p:nvSpPr>
              <p:spPr>
                <a:xfrm>
                  <a:off x="8610599" y="4572000"/>
                  <a:ext cx="89617" cy="76326"/>
                </a:xfrm>
                <a:custGeom>
                  <a:avLst/>
                  <a:gdLst>
                    <a:gd name="connsiteX0" fmla="*/ 89618 w 89617"/>
                    <a:gd name="connsiteY0" fmla="*/ 0 h 76326"/>
                    <a:gd name="connsiteX1" fmla="*/ 0 w 89617"/>
                    <a:gd name="connsiteY1" fmla="*/ 76326 h 76326"/>
                    <a:gd name="connsiteX2" fmla="*/ 4937 w 89617"/>
                    <a:gd name="connsiteY2" fmla="*/ 35315 h 76326"/>
                    <a:gd name="connsiteX3" fmla="*/ 89618 w 89617"/>
                    <a:gd name="connsiteY3" fmla="*/ 0 h 76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617" h="76326">
                      <a:moveTo>
                        <a:pt x="89618" y="0"/>
                      </a:moveTo>
                      <a:cubicBezTo>
                        <a:pt x="89618" y="0"/>
                        <a:pt x="87339" y="69871"/>
                        <a:pt x="0" y="76326"/>
                      </a:cubicBezTo>
                      <a:lnTo>
                        <a:pt x="4937" y="35315"/>
                      </a:lnTo>
                      <a:cubicBezTo>
                        <a:pt x="4937" y="35315"/>
                        <a:pt x="61517" y="46707"/>
                        <a:pt x="89618" y="0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1" name="任意多边形: 形状 320"/>
                <p:cNvSpPr/>
                <p:nvPr/>
              </p:nvSpPr>
              <p:spPr>
                <a:xfrm>
                  <a:off x="8896919" y="4952113"/>
                  <a:ext cx="173158" cy="85819"/>
                </a:xfrm>
                <a:custGeom>
                  <a:avLst/>
                  <a:gdLst>
                    <a:gd name="connsiteX0" fmla="*/ 759 w 173158"/>
                    <a:gd name="connsiteY0" fmla="*/ 85820 h 85819"/>
                    <a:gd name="connsiteX1" fmla="*/ 173158 w 173158"/>
                    <a:gd name="connsiteY1" fmla="*/ 3797 h 85819"/>
                    <a:gd name="connsiteX2" fmla="*/ 169361 w 173158"/>
                    <a:gd name="connsiteY2" fmla="*/ 0 h 85819"/>
                    <a:gd name="connsiteX3" fmla="*/ 0 w 173158"/>
                    <a:gd name="connsiteY3" fmla="*/ 80504 h 85819"/>
                    <a:gd name="connsiteX4" fmla="*/ 759 w 173158"/>
                    <a:gd name="connsiteY4" fmla="*/ 85820 h 85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158" h="85819">
                      <a:moveTo>
                        <a:pt x="759" y="85820"/>
                      </a:moveTo>
                      <a:cubicBezTo>
                        <a:pt x="108603" y="69112"/>
                        <a:pt x="172399" y="4557"/>
                        <a:pt x="173158" y="3797"/>
                      </a:cubicBezTo>
                      <a:lnTo>
                        <a:pt x="169361" y="0"/>
                      </a:lnTo>
                      <a:cubicBezTo>
                        <a:pt x="168602" y="760"/>
                        <a:pt x="105945" y="63796"/>
                        <a:pt x="0" y="80504"/>
                      </a:cubicBezTo>
                      <a:lnTo>
                        <a:pt x="759" y="85820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2" name="任意多边形: 形状 321"/>
                <p:cNvSpPr/>
                <p:nvPr/>
              </p:nvSpPr>
              <p:spPr>
                <a:xfrm>
                  <a:off x="8337190" y="5516398"/>
                  <a:ext cx="148096" cy="465554"/>
                </a:xfrm>
                <a:custGeom>
                  <a:avLst/>
                  <a:gdLst>
                    <a:gd name="connsiteX0" fmla="*/ 36075 w 148096"/>
                    <a:gd name="connsiteY0" fmla="*/ 465555 h 465554"/>
                    <a:gd name="connsiteX1" fmla="*/ 128730 w 148096"/>
                    <a:gd name="connsiteY1" fmla="*/ 454922 h 465554"/>
                    <a:gd name="connsiteX2" fmla="*/ 130249 w 148096"/>
                    <a:gd name="connsiteY2" fmla="*/ 454163 h 465554"/>
                    <a:gd name="connsiteX3" fmla="*/ 148096 w 148096"/>
                    <a:gd name="connsiteY3" fmla="*/ 0 h 465554"/>
                    <a:gd name="connsiteX4" fmla="*/ 119996 w 148096"/>
                    <a:gd name="connsiteY4" fmla="*/ 13291 h 465554"/>
                    <a:gd name="connsiteX5" fmla="*/ 122275 w 148096"/>
                    <a:gd name="connsiteY5" fmla="*/ 17848 h 465554"/>
                    <a:gd name="connsiteX6" fmla="*/ 142400 w 148096"/>
                    <a:gd name="connsiteY6" fmla="*/ 8354 h 465554"/>
                    <a:gd name="connsiteX7" fmla="*/ 125312 w 148096"/>
                    <a:gd name="connsiteY7" fmla="*/ 450365 h 465554"/>
                    <a:gd name="connsiteX8" fmla="*/ 380 w 148096"/>
                    <a:gd name="connsiteY8" fmla="*/ 459099 h 465554"/>
                    <a:gd name="connsiteX9" fmla="*/ 0 w 148096"/>
                    <a:gd name="connsiteY9" fmla="*/ 464415 h 465554"/>
                    <a:gd name="connsiteX10" fmla="*/ 36075 w 148096"/>
                    <a:gd name="connsiteY10" fmla="*/ 465555 h 465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096" h="465554">
                      <a:moveTo>
                        <a:pt x="36075" y="465555"/>
                      </a:moveTo>
                      <a:cubicBezTo>
                        <a:pt x="103668" y="465555"/>
                        <a:pt x="127591" y="455301"/>
                        <a:pt x="128730" y="454922"/>
                      </a:cubicBezTo>
                      <a:lnTo>
                        <a:pt x="130249" y="454163"/>
                      </a:lnTo>
                      <a:lnTo>
                        <a:pt x="148096" y="0"/>
                      </a:lnTo>
                      <a:lnTo>
                        <a:pt x="119996" y="13291"/>
                      </a:lnTo>
                      <a:lnTo>
                        <a:pt x="122275" y="17848"/>
                      </a:lnTo>
                      <a:lnTo>
                        <a:pt x="142400" y="8354"/>
                      </a:lnTo>
                      <a:lnTo>
                        <a:pt x="125312" y="450365"/>
                      </a:lnTo>
                      <a:cubicBezTo>
                        <a:pt x="118098" y="453023"/>
                        <a:pt x="83162" y="462896"/>
                        <a:pt x="380" y="459099"/>
                      </a:cubicBezTo>
                      <a:lnTo>
                        <a:pt x="0" y="464415"/>
                      </a:lnTo>
                      <a:cubicBezTo>
                        <a:pt x="12911" y="465174"/>
                        <a:pt x="25063" y="465555"/>
                        <a:pt x="36075" y="465555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3" name="任意多边形: 形状 322"/>
                <p:cNvSpPr/>
                <p:nvPr/>
              </p:nvSpPr>
              <p:spPr>
                <a:xfrm>
                  <a:off x="8431364" y="5573358"/>
                  <a:ext cx="14430" cy="310622"/>
                </a:xfrm>
                <a:custGeom>
                  <a:avLst/>
                  <a:gdLst>
                    <a:gd name="connsiteX0" fmla="*/ 4937 w 14430"/>
                    <a:gd name="connsiteY0" fmla="*/ 310623 h 310622"/>
                    <a:gd name="connsiteX1" fmla="*/ 14430 w 14430"/>
                    <a:gd name="connsiteY1" fmla="*/ 0 h 310622"/>
                    <a:gd name="connsiteX2" fmla="*/ 9114 w 14430"/>
                    <a:gd name="connsiteY2" fmla="*/ 0 h 310622"/>
                    <a:gd name="connsiteX3" fmla="*/ 0 w 14430"/>
                    <a:gd name="connsiteY3" fmla="*/ 309104 h 310622"/>
                    <a:gd name="connsiteX4" fmla="*/ 4937 w 14430"/>
                    <a:gd name="connsiteY4" fmla="*/ 310623 h 310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0" h="310622">
                      <a:moveTo>
                        <a:pt x="4937" y="310623"/>
                      </a:moveTo>
                      <a:cubicBezTo>
                        <a:pt x="12151" y="282902"/>
                        <a:pt x="14050" y="11772"/>
                        <a:pt x="14430" y="0"/>
                      </a:cubicBezTo>
                      <a:lnTo>
                        <a:pt x="9114" y="0"/>
                      </a:lnTo>
                      <a:cubicBezTo>
                        <a:pt x="9114" y="2658"/>
                        <a:pt x="6835" y="282143"/>
                        <a:pt x="0" y="309104"/>
                      </a:cubicBezTo>
                      <a:lnTo>
                        <a:pt x="4937" y="310623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4" name="任意多边形: 形状 323"/>
                <p:cNvSpPr/>
                <p:nvPr/>
              </p:nvSpPr>
              <p:spPr>
                <a:xfrm>
                  <a:off x="8085806" y="5519436"/>
                  <a:ext cx="121514" cy="464794"/>
                </a:xfrm>
                <a:custGeom>
                  <a:avLst/>
                  <a:gdLst>
                    <a:gd name="connsiteX0" fmla="*/ 4937 w 121514"/>
                    <a:gd name="connsiteY0" fmla="*/ 464035 h 464794"/>
                    <a:gd name="connsiteX1" fmla="*/ 104807 w 121514"/>
                    <a:gd name="connsiteY1" fmla="*/ 454162 h 464794"/>
                    <a:gd name="connsiteX2" fmla="*/ 121515 w 121514"/>
                    <a:gd name="connsiteY2" fmla="*/ 0 h 464794"/>
                    <a:gd name="connsiteX3" fmla="*/ 100250 w 121514"/>
                    <a:gd name="connsiteY3" fmla="*/ 14810 h 464794"/>
                    <a:gd name="connsiteX4" fmla="*/ 103668 w 121514"/>
                    <a:gd name="connsiteY4" fmla="*/ 18987 h 464794"/>
                    <a:gd name="connsiteX5" fmla="*/ 116199 w 121514"/>
                    <a:gd name="connsiteY5" fmla="*/ 9114 h 464794"/>
                    <a:gd name="connsiteX6" fmla="*/ 99870 w 121514"/>
                    <a:gd name="connsiteY6" fmla="*/ 450365 h 464794"/>
                    <a:gd name="connsiteX7" fmla="*/ 0 w 121514"/>
                    <a:gd name="connsiteY7" fmla="*/ 459478 h 464794"/>
                    <a:gd name="connsiteX8" fmla="*/ 0 w 121514"/>
                    <a:gd name="connsiteY8" fmla="*/ 464795 h 464794"/>
                    <a:gd name="connsiteX9" fmla="*/ 4937 w 121514"/>
                    <a:gd name="connsiteY9" fmla="*/ 464035 h 464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514" h="464794">
                      <a:moveTo>
                        <a:pt x="4937" y="464035"/>
                      </a:moveTo>
                      <a:cubicBezTo>
                        <a:pt x="62656" y="464035"/>
                        <a:pt x="104807" y="454162"/>
                        <a:pt x="104807" y="454162"/>
                      </a:cubicBezTo>
                      <a:lnTo>
                        <a:pt x="121515" y="0"/>
                      </a:lnTo>
                      <a:lnTo>
                        <a:pt x="100250" y="14810"/>
                      </a:lnTo>
                      <a:lnTo>
                        <a:pt x="103668" y="18987"/>
                      </a:lnTo>
                      <a:lnTo>
                        <a:pt x="116199" y="9114"/>
                      </a:lnTo>
                      <a:lnTo>
                        <a:pt x="99870" y="450365"/>
                      </a:lnTo>
                      <a:cubicBezTo>
                        <a:pt x="91136" y="452263"/>
                        <a:pt x="52404" y="459858"/>
                        <a:pt x="0" y="459478"/>
                      </a:cubicBezTo>
                      <a:lnTo>
                        <a:pt x="0" y="464795"/>
                      </a:lnTo>
                      <a:cubicBezTo>
                        <a:pt x="1519" y="464035"/>
                        <a:pt x="3418" y="464035"/>
                        <a:pt x="4937" y="464035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5" name="任意多边形: 形状 324"/>
                <p:cNvSpPr/>
                <p:nvPr/>
              </p:nvSpPr>
              <p:spPr>
                <a:xfrm>
                  <a:off x="8158335" y="5555511"/>
                  <a:ext cx="8609" cy="338343"/>
                </a:xfrm>
                <a:custGeom>
                  <a:avLst/>
                  <a:gdLst>
                    <a:gd name="connsiteX0" fmla="*/ 5316 w 8609"/>
                    <a:gd name="connsiteY0" fmla="*/ 338343 h 338343"/>
                    <a:gd name="connsiteX1" fmla="*/ 5316 w 8609"/>
                    <a:gd name="connsiteY1" fmla="*/ 0 h 338343"/>
                    <a:gd name="connsiteX2" fmla="*/ 0 w 8609"/>
                    <a:gd name="connsiteY2" fmla="*/ 0 h 338343"/>
                    <a:gd name="connsiteX3" fmla="*/ 0 w 8609"/>
                    <a:gd name="connsiteY3" fmla="*/ 337204 h 338343"/>
                    <a:gd name="connsiteX4" fmla="*/ 5316 w 8609"/>
                    <a:gd name="connsiteY4" fmla="*/ 338343 h 33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09" h="338343">
                      <a:moveTo>
                        <a:pt x="5316" y="338343"/>
                      </a:moveTo>
                      <a:cubicBezTo>
                        <a:pt x="12531" y="296193"/>
                        <a:pt x="5696" y="12151"/>
                        <a:pt x="5316" y="0"/>
                      </a:cubicBezTo>
                      <a:lnTo>
                        <a:pt x="0" y="0"/>
                      </a:lnTo>
                      <a:cubicBezTo>
                        <a:pt x="0" y="3038"/>
                        <a:pt x="7215" y="295813"/>
                        <a:pt x="0" y="337204"/>
                      </a:cubicBezTo>
                      <a:lnTo>
                        <a:pt x="5316" y="338343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6" name="任意多边形: 形状 325"/>
                <p:cNvSpPr/>
                <p:nvPr/>
              </p:nvSpPr>
              <p:spPr>
                <a:xfrm>
                  <a:off x="8420060" y="5026541"/>
                  <a:ext cx="677881" cy="254348"/>
                </a:xfrm>
                <a:custGeom>
                  <a:avLst/>
                  <a:gdLst>
                    <a:gd name="connsiteX0" fmla="*/ 1052 w 677881"/>
                    <a:gd name="connsiteY0" fmla="*/ 197462 h 254348"/>
                    <a:gd name="connsiteX1" fmla="*/ 30671 w 677881"/>
                    <a:gd name="connsiteY1" fmla="*/ 151514 h 254348"/>
                    <a:gd name="connsiteX2" fmla="*/ 30671 w 677881"/>
                    <a:gd name="connsiteY2" fmla="*/ 151514 h 254348"/>
                    <a:gd name="connsiteX3" fmla="*/ 100542 w 677881"/>
                    <a:gd name="connsiteY3" fmla="*/ 87719 h 254348"/>
                    <a:gd name="connsiteX4" fmla="*/ 503820 w 677881"/>
                    <a:gd name="connsiteY4" fmla="*/ 60757 h 254348"/>
                    <a:gd name="connsiteX5" fmla="*/ 498124 w 677881"/>
                    <a:gd name="connsiteY5" fmla="*/ 50505 h 254348"/>
                    <a:gd name="connsiteX6" fmla="*/ 568755 w 677881"/>
                    <a:gd name="connsiteY6" fmla="*/ 38733 h 254348"/>
                    <a:gd name="connsiteX7" fmla="*/ 613563 w 677881"/>
                    <a:gd name="connsiteY7" fmla="*/ 17468 h 254348"/>
                    <a:gd name="connsiteX8" fmla="*/ 653815 w 677881"/>
                    <a:gd name="connsiteY8" fmla="*/ 0 h 254348"/>
                    <a:gd name="connsiteX9" fmla="*/ 664067 w 677881"/>
                    <a:gd name="connsiteY9" fmla="*/ 164045 h 254348"/>
                    <a:gd name="connsiteX10" fmla="*/ 124466 w 677881"/>
                    <a:gd name="connsiteY10" fmla="*/ 198601 h 254348"/>
                    <a:gd name="connsiteX11" fmla="*/ 88391 w 677881"/>
                    <a:gd name="connsiteY11" fmla="*/ 237714 h 254348"/>
                    <a:gd name="connsiteX12" fmla="*/ 81176 w 677881"/>
                    <a:gd name="connsiteY12" fmla="*/ 249106 h 254348"/>
                    <a:gd name="connsiteX13" fmla="*/ 65227 w 677881"/>
                    <a:gd name="connsiteY13" fmla="*/ 252523 h 254348"/>
                    <a:gd name="connsiteX14" fmla="*/ 61809 w 677881"/>
                    <a:gd name="connsiteY14" fmla="*/ 236575 h 254348"/>
                    <a:gd name="connsiteX15" fmla="*/ 58771 w 677881"/>
                    <a:gd name="connsiteY15" fmla="*/ 241511 h 254348"/>
                    <a:gd name="connsiteX16" fmla="*/ 42823 w 677881"/>
                    <a:gd name="connsiteY16" fmla="*/ 244929 h 254348"/>
                    <a:gd name="connsiteX17" fmla="*/ 42823 w 677881"/>
                    <a:gd name="connsiteY17" fmla="*/ 244929 h 254348"/>
                    <a:gd name="connsiteX18" fmla="*/ 39405 w 677881"/>
                    <a:gd name="connsiteY18" fmla="*/ 228980 h 254348"/>
                    <a:gd name="connsiteX19" fmla="*/ 23456 w 677881"/>
                    <a:gd name="connsiteY19" fmla="*/ 232398 h 254348"/>
                    <a:gd name="connsiteX20" fmla="*/ 20039 w 677881"/>
                    <a:gd name="connsiteY20" fmla="*/ 216449 h 254348"/>
                    <a:gd name="connsiteX21" fmla="*/ 23076 w 677881"/>
                    <a:gd name="connsiteY21" fmla="*/ 211512 h 254348"/>
                    <a:gd name="connsiteX22" fmla="*/ 7128 w 677881"/>
                    <a:gd name="connsiteY22" fmla="*/ 214930 h 254348"/>
                    <a:gd name="connsiteX23" fmla="*/ 7128 w 677881"/>
                    <a:gd name="connsiteY23" fmla="*/ 214930 h 254348"/>
                    <a:gd name="connsiteX24" fmla="*/ 6368 w 677881"/>
                    <a:gd name="connsiteY24" fmla="*/ 214550 h 254348"/>
                    <a:gd name="connsiteX25" fmla="*/ 6368 w 677881"/>
                    <a:gd name="connsiteY25" fmla="*/ 214550 h 254348"/>
                    <a:gd name="connsiteX26" fmla="*/ 5988 w 677881"/>
                    <a:gd name="connsiteY26" fmla="*/ 214170 h 254348"/>
                    <a:gd name="connsiteX27" fmla="*/ 5988 w 677881"/>
                    <a:gd name="connsiteY27" fmla="*/ 214170 h 254348"/>
                    <a:gd name="connsiteX28" fmla="*/ 5988 w 677881"/>
                    <a:gd name="connsiteY28" fmla="*/ 214170 h 254348"/>
                    <a:gd name="connsiteX29" fmla="*/ 4090 w 677881"/>
                    <a:gd name="connsiteY29" fmla="*/ 212272 h 254348"/>
                    <a:gd name="connsiteX30" fmla="*/ 1052 w 677881"/>
                    <a:gd name="connsiteY30" fmla="*/ 197462 h 254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677881" h="254348">
                      <a:moveTo>
                        <a:pt x="1052" y="197462"/>
                      </a:moveTo>
                      <a:lnTo>
                        <a:pt x="30671" y="151514"/>
                      </a:lnTo>
                      <a:lnTo>
                        <a:pt x="30671" y="151514"/>
                      </a:lnTo>
                      <a:cubicBezTo>
                        <a:pt x="47000" y="125312"/>
                        <a:pt x="73201" y="90757"/>
                        <a:pt x="100542" y="87719"/>
                      </a:cubicBezTo>
                      <a:cubicBezTo>
                        <a:pt x="145351" y="82782"/>
                        <a:pt x="417240" y="71390"/>
                        <a:pt x="503820" y="60757"/>
                      </a:cubicBezTo>
                      <a:cubicBezTo>
                        <a:pt x="503820" y="60757"/>
                        <a:pt x="497744" y="50505"/>
                        <a:pt x="498124" y="50505"/>
                      </a:cubicBezTo>
                      <a:cubicBezTo>
                        <a:pt x="499263" y="50884"/>
                        <a:pt x="568755" y="38733"/>
                        <a:pt x="568755" y="38733"/>
                      </a:cubicBezTo>
                      <a:lnTo>
                        <a:pt x="613563" y="17468"/>
                      </a:lnTo>
                      <a:lnTo>
                        <a:pt x="653815" y="0"/>
                      </a:lnTo>
                      <a:cubicBezTo>
                        <a:pt x="664828" y="43290"/>
                        <a:pt x="695585" y="114680"/>
                        <a:pt x="664067" y="164045"/>
                      </a:cubicBezTo>
                      <a:cubicBezTo>
                        <a:pt x="606348" y="255561"/>
                        <a:pt x="163578" y="210752"/>
                        <a:pt x="124466" y="198601"/>
                      </a:cubicBezTo>
                      <a:lnTo>
                        <a:pt x="88391" y="237714"/>
                      </a:lnTo>
                      <a:lnTo>
                        <a:pt x="81176" y="249106"/>
                      </a:lnTo>
                      <a:cubicBezTo>
                        <a:pt x="77758" y="254422"/>
                        <a:pt x="70543" y="255941"/>
                        <a:pt x="65227" y="252523"/>
                      </a:cubicBezTo>
                      <a:cubicBezTo>
                        <a:pt x="59911" y="249106"/>
                        <a:pt x="58392" y="241891"/>
                        <a:pt x="61809" y="236575"/>
                      </a:cubicBezTo>
                      <a:lnTo>
                        <a:pt x="58771" y="241511"/>
                      </a:lnTo>
                      <a:cubicBezTo>
                        <a:pt x="55354" y="246827"/>
                        <a:pt x="48139" y="248346"/>
                        <a:pt x="42823" y="244929"/>
                      </a:cubicBezTo>
                      <a:lnTo>
                        <a:pt x="42823" y="244929"/>
                      </a:lnTo>
                      <a:cubicBezTo>
                        <a:pt x="37506" y="241511"/>
                        <a:pt x="35987" y="234296"/>
                        <a:pt x="39405" y="228980"/>
                      </a:cubicBezTo>
                      <a:cubicBezTo>
                        <a:pt x="35987" y="234296"/>
                        <a:pt x="28772" y="235815"/>
                        <a:pt x="23456" y="232398"/>
                      </a:cubicBezTo>
                      <a:cubicBezTo>
                        <a:pt x="18140" y="228980"/>
                        <a:pt x="16621" y="221765"/>
                        <a:pt x="20039" y="216449"/>
                      </a:cubicBezTo>
                      <a:lnTo>
                        <a:pt x="23076" y="211512"/>
                      </a:lnTo>
                      <a:cubicBezTo>
                        <a:pt x="19659" y="216829"/>
                        <a:pt x="12444" y="218347"/>
                        <a:pt x="7128" y="214930"/>
                      </a:cubicBezTo>
                      <a:lnTo>
                        <a:pt x="7128" y="214930"/>
                      </a:lnTo>
                      <a:cubicBezTo>
                        <a:pt x="6748" y="214930"/>
                        <a:pt x="6748" y="214550"/>
                        <a:pt x="6368" y="214550"/>
                      </a:cubicBezTo>
                      <a:cubicBezTo>
                        <a:pt x="6368" y="214550"/>
                        <a:pt x="6368" y="214550"/>
                        <a:pt x="6368" y="214550"/>
                      </a:cubicBezTo>
                      <a:cubicBezTo>
                        <a:pt x="6368" y="214550"/>
                        <a:pt x="5988" y="214550"/>
                        <a:pt x="5988" y="214170"/>
                      </a:cubicBezTo>
                      <a:cubicBezTo>
                        <a:pt x="5988" y="214170"/>
                        <a:pt x="5988" y="214170"/>
                        <a:pt x="5988" y="214170"/>
                      </a:cubicBezTo>
                      <a:cubicBezTo>
                        <a:pt x="5988" y="214170"/>
                        <a:pt x="5988" y="214170"/>
                        <a:pt x="5988" y="214170"/>
                      </a:cubicBezTo>
                      <a:cubicBezTo>
                        <a:pt x="5229" y="213411"/>
                        <a:pt x="4469" y="213031"/>
                        <a:pt x="4090" y="212272"/>
                      </a:cubicBezTo>
                      <a:cubicBezTo>
                        <a:pt x="-2745" y="204297"/>
                        <a:pt x="1052" y="197462"/>
                        <a:pt x="1052" y="197462"/>
                      </a:cubicBezTo>
                      <a:close/>
                    </a:path>
                  </a:pathLst>
                </a:custGeom>
                <a:solidFill>
                  <a:srgbClr val="FE9F73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7" name="任意多边形: 形状 326"/>
                <p:cNvSpPr/>
                <p:nvPr/>
              </p:nvSpPr>
              <p:spPr>
                <a:xfrm>
                  <a:off x="8890843" y="4886040"/>
                  <a:ext cx="206195" cy="194803"/>
                </a:xfrm>
                <a:custGeom>
                  <a:avLst/>
                  <a:gdLst>
                    <a:gd name="connsiteX0" fmla="*/ 25822 w 206195"/>
                    <a:gd name="connsiteY0" fmla="*/ 194804 h 194803"/>
                    <a:gd name="connsiteX1" fmla="*/ 27341 w 206195"/>
                    <a:gd name="connsiteY1" fmla="*/ 194804 h 194803"/>
                    <a:gd name="connsiteX2" fmla="*/ 204676 w 206195"/>
                    <a:gd name="connsiteY2" fmla="*/ 124553 h 194803"/>
                    <a:gd name="connsiteX3" fmla="*/ 206196 w 206195"/>
                    <a:gd name="connsiteY3" fmla="*/ 123414 h 194803"/>
                    <a:gd name="connsiteX4" fmla="*/ 150375 w 206195"/>
                    <a:gd name="connsiteY4" fmla="*/ 0 h 194803"/>
                    <a:gd name="connsiteX5" fmla="*/ 145438 w 206195"/>
                    <a:gd name="connsiteY5" fmla="*/ 2279 h 194803"/>
                    <a:gd name="connsiteX6" fmla="*/ 199360 w 206195"/>
                    <a:gd name="connsiteY6" fmla="*/ 121895 h 194803"/>
                    <a:gd name="connsiteX7" fmla="*/ 28480 w 206195"/>
                    <a:gd name="connsiteY7" fmla="*/ 189867 h 194803"/>
                    <a:gd name="connsiteX8" fmla="*/ 4557 w 206195"/>
                    <a:gd name="connsiteY8" fmla="*/ 141261 h 194803"/>
                    <a:gd name="connsiteX9" fmla="*/ 0 w 206195"/>
                    <a:gd name="connsiteY9" fmla="*/ 143540 h 194803"/>
                    <a:gd name="connsiteX10" fmla="*/ 25822 w 206195"/>
                    <a:gd name="connsiteY10" fmla="*/ 194804 h 194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6195" h="194803">
                      <a:moveTo>
                        <a:pt x="25822" y="194804"/>
                      </a:moveTo>
                      <a:lnTo>
                        <a:pt x="27341" y="194804"/>
                      </a:lnTo>
                      <a:cubicBezTo>
                        <a:pt x="115439" y="192905"/>
                        <a:pt x="203538" y="125312"/>
                        <a:pt x="204676" y="124553"/>
                      </a:cubicBezTo>
                      <a:lnTo>
                        <a:pt x="206196" y="123414"/>
                      </a:lnTo>
                      <a:lnTo>
                        <a:pt x="150375" y="0"/>
                      </a:lnTo>
                      <a:lnTo>
                        <a:pt x="145438" y="2279"/>
                      </a:lnTo>
                      <a:lnTo>
                        <a:pt x="199360" y="121895"/>
                      </a:lnTo>
                      <a:cubicBezTo>
                        <a:pt x="187209" y="131008"/>
                        <a:pt x="107844" y="187209"/>
                        <a:pt x="28480" y="189867"/>
                      </a:cubicBezTo>
                      <a:lnTo>
                        <a:pt x="4557" y="141261"/>
                      </a:lnTo>
                      <a:lnTo>
                        <a:pt x="0" y="143540"/>
                      </a:lnTo>
                      <a:lnTo>
                        <a:pt x="25822" y="194804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8" name="任意多边形: 形状 327"/>
                <p:cNvSpPr/>
                <p:nvPr/>
              </p:nvSpPr>
              <p:spPr>
                <a:xfrm>
                  <a:off x="8922491" y="5086290"/>
                  <a:ext cx="34674" cy="43918"/>
                </a:xfrm>
                <a:custGeom>
                  <a:avLst/>
                  <a:gdLst>
                    <a:gd name="connsiteX0" fmla="*/ 32526 w 34674"/>
                    <a:gd name="connsiteY0" fmla="*/ 43919 h 43918"/>
                    <a:gd name="connsiteX1" fmla="*/ 34046 w 34674"/>
                    <a:gd name="connsiteY1" fmla="*/ 43539 h 43918"/>
                    <a:gd name="connsiteX2" fmla="*/ 34425 w 34674"/>
                    <a:gd name="connsiteY2" fmla="*/ 41261 h 43918"/>
                    <a:gd name="connsiteX3" fmla="*/ 2908 w 34674"/>
                    <a:gd name="connsiteY3" fmla="*/ 629 h 43918"/>
                    <a:gd name="connsiteX4" fmla="*/ 629 w 34674"/>
                    <a:gd name="connsiteY4" fmla="*/ 249 h 43918"/>
                    <a:gd name="connsiteX5" fmla="*/ 249 w 34674"/>
                    <a:gd name="connsiteY5" fmla="*/ 2528 h 43918"/>
                    <a:gd name="connsiteX6" fmla="*/ 31767 w 34674"/>
                    <a:gd name="connsiteY6" fmla="*/ 43160 h 43918"/>
                    <a:gd name="connsiteX7" fmla="*/ 32526 w 34674"/>
                    <a:gd name="connsiteY7" fmla="*/ 43919 h 43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74" h="43918">
                      <a:moveTo>
                        <a:pt x="32526" y="43919"/>
                      </a:moveTo>
                      <a:cubicBezTo>
                        <a:pt x="32907" y="43919"/>
                        <a:pt x="33666" y="43919"/>
                        <a:pt x="34046" y="43539"/>
                      </a:cubicBezTo>
                      <a:cubicBezTo>
                        <a:pt x="34805" y="42779"/>
                        <a:pt x="34805" y="42020"/>
                        <a:pt x="34425" y="41261"/>
                      </a:cubicBezTo>
                      <a:lnTo>
                        <a:pt x="2908" y="629"/>
                      </a:lnTo>
                      <a:cubicBezTo>
                        <a:pt x="2148" y="-130"/>
                        <a:pt x="1388" y="-130"/>
                        <a:pt x="629" y="249"/>
                      </a:cubicBezTo>
                      <a:cubicBezTo>
                        <a:pt x="-130" y="1009"/>
                        <a:pt x="-130" y="1768"/>
                        <a:pt x="249" y="2528"/>
                      </a:cubicBezTo>
                      <a:lnTo>
                        <a:pt x="31767" y="43160"/>
                      </a:lnTo>
                      <a:cubicBezTo>
                        <a:pt x="31767" y="43539"/>
                        <a:pt x="32147" y="43919"/>
                        <a:pt x="32526" y="43919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9" name="任意多边形: 形状 328"/>
                <p:cNvSpPr/>
                <p:nvPr/>
              </p:nvSpPr>
              <p:spPr>
                <a:xfrm>
                  <a:off x="8436431" y="5184261"/>
                  <a:ext cx="44547" cy="60247"/>
                </a:xfrm>
                <a:custGeom>
                  <a:avLst/>
                  <a:gdLst>
                    <a:gd name="connsiteX0" fmla="*/ 1009 w 44547"/>
                    <a:gd name="connsiteY0" fmla="*/ 60247 h 60247"/>
                    <a:gd name="connsiteX1" fmla="*/ 2907 w 44547"/>
                    <a:gd name="connsiteY1" fmla="*/ 59488 h 60247"/>
                    <a:gd name="connsiteX2" fmla="*/ 44298 w 44547"/>
                    <a:gd name="connsiteY2" fmla="*/ 2528 h 60247"/>
                    <a:gd name="connsiteX3" fmla="*/ 43919 w 44547"/>
                    <a:gd name="connsiteY3" fmla="*/ 250 h 60247"/>
                    <a:gd name="connsiteX4" fmla="*/ 41640 w 44547"/>
                    <a:gd name="connsiteY4" fmla="*/ 629 h 60247"/>
                    <a:gd name="connsiteX5" fmla="*/ 249 w 44547"/>
                    <a:gd name="connsiteY5" fmla="*/ 57589 h 60247"/>
                    <a:gd name="connsiteX6" fmla="*/ 629 w 44547"/>
                    <a:gd name="connsiteY6" fmla="*/ 59868 h 60247"/>
                    <a:gd name="connsiteX7" fmla="*/ 1009 w 44547"/>
                    <a:gd name="connsiteY7" fmla="*/ 60247 h 60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547" h="60247">
                      <a:moveTo>
                        <a:pt x="1009" y="60247"/>
                      </a:moveTo>
                      <a:cubicBezTo>
                        <a:pt x="1768" y="60247"/>
                        <a:pt x="2528" y="60247"/>
                        <a:pt x="2907" y="59488"/>
                      </a:cubicBezTo>
                      <a:lnTo>
                        <a:pt x="44298" y="2528"/>
                      </a:lnTo>
                      <a:cubicBezTo>
                        <a:pt x="44678" y="1768"/>
                        <a:pt x="44678" y="629"/>
                        <a:pt x="43919" y="250"/>
                      </a:cubicBezTo>
                      <a:cubicBezTo>
                        <a:pt x="43159" y="-130"/>
                        <a:pt x="42020" y="-130"/>
                        <a:pt x="41640" y="629"/>
                      </a:cubicBezTo>
                      <a:lnTo>
                        <a:pt x="249" y="57589"/>
                      </a:lnTo>
                      <a:cubicBezTo>
                        <a:pt x="-130" y="58349"/>
                        <a:pt x="-130" y="59488"/>
                        <a:pt x="629" y="59868"/>
                      </a:cubicBezTo>
                      <a:cubicBezTo>
                        <a:pt x="629" y="60247"/>
                        <a:pt x="629" y="60247"/>
                        <a:pt x="1009" y="60247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0" name="任意多边形: 形状 329"/>
                <p:cNvSpPr/>
                <p:nvPr/>
              </p:nvSpPr>
              <p:spPr>
                <a:xfrm>
                  <a:off x="8454658" y="5199071"/>
                  <a:ext cx="42649" cy="62146"/>
                </a:xfrm>
                <a:custGeom>
                  <a:avLst/>
                  <a:gdLst>
                    <a:gd name="connsiteX0" fmla="*/ 1009 w 42649"/>
                    <a:gd name="connsiteY0" fmla="*/ 62146 h 62146"/>
                    <a:gd name="connsiteX1" fmla="*/ 2908 w 42649"/>
                    <a:gd name="connsiteY1" fmla="*/ 61387 h 62146"/>
                    <a:gd name="connsiteX2" fmla="*/ 42400 w 42649"/>
                    <a:gd name="connsiteY2" fmla="*/ 2528 h 62146"/>
                    <a:gd name="connsiteX3" fmla="*/ 42020 w 42649"/>
                    <a:gd name="connsiteY3" fmla="*/ 249 h 62146"/>
                    <a:gd name="connsiteX4" fmla="*/ 39742 w 42649"/>
                    <a:gd name="connsiteY4" fmla="*/ 629 h 62146"/>
                    <a:gd name="connsiteX5" fmla="*/ 249 w 42649"/>
                    <a:gd name="connsiteY5" fmla="*/ 59488 h 62146"/>
                    <a:gd name="connsiteX6" fmla="*/ 629 w 42649"/>
                    <a:gd name="connsiteY6" fmla="*/ 61767 h 62146"/>
                    <a:gd name="connsiteX7" fmla="*/ 1009 w 42649"/>
                    <a:gd name="connsiteY7" fmla="*/ 62146 h 62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649" h="62146">
                      <a:moveTo>
                        <a:pt x="1009" y="62146"/>
                      </a:moveTo>
                      <a:cubicBezTo>
                        <a:pt x="1768" y="62146"/>
                        <a:pt x="2528" y="62146"/>
                        <a:pt x="2908" y="61387"/>
                      </a:cubicBezTo>
                      <a:lnTo>
                        <a:pt x="42400" y="2528"/>
                      </a:lnTo>
                      <a:cubicBezTo>
                        <a:pt x="42780" y="1768"/>
                        <a:pt x="42780" y="629"/>
                        <a:pt x="42020" y="249"/>
                      </a:cubicBezTo>
                      <a:cubicBezTo>
                        <a:pt x="41261" y="-130"/>
                        <a:pt x="40121" y="-130"/>
                        <a:pt x="39742" y="629"/>
                      </a:cubicBezTo>
                      <a:lnTo>
                        <a:pt x="249" y="59488"/>
                      </a:lnTo>
                      <a:cubicBezTo>
                        <a:pt x="-130" y="60248"/>
                        <a:pt x="-130" y="61387"/>
                        <a:pt x="629" y="61767"/>
                      </a:cubicBezTo>
                      <a:cubicBezTo>
                        <a:pt x="629" y="62146"/>
                        <a:pt x="629" y="62146"/>
                        <a:pt x="1009" y="62146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1" name="任意多边形: 形状 330"/>
                <p:cNvSpPr/>
                <p:nvPr/>
              </p:nvSpPr>
              <p:spPr>
                <a:xfrm>
                  <a:off x="8476683" y="5218817"/>
                  <a:ext cx="36193" cy="53032"/>
                </a:xfrm>
                <a:custGeom>
                  <a:avLst/>
                  <a:gdLst>
                    <a:gd name="connsiteX0" fmla="*/ 1009 w 36193"/>
                    <a:gd name="connsiteY0" fmla="*/ 53033 h 53032"/>
                    <a:gd name="connsiteX1" fmla="*/ 2907 w 36193"/>
                    <a:gd name="connsiteY1" fmla="*/ 52273 h 53032"/>
                    <a:gd name="connsiteX2" fmla="*/ 35944 w 36193"/>
                    <a:gd name="connsiteY2" fmla="*/ 2528 h 53032"/>
                    <a:gd name="connsiteX3" fmla="*/ 35565 w 36193"/>
                    <a:gd name="connsiteY3" fmla="*/ 249 h 53032"/>
                    <a:gd name="connsiteX4" fmla="*/ 33286 w 36193"/>
                    <a:gd name="connsiteY4" fmla="*/ 629 h 53032"/>
                    <a:gd name="connsiteX5" fmla="*/ 249 w 36193"/>
                    <a:gd name="connsiteY5" fmla="*/ 50374 h 53032"/>
                    <a:gd name="connsiteX6" fmla="*/ 629 w 36193"/>
                    <a:gd name="connsiteY6" fmla="*/ 52652 h 53032"/>
                    <a:gd name="connsiteX7" fmla="*/ 1009 w 36193"/>
                    <a:gd name="connsiteY7" fmla="*/ 53033 h 53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93" h="53032">
                      <a:moveTo>
                        <a:pt x="1009" y="53033"/>
                      </a:moveTo>
                      <a:cubicBezTo>
                        <a:pt x="1768" y="53033"/>
                        <a:pt x="2528" y="53033"/>
                        <a:pt x="2907" y="52273"/>
                      </a:cubicBezTo>
                      <a:lnTo>
                        <a:pt x="35944" y="2528"/>
                      </a:lnTo>
                      <a:cubicBezTo>
                        <a:pt x="36324" y="1768"/>
                        <a:pt x="36324" y="629"/>
                        <a:pt x="35565" y="249"/>
                      </a:cubicBezTo>
                      <a:cubicBezTo>
                        <a:pt x="34805" y="-130"/>
                        <a:pt x="33666" y="-130"/>
                        <a:pt x="33286" y="629"/>
                      </a:cubicBezTo>
                      <a:lnTo>
                        <a:pt x="249" y="50374"/>
                      </a:lnTo>
                      <a:cubicBezTo>
                        <a:pt x="-130" y="51134"/>
                        <a:pt x="-130" y="52273"/>
                        <a:pt x="629" y="52652"/>
                      </a:cubicBezTo>
                      <a:cubicBezTo>
                        <a:pt x="629" y="53033"/>
                        <a:pt x="629" y="53033"/>
                        <a:pt x="1009" y="53033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2" name="任意多边形: 形状 331"/>
                <p:cNvSpPr/>
                <p:nvPr/>
              </p:nvSpPr>
              <p:spPr>
                <a:xfrm>
                  <a:off x="8448073" y="5509943"/>
                  <a:ext cx="449225" cy="14430"/>
                </a:xfrm>
                <a:custGeom>
                  <a:avLst/>
                  <a:gdLst>
                    <a:gd name="connsiteX0" fmla="*/ 213031 w 449225"/>
                    <a:gd name="connsiteY0" fmla="*/ 14430 h 14430"/>
                    <a:gd name="connsiteX1" fmla="*/ 0 w 449225"/>
                    <a:gd name="connsiteY1" fmla="*/ 5316 h 14430"/>
                    <a:gd name="connsiteX2" fmla="*/ 759 w 449225"/>
                    <a:gd name="connsiteY2" fmla="*/ 0 h 14430"/>
                    <a:gd name="connsiteX3" fmla="*/ 448846 w 449225"/>
                    <a:gd name="connsiteY3" fmla="*/ 0 h 14430"/>
                    <a:gd name="connsiteX4" fmla="*/ 449225 w 449225"/>
                    <a:gd name="connsiteY4" fmla="*/ 5316 h 14430"/>
                    <a:gd name="connsiteX5" fmla="*/ 213031 w 449225"/>
                    <a:gd name="connsiteY5" fmla="*/ 14430 h 14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9225" h="14430">
                      <a:moveTo>
                        <a:pt x="213031" y="14430"/>
                      </a:moveTo>
                      <a:cubicBezTo>
                        <a:pt x="80883" y="14430"/>
                        <a:pt x="1139" y="5696"/>
                        <a:pt x="0" y="5316"/>
                      </a:cubicBezTo>
                      <a:lnTo>
                        <a:pt x="759" y="0"/>
                      </a:lnTo>
                      <a:cubicBezTo>
                        <a:pt x="2658" y="380"/>
                        <a:pt x="181893" y="20126"/>
                        <a:pt x="448846" y="0"/>
                      </a:cubicBezTo>
                      <a:lnTo>
                        <a:pt x="449225" y="5316"/>
                      </a:lnTo>
                      <a:cubicBezTo>
                        <a:pt x="359609" y="12151"/>
                        <a:pt x="279484" y="14430"/>
                        <a:pt x="213031" y="14430"/>
                      </a:cubicBezTo>
                      <a:close/>
                    </a:path>
                  </a:pathLst>
                </a:custGeom>
                <a:solidFill>
                  <a:srgbClr val="32AED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3" name="任意多边形: 形状 332"/>
                <p:cNvSpPr/>
                <p:nvPr/>
              </p:nvSpPr>
              <p:spPr>
                <a:xfrm rot="-5291331">
                  <a:off x="8364459" y="4933521"/>
                  <a:ext cx="221384" cy="5316"/>
                </a:xfrm>
                <a:custGeom>
                  <a:avLst/>
                  <a:gdLst>
                    <a:gd name="connsiteX0" fmla="*/ 0 w 221384"/>
                    <a:gd name="connsiteY0" fmla="*/ 0 h 5316"/>
                    <a:gd name="connsiteX1" fmla="*/ 221385 w 221384"/>
                    <a:gd name="connsiteY1" fmla="*/ 0 h 5316"/>
                    <a:gd name="connsiteX2" fmla="*/ 221385 w 221384"/>
                    <a:gd name="connsiteY2" fmla="*/ 5316 h 5316"/>
                    <a:gd name="connsiteX3" fmla="*/ 0 w 221384"/>
                    <a:gd name="connsiteY3" fmla="*/ 5316 h 5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384" h="5316">
                      <a:moveTo>
                        <a:pt x="0" y="0"/>
                      </a:moveTo>
                      <a:lnTo>
                        <a:pt x="221385" y="0"/>
                      </a:lnTo>
                      <a:lnTo>
                        <a:pt x="221385" y="5316"/>
                      </a:lnTo>
                      <a:lnTo>
                        <a:pt x="0" y="5316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4" name="任意多边形: 形状 333"/>
                <p:cNvSpPr/>
                <p:nvPr/>
              </p:nvSpPr>
              <p:spPr>
                <a:xfrm rot="-1408708">
                  <a:off x="8863729" y="4832083"/>
                  <a:ext cx="5316" cy="259735"/>
                </a:xfrm>
                <a:custGeom>
                  <a:avLst/>
                  <a:gdLst>
                    <a:gd name="connsiteX0" fmla="*/ 0 w 5316"/>
                    <a:gd name="connsiteY0" fmla="*/ 0 h 259735"/>
                    <a:gd name="connsiteX1" fmla="*/ 5315 w 5316"/>
                    <a:gd name="connsiteY1" fmla="*/ 0 h 259735"/>
                    <a:gd name="connsiteX2" fmla="*/ 5315 w 5316"/>
                    <a:gd name="connsiteY2" fmla="*/ 259736 h 259735"/>
                    <a:gd name="connsiteX3" fmla="*/ 0 w 5316"/>
                    <a:gd name="connsiteY3" fmla="*/ 259736 h 259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16" h="259735">
                      <a:moveTo>
                        <a:pt x="0" y="0"/>
                      </a:moveTo>
                      <a:lnTo>
                        <a:pt x="5315" y="0"/>
                      </a:lnTo>
                      <a:lnTo>
                        <a:pt x="5315" y="259736"/>
                      </a:lnTo>
                      <a:lnTo>
                        <a:pt x="0" y="259736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5" name="任意多边形: 形状 334"/>
                <p:cNvSpPr/>
                <p:nvPr/>
              </p:nvSpPr>
              <p:spPr>
                <a:xfrm rot="-550671">
                  <a:off x="8894319" y="5017714"/>
                  <a:ext cx="5316" cy="72529"/>
                </a:xfrm>
                <a:custGeom>
                  <a:avLst/>
                  <a:gdLst>
                    <a:gd name="connsiteX0" fmla="*/ 0 w 5316"/>
                    <a:gd name="connsiteY0" fmla="*/ 0 h 72529"/>
                    <a:gd name="connsiteX1" fmla="*/ 5316 w 5316"/>
                    <a:gd name="connsiteY1" fmla="*/ 0 h 72529"/>
                    <a:gd name="connsiteX2" fmla="*/ 5316 w 5316"/>
                    <a:gd name="connsiteY2" fmla="*/ 72529 h 72529"/>
                    <a:gd name="connsiteX3" fmla="*/ 0 w 5316"/>
                    <a:gd name="connsiteY3" fmla="*/ 72529 h 72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16" h="72529">
                      <a:moveTo>
                        <a:pt x="0" y="0"/>
                      </a:moveTo>
                      <a:lnTo>
                        <a:pt x="5316" y="0"/>
                      </a:lnTo>
                      <a:lnTo>
                        <a:pt x="5316" y="72529"/>
                      </a:lnTo>
                      <a:lnTo>
                        <a:pt x="0" y="72529"/>
                      </a:ln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6" name="任意多边形: 形状 335"/>
                <p:cNvSpPr/>
                <p:nvPr/>
              </p:nvSpPr>
              <p:spPr>
                <a:xfrm>
                  <a:off x="8608700" y="4491116"/>
                  <a:ext cx="20126" cy="49745"/>
                </a:xfrm>
                <a:custGeom>
                  <a:avLst/>
                  <a:gdLst>
                    <a:gd name="connsiteX0" fmla="*/ 19367 w 20126"/>
                    <a:gd name="connsiteY0" fmla="*/ 49746 h 49745"/>
                    <a:gd name="connsiteX1" fmla="*/ 20126 w 20126"/>
                    <a:gd name="connsiteY1" fmla="*/ 48986 h 49745"/>
                    <a:gd name="connsiteX2" fmla="*/ 19746 w 20126"/>
                    <a:gd name="connsiteY2" fmla="*/ 47847 h 49745"/>
                    <a:gd name="connsiteX3" fmla="*/ 2279 w 20126"/>
                    <a:gd name="connsiteY3" fmla="*/ 42151 h 49745"/>
                    <a:gd name="connsiteX4" fmla="*/ 7595 w 20126"/>
                    <a:gd name="connsiteY4" fmla="*/ 1139 h 49745"/>
                    <a:gd name="connsiteX5" fmla="*/ 6835 w 20126"/>
                    <a:gd name="connsiteY5" fmla="*/ 0 h 49745"/>
                    <a:gd name="connsiteX6" fmla="*/ 5696 w 20126"/>
                    <a:gd name="connsiteY6" fmla="*/ 760 h 49745"/>
                    <a:gd name="connsiteX7" fmla="*/ 0 w 20126"/>
                    <a:gd name="connsiteY7" fmla="*/ 43290 h 49745"/>
                    <a:gd name="connsiteX8" fmla="*/ 19367 w 20126"/>
                    <a:gd name="connsiteY8" fmla="*/ 49746 h 49745"/>
                    <a:gd name="connsiteX9" fmla="*/ 19367 w 20126"/>
                    <a:gd name="connsiteY9" fmla="*/ 49746 h 49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126" h="49745">
                      <a:moveTo>
                        <a:pt x="19367" y="49746"/>
                      </a:moveTo>
                      <a:cubicBezTo>
                        <a:pt x="19746" y="49746"/>
                        <a:pt x="20126" y="49365"/>
                        <a:pt x="20126" y="48986"/>
                      </a:cubicBezTo>
                      <a:cubicBezTo>
                        <a:pt x="20126" y="48606"/>
                        <a:pt x="20126" y="48227"/>
                        <a:pt x="19746" y="47847"/>
                      </a:cubicBezTo>
                      <a:lnTo>
                        <a:pt x="2279" y="42151"/>
                      </a:lnTo>
                      <a:lnTo>
                        <a:pt x="7595" y="1139"/>
                      </a:lnTo>
                      <a:cubicBezTo>
                        <a:pt x="7595" y="760"/>
                        <a:pt x="7215" y="380"/>
                        <a:pt x="6835" y="0"/>
                      </a:cubicBezTo>
                      <a:cubicBezTo>
                        <a:pt x="6456" y="0"/>
                        <a:pt x="6076" y="380"/>
                        <a:pt x="5696" y="760"/>
                      </a:cubicBezTo>
                      <a:lnTo>
                        <a:pt x="0" y="43290"/>
                      </a:lnTo>
                      <a:lnTo>
                        <a:pt x="19367" y="49746"/>
                      </a:lnTo>
                      <a:cubicBezTo>
                        <a:pt x="18987" y="49746"/>
                        <a:pt x="19367" y="49746"/>
                        <a:pt x="19367" y="49746"/>
                      </a:cubicBezTo>
                      <a:close/>
                    </a:path>
                  </a:pathLst>
                </a:custGeom>
                <a:solidFill>
                  <a:srgbClr val="F07162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7" name="任意多边形: 形状 336"/>
                <p:cNvSpPr/>
                <p:nvPr/>
              </p:nvSpPr>
              <p:spPr>
                <a:xfrm>
                  <a:off x="8606801" y="4557190"/>
                  <a:ext cx="34556" cy="14430"/>
                </a:xfrm>
                <a:custGeom>
                  <a:avLst/>
                  <a:gdLst>
                    <a:gd name="connsiteX0" fmla="*/ 34556 w 34556"/>
                    <a:gd name="connsiteY0" fmla="*/ 760 h 14430"/>
                    <a:gd name="connsiteX1" fmla="*/ 0 w 34556"/>
                    <a:gd name="connsiteY1" fmla="*/ 0 h 14430"/>
                    <a:gd name="connsiteX2" fmla="*/ 16708 w 34556"/>
                    <a:gd name="connsiteY2" fmla="*/ 14430 h 14430"/>
                    <a:gd name="connsiteX3" fmla="*/ 34556 w 34556"/>
                    <a:gd name="connsiteY3" fmla="*/ 760 h 14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56" h="14430">
                      <a:moveTo>
                        <a:pt x="34556" y="760"/>
                      </a:moveTo>
                      <a:cubicBezTo>
                        <a:pt x="34176" y="760"/>
                        <a:pt x="0" y="0"/>
                        <a:pt x="0" y="0"/>
                      </a:cubicBezTo>
                      <a:cubicBezTo>
                        <a:pt x="0" y="0"/>
                        <a:pt x="4177" y="14050"/>
                        <a:pt x="16708" y="14430"/>
                      </a:cubicBezTo>
                      <a:cubicBezTo>
                        <a:pt x="29619" y="14430"/>
                        <a:pt x="34556" y="760"/>
                        <a:pt x="34556" y="760"/>
                      </a:cubicBezTo>
                      <a:close/>
                    </a:path>
                  </a:pathLst>
                </a:custGeom>
                <a:solidFill>
                  <a:srgbClr val="FBFDFC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338" name="图形 4"/>
              <p:cNvGrpSpPr/>
              <p:nvPr/>
            </p:nvGrpSpPr>
            <p:grpSpPr>
              <a:xfrm>
                <a:off x="7916445" y="4885660"/>
                <a:ext cx="710482" cy="367962"/>
                <a:chOff x="7916445" y="4885660"/>
                <a:chExt cx="710482" cy="367962"/>
              </a:xfrm>
            </p:grpSpPr>
            <p:grpSp>
              <p:nvGrpSpPr>
                <p:cNvPr id="339" name="图形 4"/>
                <p:cNvGrpSpPr/>
                <p:nvPr/>
              </p:nvGrpSpPr>
              <p:grpSpPr>
                <a:xfrm>
                  <a:off x="7916445" y="4885660"/>
                  <a:ext cx="558968" cy="367962"/>
                  <a:chOff x="7916445" y="4885660"/>
                  <a:chExt cx="558968" cy="367962"/>
                </a:xfrm>
              </p:grpSpPr>
              <p:sp>
                <p:nvSpPr>
                  <p:cNvPr id="340" name="任意多边形: 形状 339"/>
                  <p:cNvSpPr/>
                  <p:nvPr/>
                </p:nvSpPr>
                <p:spPr>
                  <a:xfrm>
                    <a:off x="7916445" y="4885660"/>
                    <a:ext cx="558968" cy="367962"/>
                  </a:xfrm>
                  <a:custGeom>
                    <a:avLst/>
                    <a:gdLst>
                      <a:gd name="connsiteX0" fmla="*/ 0 w 558968"/>
                      <a:gd name="connsiteY0" fmla="*/ 0 h 367962"/>
                      <a:gd name="connsiteX1" fmla="*/ 414290 w 558968"/>
                      <a:gd name="connsiteY1" fmla="*/ 0 h 367962"/>
                      <a:gd name="connsiteX2" fmla="*/ 558969 w 558968"/>
                      <a:gd name="connsiteY2" fmla="*/ 367963 h 367962"/>
                      <a:gd name="connsiteX3" fmla="*/ 144679 w 558968"/>
                      <a:gd name="connsiteY3" fmla="*/ 367963 h 367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8968" h="367962">
                        <a:moveTo>
                          <a:pt x="0" y="0"/>
                        </a:moveTo>
                        <a:lnTo>
                          <a:pt x="414290" y="0"/>
                        </a:lnTo>
                        <a:lnTo>
                          <a:pt x="558969" y="367963"/>
                        </a:lnTo>
                        <a:lnTo>
                          <a:pt x="144679" y="367963"/>
                        </a:lnTo>
                        <a:close/>
                      </a:path>
                    </a:pathLst>
                  </a:custGeom>
                  <a:solidFill>
                    <a:srgbClr val="4CB7D8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41" name="任意多边形: 形状 340"/>
                  <p:cNvSpPr/>
                  <p:nvPr/>
                </p:nvSpPr>
                <p:spPr>
                  <a:xfrm>
                    <a:off x="8309090" y="4885660"/>
                    <a:ext cx="166323" cy="367962"/>
                  </a:xfrm>
                  <a:custGeom>
                    <a:avLst/>
                    <a:gdLst>
                      <a:gd name="connsiteX0" fmla="*/ 166323 w 166323"/>
                      <a:gd name="connsiteY0" fmla="*/ 367963 h 367962"/>
                      <a:gd name="connsiteX1" fmla="*/ 144679 w 166323"/>
                      <a:gd name="connsiteY1" fmla="*/ 367963 h 367962"/>
                      <a:gd name="connsiteX2" fmla="*/ 0 w 166323"/>
                      <a:gd name="connsiteY2" fmla="*/ 0 h 367962"/>
                      <a:gd name="connsiteX3" fmla="*/ 21645 w 166323"/>
                      <a:gd name="connsiteY3" fmla="*/ 0 h 367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6323" h="367962">
                        <a:moveTo>
                          <a:pt x="166323" y="367963"/>
                        </a:moveTo>
                        <a:lnTo>
                          <a:pt x="144679" y="367963"/>
                        </a:lnTo>
                        <a:lnTo>
                          <a:pt x="0" y="0"/>
                        </a:lnTo>
                        <a:lnTo>
                          <a:pt x="21645" y="0"/>
                        </a:lnTo>
                        <a:close/>
                      </a:path>
                    </a:pathLst>
                  </a:custGeom>
                  <a:solidFill>
                    <a:srgbClr val="3AA1C9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42" name="任意多边形: 形状 341"/>
                  <p:cNvSpPr/>
                  <p:nvPr/>
                </p:nvSpPr>
                <p:spPr>
                  <a:xfrm>
                    <a:off x="8145540" y="5033118"/>
                    <a:ext cx="44578" cy="62544"/>
                  </a:xfrm>
                  <a:custGeom>
                    <a:avLst/>
                    <a:gdLst>
                      <a:gd name="connsiteX0" fmla="*/ 42035 w 44578"/>
                      <a:gd name="connsiteY0" fmla="*/ 24562 h 62544"/>
                      <a:gd name="connsiteX1" fmla="*/ 32542 w 44578"/>
                      <a:gd name="connsiteY1" fmla="*/ 61776 h 62544"/>
                      <a:gd name="connsiteX2" fmla="*/ 2543 w 44578"/>
                      <a:gd name="connsiteY2" fmla="*/ 37853 h 62544"/>
                      <a:gd name="connsiteX3" fmla="*/ 12036 w 44578"/>
                      <a:gd name="connsiteY3" fmla="*/ 639 h 62544"/>
                      <a:gd name="connsiteX4" fmla="*/ 42035 w 44578"/>
                      <a:gd name="connsiteY4" fmla="*/ 24562 h 62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578" h="62544">
                        <a:moveTo>
                          <a:pt x="42035" y="24562"/>
                        </a:moveTo>
                        <a:cubicBezTo>
                          <a:pt x="47731" y="41650"/>
                          <a:pt x="43554" y="58359"/>
                          <a:pt x="32542" y="61776"/>
                        </a:cubicBezTo>
                        <a:cubicBezTo>
                          <a:pt x="21530" y="65573"/>
                          <a:pt x="8239" y="54941"/>
                          <a:pt x="2543" y="37853"/>
                        </a:cubicBezTo>
                        <a:cubicBezTo>
                          <a:pt x="-3153" y="20765"/>
                          <a:pt x="1024" y="4056"/>
                          <a:pt x="12036" y="639"/>
                        </a:cubicBezTo>
                        <a:cubicBezTo>
                          <a:pt x="22669" y="-2779"/>
                          <a:pt x="35959" y="7854"/>
                          <a:pt x="42035" y="24562"/>
                        </a:cubicBezTo>
                        <a:close/>
                      </a:path>
                    </a:pathLst>
                  </a:custGeom>
                  <a:solidFill>
                    <a:srgbClr val="E2F2F1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343" name="任意多边形: 形状 342"/>
                <p:cNvSpPr/>
                <p:nvPr/>
              </p:nvSpPr>
              <p:spPr>
                <a:xfrm>
                  <a:off x="8457566" y="5223623"/>
                  <a:ext cx="169361" cy="29619"/>
                </a:xfrm>
                <a:custGeom>
                  <a:avLst/>
                  <a:gdLst>
                    <a:gd name="connsiteX0" fmla="*/ 154552 w 169361"/>
                    <a:gd name="connsiteY0" fmla="*/ 0 h 29619"/>
                    <a:gd name="connsiteX1" fmla="*/ 0 w 169361"/>
                    <a:gd name="connsiteY1" fmla="*/ 0 h 29619"/>
                    <a:gd name="connsiteX2" fmla="*/ 0 w 169361"/>
                    <a:gd name="connsiteY2" fmla="*/ 29619 h 29619"/>
                    <a:gd name="connsiteX3" fmla="*/ 154552 w 169361"/>
                    <a:gd name="connsiteY3" fmla="*/ 29619 h 29619"/>
                    <a:gd name="connsiteX4" fmla="*/ 169361 w 169361"/>
                    <a:gd name="connsiteY4" fmla="*/ 14810 h 29619"/>
                    <a:gd name="connsiteX5" fmla="*/ 169361 w 169361"/>
                    <a:gd name="connsiteY5" fmla="*/ 14810 h 29619"/>
                    <a:gd name="connsiteX6" fmla="*/ 154552 w 169361"/>
                    <a:gd name="connsiteY6" fmla="*/ 0 h 29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9361" h="29619">
                      <a:moveTo>
                        <a:pt x="154552" y="0"/>
                      </a:moveTo>
                      <a:lnTo>
                        <a:pt x="0" y="0"/>
                      </a:lnTo>
                      <a:lnTo>
                        <a:pt x="0" y="29619"/>
                      </a:lnTo>
                      <a:lnTo>
                        <a:pt x="154552" y="29619"/>
                      </a:lnTo>
                      <a:cubicBezTo>
                        <a:pt x="162906" y="29619"/>
                        <a:pt x="169361" y="22784"/>
                        <a:pt x="169361" y="14810"/>
                      </a:cubicBezTo>
                      <a:lnTo>
                        <a:pt x="169361" y="14810"/>
                      </a:lnTo>
                      <a:cubicBezTo>
                        <a:pt x="169361" y="6835"/>
                        <a:pt x="162906" y="0"/>
                        <a:pt x="154552" y="0"/>
                      </a:cubicBezTo>
                      <a:close/>
                    </a:path>
                  </a:pathLst>
                </a:custGeom>
                <a:solidFill>
                  <a:srgbClr val="3AA1C9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/>
              </p:nvSpPr>
              <p:spPr>
                <a:xfrm>
                  <a:off x="8475414" y="5233876"/>
                  <a:ext cx="97591" cy="4556"/>
                </a:xfrm>
                <a:custGeom>
                  <a:avLst/>
                  <a:gdLst>
                    <a:gd name="connsiteX0" fmla="*/ 0 w 97591"/>
                    <a:gd name="connsiteY0" fmla="*/ 0 h 4556"/>
                    <a:gd name="connsiteX1" fmla="*/ 97591 w 97591"/>
                    <a:gd name="connsiteY1" fmla="*/ 0 h 4556"/>
                    <a:gd name="connsiteX2" fmla="*/ 97591 w 97591"/>
                    <a:gd name="connsiteY2" fmla="*/ 4557 h 4556"/>
                    <a:gd name="connsiteX3" fmla="*/ 0 w 97591"/>
                    <a:gd name="connsiteY3" fmla="*/ 4557 h 4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591" h="4556">
                      <a:moveTo>
                        <a:pt x="0" y="0"/>
                      </a:moveTo>
                      <a:lnTo>
                        <a:pt x="97591" y="0"/>
                      </a:lnTo>
                      <a:lnTo>
                        <a:pt x="97591" y="4557"/>
                      </a:lnTo>
                      <a:lnTo>
                        <a:pt x="0" y="4557"/>
                      </a:lnTo>
                      <a:close/>
                    </a:path>
                  </a:pathLst>
                </a:custGeom>
                <a:solidFill>
                  <a:srgbClr val="4CB7D8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345" name="任意多边形: 形状 344"/>
              <p:cNvSpPr/>
              <p:nvPr/>
            </p:nvSpPr>
            <p:spPr>
              <a:xfrm>
                <a:off x="8416934" y="5253622"/>
                <a:ext cx="182272" cy="65314"/>
              </a:xfrm>
              <a:custGeom>
                <a:avLst/>
                <a:gdLst>
                  <a:gd name="connsiteX0" fmla="*/ 0 w 182272"/>
                  <a:gd name="connsiteY0" fmla="*/ 0 h 65314"/>
                  <a:gd name="connsiteX1" fmla="*/ 182272 w 182272"/>
                  <a:gd name="connsiteY1" fmla="*/ 0 h 65314"/>
                  <a:gd name="connsiteX2" fmla="*/ 182272 w 182272"/>
                  <a:gd name="connsiteY2" fmla="*/ 65314 h 65314"/>
                  <a:gd name="connsiteX3" fmla="*/ 0 w 182272"/>
                  <a:gd name="connsiteY3" fmla="*/ 65314 h 6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272" h="65314">
                    <a:moveTo>
                      <a:pt x="0" y="0"/>
                    </a:moveTo>
                    <a:lnTo>
                      <a:pt x="182272" y="0"/>
                    </a:lnTo>
                    <a:lnTo>
                      <a:pt x="182272" y="65314"/>
                    </a:lnTo>
                    <a:lnTo>
                      <a:pt x="0" y="65314"/>
                    </a:lnTo>
                    <a:close/>
                  </a:path>
                </a:pathLst>
              </a:custGeom>
              <a:solidFill>
                <a:srgbClr val="49263E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348" name="图形 4"/>
            <p:cNvGrpSpPr/>
            <p:nvPr/>
          </p:nvGrpSpPr>
          <p:grpSpPr>
            <a:xfrm>
              <a:off x="5061" y="3957"/>
              <a:ext cx="749" cy="848"/>
              <a:chOff x="8504598" y="1801459"/>
              <a:chExt cx="2672676" cy="3026101"/>
            </a:xfrm>
          </p:grpSpPr>
          <p:grpSp>
            <p:nvGrpSpPr>
              <p:cNvPr id="349" name="图形 4"/>
              <p:cNvGrpSpPr/>
              <p:nvPr/>
            </p:nvGrpSpPr>
            <p:grpSpPr>
              <a:xfrm>
                <a:off x="9024509" y="2377515"/>
                <a:ext cx="1647287" cy="2450045"/>
                <a:chOff x="9024509" y="2377515"/>
                <a:chExt cx="1647287" cy="2450045"/>
              </a:xfrm>
            </p:grpSpPr>
            <p:grpSp>
              <p:nvGrpSpPr>
                <p:cNvPr id="350" name="图形 4"/>
                <p:cNvGrpSpPr/>
                <p:nvPr/>
              </p:nvGrpSpPr>
              <p:grpSpPr>
                <a:xfrm>
                  <a:off x="9024509" y="2377515"/>
                  <a:ext cx="1647287" cy="2443589"/>
                  <a:chOff x="9024509" y="2377515"/>
                  <a:chExt cx="1647287" cy="2443589"/>
                </a:xfrm>
              </p:grpSpPr>
              <p:sp>
                <p:nvSpPr>
                  <p:cNvPr id="351" name="任意多边形: 形状 350"/>
                  <p:cNvSpPr/>
                  <p:nvPr/>
                </p:nvSpPr>
                <p:spPr>
                  <a:xfrm>
                    <a:off x="9024509" y="2377515"/>
                    <a:ext cx="1647287" cy="2011072"/>
                  </a:xfrm>
                  <a:custGeom>
                    <a:avLst/>
                    <a:gdLst>
                      <a:gd name="connsiteX0" fmla="*/ 1647287 w 1647287"/>
                      <a:gd name="connsiteY0" fmla="*/ 823644 h 2011072"/>
                      <a:gd name="connsiteX1" fmla="*/ 823644 w 1647287"/>
                      <a:gd name="connsiteY1" fmla="*/ 0 h 2011072"/>
                      <a:gd name="connsiteX2" fmla="*/ 0 w 1647287"/>
                      <a:gd name="connsiteY2" fmla="*/ 823644 h 2011072"/>
                      <a:gd name="connsiteX3" fmla="*/ 237714 w 1647287"/>
                      <a:gd name="connsiteY3" fmla="*/ 1402359 h 2011072"/>
                      <a:gd name="connsiteX4" fmla="*/ 237714 w 1647287"/>
                      <a:gd name="connsiteY4" fmla="*/ 1402359 h 2011072"/>
                      <a:gd name="connsiteX5" fmla="*/ 571121 w 1647287"/>
                      <a:gd name="connsiteY5" fmla="*/ 1959429 h 2011072"/>
                      <a:gd name="connsiteX6" fmla="*/ 823644 w 1647287"/>
                      <a:gd name="connsiteY6" fmla="*/ 2011072 h 2011072"/>
                      <a:gd name="connsiteX7" fmla="*/ 1076167 w 1647287"/>
                      <a:gd name="connsiteY7" fmla="*/ 1959429 h 2011072"/>
                      <a:gd name="connsiteX8" fmla="*/ 1409573 w 1647287"/>
                      <a:gd name="connsiteY8" fmla="*/ 1402359 h 2011072"/>
                      <a:gd name="connsiteX9" fmla="*/ 1409573 w 1647287"/>
                      <a:gd name="connsiteY9" fmla="*/ 1402359 h 2011072"/>
                      <a:gd name="connsiteX10" fmla="*/ 1647287 w 1647287"/>
                      <a:gd name="connsiteY10" fmla="*/ 823644 h 201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47287" h="2011072">
                        <a:moveTo>
                          <a:pt x="1647287" y="823644"/>
                        </a:moveTo>
                        <a:cubicBezTo>
                          <a:pt x="1647287" y="368722"/>
                          <a:pt x="1278565" y="0"/>
                          <a:pt x="823644" y="0"/>
                        </a:cubicBezTo>
                        <a:cubicBezTo>
                          <a:pt x="368722" y="0"/>
                          <a:pt x="0" y="368722"/>
                          <a:pt x="0" y="823644"/>
                        </a:cubicBezTo>
                        <a:cubicBezTo>
                          <a:pt x="0" y="1049206"/>
                          <a:pt x="90757" y="1253883"/>
                          <a:pt x="237714" y="1402359"/>
                        </a:cubicBezTo>
                        <a:lnTo>
                          <a:pt x="237714" y="1402359"/>
                        </a:lnTo>
                        <a:cubicBezTo>
                          <a:pt x="237714" y="1402359"/>
                          <a:pt x="486819" y="1668932"/>
                          <a:pt x="571121" y="1959429"/>
                        </a:cubicBezTo>
                        <a:cubicBezTo>
                          <a:pt x="571121" y="1959429"/>
                          <a:pt x="715040" y="2008414"/>
                          <a:pt x="823644" y="2011072"/>
                        </a:cubicBezTo>
                        <a:cubicBezTo>
                          <a:pt x="932248" y="2008414"/>
                          <a:pt x="1076167" y="1959429"/>
                          <a:pt x="1076167" y="1959429"/>
                        </a:cubicBezTo>
                        <a:cubicBezTo>
                          <a:pt x="1160468" y="1668932"/>
                          <a:pt x="1409573" y="1402359"/>
                          <a:pt x="1409573" y="1402359"/>
                        </a:cubicBezTo>
                        <a:lnTo>
                          <a:pt x="1409573" y="1402359"/>
                        </a:lnTo>
                        <a:cubicBezTo>
                          <a:pt x="1556531" y="1253883"/>
                          <a:pt x="1647287" y="1049586"/>
                          <a:pt x="1647287" y="823644"/>
                        </a:cubicBezTo>
                        <a:close/>
                      </a:path>
                    </a:pathLst>
                  </a:custGeom>
                  <a:solidFill>
                    <a:srgbClr val="FECC86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52" name="任意多边形: 形状 351"/>
                  <p:cNvSpPr/>
                  <p:nvPr/>
                </p:nvSpPr>
                <p:spPr>
                  <a:xfrm>
                    <a:off x="9719803" y="4693135"/>
                    <a:ext cx="255942" cy="127970"/>
                  </a:xfrm>
                  <a:custGeom>
                    <a:avLst/>
                    <a:gdLst>
                      <a:gd name="connsiteX0" fmla="*/ 127970 w 255942"/>
                      <a:gd name="connsiteY0" fmla="*/ 127970 h 127970"/>
                      <a:gd name="connsiteX1" fmla="*/ 127970 w 255942"/>
                      <a:gd name="connsiteY1" fmla="*/ 127970 h 127970"/>
                      <a:gd name="connsiteX2" fmla="*/ 0 w 255942"/>
                      <a:gd name="connsiteY2" fmla="*/ 0 h 127970"/>
                      <a:gd name="connsiteX3" fmla="*/ 0 w 255942"/>
                      <a:gd name="connsiteY3" fmla="*/ 0 h 127970"/>
                      <a:gd name="connsiteX4" fmla="*/ 255940 w 255942"/>
                      <a:gd name="connsiteY4" fmla="*/ 0 h 127970"/>
                      <a:gd name="connsiteX5" fmla="*/ 255940 w 255942"/>
                      <a:gd name="connsiteY5" fmla="*/ 0 h 127970"/>
                      <a:gd name="connsiteX6" fmla="*/ 127970 w 255942"/>
                      <a:gd name="connsiteY6" fmla="*/ 127970 h 127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5942" h="127970">
                        <a:moveTo>
                          <a:pt x="127970" y="127970"/>
                        </a:moveTo>
                        <a:lnTo>
                          <a:pt x="127970" y="127970"/>
                        </a:lnTo>
                        <a:cubicBezTo>
                          <a:pt x="57339" y="127970"/>
                          <a:pt x="0" y="70630"/>
                          <a:pt x="0" y="0"/>
                        </a:cubicBezTo>
                        <a:lnTo>
                          <a:pt x="0" y="0"/>
                        </a:lnTo>
                        <a:lnTo>
                          <a:pt x="255940" y="0"/>
                        </a:lnTo>
                        <a:lnTo>
                          <a:pt x="255940" y="0"/>
                        </a:lnTo>
                        <a:cubicBezTo>
                          <a:pt x="256321" y="70630"/>
                          <a:pt x="198980" y="127970"/>
                          <a:pt x="127970" y="127970"/>
                        </a:cubicBezTo>
                        <a:close/>
                      </a:path>
                    </a:pathLst>
                  </a:custGeom>
                  <a:solidFill>
                    <a:srgbClr val="4CB7D8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53" name="任意多边形: 形状 352"/>
                  <p:cNvSpPr/>
                  <p:nvPr/>
                </p:nvSpPr>
                <p:spPr>
                  <a:xfrm>
                    <a:off x="9573605" y="4272009"/>
                    <a:ext cx="549095" cy="456440"/>
                  </a:xfrm>
                  <a:custGeom>
                    <a:avLst/>
                    <a:gdLst>
                      <a:gd name="connsiteX0" fmla="*/ 318217 w 549095"/>
                      <a:gd name="connsiteY0" fmla="*/ 456440 h 456440"/>
                      <a:gd name="connsiteX1" fmla="*/ 230498 w 549095"/>
                      <a:gd name="connsiteY1" fmla="*/ 456440 h 456440"/>
                      <a:gd name="connsiteX2" fmla="*/ 0 w 549095"/>
                      <a:gd name="connsiteY2" fmla="*/ 225942 h 456440"/>
                      <a:gd name="connsiteX3" fmla="*/ 0 w 549095"/>
                      <a:gd name="connsiteY3" fmla="*/ 0 h 456440"/>
                      <a:gd name="connsiteX4" fmla="*/ 549095 w 549095"/>
                      <a:gd name="connsiteY4" fmla="*/ 0 h 456440"/>
                      <a:gd name="connsiteX5" fmla="*/ 549095 w 549095"/>
                      <a:gd name="connsiteY5" fmla="*/ 225942 h 456440"/>
                      <a:gd name="connsiteX6" fmla="*/ 318217 w 549095"/>
                      <a:gd name="connsiteY6" fmla="*/ 456440 h 45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9095" h="456440">
                        <a:moveTo>
                          <a:pt x="318217" y="456440"/>
                        </a:moveTo>
                        <a:lnTo>
                          <a:pt x="230498" y="456440"/>
                        </a:lnTo>
                        <a:cubicBezTo>
                          <a:pt x="103288" y="456440"/>
                          <a:pt x="0" y="353153"/>
                          <a:pt x="0" y="225942"/>
                        </a:cubicBezTo>
                        <a:lnTo>
                          <a:pt x="0" y="0"/>
                        </a:lnTo>
                        <a:lnTo>
                          <a:pt x="549095" y="0"/>
                        </a:lnTo>
                        <a:lnTo>
                          <a:pt x="549095" y="225942"/>
                        </a:lnTo>
                        <a:cubicBezTo>
                          <a:pt x="549095" y="353153"/>
                          <a:pt x="445808" y="456440"/>
                          <a:pt x="318217" y="456440"/>
                        </a:cubicBezTo>
                        <a:close/>
                      </a:path>
                    </a:pathLst>
                  </a:custGeom>
                  <a:solidFill>
                    <a:srgbClr val="4CB7D8"/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54" name="任意多边形: 形状 353"/>
                  <p:cNvSpPr/>
                  <p:nvPr/>
                </p:nvSpPr>
                <p:spPr>
                  <a:xfrm>
                    <a:off x="9355637" y="2745478"/>
                    <a:ext cx="1316159" cy="1525772"/>
                  </a:xfrm>
                  <a:custGeom>
                    <a:avLst/>
                    <a:gdLst>
                      <a:gd name="connsiteX0" fmla="*/ 1316159 w 1316159"/>
                      <a:gd name="connsiteY0" fmla="*/ 455681 h 1525772"/>
                      <a:gd name="connsiteX1" fmla="*/ 1178696 w 1316159"/>
                      <a:gd name="connsiteY1" fmla="*/ 0 h 1525772"/>
                      <a:gd name="connsiteX2" fmla="*/ 0 w 1316159"/>
                      <a:gd name="connsiteY2" fmla="*/ 1147557 h 1525772"/>
                      <a:gd name="connsiteX3" fmla="*/ 217968 w 1316159"/>
                      <a:gd name="connsiteY3" fmla="*/ 1525772 h 1525772"/>
                      <a:gd name="connsiteX4" fmla="*/ 766684 w 1316159"/>
                      <a:gd name="connsiteY4" fmla="*/ 1525772 h 1525772"/>
                      <a:gd name="connsiteX5" fmla="*/ 766684 w 1316159"/>
                      <a:gd name="connsiteY5" fmla="*/ 1525772 h 1525772"/>
                      <a:gd name="connsiteX6" fmla="*/ 1078445 w 1316159"/>
                      <a:gd name="connsiteY6" fmla="*/ 1034396 h 1525772"/>
                      <a:gd name="connsiteX7" fmla="*/ 1078445 w 1316159"/>
                      <a:gd name="connsiteY7" fmla="*/ 1034396 h 1525772"/>
                      <a:gd name="connsiteX8" fmla="*/ 1316159 w 1316159"/>
                      <a:gd name="connsiteY8" fmla="*/ 455681 h 1525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16159" h="1525772">
                        <a:moveTo>
                          <a:pt x="1316159" y="455681"/>
                        </a:moveTo>
                        <a:cubicBezTo>
                          <a:pt x="1316159" y="287079"/>
                          <a:pt x="1265654" y="130629"/>
                          <a:pt x="1178696" y="0"/>
                        </a:cubicBezTo>
                        <a:cubicBezTo>
                          <a:pt x="937944" y="593525"/>
                          <a:pt x="553653" y="993005"/>
                          <a:pt x="0" y="1147557"/>
                        </a:cubicBezTo>
                        <a:cubicBezTo>
                          <a:pt x="69872" y="1239073"/>
                          <a:pt x="162147" y="1376537"/>
                          <a:pt x="217968" y="1525772"/>
                        </a:cubicBezTo>
                        <a:lnTo>
                          <a:pt x="766684" y="1525772"/>
                        </a:lnTo>
                        <a:lnTo>
                          <a:pt x="766684" y="1525772"/>
                        </a:lnTo>
                        <a:cubicBezTo>
                          <a:pt x="865415" y="1261857"/>
                          <a:pt x="1078445" y="1034396"/>
                          <a:pt x="1078445" y="1034396"/>
                        </a:cubicBezTo>
                        <a:lnTo>
                          <a:pt x="1078445" y="1034396"/>
                        </a:lnTo>
                        <a:cubicBezTo>
                          <a:pt x="1225403" y="885920"/>
                          <a:pt x="1316159" y="681623"/>
                          <a:pt x="1316159" y="455681"/>
                        </a:cubicBezTo>
                        <a:close/>
                      </a:path>
                    </a:pathLst>
                  </a:custGeom>
                  <a:solidFill>
                    <a:srgbClr val="FECC86">
                      <a:alpha val="30000"/>
                    </a:srgbClr>
                  </a:solidFill>
                  <a:ln w="379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355" name="任意多边形: 形状 354"/>
                <p:cNvSpPr/>
                <p:nvPr/>
              </p:nvSpPr>
              <p:spPr>
                <a:xfrm>
                  <a:off x="9517055" y="3029645"/>
                  <a:ext cx="649948" cy="1245022"/>
                </a:xfrm>
                <a:custGeom>
                  <a:avLst/>
                  <a:gdLst>
                    <a:gd name="connsiteX0" fmla="*/ 465524 w 649948"/>
                    <a:gd name="connsiteY0" fmla="*/ 1245023 h 1245022"/>
                    <a:gd name="connsiteX1" fmla="*/ 441981 w 649948"/>
                    <a:gd name="connsiteY1" fmla="*/ 1238567 h 1245022"/>
                    <a:gd name="connsiteX2" fmla="*/ 572989 w 649948"/>
                    <a:gd name="connsiteY2" fmla="*/ 664030 h 1245022"/>
                    <a:gd name="connsiteX3" fmla="*/ 572230 w 649948"/>
                    <a:gd name="connsiteY3" fmla="*/ 36709 h 1245022"/>
                    <a:gd name="connsiteX4" fmla="*/ 476916 w 649948"/>
                    <a:gd name="connsiteY4" fmla="*/ 46961 h 1245022"/>
                    <a:gd name="connsiteX5" fmla="*/ 472359 w 649948"/>
                    <a:gd name="connsiteY5" fmla="*/ 53037 h 1245022"/>
                    <a:gd name="connsiteX6" fmla="*/ 547167 w 649948"/>
                    <a:gd name="connsiteY6" fmla="*/ 160122 h 1245022"/>
                    <a:gd name="connsiteX7" fmla="*/ 489067 w 649948"/>
                    <a:gd name="connsiteY7" fmla="*/ 289991 h 1245022"/>
                    <a:gd name="connsiteX8" fmla="*/ 443499 w 649948"/>
                    <a:gd name="connsiteY8" fmla="*/ 269865 h 1245022"/>
                    <a:gd name="connsiteX9" fmla="*/ 438562 w 649948"/>
                    <a:gd name="connsiteY9" fmla="*/ 64049 h 1245022"/>
                    <a:gd name="connsiteX10" fmla="*/ 336414 w 649948"/>
                    <a:gd name="connsiteY10" fmla="*/ 46202 h 1245022"/>
                    <a:gd name="connsiteX11" fmla="*/ 312491 w 649948"/>
                    <a:gd name="connsiteY11" fmla="*/ 46202 h 1245022"/>
                    <a:gd name="connsiteX12" fmla="*/ 210343 w 649948"/>
                    <a:gd name="connsiteY12" fmla="*/ 64049 h 1245022"/>
                    <a:gd name="connsiteX13" fmla="*/ 205406 w 649948"/>
                    <a:gd name="connsiteY13" fmla="*/ 269865 h 1245022"/>
                    <a:gd name="connsiteX14" fmla="*/ 159838 w 649948"/>
                    <a:gd name="connsiteY14" fmla="*/ 289991 h 1245022"/>
                    <a:gd name="connsiteX15" fmla="*/ 101738 w 649948"/>
                    <a:gd name="connsiteY15" fmla="*/ 160122 h 1245022"/>
                    <a:gd name="connsiteX16" fmla="*/ 176546 w 649948"/>
                    <a:gd name="connsiteY16" fmla="*/ 53037 h 1245022"/>
                    <a:gd name="connsiteX17" fmla="*/ 171989 w 649948"/>
                    <a:gd name="connsiteY17" fmla="*/ 46961 h 1245022"/>
                    <a:gd name="connsiteX18" fmla="*/ 76676 w 649948"/>
                    <a:gd name="connsiteY18" fmla="*/ 36709 h 1245022"/>
                    <a:gd name="connsiteX19" fmla="*/ 75916 w 649948"/>
                    <a:gd name="connsiteY19" fmla="*/ 664030 h 1245022"/>
                    <a:gd name="connsiteX20" fmla="*/ 206925 w 649948"/>
                    <a:gd name="connsiteY20" fmla="*/ 1238567 h 1245022"/>
                    <a:gd name="connsiteX21" fmla="*/ 183381 w 649948"/>
                    <a:gd name="connsiteY21" fmla="*/ 1245023 h 1245022"/>
                    <a:gd name="connsiteX22" fmla="*/ 51994 w 649948"/>
                    <a:gd name="connsiteY22" fmla="*/ 668586 h 1245022"/>
                    <a:gd name="connsiteX23" fmla="*/ 66044 w 649948"/>
                    <a:gd name="connsiteY23" fmla="*/ 14684 h 1245022"/>
                    <a:gd name="connsiteX24" fmla="*/ 190217 w 649948"/>
                    <a:gd name="connsiteY24" fmla="*/ 31013 h 1245022"/>
                    <a:gd name="connsiteX25" fmla="*/ 198571 w 649948"/>
                    <a:gd name="connsiteY25" fmla="*/ 42025 h 1245022"/>
                    <a:gd name="connsiteX26" fmla="*/ 312871 w 649948"/>
                    <a:gd name="connsiteY26" fmla="*/ 21899 h 1245022"/>
                    <a:gd name="connsiteX27" fmla="*/ 336794 w 649948"/>
                    <a:gd name="connsiteY27" fmla="*/ 21899 h 1245022"/>
                    <a:gd name="connsiteX28" fmla="*/ 451094 w 649948"/>
                    <a:gd name="connsiteY28" fmla="*/ 42025 h 1245022"/>
                    <a:gd name="connsiteX29" fmla="*/ 459448 w 649948"/>
                    <a:gd name="connsiteY29" fmla="*/ 31013 h 1245022"/>
                    <a:gd name="connsiteX30" fmla="*/ 583622 w 649948"/>
                    <a:gd name="connsiteY30" fmla="*/ 14684 h 1245022"/>
                    <a:gd name="connsiteX31" fmla="*/ 597672 w 649948"/>
                    <a:gd name="connsiteY31" fmla="*/ 668586 h 1245022"/>
                    <a:gd name="connsiteX32" fmla="*/ 465524 w 649948"/>
                    <a:gd name="connsiteY32" fmla="*/ 1245023 h 1245022"/>
                    <a:gd name="connsiteX33" fmla="*/ 187938 w 649948"/>
                    <a:gd name="connsiteY33" fmla="*/ 74682 h 1245022"/>
                    <a:gd name="connsiteX34" fmla="*/ 125282 w 649948"/>
                    <a:gd name="connsiteY34" fmla="*/ 163920 h 1245022"/>
                    <a:gd name="connsiteX35" fmla="*/ 166673 w 649948"/>
                    <a:gd name="connsiteY35" fmla="*/ 266448 h 1245022"/>
                    <a:gd name="connsiteX36" fmla="*/ 184521 w 649948"/>
                    <a:gd name="connsiteY36" fmla="*/ 255815 h 1245022"/>
                    <a:gd name="connsiteX37" fmla="*/ 187938 w 649948"/>
                    <a:gd name="connsiteY37" fmla="*/ 74682 h 1245022"/>
                    <a:gd name="connsiteX38" fmla="*/ 460208 w 649948"/>
                    <a:gd name="connsiteY38" fmla="*/ 74682 h 1245022"/>
                    <a:gd name="connsiteX39" fmla="*/ 463625 w 649948"/>
                    <a:gd name="connsiteY39" fmla="*/ 256195 h 1245022"/>
                    <a:gd name="connsiteX40" fmla="*/ 481473 w 649948"/>
                    <a:gd name="connsiteY40" fmla="*/ 266827 h 1245022"/>
                    <a:gd name="connsiteX41" fmla="*/ 522864 w 649948"/>
                    <a:gd name="connsiteY41" fmla="*/ 164299 h 1245022"/>
                    <a:gd name="connsiteX42" fmla="*/ 460208 w 649948"/>
                    <a:gd name="connsiteY42" fmla="*/ 74682 h 124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649948" h="1245022">
                      <a:moveTo>
                        <a:pt x="465524" y="1245023"/>
                      </a:moveTo>
                      <a:lnTo>
                        <a:pt x="441981" y="1238567"/>
                      </a:lnTo>
                      <a:cubicBezTo>
                        <a:pt x="442740" y="1235909"/>
                        <a:pt x="519446" y="953387"/>
                        <a:pt x="572989" y="664030"/>
                      </a:cubicBezTo>
                      <a:cubicBezTo>
                        <a:pt x="665265" y="162021"/>
                        <a:pt x="612102" y="55695"/>
                        <a:pt x="572230" y="36709"/>
                      </a:cubicBezTo>
                      <a:cubicBezTo>
                        <a:pt x="531597" y="17342"/>
                        <a:pt x="499320" y="20760"/>
                        <a:pt x="476916" y="46961"/>
                      </a:cubicBezTo>
                      <a:cubicBezTo>
                        <a:pt x="475397" y="48860"/>
                        <a:pt x="473878" y="50759"/>
                        <a:pt x="472359" y="53037"/>
                      </a:cubicBezTo>
                      <a:cubicBezTo>
                        <a:pt x="530079" y="86834"/>
                        <a:pt x="543750" y="139237"/>
                        <a:pt x="547167" y="160122"/>
                      </a:cubicBezTo>
                      <a:cubicBezTo>
                        <a:pt x="556280" y="218221"/>
                        <a:pt x="530079" y="276701"/>
                        <a:pt x="489067" y="289991"/>
                      </a:cubicBezTo>
                      <a:cubicBezTo>
                        <a:pt x="479195" y="293029"/>
                        <a:pt x="459828" y="294928"/>
                        <a:pt x="443499" y="269865"/>
                      </a:cubicBezTo>
                      <a:cubicBezTo>
                        <a:pt x="417298" y="229993"/>
                        <a:pt x="408944" y="130503"/>
                        <a:pt x="438562" y="64049"/>
                      </a:cubicBezTo>
                      <a:cubicBezTo>
                        <a:pt x="410082" y="52657"/>
                        <a:pt x="375906" y="46202"/>
                        <a:pt x="336414" y="46202"/>
                      </a:cubicBezTo>
                      <a:lnTo>
                        <a:pt x="312491" y="46202"/>
                      </a:lnTo>
                      <a:cubicBezTo>
                        <a:pt x="272999" y="46202"/>
                        <a:pt x="238443" y="52278"/>
                        <a:pt x="210343" y="64049"/>
                      </a:cubicBezTo>
                      <a:cubicBezTo>
                        <a:pt x="239962" y="130503"/>
                        <a:pt x="231607" y="229993"/>
                        <a:pt x="205406" y="269865"/>
                      </a:cubicBezTo>
                      <a:cubicBezTo>
                        <a:pt x="188698" y="294928"/>
                        <a:pt x="169711" y="293409"/>
                        <a:pt x="159838" y="289991"/>
                      </a:cubicBezTo>
                      <a:cubicBezTo>
                        <a:pt x="118826" y="276701"/>
                        <a:pt x="92625" y="218601"/>
                        <a:pt x="101738" y="160122"/>
                      </a:cubicBezTo>
                      <a:cubicBezTo>
                        <a:pt x="105157" y="138857"/>
                        <a:pt x="118826" y="86834"/>
                        <a:pt x="176546" y="53037"/>
                      </a:cubicBezTo>
                      <a:cubicBezTo>
                        <a:pt x="175027" y="51138"/>
                        <a:pt x="173509" y="48860"/>
                        <a:pt x="171989" y="46961"/>
                      </a:cubicBezTo>
                      <a:cubicBezTo>
                        <a:pt x="149585" y="21140"/>
                        <a:pt x="117308" y="17342"/>
                        <a:pt x="76676" y="36709"/>
                      </a:cubicBezTo>
                      <a:cubicBezTo>
                        <a:pt x="36804" y="55316"/>
                        <a:pt x="-16358" y="162021"/>
                        <a:pt x="75916" y="664030"/>
                      </a:cubicBezTo>
                      <a:cubicBezTo>
                        <a:pt x="129079" y="953387"/>
                        <a:pt x="206165" y="1235909"/>
                        <a:pt x="206925" y="1238567"/>
                      </a:cubicBezTo>
                      <a:lnTo>
                        <a:pt x="183381" y="1245023"/>
                      </a:lnTo>
                      <a:cubicBezTo>
                        <a:pt x="182622" y="1242365"/>
                        <a:pt x="105536" y="958703"/>
                        <a:pt x="51994" y="668586"/>
                      </a:cubicBezTo>
                      <a:cubicBezTo>
                        <a:pt x="-21675" y="267967"/>
                        <a:pt x="-17119" y="53797"/>
                        <a:pt x="66044" y="14684"/>
                      </a:cubicBezTo>
                      <a:cubicBezTo>
                        <a:pt x="130599" y="-15695"/>
                        <a:pt x="169331" y="6709"/>
                        <a:pt x="190217" y="31013"/>
                      </a:cubicBezTo>
                      <a:cubicBezTo>
                        <a:pt x="193255" y="34430"/>
                        <a:pt x="195913" y="38228"/>
                        <a:pt x="198571" y="42025"/>
                      </a:cubicBezTo>
                      <a:cubicBezTo>
                        <a:pt x="227431" y="29873"/>
                        <a:pt x="264645" y="21899"/>
                        <a:pt x="312871" y="21899"/>
                      </a:cubicBezTo>
                      <a:lnTo>
                        <a:pt x="336794" y="21899"/>
                      </a:lnTo>
                      <a:cubicBezTo>
                        <a:pt x="385020" y="21899"/>
                        <a:pt x="422235" y="29873"/>
                        <a:pt x="451094" y="42025"/>
                      </a:cubicBezTo>
                      <a:cubicBezTo>
                        <a:pt x="453752" y="38228"/>
                        <a:pt x="456411" y="34430"/>
                        <a:pt x="459448" y="31013"/>
                      </a:cubicBezTo>
                      <a:cubicBezTo>
                        <a:pt x="480333" y="6709"/>
                        <a:pt x="519067" y="-15695"/>
                        <a:pt x="583622" y="14684"/>
                      </a:cubicBezTo>
                      <a:cubicBezTo>
                        <a:pt x="667163" y="53797"/>
                        <a:pt x="671720" y="267967"/>
                        <a:pt x="597672" y="668586"/>
                      </a:cubicBezTo>
                      <a:cubicBezTo>
                        <a:pt x="543369" y="959083"/>
                        <a:pt x="466283" y="1242365"/>
                        <a:pt x="465524" y="1245023"/>
                      </a:cubicBezTo>
                      <a:close/>
                      <a:moveTo>
                        <a:pt x="187938" y="74682"/>
                      </a:moveTo>
                      <a:cubicBezTo>
                        <a:pt x="153383" y="94808"/>
                        <a:pt x="131358" y="125566"/>
                        <a:pt x="125282" y="163920"/>
                      </a:cubicBezTo>
                      <a:cubicBezTo>
                        <a:pt x="117308" y="214804"/>
                        <a:pt x="140092" y="258094"/>
                        <a:pt x="166673" y="266448"/>
                      </a:cubicBezTo>
                      <a:cubicBezTo>
                        <a:pt x="168951" y="267207"/>
                        <a:pt x="175787" y="269486"/>
                        <a:pt x="184521" y="255815"/>
                      </a:cubicBezTo>
                      <a:cubicBezTo>
                        <a:pt x="206925" y="222399"/>
                        <a:pt x="213001" y="132022"/>
                        <a:pt x="187938" y="74682"/>
                      </a:cubicBezTo>
                      <a:close/>
                      <a:moveTo>
                        <a:pt x="460208" y="74682"/>
                      </a:moveTo>
                      <a:cubicBezTo>
                        <a:pt x="435145" y="132022"/>
                        <a:pt x="441221" y="222019"/>
                        <a:pt x="463625" y="256195"/>
                      </a:cubicBezTo>
                      <a:cubicBezTo>
                        <a:pt x="472359" y="269486"/>
                        <a:pt x="479195" y="267587"/>
                        <a:pt x="481473" y="266827"/>
                      </a:cubicBezTo>
                      <a:cubicBezTo>
                        <a:pt x="508054" y="258473"/>
                        <a:pt x="530838" y="215184"/>
                        <a:pt x="522864" y="164299"/>
                      </a:cubicBezTo>
                      <a:cubicBezTo>
                        <a:pt x="516788" y="125566"/>
                        <a:pt x="494763" y="95188"/>
                        <a:pt x="460208" y="74682"/>
                      </a:cubicBezTo>
                      <a:close/>
                    </a:path>
                  </a:pathLst>
                </a:custGeom>
                <a:solidFill>
                  <a:srgbClr val="F99247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7" name="任意多边形: 形状 356"/>
                <p:cNvSpPr/>
                <p:nvPr/>
              </p:nvSpPr>
              <p:spPr>
                <a:xfrm>
                  <a:off x="9261084" y="2536624"/>
                  <a:ext cx="270750" cy="284421"/>
                </a:xfrm>
                <a:custGeom>
                  <a:avLst/>
                  <a:gdLst>
                    <a:gd name="connsiteX0" fmla="*/ 11772 w 270750"/>
                    <a:gd name="connsiteY0" fmla="*/ 284421 h 284421"/>
                    <a:gd name="connsiteX1" fmla="*/ 0 w 270750"/>
                    <a:gd name="connsiteY1" fmla="*/ 281003 h 284421"/>
                    <a:gd name="connsiteX2" fmla="*/ 266573 w 270750"/>
                    <a:gd name="connsiteY2" fmla="*/ 0 h 284421"/>
                    <a:gd name="connsiteX3" fmla="*/ 270751 w 270750"/>
                    <a:gd name="connsiteY3" fmla="*/ 11392 h 284421"/>
                    <a:gd name="connsiteX4" fmla="*/ 11772 w 270750"/>
                    <a:gd name="connsiteY4" fmla="*/ 284421 h 28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0750" h="284421">
                      <a:moveTo>
                        <a:pt x="11772" y="284421"/>
                      </a:moveTo>
                      <a:lnTo>
                        <a:pt x="0" y="281003"/>
                      </a:lnTo>
                      <a:cubicBezTo>
                        <a:pt x="759" y="279105"/>
                        <a:pt x="61517" y="76326"/>
                        <a:pt x="266573" y="0"/>
                      </a:cubicBezTo>
                      <a:lnTo>
                        <a:pt x="270751" y="11392"/>
                      </a:lnTo>
                      <a:cubicBezTo>
                        <a:pt x="71769" y="85440"/>
                        <a:pt x="12531" y="282522"/>
                        <a:pt x="11772" y="284421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8" name="任意多边形: 形状 357"/>
                <p:cNvSpPr/>
                <p:nvPr/>
              </p:nvSpPr>
              <p:spPr>
                <a:xfrm>
                  <a:off x="9299057" y="2609913"/>
                  <a:ext cx="270750" cy="284421"/>
                </a:xfrm>
                <a:custGeom>
                  <a:avLst/>
                  <a:gdLst>
                    <a:gd name="connsiteX0" fmla="*/ 11772 w 270750"/>
                    <a:gd name="connsiteY0" fmla="*/ 284421 h 284421"/>
                    <a:gd name="connsiteX1" fmla="*/ 0 w 270750"/>
                    <a:gd name="connsiteY1" fmla="*/ 281003 h 284421"/>
                    <a:gd name="connsiteX2" fmla="*/ 266573 w 270750"/>
                    <a:gd name="connsiteY2" fmla="*/ 0 h 284421"/>
                    <a:gd name="connsiteX3" fmla="*/ 270751 w 270750"/>
                    <a:gd name="connsiteY3" fmla="*/ 11392 h 284421"/>
                    <a:gd name="connsiteX4" fmla="*/ 11772 w 270750"/>
                    <a:gd name="connsiteY4" fmla="*/ 284421 h 28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0750" h="284421">
                      <a:moveTo>
                        <a:pt x="11772" y="284421"/>
                      </a:moveTo>
                      <a:lnTo>
                        <a:pt x="0" y="281003"/>
                      </a:lnTo>
                      <a:cubicBezTo>
                        <a:pt x="759" y="279105"/>
                        <a:pt x="61517" y="76327"/>
                        <a:pt x="266573" y="0"/>
                      </a:cubicBezTo>
                      <a:lnTo>
                        <a:pt x="270751" y="11392"/>
                      </a:lnTo>
                      <a:cubicBezTo>
                        <a:pt x="71390" y="85440"/>
                        <a:pt x="12151" y="282522"/>
                        <a:pt x="11772" y="284421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9" name="任意多边形: 形状 358"/>
                <p:cNvSpPr/>
                <p:nvPr/>
              </p:nvSpPr>
              <p:spPr>
                <a:xfrm>
                  <a:off x="9567150" y="4265934"/>
                  <a:ext cx="555171" cy="468592"/>
                </a:xfrm>
                <a:custGeom>
                  <a:avLst/>
                  <a:gdLst>
                    <a:gd name="connsiteX0" fmla="*/ 310622 w 555171"/>
                    <a:gd name="connsiteY0" fmla="*/ 468592 h 468592"/>
                    <a:gd name="connsiteX1" fmla="*/ 250625 w 555171"/>
                    <a:gd name="connsiteY1" fmla="*/ 468592 h 468592"/>
                    <a:gd name="connsiteX2" fmla="*/ 0 w 555171"/>
                    <a:gd name="connsiteY2" fmla="*/ 217968 h 468592"/>
                    <a:gd name="connsiteX3" fmla="*/ 0 w 555171"/>
                    <a:gd name="connsiteY3" fmla="*/ 0 h 468592"/>
                    <a:gd name="connsiteX4" fmla="*/ 555171 w 555171"/>
                    <a:gd name="connsiteY4" fmla="*/ 0 h 468592"/>
                    <a:gd name="connsiteX5" fmla="*/ 555171 w 555171"/>
                    <a:gd name="connsiteY5" fmla="*/ 12151 h 468592"/>
                    <a:gd name="connsiteX6" fmla="*/ 12151 w 555171"/>
                    <a:gd name="connsiteY6" fmla="*/ 12151 h 468592"/>
                    <a:gd name="connsiteX7" fmla="*/ 12151 w 555171"/>
                    <a:gd name="connsiteY7" fmla="*/ 217968 h 468592"/>
                    <a:gd name="connsiteX8" fmla="*/ 250625 w 555171"/>
                    <a:gd name="connsiteY8" fmla="*/ 456440 h 468592"/>
                    <a:gd name="connsiteX9" fmla="*/ 310622 w 555171"/>
                    <a:gd name="connsiteY9" fmla="*/ 456440 h 468592"/>
                    <a:gd name="connsiteX10" fmla="*/ 477705 w 555171"/>
                    <a:gd name="connsiteY10" fmla="*/ 388088 h 468592"/>
                    <a:gd name="connsiteX11" fmla="*/ 486439 w 555171"/>
                    <a:gd name="connsiteY11" fmla="*/ 396822 h 468592"/>
                    <a:gd name="connsiteX12" fmla="*/ 310622 w 555171"/>
                    <a:gd name="connsiteY12" fmla="*/ 468592 h 468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171" h="468592">
                      <a:moveTo>
                        <a:pt x="310622" y="468592"/>
                      </a:moveTo>
                      <a:lnTo>
                        <a:pt x="250625" y="468592"/>
                      </a:lnTo>
                      <a:cubicBezTo>
                        <a:pt x="112401" y="468592"/>
                        <a:pt x="0" y="356190"/>
                        <a:pt x="0" y="217968"/>
                      </a:cubicBezTo>
                      <a:lnTo>
                        <a:pt x="0" y="0"/>
                      </a:lnTo>
                      <a:lnTo>
                        <a:pt x="555171" y="0"/>
                      </a:lnTo>
                      <a:lnTo>
                        <a:pt x="555171" y="12151"/>
                      </a:lnTo>
                      <a:lnTo>
                        <a:pt x="12151" y="12151"/>
                      </a:lnTo>
                      <a:lnTo>
                        <a:pt x="12151" y="217968"/>
                      </a:lnTo>
                      <a:cubicBezTo>
                        <a:pt x="12151" y="349355"/>
                        <a:pt x="119236" y="456440"/>
                        <a:pt x="250625" y="456440"/>
                      </a:cubicBezTo>
                      <a:lnTo>
                        <a:pt x="310622" y="456440"/>
                      </a:lnTo>
                      <a:cubicBezTo>
                        <a:pt x="373658" y="456440"/>
                        <a:pt x="432897" y="432137"/>
                        <a:pt x="477705" y="388088"/>
                      </a:cubicBezTo>
                      <a:lnTo>
                        <a:pt x="486439" y="396822"/>
                      </a:lnTo>
                      <a:cubicBezTo>
                        <a:pt x="439352" y="442770"/>
                        <a:pt x="377075" y="468592"/>
                        <a:pt x="310622" y="468592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0" name="任意多边形: 形状 359"/>
                <p:cNvSpPr/>
                <p:nvPr/>
              </p:nvSpPr>
              <p:spPr>
                <a:xfrm>
                  <a:off x="9715246" y="4709463"/>
                  <a:ext cx="140880" cy="118097"/>
                </a:xfrm>
                <a:custGeom>
                  <a:avLst/>
                  <a:gdLst>
                    <a:gd name="connsiteX0" fmla="*/ 136324 w 140880"/>
                    <a:gd name="connsiteY0" fmla="*/ 118098 h 118097"/>
                    <a:gd name="connsiteX1" fmla="*/ 0 w 140880"/>
                    <a:gd name="connsiteY1" fmla="*/ 1519 h 118097"/>
                    <a:gd name="connsiteX2" fmla="*/ 12151 w 140880"/>
                    <a:gd name="connsiteY2" fmla="*/ 0 h 118097"/>
                    <a:gd name="connsiteX3" fmla="*/ 140502 w 140880"/>
                    <a:gd name="connsiteY3" fmla="*/ 105946 h 118097"/>
                    <a:gd name="connsiteX4" fmla="*/ 140881 w 140880"/>
                    <a:gd name="connsiteY4" fmla="*/ 118098 h 118097"/>
                    <a:gd name="connsiteX5" fmla="*/ 136324 w 140880"/>
                    <a:gd name="connsiteY5" fmla="*/ 118098 h 118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880" h="118097">
                      <a:moveTo>
                        <a:pt x="136324" y="118098"/>
                      </a:moveTo>
                      <a:cubicBezTo>
                        <a:pt x="17467" y="118098"/>
                        <a:pt x="0" y="2658"/>
                        <a:pt x="0" y="1519"/>
                      </a:cubicBezTo>
                      <a:lnTo>
                        <a:pt x="12151" y="0"/>
                      </a:lnTo>
                      <a:cubicBezTo>
                        <a:pt x="12911" y="4557"/>
                        <a:pt x="28480" y="108604"/>
                        <a:pt x="140502" y="105946"/>
                      </a:cubicBezTo>
                      <a:lnTo>
                        <a:pt x="140881" y="118098"/>
                      </a:lnTo>
                      <a:cubicBezTo>
                        <a:pt x="138982" y="118098"/>
                        <a:pt x="137843" y="118098"/>
                        <a:pt x="136324" y="118098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1" name="任意多边形: 形状 360"/>
                <p:cNvSpPr/>
                <p:nvPr/>
              </p:nvSpPr>
              <p:spPr>
                <a:xfrm>
                  <a:off x="10405602" y="3435835"/>
                  <a:ext cx="138223" cy="226701"/>
                </a:xfrm>
                <a:custGeom>
                  <a:avLst/>
                  <a:gdLst>
                    <a:gd name="connsiteX0" fmla="*/ 7216 w 138223"/>
                    <a:gd name="connsiteY0" fmla="*/ 226701 h 226701"/>
                    <a:gd name="connsiteX1" fmla="*/ 0 w 138223"/>
                    <a:gd name="connsiteY1" fmla="*/ 216828 h 226701"/>
                    <a:gd name="connsiteX2" fmla="*/ 126073 w 138223"/>
                    <a:gd name="connsiteY2" fmla="*/ 0 h 226701"/>
                    <a:gd name="connsiteX3" fmla="*/ 138224 w 138223"/>
                    <a:gd name="connsiteY3" fmla="*/ 1519 h 226701"/>
                    <a:gd name="connsiteX4" fmla="*/ 7216 w 138223"/>
                    <a:gd name="connsiteY4" fmla="*/ 226701 h 22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23" h="226701">
                      <a:moveTo>
                        <a:pt x="7216" y="226701"/>
                      </a:moveTo>
                      <a:lnTo>
                        <a:pt x="0" y="216828"/>
                      </a:lnTo>
                      <a:cubicBezTo>
                        <a:pt x="108604" y="136325"/>
                        <a:pt x="125692" y="1519"/>
                        <a:pt x="126073" y="0"/>
                      </a:cubicBezTo>
                      <a:lnTo>
                        <a:pt x="138224" y="1519"/>
                      </a:lnTo>
                      <a:cubicBezTo>
                        <a:pt x="138224" y="3038"/>
                        <a:pt x="120376" y="142780"/>
                        <a:pt x="7216" y="226701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2" name="任意多边形: 形状 361"/>
                <p:cNvSpPr/>
                <p:nvPr/>
              </p:nvSpPr>
              <p:spPr>
                <a:xfrm>
                  <a:off x="10381680" y="3435835"/>
                  <a:ext cx="104046" cy="167842"/>
                </a:xfrm>
                <a:custGeom>
                  <a:avLst/>
                  <a:gdLst>
                    <a:gd name="connsiteX0" fmla="*/ 7215 w 104046"/>
                    <a:gd name="connsiteY0" fmla="*/ 167843 h 167842"/>
                    <a:gd name="connsiteX1" fmla="*/ 0 w 104046"/>
                    <a:gd name="connsiteY1" fmla="*/ 157970 h 167842"/>
                    <a:gd name="connsiteX2" fmla="*/ 91895 w 104046"/>
                    <a:gd name="connsiteY2" fmla="*/ 0 h 167842"/>
                    <a:gd name="connsiteX3" fmla="*/ 104047 w 104046"/>
                    <a:gd name="connsiteY3" fmla="*/ 1519 h 167842"/>
                    <a:gd name="connsiteX4" fmla="*/ 7215 w 104046"/>
                    <a:gd name="connsiteY4" fmla="*/ 167843 h 167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046" h="167842">
                      <a:moveTo>
                        <a:pt x="7215" y="167843"/>
                      </a:moveTo>
                      <a:lnTo>
                        <a:pt x="0" y="157970"/>
                      </a:lnTo>
                      <a:cubicBezTo>
                        <a:pt x="79364" y="99111"/>
                        <a:pt x="91895" y="1139"/>
                        <a:pt x="91895" y="0"/>
                      </a:cubicBezTo>
                      <a:lnTo>
                        <a:pt x="104047" y="1519"/>
                      </a:lnTo>
                      <a:cubicBezTo>
                        <a:pt x="103288" y="5696"/>
                        <a:pt x="90756" y="105946"/>
                        <a:pt x="7215" y="167843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3" name="任意多边形: 形状 362"/>
                <p:cNvSpPr/>
                <p:nvPr/>
              </p:nvSpPr>
              <p:spPr>
                <a:xfrm>
                  <a:off x="9548163" y="4308464"/>
                  <a:ext cx="618586" cy="72909"/>
                </a:xfrm>
                <a:custGeom>
                  <a:avLst/>
                  <a:gdLst>
                    <a:gd name="connsiteX0" fmla="*/ 0 w 618586"/>
                    <a:gd name="connsiteY0" fmla="*/ 72909 h 72909"/>
                    <a:gd name="connsiteX1" fmla="*/ 0 w 618586"/>
                    <a:gd name="connsiteY1" fmla="*/ 60757 h 72909"/>
                    <a:gd name="connsiteX2" fmla="*/ 614409 w 618586"/>
                    <a:gd name="connsiteY2" fmla="*/ 0 h 72909"/>
                    <a:gd name="connsiteX3" fmla="*/ 618587 w 618586"/>
                    <a:gd name="connsiteY3" fmla="*/ 11392 h 72909"/>
                    <a:gd name="connsiteX4" fmla="*/ 0 w 618586"/>
                    <a:gd name="connsiteY4" fmla="*/ 72909 h 7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8586" h="72909">
                      <a:moveTo>
                        <a:pt x="0" y="72909"/>
                      </a:moveTo>
                      <a:lnTo>
                        <a:pt x="0" y="60757"/>
                      </a:lnTo>
                      <a:cubicBezTo>
                        <a:pt x="4557" y="60757"/>
                        <a:pt x="467832" y="54682"/>
                        <a:pt x="614409" y="0"/>
                      </a:cubicBezTo>
                      <a:lnTo>
                        <a:pt x="618587" y="11392"/>
                      </a:lnTo>
                      <a:cubicBezTo>
                        <a:pt x="469731" y="66833"/>
                        <a:pt x="18987" y="72529"/>
                        <a:pt x="0" y="72909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4" name="任意多边形: 形状 363"/>
                <p:cNvSpPr/>
                <p:nvPr/>
              </p:nvSpPr>
              <p:spPr>
                <a:xfrm>
                  <a:off x="9547783" y="4412131"/>
                  <a:ext cx="607194" cy="72529"/>
                </a:xfrm>
                <a:custGeom>
                  <a:avLst/>
                  <a:gdLst>
                    <a:gd name="connsiteX0" fmla="*/ 380 w 607194"/>
                    <a:gd name="connsiteY0" fmla="*/ 72529 h 72529"/>
                    <a:gd name="connsiteX1" fmla="*/ 0 w 607194"/>
                    <a:gd name="connsiteY1" fmla="*/ 60378 h 72529"/>
                    <a:gd name="connsiteX2" fmla="*/ 601499 w 607194"/>
                    <a:gd name="connsiteY2" fmla="*/ 0 h 72529"/>
                    <a:gd name="connsiteX3" fmla="*/ 607195 w 607194"/>
                    <a:gd name="connsiteY3" fmla="*/ 10632 h 72529"/>
                    <a:gd name="connsiteX4" fmla="*/ 380 w 607194"/>
                    <a:gd name="connsiteY4" fmla="*/ 72529 h 72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194" h="72529">
                      <a:moveTo>
                        <a:pt x="380" y="72529"/>
                      </a:moveTo>
                      <a:lnTo>
                        <a:pt x="0" y="60378"/>
                      </a:lnTo>
                      <a:cubicBezTo>
                        <a:pt x="4937" y="60378"/>
                        <a:pt x="507704" y="50504"/>
                        <a:pt x="601499" y="0"/>
                      </a:cubicBezTo>
                      <a:lnTo>
                        <a:pt x="607195" y="10632"/>
                      </a:lnTo>
                      <a:cubicBezTo>
                        <a:pt x="511123" y="62277"/>
                        <a:pt x="21265" y="72150"/>
                        <a:pt x="380" y="72529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5" name="任意多边形: 形状 364"/>
                <p:cNvSpPr/>
                <p:nvPr/>
              </p:nvSpPr>
              <p:spPr>
                <a:xfrm>
                  <a:off x="9573605" y="4511242"/>
                  <a:ext cx="581752" cy="79364"/>
                </a:xfrm>
                <a:custGeom>
                  <a:avLst/>
                  <a:gdLst>
                    <a:gd name="connsiteX0" fmla="*/ 0 w 581752"/>
                    <a:gd name="connsiteY0" fmla="*/ 79365 h 79364"/>
                    <a:gd name="connsiteX1" fmla="*/ 0 w 581752"/>
                    <a:gd name="connsiteY1" fmla="*/ 67213 h 79364"/>
                    <a:gd name="connsiteX2" fmla="*/ 576057 w 581752"/>
                    <a:gd name="connsiteY2" fmla="*/ 0 h 79364"/>
                    <a:gd name="connsiteX3" fmla="*/ 581753 w 581752"/>
                    <a:gd name="connsiteY3" fmla="*/ 11012 h 79364"/>
                    <a:gd name="connsiteX4" fmla="*/ 0 w 581752"/>
                    <a:gd name="connsiteY4" fmla="*/ 79365 h 79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752" h="79364">
                      <a:moveTo>
                        <a:pt x="0" y="79365"/>
                      </a:moveTo>
                      <a:lnTo>
                        <a:pt x="0" y="67213"/>
                      </a:lnTo>
                      <a:cubicBezTo>
                        <a:pt x="4557" y="67213"/>
                        <a:pt x="455301" y="62277"/>
                        <a:pt x="576057" y="0"/>
                      </a:cubicBezTo>
                      <a:lnTo>
                        <a:pt x="581753" y="11012"/>
                      </a:lnTo>
                      <a:cubicBezTo>
                        <a:pt x="458339" y="74428"/>
                        <a:pt x="18607" y="78985"/>
                        <a:pt x="0" y="79365"/>
                      </a:cubicBezTo>
                      <a:close/>
                    </a:path>
                  </a:pathLst>
                </a:custGeom>
                <a:solidFill>
                  <a:srgbClr val="21111D"/>
                </a:solidFill>
                <a:ln w="379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366" name="任意多边形: 形状 365"/>
              <p:cNvSpPr/>
              <p:nvPr/>
            </p:nvSpPr>
            <p:spPr>
              <a:xfrm>
                <a:off x="8504598" y="3010478"/>
                <a:ext cx="328199" cy="61192"/>
              </a:xfrm>
              <a:custGeom>
                <a:avLst/>
                <a:gdLst>
                  <a:gd name="connsiteX0" fmla="*/ 309917 w 328199"/>
                  <a:gd name="connsiteY0" fmla="*/ 61192 h 61192"/>
                  <a:gd name="connsiteX1" fmla="*/ 308399 w 328199"/>
                  <a:gd name="connsiteY1" fmla="*/ 61192 h 61192"/>
                  <a:gd name="connsiteX2" fmla="*/ 16763 w 328199"/>
                  <a:gd name="connsiteY2" fmla="*/ 36509 h 61192"/>
                  <a:gd name="connsiteX3" fmla="*/ 55 w 328199"/>
                  <a:gd name="connsiteY3" fmla="*/ 16763 h 61192"/>
                  <a:gd name="connsiteX4" fmla="*/ 19801 w 328199"/>
                  <a:gd name="connsiteY4" fmla="*/ 55 h 61192"/>
                  <a:gd name="connsiteX5" fmla="*/ 311437 w 328199"/>
                  <a:gd name="connsiteY5" fmla="*/ 24738 h 61192"/>
                  <a:gd name="connsiteX6" fmla="*/ 328145 w 328199"/>
                  <a:gd name="connsiteY6" fmla="*/ 44484 h 61192"/>
                  <a:gd name="connsiteX7" fmla="*/ 309917 w 328199"/>
                  <a:gd name="connsiteY7" fmla="*/ 61192 h 61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8199" h="61192">
                    <a:moveTo>
                      <a:pt x="309917" y="61192"/>
                    </a:moveTo>
                    <a:cubicBezTo>
                      <a:pt x="309538" y="61192"/>
                      <a:pt x="308779" y="61192"/>
                      <a:pt x="308399" y="61192"/>
                    </a:cubicBezTo>
                    <a:lnTo>
                      <a:pt x="16763" y="36509"/>
                    </a:lnTo>
                    <a:cubicBezTo>
                      <a:pt x="6510" y="35750"/>
                      <a:pt x="-705" y="26636"/>
                      <a:pt x="55" y="16763"/>
                    </a:cubicBezTo>
                    <a:cubicBezTo>
                      <a:pt x="814" y="6510"/>
                      <a:pt x="9928" y="-705"/>
                      <a:pt x="19801" y="55"/>
                    </a:cubicBezTo>
                    <a:lnTo>
                      <a:pt x="311437" y="24738"/>
                    </a:lnTo>
                    <a:cubicBezTo>
                      <a:pt x="321690" y="25497"/>
                      <a:pt x="328904" y="34611"/>
                      <a:pt x="328145" y="44484"/>
                    </a:cubicBezTo>
                    <a:cubicBezTo>
                      <a:pt x="327386" y="53977"/>
                      <a:pt x="319411" y="61192"/>
                      <a:pt x="309917" y="61192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7" name="任意多边形: 形状 366"/>
              <p:cNvSpPr/>
              <p:nvPr/>
            </p:nvSpPr>
            <p:spPr>
              <a:xfrm>
                <a:off x="8705426" y="2405510"/>
                <a:ext cx="278177" cy="201744"/>
              </a:xfrm>
              <a:custGeom>
                <a:avLst/>
                <a:gdLst>
                  <a:gd name="connsiteX0" fmla="*/ 259845 w 278177"/>
                  <a:gd name="connsiteY0" fmla="*/ 201745 h 201744"/>
                  <a:gd name="connsiteX1" fmla="*/ 249591 w 278177"/>
                  <a:gd name="connsiteY1" fmla="*/ 198707 h 201744"/>
                  <a:gd name="connsiteX2" fmla="*/ 8081 w 278177"/>
                  <a:gd name="connsiteY2" fmla="*/ 33523 h 201744"/>
                  <a:gd name="connsiteX3" fmla="*/ 3144 w 278177"/>
                  <a:gd name="connsiteY3" fmla="*/ 8080 h 201744"/>
                  <a:gd name="connsiteX4" fmla="*/ 28586 w 278177"/>
                  <a:gd name="connsiteY4" fmla="*/ 3144 h 201744"/>
                  <a:gd name="connsiteX5" fmla="*/ 270097 w 278177"/>
                  <a:gd name="connsiteY5" fmla="*/ 168328 h 201744"/>
                  <a:gd name="connsiteX6" fmla="*/ 275034 w 278177"/>
                  <a:gd name="connsiteY6" fmla="*/ 193771 h 201744"/>
                  <a:gd name="connsiteX7" fmla="*/ 259845 w 278177"/>
                  <a:gd name="connsiteY7" fmla="*/ 201745 h 201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177" h="201744">
                    <a:moveTo>
                      <a:pt x="259845" y="201745"/>
                    </a:moveTo>
                    <a:cubicBezTo>
                      <a:pt x="256427" y="201745"/>
                      <a:pt x="252629" y="200606"/>
                      <a:pt x="249591" y="198707"/>
                    </a:cubicBezTo>
                    <a:lnTo>
                      <a:pt x="8081" y="33523"/>
                    </a:lnTo>
                    <a:cubicBezTo>
                      <a:pt x="-274" y="27827"/>
                      <a:pt x="-2552" y="16435"/>
                      <a:pt x="3144" y="8080"/>
                    </a:cubicBezTo>
                    <a:cubicBezTo>
                      <a:pt x="8840" y="-274"/>
                      <a:pt x="20232" y="-2552"/>
                      <a:pt x="28586" y="3144"/>
                    </a:cubicBezTo>
                    <a:lnTo>
                      <a:pt x="270097" y="168328"/>
                    </a:lnTo>
                    <a:cubicBezTo>
                      <a:pt x="278451" y="174024"/>
                      <a:pt x="280730" y="185416"/>
                      <a:pt x="275034" y="193771"/>
                    </a:cubicBezTo>
                    <a:cubicBezTo>
                      <a:pt x="271237" y="199087"/>
                      <a:pt x="265541" y="201745"/>
                      <a:pt x="259845" y="201745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8" name="任意多边形: 形状 367"/>
              <p:cNvSpPr/>
              <p:nvPr/>
            </p:nvSpPr>
            <p:spPr>
              <a:xfrm>
                <a:off x="9273037" y="1966445"/>
                <a:ext cx="146974" cy="307783"/>
              </a:xfrm>
              <a:custGeom>
                <a:avLst/>
                <a:gdLst>
                  <a:gd name="connsiteX0" fmla="*/ 128549 w 146974"/>
                  <a:gd name="connsiteY0" fmla="*/ 307783 h 307783"/>
                  <a:gd name="connsiteX1" fmla="*/ 111461 w 146974"/>
                  <a:gd name="connsiteY1" fmla="*/ 296391 h 307783"/>
                  <a:gd name="connsiteX2" fmla="*/ 1338 w 146974"/>
                  <a:gd name="connsiteY2" fmla="*/ 25261 h 307783"/>
                  <a:gd name="connsiteX3" fmla="*/ 11590 w 146974"/>
                  <a:gd name="connsiteY3" fmla="*/ 1338 h 307783"/>
                  <a:gd name="connsiteX4" fmla="*/ 35514 w 146974"/>
                  <a:gd name="connsiteY4" fmla="*/ 11591 h 307783"/>
                  <a:gd name="connsiteX5" fmla="*/ 145637 w 146974"/>
                  <a:gd name="connsiteY5" fmla="*/ 282721 h 307783"/>
                  <a:gd name="connsiteX6" fmla="*/ 135384 w 146974"/>
                  <a:gd name="connsiteY6" fmla="*/ 306644 h 307783"/>
                  <a:gd name="connsiteX7" fmla="*/ 128549 w 146974"/>
                  <a:gd name="connsiteY7" fmla="*/ 307783 h 307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974" h="307783">
                    <a:moveTo>
                      <a:pt x="128549" y="307783"/>
                    </a:moveTo>
                    <a:cubicBezTo>
                      <a:pt x="121334" y="307783"/>
                      <a:pt x="114499" y="303606"/>
                      <a:pt x="111461" y="296391"/>
                    </a:cubicBezTo>
                    <a:lnTo>
                      <a:pt x="1338" y="25261"/>
                    </a:lnTo>
                    <a:cubicBezTo>
                      <a:pt x="-2460" y="15768"/>
                      <a:pt x="2097" y="5135"/>
                      <a:pt x="11590" y="1338"/>
                    </a:cubicBezTo>
                    <a:cubicBezTo>
                      <a:pt x="21084" y="-2460"/>
                      <a:pt x="31717" y="2097"/>
                      <a:pt x="35514" y="11591"/>
                    </a:cubicBezTo>
                    <a:lnTo>
                      <a:pt x="145637" y="282721"/>
                    </a:lnTo>
                    <a:cubicBezTo>
                      <a:pt x="149434" y="292214"/>
                      <a:pt x="144878" y="302847"/>
                      <a:pt x="135384" y="306644"/>
                    </a:cubicBezTo>
                    <a:cubicBezTo>
                      <a:pt x="133105" y="307403"/>
                      <a:pt x="130828" y="307783"/>
                      <a:pt x="128549" y="307783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9" name="任意多边形: 形状 368"/>
              <p:cNvSpPr/>
              <p:nvPr/>
            </p:nvSpPr>
            <p:spPr>
              <a:xfrm>
                <a:off x="10848700" y="3068579"/>
                <a:ext cx="328574" cy="55873"/>
              </a:xfrm>
              <a:custGeom>
                <a:avLst/>
                <a:gdLst>
                  <a:gd name="connsiteX0" fmla="*/ 18279 w 328574"/>
                  <a:gd name="connsiteY0" fmla="*/ 55873 h 55873"/>
                  <a:gd name="connsiteX1" fmla="*/ 52 w 328574"/>
                  <a:gd name="connsiteY1" fmla="*/ 38785 h 55873"/>
                  <a:gd name="connsiteX2" fmla="*/ 17140 w 328574"/>
                  <a:gd name="connsiteY2" fmla="*/ 19419 h 55873"/>
                  <a:gd name="connsiteX3" fmla="*/ 309156 w 328574"/>
                  <a:gd name="connsiteY3" fmla="*/ 52 h 55873"/>
                  <a:gd name="connsiteX4" fmla="*/ 328523 w 328574"/>
                  <a:gd name="connsiteY4" fmla="*/ 17140 h 55873"/>
                  <a:gd name="connsiteX5" fmla="*/ 311434 w 328574"/>
                  <a:gd name="connsiteY5" fmla="*/ 36507 h 55873"/>
                  <a:gd name="connsiteX6" fmla="*/ 19418 w 328574"/>
                  <a:gd name="connsiteY6" fmla="*/ 55873 h 55873"/>
                  <a:gd name="connsiteX7" fmla="*/ 18279 w 328574"/>
                  <a:gd name="connsiteY7" fmla="*/ 55873 h 5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8574" h="55873">
                    <a:moveTo>
                      <a:pt x="18279" y="55873"/>
                    </a:moveTo>
                    <a:cubicBezTo>
                      <a:pt x="8786" y="55873"/>
                      <a:pt x="812" y="48279"/>
                      <a:pt x="52" y="38785"/>
                    </a:cubicBezTo>
                    <a:cubicBezTo>
                      <a:pt x="-708" y="28532"/>
                      <a:pt x="6887" y="19799"/>
                      <a:pt x="17140" y="19419"/>
                    </a:cubicBezTo>
                    <a:lnTo>
                      <a:pt x="309156" y="52"/>
                    </a:lnTo>
                    <a:cubicBezTo>
                      <a:pt x="319029" y="-707"/>
                      <a:pt x="328142" y="6888"/>
                      <a:pt x="328523" y="17140"/>
                    </a:cubicBezTo>
                    <a:cubicBezTo>
                      <a:pt x="329282" y="27393"/>
                      <a:pt x="321687" y="36127"/>
                      <a:pt x="311434" y="36507"/>
                    </a:cubicBezTo>
                    <a:lnTo>
                      <a:pt x="19418" y="55873"/>
                    </a:lnTo>
                    <a:cubicBezTo>
                      <a:pt x="19418" y="55873"/>
                      <a:pt x="19039" y="55873"/>
                      <a:pt x="18279" y="55873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0" name="任意多边形: 形状 369"/>
              <p:cNvSpPr/>
              <p:nvPr/>
            </p:nvSpPr>
            <p:spPr>
              <a:xfrm>
                <a:off x="10707122" y="2459928"/>
                <a:ext cx="281362" cy="197451"/>
              </a:xfrm>
              <a:custGeom>
                <a:avLst/>
                <a:gdLst>
                  <a:gd name="connsiteX0" fmla="*/ 18217 w 281362"/>
                  <a:gd name="connsiteY0" fmla="*/ 197452 h 197451"/>
                  <a:gd name="connsiteX1" fmla="*/ 3028 w 281362"/>
                  <a:gd name="connsiteY1" fmla="*/ 189097 h 197451"/>
                  <a:gd name="connsiteX2" fmla="*/ 8344 w 281362"/>
                  <a:gd name="connsiteY2" fmla="*/ 163655 h 197451"/>
                  <a:gd name="connsiteX3" fmla="*/ 252892 w 281362"/>
                  <a:gd name="connsiteY3" fmla="*/ 3028 h 197451"/>
                  <a:gd name="connsiteX4" fmla="*/ 278335 w 281362"/>
                  <a:gd name="connsiteY4" fmla="*/ 8344 h 197451"/>
                  <a:gd name="connsiteX5" fmla="*/ 273018 w 281362"/>
                  <a:gd name="connsiteY5" fmla="*/ 33786 h 197451"/>
                  <a:gd name="connsiteX6" fmla="*/ 28470 w 281362"/>
                  <a:gd name="connsiteY6" fmla="*/ 194414 h 197451"/>
                  <a:gd name="connsiteX7" fmla="*/ 18217 w 281362"/>
                  <a:gd name="connsiteY7" fmla="*/ 197452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1362" h="197451">
                    <a:moveTo>
                      <a:pt x="18217" y="197452"/>
                    </a:moveTo>
                    <a:cubicBezTo>
                      <a:pt x="12141" y="197452"/>
                      <a:pt x="6445" y="194414"/>
                      <a:pt x="3028" y="189097"/>
                    </a:cubicBezTo>
                    <a:cubicBezTo>
                      <a:pt x="-2668" y="180743"/>
                      <a:pt x="-10" y="169351"/>
                      <a:pt x="8344" y="163655"/>
                    </a:cubicBezTo>
                    <a:lnTo>
                      <a:pt x="252892" y="3028"/>
                    </a:lnTo>
                    <a:cubicBezTo>
                      <a:pt x="261247" y="-2668"/>
                      <a:pt x="272639" y="-10"/>
                      <a:pt x="278335" y="8344"/>
                    </a:cubicBezTo>
                    <a:cubicBezTo>
                      <a:pt x="284031" y="16698"/>
                      <a:pt x="281372" y="28090"/>
                      <a:pt x="273018" y="33786"/>
                    </a:cubicBezTo>
                    <a:lnTo>
                      <a:pt x="28470" y="194414"/>
                    </a:lnTo>
                    <a:cubicBezTo>
                      <a:pt x="25052" y="196312"/>
                      <a:pt x="21634" y="197452"/>
                      <a:pt x="18217" y="197452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1" name="任意多边形: 形状 370"/>
              <p:cNvSpPr/>
              <p:nvPr/>
            </p:nvSpPr>
            <p:spPr>
              <a:xfrm>
                <a:off x="10333411" y="1967684"/>
                <a:ext cx="151597" cy="305404"/>
              </a:xfrm>
              <a:custGeom>
                <a:avLst/>
                <a:gdLst>
                  <a:gd name="connsiteX0" fmla="*/ 18269 w 151597"/>
                  <a:gd name="connsiteY0" fmla="*/ 305405 h 305404"/>
                  <a:gd name="connsiteX1" fmla="*/ 11055 w 151597"/>
                  <a:gd name="connsiteY1" fmla="*/ 303886 h 305404"/>
                  <a:gd name="connsiteX2" fmla="*/ 1561 w 151597"/>
                  <a:gd name="connsiteY2" fmla="*/ 279963 h 305404"/>
                  <a:gd name="connsiteX3" fmla="*/ 116621 w 151597"/>
                  <a:gd name="connsiteY3" fmla="*/ 11111 h 305404"/>
                  <a:gd name="connsiteX4" fmla="*/ 140543 w 151597"/>
                  <a:gd name="connsiteY4" fmla="*/ 1617 h 305404"/>
                  <a:gd name="connsiteX5" fmla="*/ 150037 w 151597"/>
                  <a:gd name="connsiteY5" fmla="*/ 25541 h 305404"/>
                  <a:gd name="connsiteX6" fmla="*/ 34978 w 151597"/>
                  <a:gd name="connsiteY6" fmla="*/ 294393 h 305404"/>
                  <a:gd name="connsiteX7" fmla="*/ 18269 w 151597"/>
                  <a:gd name="connsiteY7" fmla="*/ 305405 h 305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597" h="305404">
                    <a:moveTo>
                      <a:pt x="18269" y="305405"/>
                    </a:moveTo>
                    <a:cubicBezTo>
                      <a:pt x="15991" y="305405"/>
                      <a:pt x="13332" y="305025"/>
                      <a:pt x="11055" y="303886"/>
                    </a:cubicBezTo>
                    <a:cubicBezTo>
                      <a:pt x="1940" y="300089"/>
                      <a:pt x="-2616" y="289076"/>
                      <a:pt x="1561" y="279963"/>
                    </a:cubicBezTo>
                    <a:lnTo>
                      <a:pt x="116621" y="11111"/>
                    </a:lnTo>
                    <a:cubicBezTo>
                      <a:pt x="120797" y="1617"/>
                      <a:pt x="131430" y="-2560"/>
                      <a:pt x="140543" y="1617"/>
                    </a:cubicBezTo>
                    <a:cubicBezTo>
                      <a:pt x="149658" y="5415"/>
                      <a:pt x="154214" y="16427"/>
                      <a:pt x="150037" y="25541"/>
                    </a:cubicBezTo>
                    <a:lnTo>
                      <a:pt x="34978" y="294393"/>
                    </a:lnTo>
                    <a:cubicBezTo>
                      <a:pt x="32319" y="301228"/>
                      <a:pt x="25485" y="305405"/>
                      <a:pt x="18269" y="305405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2" name="任意多边形: 形状 371"/>
              <p:cNvSpPr/>
              <p:nvPr/>
            </p:nvSpPr>
            <p:spPr>
              <a:xfrm>
                <a:off x="9863709" y="1801459"/>
                <a:ext cx="41404" cy="329229"/>
              </a:xfrm>
              <a:custGeom>
                <a:avLst/>
                <a:gdLst>
                  <a:gd name="connsiteX0" fmla="*/ 18240 w 41404"/>
                  <a:gd name="connsiteY0" fmla="*/ 329230 h 329229"/>
                  <a:gd name="connsiteX1" fmla="*/ 18240 w 41404"/>
                  <a:gd name="connsiteY1" fmla="*/ 329230 h 329229"/>
                  <a:gd name="connsiteX2" fmla="*/ 12 w 41404"/>
                  <a:gd name="connsiteY2" fmla="*/ 310623 h 329229"/>
                  <a:gd name="connsiteX3" fmla="*/ 4569 w 41404"/>
                  <a:gd name="connsiteY3" fmla="*/ 18227 h 329229"/>
                  <a:gd name="connsiteX4" fmla="*/ 22796 w 41404"/>
                  <a:gd name="connsiteY4" fmla="*/ 0 h 329229"/>
                  <a:gd name="connsiteX5" fmla="*/ 23177 w 41404"/>
                  <a:gd name="connsiteY5" fmla="*/ 0 h 329229"/>
                  <a:gd name="connsiteX6" fmla="*/ 41404 w 41404"/>
                  <a:gd name="connsiteY6" fmla="*/ 18607 h 329229"/>
                  <a:gd name="connsiteX7" fmla="*/ 36846 w 41404"/>
                  <a:gd name="connsiteY7" fmla="*/ 311002 h 329229"/>
                  <a:gd name="connsiteX8" fmla="*/ 18240 w 41404"/>
                  <a:gd name="connsiteY8" fmla="*/ 329230 h 32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04" h="329229">
                    <a:moveTo>
                      <a:pt x="18240" y="329230"/>
                    </a:moveTo>
                    <a:cubicBezTo>
                      <a:pt x="17860" y="329230"/>
                      <a:pt x="17860" y="329230"/>
                      <a:pt x="18240" y="329230"/>
                    </a:cubicBezTo>
                    <a:cubicBezTo>
                      <a:pt x="7987" y="329230"/>
                      <a:pt x="-367" y="320876"/>
                      <a:pt x="12" y="310623"/>
                    </a:cubicBezTo>
                    <a:lnTo>
                      <a:pt x="4569" y="18227"/>
                    </a:lnTo>
                    <a:cubicBezTo>
                      <a:pt x="4569" y="8354"/>
                      <a:pt x="12924" y="0"/>
                      <a:pt x="22796" y="0"/>
                    </a:cubicBezTo>
                    <a:cubicBezTo>
                      <a:pt x="22796" y="0"/>
                      <a:pt x="23177" y="0"/>
                      <a:pt x="23177" y="0"/>
                    </a:cubicBezTo>
                    <a:cubicBezTo>
                      <a:pt x="33429" y="0"/>
                      <a:pt x="41404" y="8354"/>
                      <a:pt x="41404" y="18607"/>
                    </a:cubicBezTo>
                    <a:lnTo>
                      <a:pt x="36846" y="311002"/>
                    </a:lnTo>
                    <a:cubicBezTo>
                      <a:pt x="36467" y="321255"/>
                      <a:pt x="28113" y="329230"/>
                      <a:pt x="18240" y="329230"/>
                    </a:cubicBezTo>
                    <a:close/>
                  </a:path>
                </a:pathLst>
              </a:custGeom>
              <a:solidFill>
                <a:srgbClr val="F99247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3" name="任意多边形: 形状 372"/>
              <p:cNvSpPr/>
              <p:nvPr/>
            </p:nvSpPr>
            <p:spPr>
              <a:xfrm rot="-3432086">
                <a:off x="10134907" y="2492968"/>
                <a:ext cx="192909" cy="403287"/>
              </a:xfrm>
              <a:custGeom>
                <a:avLst/>
                <a:gdLst>
                  <a:gd name="connsiteX0" fmla="*/ 192909 w 192909"/>
                  <a:gd name="connsiteY0" fmla="*/ 201644 h 403287"/>
                  <a:gd name="connsiteX1" fmla="*/ 96455 w 192909"/>
                  <a:gd name="connsiteY1" fmla="*/ 403287 h 403287"/>
                  <a:gd name="connsiteX2" fmla="*/ 0 w 192909"/>
                  <a:gd name="connsiteY2" fmla="*/ 201644 h 403287"/>
                  <a:gd name="connsiteX3" fmla="*/ 96455 w 192909"/>
                  <a:gd name="connsiteY3" fmla="*/ 0 h 403287"/>
                  <a:gd name="connsiteX4" fmla="*/ 192909 w 192909"/>
                  <a:gd name="connsiteY4" fmla="*/ 201644 h 403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909" h="403287">
                    <a:moveTo>
                      <a:pt x="192909" y="201644"/>
                    </a:moveTo>
                    <a:cubicBezTo>
                      <a:pt x="192909" y="313008"/>
                      <a:pt x="149725" y="403287"/>
                      <a:pt x="96455" y="403287"/>
                    </a:cubicBezTo>
                    <a:cubicBezTo>
                      <a:pt x="43184" y="403287"/>
                      <a:pt x="0" y="313008"/>
                      <a:pt x="0" y="201644"/>
                    </a:cubicBezTo>
                    <a:cubicBezTo>
                      <a:pt x="0" y="90279"/>
                      <a:pt x="43185" y="0"/>
                      <a:pt x="96455" y="0"/>
                    </a:cubicBezTo>
                    <a:cubicBezTo>
                      <a:pt x="149725" y="0"/>
                      <a:pt x="192909" y="90279"/>
                      <a:pt x="192909" y="201644"/>
                    </a:cubicBezTo>
                    <a:close/>
                  </a:path>
                </a:pathLst>
              </a:custGeom>
              <a:solidFill>
                <a:srgbClr val="F3FFFE"/>
              </a:solidFill>
              <a:ln w="379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488" name="任意多边形: 形状 274"/>
            <p:cNvSpPr/>
            <p:nvPr/>
          </p:nvSpPr>
          <p:spPr>
            <a:xfrm>
              <a:off x="5757" y="3615"/>
              <a:ext cx="342" cy="342"/>
            </a:xfrm>
            <a:custGeom>
              <a:avLst/>
              <a:gdLst>
                <a:gd name="connsiteX0" fmla="*/ 843769 w 962246"/>
                <a:gd name="connsiteY0" fmla="*/ 349735 h 962626"/>
                <a:gd name="connsiteX1" fmla="*/ 783012 w 962246"/>
                <a:gd name="connsiteY1" fmla="*/ 241131 h 962626"/>
                <a:gd name="connsiteX2" fmla="*/ 830479 w 962246"/>
                <a:gd name="connsiteY2" fmla="*/ 150755 h 962626"/>
                <a:gd name="connsiteX3" fmla="*/ 775797 w 962246"/>
                <a:gd name="connsiteY3" fmla="*/ 107465 h 962626"/>
                <a:gd name="connsiteX4" fmla="*/ 721115 w 962246"/>
                <a:gd name="connsiteY4" fmla="*/ 64175 h 962626"/>
                <a:gd name="connsiteX5" fmla="*/ 644409 w 962246"/>
                <a:gd name="connsiteY5" fmla="*/ 131388 h 962626"/>
                <a:gd name="connsiteX6" fmla="*/ 524413 w 962246"/>
                <a:gd name="connsiteY6" fmla="*/ 97592 h 962626"/>
                <a:gd name="connsiteX7" fmla="*/ 494034 w 962246"/>
                <a:gd name="connsiteY7" fmla="*/ 0 h 962626"/>
                <a:gd name="connsiteX8" fmla="*/ 424922 w 962246"/>
                <a:gd name="connsiteY8" fmla="*/ 8354 h 962626"/>
                <a:gd name="connsiteX9" fmla="*/ 355811 w 962246"/>
                <a:gd name="connsiteY9" fmla="*/ 16708 h 962626"/>
                <a:gd name="connsiteX10" fmla="*/ 349355 w 962246"/>
                <a:gd name="connsiteY10" fmla="*/ 118477 h 962626"/>
                <a:gd name="connsiteX11" fmla="*/ 240751 w 962246"/>
                <a:gd name="connsiteY11" fmla="*/ 179235 h 962626"/>
                <a:gd name="connsiteX12" fmla="*/ 150375 w 962246"/>
                <a:gd name="connsiteY12" fmla="*/ 131768 h 962626"/>
                <a:gd name="connsiteX13" fmla="*/ 107085 w 962246"/>
                <a:gd name="connsiteY13" fmla="*/ 186450 h 962626"/>
                <a:gd name="connsiteX14" fmla="*/ 63795 w 962246"/>
                <a:gd name="connsiteY14" fmla="*/ 241131 h 962626"/>
                <a:gd name="connsiteX15" fmla="*/ 131388 w 962246"/>
                <a:gd name="connsiteY15" fmla="*/ 317838 h 962626"/>
                <a:gd name="connsiteX16" fmla="*/ 97592 w 962246"/>
                <a:gd name="connsiteY16" fmla="*/ 437834 h 962626"/>
                <a:gd name="connsiteX17" fmla="*/ 0 w 962246"/>
                <a:gd name="connsiteY17" fmla="*/ 468212 h 962626"/>
                <a:gd name="connsiteX18" fmla="*/ 8354 w 962246"/>
                <a:gd name="connsiteY18" fmla="*/ 537324 h 962626"/>
                <a:gd name="connsiteX19" fmla="*/ 16708 w 962246"/>
                <a:gd name="connsiteY19" fmla="*/ 606436 h 962626"/>
                <a:gd name="connsiteX20" fmla="*/ 118477 w 962246"/>
                <a:gd name="connsiteY20" fmla="*/ 612891 h 962626"/>
                <a:gd name="connsiteX21" fmla="*/ 179234 w 962246"/>
                <a:gd name="connsiteY21" fmla="*/ 721495 h 962626"/>
                <a:gd name="connsiteX22" fmla="*/ 131768 w 962246"/>
                <a:gd name="connsiteY22" fmla="*/ 811872 h 962626"/>
                <a:gd name="connsiteX23" fmla="*/ 186449 w 962246"/>
                <a:gd name="connsiteY23" fmla="*/ 855162 h 962626"/>
                <a:gd name="connsiteX24" fmla="*/ 241131 w 962246"/>
                <a:gd name="connsiteY24" fmla="*/ 898451 h 962626"/>
                <a:gd name="connsiteX25" fmla="*/ 317837 w 962246"/>
                <a:gd name="connsiteY25" fmla="*/ 831238 h 962626"/>
                <a:gd name="connsiteX26" fmla="*/ 437833 w 962246"/>
                <a:gd name="connsiteY26" fmla="*/ 865035 h 962626"/>
                <a:gd name="connsiteX27" fmla="*/ 468212 w 962246"/>
                <a:gd name="connsiteY27" fmla="*/ 962627 h 962626"/>
                <a:gd name="connsiteX28" fmla="*/ 537324 w 962246"/>
                <a:gd name="connsiteY28" fmla="*/ 954272 h 962626"/>
                <a:gd name="connsiteX29" fmla="*/ 606435 w 962246"/>
                <a:gd name="connsiteY29" fmla="*/ 945918 h 962626"/>
                <a:gd name="connsiteX30" fmla="*/ 612891 w 962246"/>
                <a:gd name="connsiteY30" fmla="*/ 844149 h 962626"/>
                <a:gd name="connsiteX31" fmla="*/ 721495 w 962246"/>
                <a:gd name="connsiteY31" fmla="*/ 783392 h 962626"/>
                <a:gd name="connsiteX32" fmla="*/ 811871 w 962246"/>
                <a:gd name="connsiteY32" fmla="*/ 830858 h 962626"/>
                <a:gd name="connsiteX33" fmla="*/ 855161 w 962246"/>
                <a:gd name="connsiteY33" fmla="*/ 776177 h 962626"/>
                <a:gd name="connsiteX34" fmla="*/ 898451 w 962246"/>
                <a:gd name="connsiteY34" fmla="*/ 721495 h 962626"/>
                <a:gd name="connsiteX35" fmla="*/ 830858 w 962246"/>
                <a:gd name="connsiteY35" fmla="*/ 644789 h 962626"/>
                <a:gd name="connsiteX36" fmla="*/ 864655 w 962246"/>
                <a:gd name="connsiteY36" fmla="*/ 524793 h 962626"/>
                <a:gd name="connsiteX37" fmla="*/ 962246 w 962246"/>
                <a:gd name="connsiteY37" fmla="*/ 494414 h 962626"/>
                <a:gd name="connsiteX38" fmla="*/ 953892 w 962246"/>
                <a:gd name="connsiteY38" fmla="*/ 425302 h 962626"/>
                <a:gd name="connsiteX39" fmla="*/ 945538 w 962246"/>
                <a:gd name="connsiteY39" fmla="*/ 356191 h 962626"/>
                <a:gd name="connsiteX40" fmla="*/ 843769 w 962246"/>
                <a:gd name="connsiteY40" fmla="*/ 349735 h 962626"/>
                <a:gd name="connsiteX41" fmla="*/ 511881 w 962246"/>
                <a:gd name="connsiteY41" fmla="*/ 741621 h 962626"/>
                <a:gd name="connsiteX42" fmla="*/ 221005 w 962246"/>
                <a:gd name="connsiteY42" fmla="*/ 512641 h 962626"/>
                <a:gd name="connsiteX43" fmla="*/ 449985 w 962246"/>
                <a:gd name="connsiteY43" fmla="*/ 221765 h 962626"/>
                <a:gd name="connsiteX44" fmla="*/ 740861 w 962246"/>
                <a:gd name="connsiteY44" fmla="*/ 450745 h 962626"/>
                <a:gd name="connsiteX45" fmla="*/ 511881 w 962246"/>
                <a:gd name="connsiteY45" fmla="*/ 741621 h 96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62246" h="962626">
                  <a:moveTo>
                    <a:pt x="843769" y="349735"/>
                  </a:moveTo>
                  <a:cubicBezTo>
                    <a:pt x="829339" y="309863"/>
                    <a:pt x="808454" y="273409"/>
                    <a:pt x="783012" y="241131"/>
                  </a:cubicBezTo>
                  <a:lnTo>
                    <a:pt x="830479" y="150755"/>
                  </a:lnTo>
                  <a:lnTo>
                    <a:pt x="775797" y="107465"/>
                  </a:lnTo>
                  <a:lnTo>
                    <a:pt x="721115" y="64175"/>
                  </a:lnTo>
                  <a:lnTo>
                    <a:pt x="644409" y="131388"/>
                  </a:lnTo>
                  <a:cubicBezTo>
                    <a:pt x="607195" y="113920"/>
                    <a:pt x="566563" y="102528"/>
                    <a:pt x="524413" y="97592"/>
                  </a:cubicBezTo>
                  <a:lnTo>
                    <a:pt x="494034" y="0"/>
                  </a:lnTo>
                  <a:lnTo>
                    <a:pt x="424922" y="8354"/>
                  </a:lnTo>
                  <a:lnTo>
                    <a:pt x="355811" y="16708"/>
                  </a:lnTo>
                  <a:lnTo>
                    <a:pt x="349355" y="118477"/>
                  </a:lnTo>
                  <a:cubicBezTo>
                    <a:pt x="309483" y="132907"/>
                    <a:pt x="273029" y="153792"/>
                    <a:pt x="240751" y="179235"/>
                  </a:cubicBezTo>
                  <a:lnTo>
                    <a:pt x="150375" y="131768"/>
                  </a:lnTo>
                  <a:lnTo>
                    <a:pt x="107085" y="186450"/>
                  </a:lnTo>
                  <a:lnTo>
                    <a:pt x="63795" y="241131"/>
                  </a:lnTo>
                  <a:lnTo>
                    <a:pt x="131388" y="317838"/>
                  </a:lnTo>
                  <a:cubicBezTo>
                    <a:pt x="113920" y="355052"/>
                    <a:pt x="102528" y="395683"/>
                    <a:pt x="97592" y="437834"/>
                  </a:cubicBezTo>
                  <a:lnTo>
                    <a:pt x="0" y="468212"/>
                  </a:lnTo>
                  <a:lnTo>
                    <a:pt x="8354" y="537324"/>
                  </a:lnTo>
                  <a:lnTo>
                    <a:pt x="16708" y="606436"/>
                  </a:lnTo>
                  <a:lnTo>
                    <a:pt x="118477" y="612891"/>
                  </a:lnTo>
                  <a:cubicBezTo>
                    <a:pt x="132907" y="652763"/>
                    <a:pt x="153792" y="689218"/>
                    <a:pt x="179234" y="721495"/>
                  </a:cubicBezTo>
                  <a:lnTo>
                    <a:pt x="131768" y="811872"/>
                  </a:lnTo>
                  <a:lnTo>
                    <a:pt x="186449" y="855162"/>
                  </a:lnTo>
                  <a:lnTo>
                    <a:pt x="241131" y="898451"/>
                  </a:lnTo>
                  <a:lnTo>
                    <a:pt x="317837" y="831238"/>
                  </a:lnTo>
                  <a:cubicBezTo>
                    <a:pt x="355051" y="848706"/>
                    <a:pt x="395683" y="860098"/>
                    <a:pt x="437833" y="865035"/>
                  </a:cubicBezTo>
                  <a:lnTo>
                    <a:pt x="468212" y="962627"/>
                  </a:lnTo>
                  <a:lnTo>
                    <a:pt x="537324" y="954272"/>
                  </a:lnTo>
                  <a:lnTo>
                    <a:pt x="606435" y="945918"/>
                  </a:lnTo>
                  <a:lnTo>
                    <a:pt x="612891" y="844149"/>
                  </a:lnTo>
                  <a:cubicBezTo>
                    <a:pt x="652763" y="829720"/>
                    <a:pt x="689218" y="808834"/>
                    <a:pt x="721495" y="783392"/>
                  </a:cubicBezTo>
                  <a:lnTo>
                    <a:pt x="811871" y="830858"/>
                  </a:lnTo>
                  <a:lnTo>
                    <a:pt x="855161" y="776177"/>
                  </a:lnTo>
                  <a:lnTo>
                    <a:pt x="898451" y="721495"/>
                  </a:lnTo>
                  <a:lnTo>
                    <a:pt x="830858" y="644789"/>
                  </a:lnTo>
                  <a:cubicBezTo>
                    <a:pt x="848326" y="607575"/>
                    <a:pt x="859718" y="566943"/>
                    <a:pt x="864655" y="524793"/>
                  </a:cubicBezTo>
                  <a:lnTo>
                    <a:pt x="962246" y="494414"/>
                  </a:lnTo>
                  <a:lnTo>
                    <a:pt x="953892" y="425302"/>
                  </a:lnTo>
                  <a:lnTo>
                    <a:pt x="945538" y="356191"/>
                  </a:lnTo>
                  <a:lnTo>
                    <a:pt x="843769" y="349735"/>
                  </a:lnTo>
                  <a:close/>
                  <a:moveTo>
                    <a:pt x="511881" y="741621"/>
                  </a:moveTo>
                  <a:cubicBezTo>
                    <a:pt x="368342" y="758709"/>
                    <a:pt x="238093" y="656181"/>
                    <a:pt x="221005" y="512641"/>
                  </a:cubicBezTo>
                  <a:cubicBezTo>
                    <a:pt x="203917" y="369102"/>
                    <a:pt x="306445" y="238853"/>
                    <a:pt x="449985" y="221765"/>
                  </a:cubicBezTo>
                  <a:cubicBezTo>
                    <a:pt x="593524" y="204677"/>
                    <a:pt x="723773" y="307205"/>
                    <a:pt x="740861" y="450745"/>
                  </a:cubicBezTo>
                  <a:cubicBezTo>
                    <a:pt x="757949" y="594284"/>
                    <a:pt x="655421" y="724533"/>
                    <a:pt x="511881" y="741621"/>
                  </a:cubicBezTo>
                  <a:close/>
                </a:path>
              </a:pathLst>
            </a:custGeom>
            <a:solidFill>
              <a:srgbClr val="32AED2"/>
            </a:solidFill>
            <a:ln w="37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2" name="任意多边形: 形状 281"/>
            <p:cNvSpPr/>
            <p:nvPr/>
          </p:nvSpPr>
          <p:spPr>
            <a:xfrm>
              <a:off x="13657" y="6354"/>
              <a:ext cx="185" cy="186"/>
            </a:xfrm>
            <a:custGeom>
              <a:avLst/>
              <a:gdLst>
                <a:gd name="connsiteX0" fmla="*/ 515300 w 648206"/>
                <a:gd name="connsiteY0" fmla="*/ 145818 h 648206"/>
                <a:gd name="connsiteX1" fmla="*/ 448466 w 648206"/>
                <a:gd name="connsiteY1" fmla="*/ 94174 h 648206"/>
                <a:gd name="connsiteX2" fmla="*/ 454162 w 648206"/>
                <a:gd name="connsiteY2" fmla="*/ 25063 h 648206"/>
                <a:gd name="connsiteX3" fmla="*/ 408594 w 648206"/>
                <a:gd name="connsiteY3" fmla="*/ 12531 h 648206"/>
                <a:gd name="connsiteX4" fmla="*/ 363026 w 648206"/>
                <a:gd name="connsiteY4" fmla="*/ 0 h 648206"/>
                <a:gd name="connsiteX5" fmla="*/ 333027 w 648206"/>
                <a:gd name="connsiteY5" fmla="*/ 62277 h 648206"/>
                <a:gd name="connsiteX6" fmla="*/ 249486 w 648206"/>
                <a:gd name="connsiteY6" fmla="*/ 73289 h 648206"/>
                <a:gd name="connsiteX7" fmla="*/ 204677 w 648206"/>
                <a:gd name="connsiteY7" fmla="*/ 20506 h 648206"/>
                <a:gd name="connsiteX8" fmla="*/ 163666 w 648206"/>
                <a:gd name="connsiteY8" fmla="*/ 44049 h 648206"/>
                <a:gd name="connsiteX9" fmla="*/ 122654 w 648206"/>
                <a:gd name="connsiteY9" fmla="*/ 67593 h 648206"/>
                <a:gd name="connsiteX10" fmla="*/ 145818 w 648206"/>
                <a:gd name="connsiteY10" fmla="*/ 132907 h 648206"/>
                <a:gd name="connsiteX11" fmla="*/ 94174 w 648206"/>
                <a:gd name="connsiteY11" fmla="*/ 199740 h 648206"/>
                <a:gd name="connsiteX12" fmla="*/ 25063 w 648206"/>
                <a:gd name="connsiteY12" fmla="*/ 194044 h 648206"/>
                <a:gd name="connsiteX13" fmla="*/ 12531 w 648206"/>
                <a:gd name="connsiteY13" fmla="*/ 239612 h 648206"/>
                <a:gd name="connsiteX14" fmla="*/ 0 w 648206"/>
                <a:gd name="connsiteY14" fmla="*/ 285181 h 648206"/>
                <a:gd name="connsiteX15" fmla="*/ 62277 w 648206"/>
                <a:gd name="connsiteY15" fmla="*/ 315179 h 648206"/>
                <a:gd name="connsiteX16" fmla="*/ 73289 w 648206"/>
                <a:gd name="connsiteY16" fmla="*/ 398721 h 648206"/>
                <a:gd name="connsiteX17" fmla="*/ 20506 w 648206"/>
                <a:gd name="connsiteY17" fmla="*/ 443530 h 648206"/>
                <a:gd name="connsiteX18" fmla="*/ 44050 w 648206"/>
                <a:gd name="connsiteY18" fmla="*/ 484541 h 648206"/>
                <a:gd name="connsiteX19" fmla="*/ 67593 w 648206"/>
                <a:gd name="connsiteY19" fmla="*/ 525552 h 648206"/>
                <a:gd name="connsiteX20" fmla="*/ 132907 w 648206"/>
                <a:gd name="connsiteY20" fmla="*/ 502388 h 648206"/>
                <a:gd name="connsiteX21" fmla="*/ 199741 w 648206"/>
                <a:gd name="connsiteY21" fmla="*/ 554032 h 648206"/>
                <a:gd name="connsiteX22" fmla="*/ 194045 w 648206"/>
                <a:gd name="connsiteY22" fmla="*/ 623144 h 648206"/>
                <a:gd name="connsiteX23" fmla="*/ 239613 w 648206"/>
                <a:gd name="connsiteY23" fmla="*/ 635675 h 648206"/>
                <a:gd name="connsiteX24" fmla="*/ 285181 w 648206"/>
                <a:gd name="connsiteY24" fmla="*/ 648206 h 648206"/>
                <a:gd name="connsiteX25" fmla="*/ 315179 w 648206"/>
                <a:gd name="connsiteY25" fmla="*/ 585930 h 648206"/>
                <a:gd name="connsiteX26" fmla="*/ 398721 w 648206"/>
                <a:gd name="connsiteY26" fmla="*/ 574918 h 648206"/>
                <a:gd name="connsiteX27" fmla="*/ 443530 w 648206"/>
                <a:gd name="connsiteY27" fmla="*/ 627701 h 648206"/>
                <a:gd name="connsiteX28" fmla="*/ 484541 w 648206"/>
                <a:gd name="connsiteY28" fmla="*/ 604157 h 648206"/>
                <a:gd name="connsiteX29" fmla="*/ 525552 w 648206"/>
                <a:gd name="connsiteY29" fmla="*/ 580614 h 648206"/>
                <a:gd name="connsiteX30" fmla="*/ 502389 w 648206"/>
                <a:gd name="connsiteY30" fmla="*/ 515299 h 648206"/>
                <a:gd name="connsiteX31" fmla="*/ 554032 w 648206"/>
                <a:gd name="connsiteY31" fmla="*/ 448466 h 648206"/>
                <a:gd name="connsiteX32" fmla="*/ 623144 w 648206"/>
                <a:gd name="connsiteY32" fmla="*/ 454162 h 648206"/>
                <a:gd name="connsiteX33" fmla="*/ 635675 w 648206"/>
                <a:gd name="connsiteY33" fmla="*/ 408594 h 648206"/>
                <a:gd name="connsiteX34" fmla="*/ 648207 w 648206"/>
                <a:gd name="connsiteY34" fmla="*/ 363026 h 648206"/>
                <a:gd name="connsiteX35" fmla="*/ 585930 w 648206"/>
                <a:gd name="connsiteY35" fmla="*/ 333027 h 648206"/>
                <a:gd name="connsiteX36" fmla="*/ 574918 w 648206"/>
                <a:gd name="connsiteY36" fmla="*/ 249485 h 648206"/>
                <a:gd name="connsiteX37" fmla="*/ 627701 w 648206"/>
                <a:gd name="connsiteY37" fmla="*/ 204677 h 648206"/>
                <a:gd name="connsiteX38" fmla="*/ 604158 w 648206"/>
                <a:gd name="connsiteY38" fmla="*/ 163666 h 648206"/>
                <a:gd name="connsiteX39" fmla="*/ 580614 w 648206"/>
                <a:gd name="connsiteY39" fmla="*/ 122654 h 648206"/>
                <a:gd name="connsiteX40" fmla="*/ 515300 w 648206"/>
                <a:gd name="connsiteY40" fmla="*/ 145818 h 648206"/>
                <a:gd name="connsiteX41" fmla="*/ 412771 w 648206"/>
                <a:gd name="connsiteY41" fmla="*/ 478465 h 648206"/>
                <a:gd name="connsiteX42" fmla="*/ 170501 w 648206"/>
                <a:gd name="connsiteY42" fmla="*/ 412771 h 648206"/>
                <a:gd name="connsiteX43" fmla="*/ 236195 w 648206"/>
                <a:gd name="connsiteY43" fmla="*/ 170501 h 648206"/>
                <a:gd name="connsiteX44" fmla="*/ 478465 w 648206"/>
                <a:gd name="connsiteY44" fmla="*/ 236195 h 648206"/>
                <a:gd name="connsiteX45" fmla="*/ 412771 w 648206"/>
                <a:gd name="connsiteY45" fmla="*/ 478465 h 64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48206" h="648206">
                  <a:moveTo>
                    <a:pt x="515300" y="145818"/>
                  </a:moveTo>
                  <a:cubicBezTo>
                    <a:pt x="495553" y="124933"/>
                    <a:pt x="473149" y="107465"/>
                    <a:pt x="448466" y="94174"/>
                  </a:cubicBezTo>
                  <a:lnTo>
                    <a:pt x="454162" y="25063"/>
                  </a:lnTo>
                  <a:lnTo>
                    <a:pt x="408594" y="12531"/>
                  </a:lnTo>
                  <a:lnTo>
                    <a:pt x="363026" y="0"/>
                  </a:lnTo>
                  <a:lnTo>
                    <a:pt x="333027" y="62277"/>
                  </a:lnTo>
                  <a:cubicBezTo>
                    <a:pt x="304927" y="61137"/>
                    <a:pt x="276826" y="64935"/>
                    <a:pt x="249486" y="73289"/>
                  </a:cubicBezTo>
                  <a:lnTo>
                    <a:pt x="204677" y="20506"/>
                  </a:lnTo>
                  <a:lnTo>
                    <a:pt x="163666" y="44049"/>
                  </a:lnTo>
                  <a:lnTo>
                    <a:pt x="122654" y="67593"/>
                  </a:lnTo>
                  <a:lnTo>
                    <a:pt x="145818" y="132907"/>
                  </a:lnTo>
                  <a:cubicBezTo>
                    <a:pt x="124933" y="152653"/>
                    <a:pt x="107465" y="175058"/>
                    <a:pt x="94174" y="199740"/>
                  </a:cubicBezTo>
                  <a:lnTo>
                    <a:pt x="25063" y="194044"/>
                  </a:lnTo>
                  <a:lnTo>
                    <a:pt x="12531" y="239612"/>
                  </a:lnTo>
                  <a:lnTo>
                    <a:pt x="0" y="285181"/>
                  </a:lnTo>
                  <a:lnTo>
                    <a:pt x="62277" y="315179"/>
                  </a:lnTo>
                  <a:cubicBezTo>
                    <a:pt x="61138" y="343280"/>
                    <a:pt x="64935" y="371380"/>
                    <a:pt x="73289" y="398721"/>
                  </a:cubicBezTo>
                  <a:lnTo>
                    <a:pt x="20506" y="443530"/>
                  </a:lnTo>
                  <a:lnTo>
                    <a:pt x="44050" y="484541"/>
                  </a:lnTo>
                  <a:lnTo>
                    <a:pt x="67593" y="525552"/>
                  </a:lnTo>
                  <a:lnTo>
                    <a:pt x="132907" y="502388"/>
                  </a:lnTo>
                  <a:cubicBezTo>
                    <a:pt x="152653" y="523274"/>
                    <a:pt x="175058" y="540742"/>
                    <a:pt x="199741" y="554032"/>
                  </a:cubicBezTo>
                  <a:lnTo>
                    <a:pt x="194045" y="623144"/>
                  </a:lnTo>
                  <a:lnTo>
                    <a:pt x="239613" y="635675"/>
                  </a:lnTo>
                  <a:lnTo>
                    <a:pt x="285181" y="648206"/>
                  </a:lnTo>
                  <a:lnTo>
                    <a:pt x="315179" y="585930"/>
                  </a:lnTo>
                  <a:cubicBezTo>
                    <a:pt x="343280" y="587069"/>
                    <a:pt x="371380" y="583272"/>
                    <a:pt x="398721" y="574918"/>
                  </a:cubicBezTo>
                  <a:lnTo>
                    <a:pt x="443530" y="627701"/>
                  </a:lnTo>
                  <a:lnTo>
                    <a:pt x="484541" y="604157"/>
                  </a:lnTo>
                  <a:lnTo>
                    <a:pt x="525552" y="580614"/>
                  </a:lnTo>
                  <a:lnTo>
                    <a:pt x="502389" y="515299"/>
                  </a:lnTo>
                  <a:cubicBezTo>
                    <a:pt x="523274" y="495553"/>
                    <a:pt x="540742" y="473149"/>
                    <a:pt x="554032" y="448466"/>
                  </a:cubicBezTo>
                  <a:lnTo>
                    <a:pt x="623144" y="454162"/>
                  </a:lnTo>
                  <a:lnTo>
                    <a:pt x="635675" y="408594"/>
                  </a:lnTo>
                  <a:lnTo>
                    <a:pt x="648207" y="363026"/>
                  </a:lnTo>
                  <a:lnTo>
                    <a:pt x="585930" y="333027"/>
                  </a:lnTo>
                  <a:cubicBezTo>
                    <a:pt x="587069" y="304927"/>
                    <a:pt x="583272" y="276826"/>
                    <a:pt x="574918" y="249485"/>
                  </a:cubicBezTo>
                  <a:lnTo>
                    <a:pt x="627701" y="204677"/>
                  </a:lnTo>
                  <a:lnTo>
                    <a:pt x="604158" y="163666"/>
                  </a:lnTo>
                  <a:lnTo>
                    <a:pt x="580614" y="122654"/>
                  </a:lnTo>
                  <a:lnTo>
                    <a:pt x="515300" y="145818"/>
                  </a:lnTo>
                  <a:close/>
                  <a:moveTo>
                    <a:pt x="412771" y="478465"/>
                  </a:moveTo>
                  <a:cubicBezTo>
                    <a:pt x="327711" y="527451"/>
                    <a:pt x="219107" y="497832"/>
                    <a:pt x="170501" y="412771"/>
                  </a:cubicBezTo>
                  <a:cubicBezTo>
                    <a:pt x="121515" y="327711"/>
                    <a:pt x="151134" y="219107"/>
                    <a:pt x="236195" y="170501"/>
                  </a:cubicBezTo>
                  <a:cubicBezTo>
                    <a:pt x="321256" y="121515"/>
                    <a:pt x="429859" y="151134"/>
                    <a:pt x="478465" y="236195"/>
                  </a:cubicBezTo>
                  <a:cubicBezTo>
                    <a:pt x="527071" y="321255"/>
                    <a:pt x="497452" y="429480"/>
                    <a:pt x="412771" y="478465"/>
                  </a:cubicBezTo>
                  <a:close/>
                </a:path>
              </a:pathLst>
            </a:custGeom>
            <a:solidFill>
              <a:srgbClr val="FD7583"/>
            </a:solidFill>
            <a:ln w="37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71" name="文本框 70"/>
          <p:cNvSpPr txBox="1"/>
          <p:nvPr/>
        </p:nvSpPr>
        <p:spPr>
          <a:xfrm>
            <a:off x="1610995" y="2673985"/>
            <a:ext cx="9587865" cy="26930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algn="l" defTabSz="913765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</a:pPr>
            <a:r>
              <a:rPr lang="zh-CN" altLang="en-US" sz="180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1．一个完整的机器人翻译系统是由硬件和软件两部分组成的。其中硬件部分包括</a:t>
            </a:r>
            <a:r>
              <a:rPr lang="en-US" altLang="zh-CN" sz="180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__________</a:t>
            </a:r>
            <a:r>
              <a:rPr lang="zh-CN" altLang="en-US" sz="180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80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</a:t>
            </a:r>
            <a:r>
              <a:rPr lang="zh-CN" altLang="en-US" sz="180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80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__________</a:t>
            </a:r>
            <a:r>
              <a:rPr lang="zh-CN" altLang="en-US" sz="180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，软件部分包括</a:t>
            </a:r>
            <a:r>
              <a:rPr lang="en-US" altLang="zh-CN" sz="180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___________</a:t>
            </a:r>
            <a:r>
              <a:rPr lang="zh-CN" altLang="en-US" sz="180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</a:p>
          <a:p>
            <a:pPr marL="0" algn="l" defTabSz="913765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</a:pPr>
            <a:r>
              <a:rPr lang="zh-CN" altLang="en-US" sz="180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2．请从输入、计算、输出三个环节说一说机器自动翻译的工作过程。</a:t>
            </a:r>
          </a:p>
          <a:p>
            <a:pPr marL="0" algn="l" defTabSz="913765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</a:pPr>
            <a:r>
              <a:rPr lang="zh-CN" altLang="en-US" sz="180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3．谈一谈，在学习、生活中你感受到机器翻译带来的优点和作用。   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1290824" y="2658120"/>
            <a:ext cx="5638801" cy="1829199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解锁语言魔法</a:t>
            </a:r>
            <a:r>
              <a:rPr lang="en-US" altLang="zh-CN" dirty="0">
                <a:solidFill>
                  <a:schemeClr val="accent1"/>
                </a:solidFill>
              </a:rPr>
              <a:t/>
            </a:r>
            <a:br>
              <a:rPr lang="en-US" altLang="zh-CN" dirty="0">
                <a:solidFill>
                  <a:schemeClr val="accent1"/>
                </a:solidFill>
              </a:rPr>
            </a:br>
            <a:r>
              <a:rPr lang="zh-CN" altLang="en-US" dirty="0">
                <a:solidFill>
                  <a:schemeClr val="accent1"/>
                </a:solidFill>
              </a:rPr>
              <a:t>拥抱便捷的未来！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90824" y="1786880"/>
            <a:ext cx="4560701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13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课  机器翻译更便捷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64397" y="567945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六年级下册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41900" y="567945"/>
            <a:ext cx="291830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单元  探秘智能机器人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02254" y="2959008"/>
            <a:ext cx="5506106" cy="939354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一、项目情境，提出问题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2"/>
          <p:cNvSpPr/>
          <p:nvPr>
            <p:custDataLst>
              <p:tags r:id="rId1"/>
            </p:custDataLst>
          </p:nvPr>
        </p:nvSpPr>
        <p:spPr>
          <a:xfrm>
            <a:off x="1060450" y="2054860"/>
            <a:ext cx="6438265" cy="3122295"/>
          </a:xfrm>
          <a:prstGeom prst="roundRect">
            <a:avLst>
              <a:gd name="adj" fmla="val 550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5" y="4411345"/>
            <a:ext cx="1014095" cy="11874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94435" y="2348230"/>
            <a:ext cx="5981700" cy="1167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200000"/>
              </a:lnSpc>
            </a:pPr>
            <a:r>
              <a:rPr lang="zh-CN" altLang="en-US" kern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rPr>
              <a:t>新来的迎宾机器人，不光会说话，还会说中文、英语、韩语、日语四种语言。</a:t>
            </a:r>
            <a:r>
              <a:rPr lang="en-US" altLang="zh-CN" kern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rPr>
              <a:t> </a:t>
            </a:r>
            <a:r>
              <a:rPr lang="zh-CN" altLang="en-US" kern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rPr>
              <a:t>当有外国友人来参观时，它就要变身为翻译官，根据需要完成翻译。</a:t>
            </a:r>
          </a:p>
          <a:p>
            <a:pPr indent="0" fontAlgn="auto">
              <a:lnSpc>
                <a:spcPct val="200000"/>
              </a:lnSpc>
            </a:pPr>
            <a:r>
              <a:rPr lang="zh-CN" altLang="en-US" sz="2400" b="1" kern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rPr>
              <a:t>如何让机器人圆满完成此项翻译任务？</a:t>
            </a:r>
          </a:p>
          <a:p>
            <a:pPr indent="0" fontAlgn="auto">
              <a:lnSpc>
                <a:spcPct val="200000"/>
              </a:lnSpc>
            </a:pPr>
            <a:endParaRPr lang="zh-CN" altLang="en-US" sz="2400" b="1" kern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5575" y="2054225"/>
            <a:ext cx="3735705" cy="304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/>
          <p:nvPr/>
        </p:nvSpPr>
        <p:spPr>
          <a:xfrm>
            <a:off x="844026" y="1750683"/>
            <a:ext cx="5506496" cy="1933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lnSpc>
                <a:spcPct val="130000"/>
              </a:lnSpc>
              <a:spcBef>
                <a:spcPct val="0"/>
              </a:spcBef>
              <a:buNone/>
              <a:defRPr sz="4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/>
              <a:t>二、项目准备，了解原理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1127760" y="2172335"/>
            <a:ext cx="2711450" cy="3075305"/>
          </a:xfrm>
          <a:prstGeom prst="roundRect">
            <a:avLst>
              <a:gd name="adj" fmla="val 5500"/>
            </a:avLst>
          </a:prstGeom>
          <a:solidFill>
            <a:srgbClr val="E4EEFA">
              <a:alpha val="8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kern="0" dirty="0">
              <a:solidFill>
                <a:srgbClr val="2F2F2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kern="0" dirty="0">
              <a:solidFill>
                <a:srgbClr val="2F2F2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场景1：你拿到一盒外包装是英文的食品，配料表上的专业名词看不懂。</a:t>
            </a:r>
            <a:endParaRPr lang="zh-CN" altLang="en-US" sz="1600" kern="0" dirty="0">
              <a:solidFill>
                <a:srgbClr val="2F2F2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endParaRPr lang="zh-CN" altLang="en-US" sz="1600" kern="0" dirty="0">
              <a:solidFill>
                <a:srgbClr val="2F2F2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矩形: 剪去左右顶角 1"/>
          <p:cNvSpPr/>
          <p:nvPr/>
        </p:nvSpPr>
        <p:spPr>
          <a:xfrm>
            <a:off x="1016635" y="1894205"/>
            <a:ext cx="9723120" cy="2665730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altLang="zh-CN" sz="1700" kern="0" dirty="0">
              <a:solidFill>
                <a:srgbClr val="2F2F2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: 圆角 4"/>
          <p:cNvSpPr/>
          <p:nvPr/>
        </p:nvSpPr>
        <p:spPr bwMode="auto">
          <a:xfrm>
            <a:off x="809625" y="1357630"/>
            <a:ext cx="1614805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热身活动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95" y="5119370"/>
            <a:ext cx="776605" cy="1013460"/>
          </a:xfrm>
          <a:prstGeom prst="rect">
            <a:avLst/>
          </a:prstGeom>
        </p:spPr>
      </p:pic>
      <p:sp>
        <p:nvSpPr>
          <p:cNvPr id="6" name="矩形: 圆角 2"/>
          <p:cNvSpPr/>
          <p:nvPr/>
        </p:nvSpPr>
        <p:spPr>
          <a:xfrm>
            <a:off x="4979670" y="2172335"/>
            <a:ext cx="2670175" cy="3075305"/>
          </a:xfrm>
          <a:prstGeom prst="roundRect">
            <a:avLst>
              <a:gd name="adj" fmla="val 5500"/>
            </a:avLst>
          </a:prstGeom>
          <a:solidFill>
            <a:srgbClr val="E4EEFA">
              <a:alpha val="8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zh-CN" altLang="en-US" kern="0" dirty="0">
              <a:solidFill>
                <a:srgbClr val="2F2F2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zh-CN" altLang="en-US" kern="0" dirty="0">
              <a:solidFill>
                <a:srgbClr val="2F2F2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6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场景</a:t>
            </a:r>
            <a:r>
              <a:rPr lang="en-US" altLang="zh-CN" sz="16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：你要参加一项国际比赛，网上报名时作品需要用英文书写。</a:t>
            </a:r>
          </a:p>
        </p:txBody>
      </p:sp>
      <p:sp>
        <p:nvSpPr>
          <p:cNvPr id="7" name="矩形: 圆角 2"/>
          <p:cNvSpPr/>
          <p:nvPr/>
        </p:nvSpPr>
        <p:spPr>
          <a:xfrm>
            <a:off x="8697595" y="2172335"/>
            <a:ext cx="2670175" cy="3074670"/>
          </a:xfrm>
          <a:prstGeom prst="roundRect">
            <a:avLst>
              <a:gd name="adj" fmla="val 5500"/>
            </a:avLst>
          </a:prstGeom>
          <a:solidFill>
            <a:srgbClr val="E4EEFA">
              <a:alpha val="8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zh-CN" altLang="en-US" kern="0" dirty="0">
              <a:solidFill>
                <a:srgbClr val="2F2F2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zh-CN" altLang="en-US" sz="1600" kern="0" dirty="0">
              <a:solidFill>
                <a:srgbClr val="2F2F2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6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场景</a:t>
            </a:r>
            <a:r>
              <a:rPr lang="en-US" altLang="zh-CN" sz="16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6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：旅游时偶遇外国友人想要和你交流，遇到了语言障碍</a:t>
            </a:r>
            <a:r>
              <a:rPr lang="zh-CN" altLang="en-US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424430" y="1170940"/>
            <a:ext cx="888174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生活中经常遇到需要翻译的地方，你会选择下列哪些方式解决上面的问题？为什么？</a:t>
            </a:r>
          </a:p>
        </p:txBody>
      </p:sp>
      <p:pic>
        <p:nvPicPr>
          <p:cNvPr id="12" name="https://docer-ks3.wpscdn.cn/picture/115104774/01aad564e1436fa7805cb461a8726cb5_612.jpg" descr="向量申请表"/>
          <p:cNvPicPr>
            <a:picLocks noChangeAspect="1"/>
          </p:cNvPicPr>
          <p:nvPr/>
        </p:nvPicPr>
        <p:blipFill>
          <a:blip r:embed="rId5"/>
          <a:srcRect l="22505" t="16148" r="23282" b="18528"/>
          <a:stretch>
            <a:fillRect/>
          </a:stretch>
        </p:blipFill>
        <p:spPr>
          <a:xfrm>
            <a:off x="5697220" y="1939290"/>
            <a:ext cx="1272540" cy="1534795"/>
          </a:xfrm>
          <a:prstGeom prst="rect">
            <a:avLst/>
          </a:prstGeom>
        </p:spPr>
      </p:pic>
      <p:pic>
        <p:nvPicPr>
          <p:cNvPr id="13" name="https://docer-ks3.wpscdn.cn/picture/112215530/c1ebf915f11cf251ccbc55da102e3e6c_612.jpg" descr="塑料袋。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995" t="22833" r="51650" b="23481"/>
          <a:stretch>
            <a:fillRect/>
          </a:stretch>
        </p:blipFill>
        <p:spPr>
          <a:xfrm>
            <a:off x="1814830" y="1904365"/>
            <a:ext cx="1337310" cy="1569720"/>
          </a:xfrm>
          <a:prstGeom prst="rect">
            <a:avLst/>
          </a:prstGeom>
        </p:spPr>
      </p:pic>
      <p:pic>
        <p:nvPicPr>
          <p:cNvPr id="15" name="https://docer-ks3.wpscdn.cn/picture/204085547/cc7d3e42c41453b457102744a96d97b9_612.jpg" descr="在日本旅行向当地人问路的外国背包客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7330" y="1784985"/>
            <a:ext cx="1622425" cy="1622425"/>
          </a:xfrm>
          <a:prstGeom prst="rect">
            <a:avLst/>
          </a:prstGeom>
        </p:spPr>
      </p:pic>
      <p:grpSp>
        <p:nvGrpSpPr>
          <p:cNvPr id="31" name="组合 30" descr="7b0a202020202274657874626f78223a2022220a7d0a"/>
          <p:cNvGrpSpPr/>
          <p:nvPr/>
        </p:nvGrpSpPr>
        <p:grpSpPr>
          <a:xfrm>
            <a:off x="3669179" y="5243830"/>
            <a:ext cx="4218583" cy="870173"/>
            <a:chOff x="5474" y="3712"/>
            <a:chExt cx="7370" cy="1743"/>
          </a:xfrm>
        </p:grpSpPr>
        <p:sp>
          <p:nvSpPr>
            <p:cNvPr id="82" name="矩形 81"/>
            <p:cNvSpPr/>
            <p:nvPr/>
          </p:nvSpPr>
          <p:spPr>
            <a:xfrm flipH="1">
              <a:off x="5474" y="5334"/>
              <a:ext cx="30" cy="121"/>
            </a:xfrm>
            <a:prstGeom prst="rect">
              <a:avLst/>
            </a:prstGeom>
            <a:solidFill>
              <a:srgbClr val="53CE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/>
                </a:solidFill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11948" y="3712"/>
              <a:ext cx="896" cy="0"/>
            </a:xfrm>
            <a:prstGeom prst="line">
              <a:avLst/>
            </a:prstGeom>
            <a:ln w="25400">
              <a:solidFill>
                <a:srgbClr val="4A4F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1" name="文本框 400"/>
          <p:cNvSpPr txBox="1"/>
          <p:nvPr/>
        </p:nvSpPr>
        <p:spPr>
          <a:xfrm>
            <a:off x="5842000" y="3238500"/>
            <a:ext cx="3867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ym typeface="Wingdings 2" panose="05020102010507070707" charset="0"/>
              </a:rPr>
              <a:t></a:t>
            </a:r>
          </a:p>
        </p:txBody>
      </p:sp>
      <p:grpSp>
        <p:nvGrpSpPr>
          <p:cNvPr id="410" name="组合 409"/>
          <p:cNvGrpSpPr/>
          <p:nvPr/>
        </p:nvGrpSpPr>
        <p:grpSpPr>
          <a:xfrm>
            <a:off x="1358900" y="5520690"/>
            <a:ext cx="9516110" cy="612140"/>
            <a:chOff x="2140" y="9466"/>
            <a:chExt cx="14986" cy="964"/>
          </a:xfrm>
        </p:grpSpPr>
        <p:grpSp>
          <p:nvGrpSpPr>
            <p:cNvPr id="409" name="组合 408"/>
            <p:cNvGrpSpPr/>
            <p:nvPr/>
          </p:nvGrpSpPr>
          <p:grpSpPr>
            <a:xfrm>
              <a:off x="2140" y="9466"/>
              <a:ext cx="14986" cy="964"/>
              <a:chOff x="2372" y="8564"/>
              <a:chExt cx="14986" cy="964"/>
            </a:xfrm>
          </p:grpSpPr>
          <p:grpSp>
            <p:nvGrpSpPr>
              <p:cNvPr id="100" name="组合 99" descr="7b0a202020202274657874626f78223a2022220a7d0a"/>
              <p:cNvGrpSpPr/>
              <p:nvPr/>
            </p:nvGrpSpPr>
            <p:grpSpPr>
              <a:xfrm>
                <a:off x="2372" y="8564"/>
                <a:ext cx="14986" cy="964"/>
                <a:chOff x="5627" y="3471"/>
                <a:chExt cx="8129" cy="3728"/>
              </a:xfrm>
            </p:grpSpPr>
            <p:grpSp>
              <p:nvGrpSpPr>
                <p:cNvPr id="101" name="组合 100"/>
                <p:cNvGrpSpPr/>
                <p:nvPr/>
              </p:nvGrpSpPr>
              <p:grpSpPr>
                <a:xfrm>
                  <a:off x="5878" y="3601"/>
                  <a:ext cx="7701" cy="3598"/>
                  <a:chOff x="8790" y="2195"/>
                  <a:chExt cx="7303" cy="3412"/>
                </a:xfrm>
              </p:grpSpPr>
              <p:pic>
                <p:nvPicPr>
                  <p:cNvPr id="102" name="图片 101" descr="资源 6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xmlns="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90" y="2206"/>
                    <a:ext cx="7303" cy="3390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 descr="资源 5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96DAC541-7B7A-43D3-8B79-37D633B846F1}">
                        <asvg:svgBlip xmlns:asvg="http://schemas.microsoft.com/office/drawing/2016/SVG/main" xmlns="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01" y="2195"/>
                    <a:ext cx="7163" cy="341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7" name="图片 106" descr="资源 11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3" y="3488"/>
                  <a:ext cx="7693" cy="3617"/>
                </a:xfrm>
                <a:prstGeom prst="rect">
                  <a:avLst/>
                </a:prstGeom>
              </p:spPr>
            </p:pic>
            <p:sp>
              <p:nvSpPr>
                <p:cNvPr id="108" name="文本框 107" descr="7b0a20202020227461726765744d6f64756c65223a202270726f636573734f6e6c696e65466f6e7473220a7d0a"/>
                <p:cNvSpPr txBox="1"/>
                <p:nvPr/>
              </p:nvSpPr>
              <p:spPr>
                <a:xfrm>
                  <a:off x="6152" y="4519"/>
                  <a:ext cx="6896" cy="164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lstStyle/>
                <a:p>
                  <a:pPr algn="ctr"/>
                  <a:r>
                    <a:rPr lang="zh-CN" altLang="en-US" sz="2000" b="1" spc="300">
                      <a:ln w="6350">
                        <a:solidFill>
                          <a:srgbClr val="142133"/>
                        </a:solidFill>
                      </a:ln>
                      <a:solidFill>
                        <a:srgbClr val="FEFFFF"/>
                      </a:solidFill>
                      <a:uFillTx/>
                      <a:latin typeface="+mj-ea"/>
                      <a:ea typeface="+mj-ea"/>
                      <a:cs typeface="+mj-ea"/>
                      <a:sym typeface="汉仪雅酷黑W" panose="00020600040101010101" charset="-122"/>
                    </a:rPr>
                    <a:t>选择方式：</a:t>
                  </a:r>
                  <a:r>
                    <a:rPr lang="en-US" altLang="zh-CN" sz="2000" b="1" spc="300">
                      <a:ln w="6350">
                        <a:solidFill>
                          <a:srgbClr val="142133"/>
                        </a:solidFill>
                      </a:ln>
                      <a:solidFill>
                        <a:srgbClr val="FEFFFF"/>
                      </a:solidFill>
                      <a:uFillTx/>
                      <a:latin typeface="+mj-ea"/>
                      <a:ea typeface="+mj-ea"/>
                      <a:cs typeface="+mj-ea"/>
                      <a:sym typeface="汉仪雅酷黑W" panose="00020600040101010101" charset="-122"/>
                    </a:rPr>
                    <a:t>   </a:t>
                  </a:r>
                  <a:r>
                    <a:rPr lang="zh-CN" altLang="en-US" sz="2000" b="1" spc="300">
                      <a:ln w="6350">
                        <a:solidFill>
                          <a:srgbClr val="142133"/>
                        </a:solidFill>
                      </a:ln>
                      <a:solidFill>
                        <a:srgbClr val="FEFFFF"/>
                      </a:solidFill>
                      <a:uFillTx/>
                      <a:latin typeface="+mj-ea"/>
                      <a:ea typeface="+mj-ea"/>
                      <a:cs typeface="+mj-ea"/>
                      <a:sym typeface="汉仪雅酷黑W" panose="00020600040101010101" charset="-122"/>
                    </a:rPr>
                    <a:t>查字典</a:t>
                  </a:r>
                  <a:r>
                    <a:rPr lang="en-US" altLang="zh-CN" sz="2000" b="1" spc="300">
                      <a:ln w="6350">
                        <a:solidFill>
                          <a:srgbClr val="142133"/>
                        </a:solidFill>
                      </a:ln>
                      <a:solidFill>
                        <a:srgbClr val="FEFFFF"/>
                      </a:solidFill>
                      <a:uFillTx/>
                      <a:latin typeface="+mj-ea"/>
                      <a:ea typeface="+mj-ea"/>
                      <a:cs typeface="+mj-ea"/>
                      <a:sym typeface="汉仪雅酷黑W" panose="00020600040101010101" charset="-122"/>
                    </a:rPr>
                    <a:t>   </a:t>
                  </a:r>
                  <a:r>
                    <a:rPr lang="en-US" altLang="zh-CN" sz="2000" b="1" spc="300">
                      <a:ln w="6350">
                        <a:solidFill>
                          <a:srgbClr val="142133"/>
                        </a:solidFill>
                      </a:ln>
                      <a:solidFill>
                        <a:srgbClr val="C00000"/>
                      </a:solidFill>
                      <a:uFillTx/>
                      <a:latin typeface="+mj-ea"/>
                      <a:ea typeface="+mj-ea"/>
                      <a:cs typeface="+mj-ea"/>
                      <a:sym typeface="汉仪雅酷黑W" panose="00020600040101010101" charset="-122"/>
                    </a:rPr>
                    <a:t>  </a:t>
                  </a:r>
                  <a:r>
                    <a:rPr lang="zh-CN" altLang="en-US" sz="2000" b="1" spc="300">
                      <a:ln w="6350">
                        <a:solidFill>
                          <a:srgbClr val="142133"/>
                        </a:solidFill>
                      </a:ln>
                      <a:solidFill>
                        <a:srgbClr val="FEFFFF"/>
                      </a:solidFill>
                      <a:uFillTx/>
                      <a:latin typeface="+mj-ea"/>
                      <a:ea typeface="+mj-ea"/>
                      <a:cs typeface="+mj-ea"/>
                      <a:sym typeface="汉仪雅酷黑W" panose="00020600040101010101" charset="-122"/>
                    </a:rPr>
                    <a:t>翻译网站</a:t>
                  </a:r>
                  <a:r>
                    <a:rPr lang="en-US" altLang="zh-CN" sz="2000" b="1" spc="300">
                      <a:ln w="6350">
                        <a:solidFill>
                          <a:srgbClr val="142133"/>
                        </a:solidFill>
                      </a:ln>
                      <a:solidFill>
                        <a:srgbClr val="FEFFFF"/>
                      </a:solidFill>
                      <a:uFillTx/>
                      <a:latin typeface="+mj-ea"/>
                      <a:ea typeface="+mj-ea"/>
                      <a:cs typeface="+mj-ea"/>
                      <a:sym typeface="汉仪雅酷黑W" panose="00020600040101010101" charset="-122"/>
                    </a:rPr>
                    <a:t>      </a:t>
                  </a:r>
                  <a:r>
                    <a:rPr lang="zh-CN" altLang="en-US" sz="2000" b="1" spc="300">
                      <a:ln w="6350">
                        <a:solidFill>
                          <a:srgbClr val="142133"/>
                        </a:solidFill>
                      </a:ln>
                      <a:solidFill>
                        <a:srgbClr val="FEFFFF"/>
                      </a:solidFill>
                      <a:uFillTx/>
                      <a:latin typeface="+mj-ea"/>
                      <a:ea typeface="+mj-ea"/>
                      <a:cs typeface="+mj-ea"/>
                      <a:sym typeface="汉仪雅酷黑W" panose="00020600040101010101" charset="-122"/>
                    </a:rPr>
                    <a:t>翻译工具</a:t>
                  </a:r>
                  <a:r>
                    <a:rPr lang="en-US" altLang="zh-CN" sz="2000" b="1" spc="300">
                      <a:ln w="6350">
                        <a:solidFill>
                          <a:srgbClr val="142133"/>
                        </a:solidFill>
                      </a:ln>
                      <a:solidFill>
                        <a:srgbClr val="FEFFFF"/>
                      </a:solidFill>
                      <a:uFillTx/>
                      <a:latin typeface="+mj-ea"/>
                      <a:ea typeface="+mj-ea"/>
                      <a:cs typeface="+mj-ea"/>
                      <a:sym typeface="汉仪雅酷黑W" panose="00020600040101010101" charset="-122"/>
                    </a:rPr>
                    <a:t>  </a:t>
                  </a:r>
                  <a:r>
                    <a:rPr lang="en-US" altLang="en-US" sz="2000" b="1" spc="300">
                      <a:ln w="6350">
                        <a:solidFill>
                          <a:srgbClr val="142133"/>
                        </a:solidFill>
                      </a:ln>
                      <a:solidFill>
                        <a:srgbClr val="FEFFFF"/>
                      </a:solidFill>
                      <a:uFillTx/>
                      <a:latin typeface="+mj-ea"/>
                      <a:ea typeface="+mj-ea"/>
                      <a:cs typeface="+mj-ea"/>
                      <a:sym typeface="汉仪雅酷黑W" panose="00020600040101010101" charset="-122"/>
                    </a:rPr>
                    <a:t></a:t>
                  </a:r>
                  <a:r>
                    <a:rPr lang="zh-CN" altLang="en-US" sz="2000" b="1" spc="300">
                      <a:ln w="6350">
                        <a:solidFill>
                          <a:srgbClr val="142133"/>
                        </a:solidFill>
                      </a:ln>
                      <a:solidFill>
                        <a:srgbClr val="FEFFFF"/>
                      </a:solidFill>
                      <a:uFillTx/>
                      <a:latin typeface="+mj-ea"/>
                      <a:ea typeface="+mj-ea"/>
                      <a:cs typeface="+mj-ea"/>
                      <a:sym typeface="汉仪雅酷黑W" panose="00020600040101010101" charset="-122"/>
                    </a:rPr>
                    <a:t>其他</a:t>
                  </a:r>
                  <a:r>
                    <a:rPr lang="en-US" altLang="zh-CN" b="1" spc="300">
                      <a:ln w="6350">
                        <a:solidFill>
                          <a:srgbClr val="142133"/>
                        </a:solidFill>
                      </a:ln>
                      <a:solidFill>
                        <a:srgbClr val="FEFFFF"/>
                      </a:solidFill>
                      <a:uFillTx/>
                      <a:latin typeface="汉仪铸字卡酷体简" panose="00020600040101010101" charset="-122"/>
                      <a:ea typeface="汉仪铸字卡酷体简" panose="00020600040101010101" charset="-122"/>
                      <a:cs typeface="汉仪铸字卡酷体简" panose="00020600040101010101" charset="-122"/>
                      <a:sym typeface="汉仪雅酷黑W" panose="00020600040101010101" charset="-122"/>
                    </a:rPr>
                    <a:t>    </a:t>
                  </a:r>
                  <a:endParaRPr lang="zh-CN" altLang="en-US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汉仪铸字卡酷体简" panose="00020600040101010101" charset="-122"/>
                    <a:ea typeface="汉仪铸字卡酷体简" panose="00020600040101010101" charset="-122"/>
                    <a:cs typeface="汉仪铸字卡酷体简" panose="00020600040101010101" charset="-122"/>
                    <a:sym typeface="汉仪雅酷黑W" panose="00020600040101010101" charset="-122"/>
                  </a:endParaRPr>
                </a:p>
              </p:txBody>
            </p:sp>
            <p:sp>
              <p:nvSpPr>
                <p:cNvPr id="382" name="矩形 381"/>
                <p:cNvSpPr/>
                <p:nvPr/>
              </p:nvSpPr>
              <p:spPr>
                <a:xfrm flipH="1">
                  <a:off x="13726" y="5466"/>
                  <a:ext cx="30" cy="121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391" name="图片 390" descr="资源 10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27" y="3471"/>
                  <a:ext cx="433" cy="2861"/>
                </a:xfrm>
                <a:prstGeom prst="rect">
                  <a:avLst/>
                </a:prstGeom>
              </p:spPr>
            </p:pic>
            <p:cxnSp>
              <p:nvCxnSpPr>
                <p:cNvPr id="394" name="直接连接符 393"/>
                <p:cNvCxnSpPr/>
                <p:nvPr/>
              </p:nvCxnSpPr>
              <p:spPr>
                <a:xfrm>
                  <a:off x="6534" y="6960"/>
                  <a:ext cx="3728" cy="0"/>
                </a:xfrm>
                <a:prstGeom prst="line">
                  <a:avLst/>
                </a:prstGeom>
                <a:ln w="25400">
                  <a:solidFill>
                    <a:srgbClr val="4A4F5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直接连接符 394"/>
                <p:cNvCxnSpPr/>
                <p:nvPr/>
              </p:nvCxnSpPr>
              <p:spPr>
                <a:xfrm>
                  <a:off x="10396" y="6960"/>
                  <a:ext cx="896" cy="0"/>
                </a:xfrm>
                <a:prstGeom prst="line">
                  <a:avLst/>
                </a:prstGeom>
                <a:ln w="25400">
                  <a:solidFill>
                    <a:srgbClr val="4A4F5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直接连接符 395"/>
                <p:cNvCxnSpPr/>
                <p:nvPr/>
              </p:nvCxnSpPr>
              <p:spPr>
                <a:xfrm>
                  <a:off x="11404" y="6960"/>
                  <a:ext cx="1430" cy="0"/>
                </a:xfrm>
                <a:prstGeom prst="line">
                  <a:avLst/>
                </a:prstGeom>
                <a:ln w="25400">
                  <a:solidFill>
                    <a:srgbClr val="4A4F5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直接连接符 396"/>
                <p:cNvCxnSpPr/>
                <p:nvPr/>
              </p:nvCxnSpPr>
              <p:spPr>
                <a:xfrm>
                  <a:off x="8086" y="3712"/>
                  <a:ext cx="3728" cy="0"/>
                </a:xfrm>
                <a:prstGeom prst="line">
                  <a:avLst/>
                </a:prstGeom>
                <a:ln w="25400">
                  <a:solidFill>
                    <a:srgbClr val="4A4F5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直接连接符 397"/>
                <p:cNvCxnSpPr/>
                <p:nvPr/>
              </p:nvCxnSpPr>
              <p:spPr>
                <a:xfrm>
                  <a:off x="11948" y="3712"/>
                  <a:ext cx="896" cy="0"/>
                </a:xfrm>
                <a:prstGeom prst="line">
                  <a:avLst/>
                </a:prstGeom>
                <a:ln w="25400">
                  <a:solidFill>
                    <a:srgbClr val="4A4F5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直接连接符 398"/>
                <p:cNvCxnSpPr/>
                <p:nvPr/>
              </p:nvCxnSpPr>
              <p:spPr>
                <a:xfrm>
                  <a:off x="6358" y="3712"/>
                  <a:ext cx="1626" cy="0"/>
                </a:xfrm>
                <a:prstGeom prst="line">
                  <a:avLst/>
                </a:prstGeom>
                <a:ln w="25400">
                  <a:solidFill>
                    <a:srgbClr val="4A4F5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8" name="组合 407"/>
              <p:cNvGrpSpPr/>
              <p:nvPr/>
            </p:nvGrpSpPr>
            <p:grpSpPr>
              <a:xfrm>
                <a:off x="6094" y="8724"/>
                <a:ext cx="8520" cy="580"/>
                <a:chOff x="6094" y="8724"/>
                <a:chExt cx="8520" cy="580"/>
              </a:xfrm>
            </p:grpSpPr>
            <p:sp>
              <p:nvSpPr>
                <p:cNvPr id="404" name="文本框 403"/>
                <p:cNvSpPr txBox="1"/>
                <p:nvPr/>
              </p:nvSpPr>
              <p:spPr>
                <a:xfrm>
                  <a:off x="6094" y="8724"/>
                  <a:ext cx="609" cy="58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zh-CN" altLang="en-US">
                      <a:sym typeface="Wingdings 2" panose="05020102010507070707" charset="0"/>
                    </a:rPr>
                    <a:t></a:t>
                  </a:r>
                </a:p>
              </p:txBody>
            </p:sp>
            <p:sp>
              <p:nvSpPr>
                <p:cNvPr id="405" name="文本框 404"/>
                <p:cNvSpPr txBox="1"/>
                <p:nvPr/>
              </p:nvSpPr>
              <p:spPr>
                <a:xfrm>
                  <a:off x="8363" y="8724"/>
                  <a:ext cx="609" cy="58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zh-CN" altLang="en-US">
                      <a:sym typeface="Wingdings 2" panose="05020102010507070707" charset="0"/>
                    </a:rPr>
                    <a:t></a:t>
                  </a:r>
                </a:p>
              </p:txBody>
            </p:sp>
            <p:sp>
              <p:nvSpPr>
                <p:cNvPr id="406" name="文本框 405"/>
                <p:cNvSpPr txBox="1"/>
                <p:nvPr/>
              </p:nvSpPr>
              <p:spPr>
                <a:xfrm>
                  <a:off x="11208" y="8724"/>
                  <a:ext cx="609" cy="58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zh-CN" altLang="en-US">
                      <a:sym typeface="Wingdings 2" panose="05020102010507070707" charset="0"/>
                    </a:rPr>
                    <a:t></a:t>
                  </a:r>
                </a:p>
              </p:txBody>
            </p:sp>
            <p:sp>
              <p:nvSpPr>
                <p:cNvPr id="407" name="文本框 406"/>
                <p:cNvSpPr txBox="1"/>
                <p:nvPr/>
              </p:nvSpPr>
              <p:spPr>
                <a:xfrm>
                  <a:off x="14006" y="8724"/>
                  <a:ext cx="609" cy="58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zh-CN" altLang="en-US">
                      <a:sym typeface="Wingdings 2" panose="05020102010507070707" charset="0"/>
                    </a:rPr>
                    <a:t></a:t>
                  </a:r>
                </a:p>
              </p:txBody>
            </p:sp>
          </p:grpSp>
        </p:grpSp>
        <p:pic>
          <p:nvPicPr>
            <p:cNvPr id="400" name="图片 399" descr="资源 10"/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6357" y="9470"/>
              <a:ext cx="714" cy="7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2" y="5110817"/>
            <a:ext cx="918215" cy="1197671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 flipH="1">
            <a:off x="1725295" y="1685925"/>
            <a:ext cx="7243445" cy="53530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观看视频，说一说什么是机器翻译？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4080" y="1262062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活动：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了解机器翻译的工作原理</a:t>
            </a:r>
          </a:p>
        </p:txBody>
      </p:sp>
      <p:pic>
        <p:nvPicPr>
          <p:cNvPr id="3" name="图片 2" descr="视频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234440" y="1832610"/>
            <a:ext cx="469265" cy="349885"/>
          </a:xfrm>
          <a:prstGeom prst="rect">
            <a:avLst/>
          </a:prstGeom>
        </p:spPr>
      </p:pic>
      <p:grpSp>
        <p:nvGrpSpPr>
          <p:cNvPr id="410" name="组合 409"/>
          <p:cNvGrpSpPr/>
          <p:nvPr/>
        </p:nvGrpSpPr>
        <p:grpSpPr>
          <a:xfrm>
            <a:off x="1358900" y="5520690"/>
            <a:ext cx="9516110" cy="612140"/>
            <a:chOff x="2140" y="9466"/>
            <a:chExt cx="14986" cy="964"/>
          </a:xfrm>
        </p:grpSpPr>
        <p:grpSp>
          <p:nvGrpSpPr>
            <p:cNvPr id="100" name="组合 99" descr="7b0a202020202274657874626f78223a2022220a7d0a"/>
            <p:cNvGrpSpPr/>
            <p:nvPr/>
          </p:nvGrpSpPr>
          <p:grpSpPr>
            <a:xfrm>
              <a:off x="2140" y="9466"/>
              <a:ext cx="14986" cy="964"/>
              <a:chOff x="5627" y="3471"/>
              <a:chExt cx="8129" cy="3728"/>
            </a:xfrm>
          </p:grpSpPr>
          <p:grpSp>
            <p:nvGrpSpPr>
              <p:cNvPr id="101" name="组合 100"/>
              <p:cNvGrpSpPr/>
              <p:nvPr/>
            </p:nvGrpSpPr>
            <p:grpSpPr>
              <a:xfrm>
                <a:off x="5878" y="3601"/>
                <a:ext cx="7701" cy="3598"/>
                <a:chOff x="8790" y="2195"/>
                <a:chExt cx="7303" cy="3412"/>
              </a:xfrm>
            </p:grpSpPr>
            <p:pic>
              <p:nvPicPr>
                <p:cNvPr id="102" name="图片 101" descr="资源 6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90" y="2206"/>
                  <a:ext cx="7303" cy="3390"/>
                </a:xfrm>
                <a:prstGeom prst="rect">
                  <a:avLst/>
                </a:prstGeom>
              </p:spPr>
            </p:pic>
            <p:pic>
              <p:nvPicPr>
                <p:cNvPr id="103" name="图片 102" descr="资源 5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01" y="2195"/>
                  <a:ext cx="7163" cy="3412"/>
                </a:xfrm>
                <a:prstGeom prst="rect">
                  <a:avLst/>
                </a:prstGeom>
              </p:spPr>
            </p:pic>
          </p:grpSp>
          <p:pic>
            <p:nvPicPr>
              <p:cNvPr id="107" name="图片 106" descr="资源 1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753" y="3488"/>
                <a:ext cx="7693" cy="3617"/>
              </a:xfrm>
              <a:prstGeom prst="rect">
                <a:avLst/>
              </a:prstGeom>
            </p:spPr>
          </p:pic>
          <p:sp>
            <p:nvSpPr>
              <p:cNvPr id="108" name="文本框 107" descr="7b0a20202020227461726765744d6f64756c65223a202270726f636573734f6e6c696e65466f6e7473220a7d0a"/>
              <p:cNvSpPr txBox="1"/>
              <p:nvPr/>
            </p:nvSpPr>
            <p:spPr>
              <a:xfrm>
                <a:off x="6152" y="4519"/>
                <a:ext cx="6896" cy="164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zh-CN" altLang="en-US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+mj-ea"/>
                    <a:ea typeface="+mj-ea"/>
                    <a:cs typeface="+mj-ea"/>
                    <a:sym typeface="汉仪雅酷黑W" panose="00020600040101010101" charset="-122"/>
                  </a:rPr>
                  <a:t>我了解到机器翻译是将</a:t>
                </a:r>
                <a:r>
                  <a:rPr lang="en-US" altLang="zh-CN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+mj-ea"/>
                    <a:ea typeface="+mj-ea"/>
                    <a:cs typeface="+mj-ea"/>
                    <a:sym typeface="汉仪雅酷黑W" panose="00020600040101010101" charset="-122"/>
                  </a:rPr>
                  <a:t>             </a:t>
                </a:r>
                <a:r>
                  <a:rPr lang="zh-CN" altLang="en-US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+mj-ea"/>
                    <a:ea typeface="+mj-ea"/>
                    <a:cs typeface="+mj-ea"/>
                    <a:sym typeface="汉仪雅酷黑W" panose="00020600040101010101" charset="-122"/>
                  </a:rPr>
                  <a:t>转换成</a:t>
                </a:r>
                <a:r>
                  <a:rPr lang="en-US" altLang="zh-CN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+mj-ea"/>
                    <a:ea typeface="+mj-ea"/>
                    <a:cs typeface="+mj-ea"/>
                    <a:sym typeface="汉仪雅酷黑W" panose="00020600040101010101" charset="-122"/>
                  </a:rPr>
                  <a:t>              </a:t>
                </a:r>
                <a:r>
                  <a:rPr lang="zh-CN" altLang="en-US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+mj-ea"/>
                    <a:ea typeface="+mj-ea"/>
                    <a:cs typeface="+mj-ea"/>
                    <a:sym typeface="汉仪雅酷黑W" panose="00020600040101010101" charset="-122"/>
                  </a:rPr>
                  <a:t>的过程。</a:t>
                </a:r>
                <a:r>
                  <a:rPr lang="en-US" altLang="zh-CN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汉仪铸字卡酷体简" panose="00020600040101010101" charset="-122"/>
                    <a:ea typeface="汉仪铸字卡酷体简" panose="00020600040101010101" charset="-122"/>
                    <a:cs typeface="汉仪铸字卡酷体简" panose="00020600040101010101" charset="-122"/>
                    <a:sym typeface="汉仪雅酷黑W" panose="00020600040101010101" charset="-122"/>
                  </a:rPr>
                  <a:t>   </a:t>
                </a:r>
                <a:endParaRPr lang="zh-CN" altLang="en-US" b="1" spc="300">
                  <a:ln w="6350">
                    <a:solidFill>
                      <a:srgbClr val="142133"/>
                    </a:solidFill>
                  </a:ln>
                  <a:solidFill>
                    <a:srgbClr val="FEFFFF"/>
                  </a:solidFill>
                  <a:uFillTx/>
                  <a:latin typeface="汉仪铸字卡酷体简" panose="00020600040101010101" charset="-122"/>
                  <a:ea typeface="汉仪铸字卡酷体简" panose="00020600040101010101" charset="-122"/>
                  <a:cs typeface="汉仪铸字卡酷体简" panose="00020600040101010101" charset="-122"/>
                  <a:sym typeface="汉仪雅酷黑W" panose="00020600040101010101" charset="-122"/>
                </a:endParaRPr>
              </a:p>
            </p:txBody>
          </p:sp>
          <p:sp>
            <p:nvSpPr>
              <p:cNvPr id="382" name="矩形 381"/>
              <p:cNvSpPr/>
              <p:nvPr/>
            </p:nvSpPr>
            <p:spPr>
              <a:xfrm flipH="1">
                <a:off x="13726" y="5466"/>
                <a:ext cx="30" cy="12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91" name="图片 390" descr="资源 10"/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5627" y="3471"/>
                <a:ext cx="433" cy="2861"/>
              </a:xfrm>
              <a:prstGeom prst="rect">
                <a:avLst/>
              </a:prstGeom>
            </p:spPr>
          </p:pic>
          <p:cxnSp>
            <p:nvCxnSpPr>
              <p:cNvPr id="394" name="直接连接符 393"/>
              <p:cNvCxnSpPr/>
              <p:nvPr/>
            </p:nvCxnSpPr>
            <p:spPr>
              <a:xfrm>
                <a:off x="6534" y="6960"/>
                <a:ext cx="3728" cy="0"/>
              </a:xfrm>
              <a:prstGeom prst="line">
                <a:avLst/>
              </a:prstGeom>
              <a:ln w="25400">
                <a:solidFill>
                  <a:srgbClr val="4A4F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直接连接符 394"/>
              <p:cNvCxnSpPr/>
              <p:nvPr/>
            </p:nvCxnSpPr>
            <p:spPr>
              <a:xfrm>
                <a:off x="10396" y="6960"/>
                <a:ext cx="896" cy="0"/>
              </a:xfrm>
              <a:prstGeom prst="line">
                <a:avLst/>
              </a:prstGeom>
              <a:ln w="25400">
                <a:solidFill>
                  <a:srgbClr val="4A4F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直接连接符 395"/>
              <p:cNvCxnSpPr/>
              <p:nvPr/>
            </p:nvCxnSpPr>
            <p:spPr>
              <a:xfrm>
                <a:off x="11404" y="6960"/>
                <a:ext cx="1430" cy="0"/>
              </a:xfrm>
              <a:prstGeom prst="line">
                <a:avLst/>
              </a:prstGeom>
              <a:ln w="25400">
                <a:solidFill>
                  <a:srgbClr val="4A4F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直接连接符 396"/>
              <p:cNvCxnSpPr/>
              <p:nvPr/>
            </p:nvCxnSpPr>
            <p:spPr>
              <a:xfrm>
                <a:off x="8086" y="3712"/>
                <a:ext cx="3728" cy="0"/>
              </a:xfrm>
              <a:prstGeom prst="line">
                <a:avLst/>
              </a:prstGeom>
              <a:ln w="25400">
                <a:solidFill>
                  <a:srgbClr val="4A4F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直接连接符 397"/>
              <p:cNvCxnSpPr/>
              <p:nvPr/>
            </p:nvCxnSpPr>
            <p:spPr>
              <a:xfrm>
                <a:off x="11948" y="3712"/>
                <a:ext cx="896" cy="0"/>
              </a:xfrm>
              <a:prstGeom prst="line">
                <a:avLst/>
              </a:prstGeom>
              <a:ln w="25400">
                <a:solidFill>
                  <a:srgbClr val="4A4F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直接连接符 398"/>
              <p:cNvCxnSpPr/>
              <p:nvPr/>
            </p:nvCxnSpPr>
            <p:spPr>
              <a:xfrm>
                <a:off x="6358" y="3712"/>
                <a:ext cx="1626" cy="0"/>
              </a:xfrm>
              <a:prstGeom prst="line">
                <a:avLst/>
              </a:prstGeom>
              <a:ln w="25400">
                <a:solidFill>
                  <a:srgbClr val="4A4F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0" name="图片 399" descr="资源 10"/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6357" y="9470"/>
              <a:ext cx="714" cy="736"/>
            </a:xfrm>
            <a:prstGeom prst="rect">
              <a:avLst/>
            </a:prstGeom>
          </p:spPr>
        </p:pic>
      </p:grpSp>
      <p:pic>
        <p:nvPicPr>
          <p:cNvPr id="4" name="什么是机器翻译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68295" y="2291080"/>
            <a:ext cx="6002655" cy="2981325"/>
          </a:xfrm>
          <a:prstGeom prst="rect">
            <a:avLst/>
          </a:prstGeom>
          <a:ln w="57150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  <a:prstDash val="lgDashDot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/>
          <p:nvPr/>
        </p:nvSpPr>
        <p:spPr>
          <a:xfrm>
            <a:off x="5657215" y="2559050"/>
            <a:ext cx="5506720" cy="1021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lnSpc>
                <a:spcPct val="130000"/>
              </a:lnSpc>
              <a:spcBef>
                <a:spcPct val="0"/>
              </a:spcBef>
              <a:buNone/>
              <a:defRPr sz="4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/>
              <a:t>三、项目实施，设计制作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2" y="5110817"/>
            <a:ext cx="918215" cy="1197671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 flipH="1">
            <a:off x="1790065" y="1731645"/>
            <a:ext cx="7243445" cy="53530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indent="0">
              <a:buFont typeface="Wingdings" panose="05000000000000000000" charset="0"/>
              <a:buNone/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进入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hlinkClick r:id="rId5" action="ppaction://hlinkfile"/>
              </a:rPr>
              <a:t>创意实验室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，添加编程软件中支持翻译的扩展模块。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4080" y="1262062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活动1：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添加机器翻译模块</a:t>
            </a:r>
          </a:p>
        </p:txBody>
      </p:sp>
      <p:pic>
        <p:nvPicPr>
          <p:cNvPr id="10" name="图片 10" descr="QQ截图202412080902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520" y="2533650"/>
            <a:ext cx="8333740" cy="2606675"/>
          </a:xfrm>
          <a:prstGeom prst="rect">
            <a:avLst/>
          </a:prstGeom>
        </p:spPr>
      </p:pic>
      <p:grpSp>
        <p:nvGrpSpPr>
          <p:cNvPr id="410" name="组合 409"/>
          <p:cNvGrpSpPr/>
          <p:nvPr/>
        </p:nvGrpSpPr>
        <p:grpSpPr>
          <a:xfrm>
            <a:off x="1358900" y="5387975"/>
            <a:ext cx="9992995" cy="612140"/>
            <a:chOff x="2140" y="9466"/>
            <a:chExt cx="14986" cy="964"/>
          </a:xfrm>
        </p:grpSpPr>
        <p:grpSp>
          <p:nvGrpSpPr>
            <p:cNvPr id="100" name="组合 99" descr="7b0a202020202274657874626f78223a2022220a7d0a"/>
            <p:cNvGrpSpPr/>
            <p:nvPr/>
          </p:nvGrpSpPr>
          <p:grpSpPr>
            <a:xfrm>
              <a:off x="2140" y="9466"/>
              <a:ext cx="14986" cy="964"/>
              <a:chOff x="5627" y="3471"/>
              <a:chExt cx="8129" cy="3728"/>
            </a:xfrm>
          </p:grpSpPr>
          <p:grpSp>
            <p:nvGrpSpPr>
              <p:cNvPr id="101" name="组合 100"/>
              <p:cNvGrpSpPr/>
              <p:nvPr/>
            </p:nvGrpSpPr>
            <p:grpSpPr>
              <a:xfrm>
                <a:off x="5878" y="3601"/>
                <a:ext cx="7701" cy="3598"/>
                <a:chOff x="8790" y="2195"/>
                <a:chExt cx="7303" cy="3412"/>
              </a:xfrm>
            </p:grpSpPr>
            <p:pic>
              <p:nvPicPr>
                <p:cNvPr id="102" name="图片 101" descr="资源 6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90" y="2206"/>
                  <a:ext cx="7303" cy="3390"/>
                </a:xfrm>
                <a:prstGeom prst="rect">
                  <a:avLst/>
                </a:prstGeom>
              </p:spPr>
            </p:pic>
            <p:pic>
              <p:nvPicPr>
                <p:cNvPr id="103" name="图片 102" descr="资源 5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01" y="2195"/>
                  <a:ext cx="7163" cy="3412"/>
                </a:xfrm>
                <a:prstGeom prst="rect">
                  <a:avLst/>
                </a:prstGeom>
              </p:spPr>
            </p:pic>
          </p:grpSp>
          <p:pic>
            <p:nvPicPr>
              <p:cNvPr id="107" name="图片 106" descr="资源 1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5753" y="3488"/>
                <a:ext cx="7693" cy="3617"/>
              </a:xfrm>
              <a:prstGeom prst="rect">
                <a:avLst/>
              </a:prstGeom>
            </p:spPr>
          </p:pic>
          <p:sp>
            <p:nvSpPr>
              <p:cNvPr id="108" name="文本框 107" descr="7b0a20202020227461726765744d6f64756c65223a202270726f636573734f6e6c696e65466f6e7473220a7d0a"/>
              <p:cNvSpPr txBox="1"/>
              <p:nvPr/>
            </p:nvSpPr>
            <p:spPr>
              <a:xfrm>
                <a:off x="5944" y="4685"/>
                <a:ext cx="7624" cy="1647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zh-CN" altLang="en-US" sz="2000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+mj-ea"/>
                    <a:ea typeface="+mj-ea"/>
                    <a:cs typeface="+mj-ea"/>
                    <a:sym typeface="汉仪雅酷黑W" panose="00020600040101010101" charset="-122"/>
                  </a:rPr>
                  <a:t>我发现翻译模块支持</a:t>
                </a:r>
                <a:r>
                  <a:rPr lang="en-US" altLang="zh-CN" sz="2000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+mj-ea"/>
                    <a:ea typeface="+mj-ea"/>
                    <a:cs typeface="+mj-ea"/>
                    <a:sym typeface="汉仪雅酷黑W" panose="00020600040101010101" charset="-122"/>
                  </a:rPr>
                  <a:t>    </a:t>
                </a:r>
                <a:r>
                  <a:rPr lang="zh-CN" altLang="en-US" sz="2000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+mj-ea"/>
                    <a:ea typeface="+mj-ea"/>
                    <a:cs typeface="+mj-ea"/>
                    <a:sym typeface="汉仪雅酷黑W" panose="00020600040101010101" charset="-122"/>
                  </a:rPr>
                  <a:t>、</a:t>
                </a:r>
                <a:r>
                  <a:rPr lang="en-US" altLang="zh-CN" sz="2000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+mj-ea"/>
                    <a:ea typeface="+mj-ea"/>
                    <a:cs typeface="+mj-ea"/>
                    <a:sym typeface="汉仪雅酷黑W" panose="00020600040101010101" charset="-122"/>
                  </a:rPr>
                  <a:t>   </a:t>
                </a:r>
                <a:r>
                  <a:rPr lang="zh-CN" altLang="en-US" sz="2000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+mj-ea"/>
                    <a:ea typeface="+mj-ea"/>
                    <a:cs typeface="+mj-ea"/>
                    <a:sym typeface="汉仪雅酷黑W" panose="00020600040101010101" charset="-122"/>
                  </a:rPr>
                  <a:t>、</a:t>
                </a:r>
                <a:r>
                  <a:rPr lang="en-US" altLang="zh-CN" sz="2000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+mj-ea"/>
                    <a:ea typeface="+mj-ea"/>
                    <a:cs typeface="+mj-ea"/>
                    <a:sym typeface="汉仪雅酷黑W" panose="00020600040101010101" charset="-122"/>
                  </a:rPr>
                  <a:t>   </a:t>
                </a:r>
                <a:r>
                  <a:rPr lang="zh-CN" altLang="en-US" sz="2000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+mj-ea"/>
                    <a:ea typeface="+mj-ea"/>
                    <a:cs typeface="+mj-ea"/>
                    <a:sym typeface="汉仪雅酷黑W" panose="00020600040101010101" charset="-122"/>
                  </a:rPr>
                  <a:t>、</a:t>
                </a:r>
                <a:r>
                  <a:rPr lang="en-US" altLang="zh-CN" sz="2000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+mj-ea"/>
                    <a:ea typeface="+mj-ea"/>
                    <a:cs typeface="+mj-ea"/>
                    <a:sym typeface="汉仪雅酷黑W" panose="00020600040101010101" charset="-122"/>
                  </a:rPr>
                  <a:t>   </a:t>
                </a:r>
                <a:r>
                  <a:rPr lang="zh-CN" altLang="en-US" sz="2000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+mj-ea"/>
                    <a:ea typeface="+mj-ea"/>
                    <a:cs typeface="+mj-ea"/>
                    <a:sym typeface="汉仪雅酷黑W" panose="00020600040101010101" charset="-122"/>
                  </a:rPr>
                  <a:t>四种语言的文本翻译。</a:t>
                </a:r>
                <a:r>
                  <a:rPr lang="en-US" altLang="zh-CN" sz="2000" b="1" spc="300">
                    <a:ln w="6350">
                      <a:solidFill>
                        <a:srgbClr val="142133"/>
                      </a:solidFill>
                    </a:ln>
                    <a:solidFill>
                      <a:srgbClr val="FEFFFF"/>
                    </a:solidFill>
                    <a:uFillTx/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  <a:sym typeface="汉仪雅酷黑W" panose="00020600040101010101" charset="-122"/>
                  </a:rPr>
                  <a:t>   </a:t>
                </a:r>
              </a:p>
            </p:txBody>
          </p:sp>
          <p:sp>
            <p:nvSpPr>
              <p:cNvPr id="382" name="矩形 381"/>
              <p:cNvSpPr/>
              <p:nvPr/>
            </p:nvSpPr>
            <p:spPr>
              <a:xfrm flipH="1">
                <a:off x="13726" y="5466"/>
                <a:ext cx="30" cy="12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91" name="图片 390" descr="资源 10"/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627" y="3471"/>
                <a:ext cx="433" cy="2861"/>
              </a:xfrm>
              <a:prstGeom prst="rect">
                <a:avLst/>
              </a:prstGeom>
            </p:spPr>
          </p:pic>
          <p:cxnSp>
            <p:nvCxnSpPr>
              <p:cNvPr id="394" name="直接连接符 393"/>
              <p:cNvCxnSpPr/>
              <p:nvPr/>
            </p:nvCxnSpPr>
            <p:spPr>
              <a:xfrm>
                <a:off x="6534" y="6960"/>
                <a:ext cx="3728" cy="0"/>
              </a:xfrm>
              <a:prstGeom prst="line">
                <a:avLst/>
              </a:prstGeom>
              <a:ln w="25400">
                <a:solidFill>
                  <a:srgbClr val="4A4F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直接连接符 394"/>
              <p:cNvCxnSpPr/>
              <p:nvPr/>
            </p:nvCxnSpPr>
            <p:spPr>
              <a:xfrm>
                <a:off x="10396" y="6960"/>
                <a:ext cx="896" cy="0"/>
              </a:xfrm>
              <a:prstGeom prst="line">
                <a:avLst/>
              </a:prstGeom>
              <a:ln w="25400">
                <a:solidFill>
                  <a:srgbClr val="4A4F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直接连接符 395"/>
              <p:cNvCxnSpPr/>
              <p:nvPr/>
            </p:nvCxnSpPr>
            <p:spPr>
              <a:xfrm>
                <a:off x="11404" y="6960"/>
                <a:ext cx="1430" cy="0"/>
              </a:xfrm>
              <a:prstGeom prst="line">
                <a:avLst/>
              </a:prstGeom>
              <a:ln w="25400">
                <a:solidFill>
                  <a:srgbClr val="4A4F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直接连接符 396"/>
              <p:cNvCxnSpPr/>
              <p:nvPr/>
            </p:nvCxnSpPr>
            <p:spPr>
              <a:xfrm>
                <a:off x="8086" y="3712"/>
                <a:ext cx="3728" cy="0"/>
              </a:xfrm>
              <a:prstGeom prst="line">
                <a:avLst/>
              </a:prstGeom>
              <a:ln w="25400">
                <a:solidFill>
                  <a:srgbClr val="4A4F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直接连接符 397"/>
              <p:cNvCxnSpPr/>
              <p:nvPr/>
            </p:nvCxnSpPr>
            <p:spPr>
              <a:xfrm>
                <a:off x="11948" y="3712"/>
                <a:ext cx="896" cy="0"/>
              </a:xfrm>
              <a:prstGeom prst="line">
                <a:avLst/>
              </a:prstGeom>
              <a:ln w="25400">
                <a:solidFill>
                  <a:srgbClr val="4A4F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直接连接符 398"/>
              <p:cNvCxnSpPr/>
              <p:nvPr/>
            </p:nvCxnSpPr>
            <p:spPr>
              <a:xfrm>
                <a:off x="6358" y="3712"/>
                <a:ext cx="1626" cy="0"/>
              </a:xfrm>
              <a:prstGeom prst="line">
                <a:avLst/>
              </a:prstGeom>
              <a:ln w="25400">
                <a:solidFill>
                  <a:srgbClr val="4A4F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0" name="图片 399" descr="资源 10"/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16357" y="9470"/>
              <a:ext cx="714" cy="736"/>
            </a:xfrm>
            <a:prstGeom prst="rect">
              <a:avLst/>
            </a:prstGeom>
          </p:spPr>
        </p:pic>
      </p:grpSp>
      <p:pic>
        <p:nvPicPr>
          <p:cNvPr id="3" name="图片 2" descr="网络搜索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375410" y="1860550"/>
            <a:ext cx="414655" cy="4146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MWU5OTIwYjQyYzM1NDkxYjhhMmI4ZDI3YTcyZGRkNjUifQ=="/>
  <p:tag name="RESOURCE_RECORD_KEY" val="{&quot;10&quot;:[21569496,21561388,21547916,21565419,21558426,3482070,21586380,21589490,21555775,20276765],&quot;13&quot;:[19972048,4716331,20362267,4364888],&quot;19&quot;:[20345020,20344735,20345518,20348411,20342762,20342266,20346123,20342840,20340575,20345315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2_4_1"/>
  <p:tag name="KSO_WM_UNIT_ID" val="diagram20230939_5*m_h_f*2_4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45"/>
  <p:tag name="KSO_WM_UNIT_PRESET_TEXT" val="单击此处从输入你的智能图形项正文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2_4_1"/>
  <p:tag name="KSO_WM_UNIT_ID" val="diagram20230939_5*m_h_f*2_4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45"/>
  <p:tag name="KSO_WM_UNIT_PRESET_TEXT" val="单击此处从输入你的智能图形项正文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2_4_1"/>
  <p:tag name="KSO_WM_UNIT_ID" val="diagram20230939_5*m_h_f*2_4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45"/>
  <p:tag name="KSO_WM_UNIT_PRESET_TEXT" val="单击此处从输入你的智能图形项正文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3_3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2_3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solid&quot;:{&quot;brightness&quot;:0,&quot;colorType&quot;:1,&quot;foreColorIndex&quot;:7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3_1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m_h_i"/>
  <p:tag name="KSO_WM_UNIT_INDEX" val="2_3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0.800000011920929,&quot;colorType&quot;:1,&quot;foreColorIndex&quot;:7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UNIT_SHADOW_SCHEMECOLOR_INDEX" val="7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3_4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2_3_4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7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7"/>
  <p:tag name="KSO_WM_UNIT_TEXT_FILL_FORE_SCHEMECOLOR_INDEX" val="2"/>
  <p:tag name="KSO_WM_UNIT_TEXT_FILL_TYPE" val="1"/>
  <p:tag name="KSO_WM_UNIT_USESOURCEFORMAT_APPLY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3_2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2_3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7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4_3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2_4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solid&quot;:{&quot;brightness&quot;:0,&quot;colorType&quot;:1,&quot;foreColorIndex&quot;:8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4_1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m_h_i"/>
  <p:tag name="KSO_WM_UNIT_INDEX" val="2_4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brightness&quot;:0.800000011920929,&quot;colorType&quot;:1,&quot;foreColorIndex&quot;:8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UNIT_SHADOW_SCHEMECOLOR_INDEX" val="8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4_4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2_4_4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8"/>
  <p:tag name="KSO_WM_UNIT_TEXT_FILL_FORE_SCHEMECOLOR_INDEX" val="2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4_2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2_4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1_3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2_1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1_1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m_h_i"/>
  <p:tag name="KSO_WM_UNIT_INDEX" val="2_1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.800000011920929,&quot;colorType&quot;:1,&quot;foreColorIndex&quot;:5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SHADOW_SCHEMECOLOR_INDEX" val="5"/>
  <p:tag name="KSO_WM_UNIT_USESOURCEFORMAT_APPLY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1_4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2_1_4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1_2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2_1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2_3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2_2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solid&quot;:{&quot;brightness&quot;:0,&quot;colorType&quot;:1,&quot;foreColorIndex&quot;:6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2_1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m_h_i"/>
  <p:tag name="KSO_WM_UNIT_INDEX" val="2_2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0.800000011920929,&quot;colorType&quot;:1,&quot;foreColorIndex&quot;:6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SHADOW_SCHEMECOLOR_INDEX" val="6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2_4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2_2_4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6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6"/>
  <p:tag name="KSO_WM_UNIT_TEXT_FILL_FORE_SCHEMECOLOR_INDEX" val="2"/>
  <p:tag name="KSO_WM_UNIT_TEXT_FILL_TYPE" val="1"/>
  <p:tag name="KSO_WM_UNIT_USESOURCEFORMAT_APPLY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2_2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2_2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6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5_3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2_5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solid&quot;:{&quot;brightness&quot;:0,&quot;colorType&quot;:1,&quot;foreColorIndex&quot;:9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9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5_1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m_h_i"/>
  <p:tag name="KSO_WM_UNIT_INDEX" val="2_5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solid&quot;:{&quot;brightness&quot;:0,&quot;colorType&quot;:1,&quot;foreColorIndex&quot;:9,&quot;transparency&quot;:0},&quot;type&quot;:1},&quot;glow&quot;:{&quot;colorType&quot;:0},&quot;line&quot;:{&quot;type&quot;:0},&quot;shadow&quot;:{&quot;brightness&quot;:0.800000011920929,&quot;colorType&quot;:1,&quot;foreColorIndex&quot;:5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9"/>
  <p:tag name="KSO_WM_UNIT_FILL_FORE_SCHEMECOLOR_INDEX_BRIGHTNESS" val="0"/>
  <p:tag name="KSO_WM_UNIT_SHADOW_SCHEMECOLOR_INDEX" val="5"/>
  <p:tag name="KSO_WM_UNIT_USESOURCEFORMAT_APPLY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5_4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2_5_4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9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9"/>
  <p:tag name="KSO_WM_UNIT_TEXT_FILL_FORE_SCHEMECOLOR_INDEX" val="2"/>
  <p:tag name="KSO_WM_UNIT_TEXT_FILL_TYPE" val="1"/>
  <p:tag name="KSO_WM_UNIT_USESOURCEFORMAT_APPLY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2_5_2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2_5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solidLine&quot;:{&quot;brightness&quot;:0,&quot;colorType&quot;:1,&quot;foreColorIndex&quot;:9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9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x*2_1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5*60"/>
  <p:tag name="KSO_WM_UNIT_TYPE" val="m_h_x"/>
  <p:tag name="KSO_WM_UNIT_INDEX" val="2_1_1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x*2_2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9*58"/>
  <p:tag name="KSO_WM_UNIT_TYPE" val="m_h_x"/>
  <p:tag name="KSO_WM_UNIT_INDEX" val="2_2_1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x*2_3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4*69"/>
  <p:tag name="KSO_WM_UNIT_TYPE" val="m_h_x"/>
  <p:tag name="KSO_WM_UNIT_INDEX" val="2_3_1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x*2_4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6*69"/>
  <p:tag name="KSO_WM_UNIT_TYPE" val="m_h_x"/>
  <p:tag name="KSO_WM_UNIT_INDEX" val="2_4_1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2_5_1"/>
  <p:tag name="KSO_WM_UNIT_ID" val="diagram20230939_5*m_h_a*2_5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TEXT_FILL_TYPE" val="1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TYPE" val="1"/>
  <p:tag name="KSO_WM_UNIT_USESOURCEFORMAT_APPLY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x*2_5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5*65"/>
  <p:tag name="KSO_WM_UNIT_TYPE" val="m_h_x"/>
  <p:tag name="KSO_WM_UNIT_INDEX" val="2_5_1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2_4_1"/>
  <p:tag name="KSO_WM_UNIT_ID" val="diagram20230939_5*m_h_f*2_4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45"/>
  <p:tag name="KSO_WM_UNIT_PRESET_TEXT" val="单击此处从输入你的智能图形项正文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2_5_1"/>
  <p:tag name="KSO_WM_UNIT_ID" val="diagram20230939_5*m_h_f*2_5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45"/>
  <p:tag name="KSO_WM_UNIT_PRESET_TEXT" val="单击此处从输入你的智能图形项正文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8749969482422,&quot;left&quot;:16.02498779296875,&quot;top&quot;:172.6,&quot;width&quot;:969.325012207031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2_4_1"/>
  <p:tag name="KSO_WM_UNIT_ID" val="diagram20230939_5*m_h_f*2_4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60.8749969482422,&quot;left&quot;:16.02498779296875,&quot;top&quot;:172.6,&quot;width&quot;:969.325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45"/>
  <p:tag name="KSO_WM_UNIT_PRESET_TEXT" val="单击此处从输入你的智能图形项正文"/>
  <p:tag name="KSO_WM_UNIT_TEXT_FILL_FORE_SCHEMECOLOR_INDEX" val="1"/>
  <p:tag name="KSO_WM_UNIT_TEXT_FILL_TYPE" val="1"/>
  <p:tag name="KSO_WM_UNIT_TEXT_TYPE" val="1"/>
  <p:tag name="KSO_WM_UNIT_USESOURCEFORMAT_APPLY" val="1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873</Words>
  <Application>Microsoft Office PowerPoint</Application>
  <PresentationFormat>宽屏</PresentationFormat>
  <Paragraphs>116</Paragraphs>
  <Slides>24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汉仪中黑简</vt:lpstr>
      <vt:lpstr>汉仪铸字卡酷体简</vt:lpstr>
      <vt:lpstr>方正姚体</vt:lpstr>
      <vt:lpstr>汉仪综艺体简</vt:lpstr>
      <vt:lpstr>Calibri</vt:lpstr>
      <vt:lpstr>宋体</vt:lpstr>
      <vt:lpstr>汉仪旗黑-55简</vt:lpstr>
      <vt:lpstr>阿里巴巴普惠体 M</vt:lpstr>
      <vt:lpstr>微软雅黑</vt:lpstr>
      <vt:lpstr>汉仪雅酷黑W</vt:lpstr>
      <vt:lpstr>Arial</vt:lpstr>
      <vt:lpstr>Wingdings 2</vt:lpstr>
      <vt:lpstr>黑体</vt:lpstr>
      <vt:lpstr>等线</vt:lpstr>
      <vt:lpstr>Times New Roman</vt:lpstr>
      <vt:lpstr>Wingdings</vt:lpstr>
      <vt:lpstr>Designed by OfficePLUS</vt:lpstr>
      <vt:lpstr>1_Designed by OfficePLUS</vt:lpstr>
      <vt:lpstr>2_Designed by OfficePLUS</vt:lpstr>
      <vt:lpstr>翻译快捷更方便</vt:lpstr>
      <vt:lpstr>PowerPoint 演示文稿</vt:lpstr>
      <vt:lpstr>一、项目情境，提出问题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活动2：掌握自动翻译的步骤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四、项目展示，交流分享</vt:lpstr>
      <vt:lpstr>PowerPoint 演示文稿</vt:lpstr>
      <vt:lpstr>活动3：对比机器翻译与人工翻译</vt:lpstr>
      <vt:lpstr>五、项目拓展，应用迁移</vt:lpstr>
      <vt:lpstr>活动4：拓展翻译技能与视野</vt:lpstr>
      <vt:lpstr>PowerPoint 演示文稿</vt:lpstr>
      <vt:lpstr>解锁语言魔法 拥抱便捷的未来！</vt:lpstr>
    </vt:vector>
  </TitlesOfParts>
  <Company>OfficePLUS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方其桂</cp:lastModifiedBy>
  <cp:revision>147</cp:revision>
  <cp:lastPrinted>2024-07-22T15:21:00Z</cp:lastPrinted>
  <dcterms:created xsi:type="dcterms:W3CDTF">2024-07-22T15:21:00Z</dcterms:created>
  <dcterms:modified xsi:type="dcterms:W3CDTF">2025-01-19T03:57:46Z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DB693E47C9EC4285AD6FF7D8595E5867_13</vt:lpwstr>
  </property>
  <property fmtid="{D5CDD505-2E9C-101B-9397-08002B2CF9AE}" pid="3" name="KSOProductBuildVer">
    <vt:lpwstr>2052-12.1.0.19770</vt:lpwstr>
  </property>
</Properties>
</file>