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0" r:id="rId3"/>
    <p:sldId id="258" r:id="rId4"/>
    <p:sldId id="346" r:id="rId5"/>
    <p:sldId id="347" r:id="rId6"/>
    <p:sldId id="348" r:id="rId7"/>
    <p:sldId id="333" r:id="rId8"/>
    <p:sldId id="343" r:id="rId9"/>
    <p:sldId id="349" r:id="rId10"/>
    <p:sldId id="350" r:id="rId11"/>
    <p:sldId id="338" r:id="rId12"/>
    <p:sldId id="344" r:id="rId13"/>
    <p:sldId id="351" r:id="rId14"/>
    <p:sldId id="339" r:id="rId15"/>
    <p:sldId id="345" r:id="rId16"/>
    <p:sldId id="278" r:id="rId17"/>
  </p:sldIdLst>
  <p:sldSz cx="12192000" cy="6858000"/>
  <p:notesSz cx="6858000" cy="9144000"/>
  <p:embeddedFontLst>
    <p:embeddedFont>
      <p:font typeface="方正粗倩简体" panose="02010600030101010101" charset="-122"/>
      <p:regular r:id="rId20"/>
    </p:embeddedFont>
    <p:embeddedFont>
      <p:font typeface="等线" panose="02010600030101010101" pitchFamily="2" charset="-122"/>
      <p:regular r:id="rId21"/>
      <p:bold r:id="rId22"/>
    </p:embeddedFont>
    <p:embeddedFont>
      <p:font typeface="黑体" panose="02010609060101010101" pitchFamily="49" charset="-122"/>
      <p:regular r:id="rId23"/>
    </p:embeddedFont>
    <p:embeddedFont>
      <p:font typeface="华文中宋" panose="0201060004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FB05F5A-5EBB-423A-B2AB-F1EDB34AB7CD}">
          <p14:sldIdLst>
            <p14:sldId id="256"/>
            <p14:sldId id="280"/>
            <p14:sldId id="258"/>
          </p14:sldIdLst>
        </p14:section>
        <p14:section name="无标题节" id="{F889BB2F-1431-4A4C-8DEF-2BA98A3B99AD}">
          <p14:sldIdLst>
            <p14:sldId id="346"/>
            <p14:sldId id="347"/>
          </p14:sldIdLst>
        </p14:section>
        <p14:section name="无标题节" id="{4918C91A-C40C-4E88-AB9D-9F557C9A98B0}">
          <p14:sldIdLst>
            <p14:sldId id="348"/>
            <p14:sldId id="333"/>
          </p14:sldIdLst>
        </p14:section>
        <p14:section name="无标题节" id="{4CDFC1DA-40AB-4C1A-BAF8-6438F887518F}">
          <p14:sldIdLst>
            <p14:sldId id="343"/>
            <p14:sldId id="349"/>
            <p14:sldId id="350"/>
            <p14:sldId id="338"/>
            <p14:sldId id="344"/>
            <p14:sldId id="351"/>
            <p14:sldId id="339"/>
            <p14:sldId id="345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3E8"/>
    <a:srgbClr val="FFFFFF"/>
    <a:srgbClr val="E5EFFB"/>
    <a:srgbClr val="DBE9FA"/>
    <a:srgbClr val="93BEF1"/>
    <a:srgbClr val="6C6FC3"/>
    <a:srgbClr val="1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0" autoAdjust="0"/>
    <p:restoredTop sz="90387" autoAdjust="0"/>
  </p:normalViewPr>
  <p:slideViewPr>
    <p:cSldViewPr snapToGrid="0" showGuides="1">
      <p:cViewPr varScale="1">
        <p:scale>
          <a:sx n="103" d="100"/>
          <a:sy n="103" d="100"/>
        </p:scale>
        <p:origin x="7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D5A65D7B-5A73-4164-9269-A8F745F80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7B86EAF-F194-0CCA-92AC-AE7802FDB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B2862C-B985-CE6D-E0B2-B96E022DC6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3815D2E-7DBA-3C11-D336-4AF853AF1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1365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06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32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97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58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缩进不对，行距可以大点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77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中间字体太严肃，太大       已改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6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>
                <a:spLocks/>
              </p:cNvSpPr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>
                  <a:spLocks/>
                </p:cNvSpPr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>
                  <a:spLocks/>
                </p:cNvSpPr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>
                  <a:spLocks/>
                </p:cNvSpPr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>
                  <a:spLocks/>
                </p:cNvSpPr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>
                <a:spLocks/>
              </p:cNvSpPr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>
                <a:spLocks/>
              </p:cNvSpPr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>
                  <a:spLocks/>
                </p:cNvSpPr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>
                  <a:spLocks/>
                </p:cNvSpPr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>
                  <a:spLocks/>
                </p:cNvSpPr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>
                  <a:spLocks/>
                </p:cNvSpPr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>
                  <a:spLocks/>
                </p:cNvSpPr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>
                  <a:spLocks/>
                </p:cNvSpPr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>
                  <a:spLocks/>
                </p:cNvSpPr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>
                  <a:spLocks/>
                </p:cNvSpPr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>
                  <a:spLocks/>
                </p:cNvSpPr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>
                  <a:spLocks/>
                </p:cNvSpPr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>
                  <a:spLocks/>
                </p:cNvSpPr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>
                  <a:spLocks/>
                </p:cNvSpPr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>
                  <a:spLocks/>
                </p:cNvSpPr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>
                  <a:spLocks/>
                </p:cNvSpPr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>
                  <a:spLocks/>
                </p:cNvSpPr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>
                  <a:spLocks/>
                </p:cNvSpPr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>
                  <a:spLocks/>
                </p:cNvSpPr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>
                  <a:spLocks/>
                </p:cNvSpPr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>
                  <a:spLocks/>
                </p:cNvSpPr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>
                  <a:spLocks/>
                </p:cNvSpPr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>
                  <a:spLocks/>
                </p:cNvSpPr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>
                  <a:spLocks/>
                </p:cNvSpPr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>
                  <a:spLocks/>
                </p:cNvSpPr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>
                  <a:spLocks/>
                </p:cNvSpPr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>
                  <a:spLocks/>
                </p:cNvSpPr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>
                  <a:spLocks/>
                </p:cNvSpPr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>
                  <a:spLocks/>
                </p:cNvSpPr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>
                  <a:spLocks/>
                </p:cNvSpPr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>
                  <a:spLocks/>
                </p:cNvSpPr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>
                  <a:spLocks/>
                </p:cNvSpPr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>
                  <a:spLocks/>
                </p:cNvSpPr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>
                  <a:spLocks/>
                </p:cNvSpPr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>
                  <a:spLocks/>
                </p:cNvSpPr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>
                  <a:spLocks/>
                </p:cNvSpPr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>
                  <a:spLocks/>
                </p:cNvSpPr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>
                  <a:spLocks/>
                </p:cNvSpPr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>
                  <a:spLocks/>
                </p:cNvSpPr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>
                  <a:spLocks/>
                </p:cNvSpPr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>
                  <a:spLocks/>
                </p:cNvSpPr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>
                  <a:spLocks/>
                </p:cNvSpPr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>
                  <a:spLocks/>
                </p:cNvSpPr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>
                  <a:spLocks/>
                </p:cNvSpPr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>
                  <a:spLocks/>
                </p:cNvSpPr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>
                  <a:spLocks/>
                </p:cNvSpPr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>
                  <a:spLocks/>
                </p:cNvSpPr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>
                  <a:spLocks/>
                </p:cNvSpPr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>
                  <a:spLocks/>
                </p:cNvSpPr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>
                  <a:spLocks/>
                </p:cNvSpPr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>
                  <a:spLocks/>
                </p:cNvSpPr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>
                  <a:spLocks/>
                </p:cNvSpPr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>
                  <a:spLocks/>
                </p:cNvSpPr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>
                  <a:spLocks/>
                </p:cNvSpPr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>
                  <a:spLocks/>
                </p:cNvSpPr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>
                  <a:spLocks/>
                </p:cNvSpPr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>
                  <a:spLocks/>
                </p:cNvSpPr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>
                  <a:spLocks/>
                </p:cNvSpPr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>
                  <a:spLocks/>
                </p:cNvSpPr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>
                  <a:spLocks/>
                </p:cNvSpPr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>
                  <a:spLocks/>
                </p:cNvSpPr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>
                  <a:spLocks/>
                </p:cNvSpPr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>
                  <a:spLocks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>
                  <a:spLocks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>
                  <a:spLocks/>
                </p:cNvSpPr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>
                  <a:spLocks/>
                </p:cNvSpPr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>
                  <a:spLocks/>
                </p:cNvSpPr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>
                  <a:spLocks/>
                </p:cNvSpPr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>
                  <a:spLocks/>
                </p:cNvSpPr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>
                  <a:spLocks/>
                </p:cNvSpPr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>
                  <a:spLocks/>
                </p:cNvSpPr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>
                <a:spLocks/>
              </p:cNvSpPr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>
                <a:spLocks/>
              </p:cNvSpPr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>
                <a:spLocks/>
              </p:cNvSpPr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>
                <a:spLocks/>
              </p:cNvSpPr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>
                <a:spLocks/>
              </p:cNvSpPr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>
                <a:spLocks/>
              </p:cNvSpPr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>
                <a:spLocks/>
              </p:cNvSpPr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>
                <a:spLocks/>
              </p:cNvSpPr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>
                <a:spLocks/>
              </p:cNvSpPr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>
                <a:spLocks/>
              </p:cNvSpPr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>
                <a:spLocks/>
              </p:cNvSpPr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>
                <a:spLocks/>
              </p:cNvSpPr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>
                <a:spLocks/>
              </p:cNvSpPr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 userDrawn="1"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www.officeplus.cn</a:t>
            </a:r>
          </a:p>
        </p:txBody>
      </p:sp>
    </p:spTree>
    <p:extLst>
      <p:ext uri="{BB962C8B-B14F-4D97-AF65-F5344CB8AC3E}">
        <p14:creationId xmlns:p14="http://schemas.microsoft.com/office/powerpoint/2010/main" val="185634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EE3300DB-038A-92EA-25E6-D07136CF00CC}"/>
              </a:ext>
            </a:extLst>
          </p:cNvPr>
          <p:cNvSpPr txBox="1"/>
          <p:nvPr userDrawn="1"/>
        </p:nvSpPr>
        <p:spPr>
          <a:xfrm>
            <a:off x="9205677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3</a:t>
            </a:r>
            <a:r>
              <a:rPr lang="zh-CN" altLang="en-US" dirty="0">
                <a:latin typeface="+mn-ea"/>
                <a:ea typeface="+mn-ea"/>
              </a:rPr>
              <a:t>单元 制作智能小台灯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9455E4E-9928-D725-A31A-882241E61BFA}"/>
              </a:ext>
            </a:extLst>
          </p:cNvPr>
          <p:cNvSpPr txBox="1"/>
          <p:nvPr userDrawn="1"/>
        </p:nvSpPr>
        <p:spPr>
          <a:xfrm>
            <a:off x="480523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8</a:t>
            </a:r>
            <a:r>
              <a:rPr lang="zh-CN" altLang="en-US" dirty="0">
                <a:latin typeface="+mn-ea"/>
                <a:ea typeface="+mn-ea"/>
              </a:rPr>
              <a:t>课 规划设计智能台灯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2025/1/21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2025/1/21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520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>
              <a:spLocks/>
            </p:cNvSpPr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>
                <a:spLocks/>
              </p:cNvSpPr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>
                <a:spLocks/>
              </p:cNvSpPr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>
                <a:spLocks/>
              </p:cNvSpPr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>
                <a:spLocks/>
              </p:cNvSpPr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2025/1/21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f-ZA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815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E224984B-DDC1-F4E1-7249-377972496227}"/>
              </a:ext>
            </a:extLst>
          </p:cNvPr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60CD89C9-38D7-1508-40A4-B84E2B77B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42DCCD2-16FB-57EF-C5B3-899BEC98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E887946A-39C8-4643-1B34-7D748AFC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CC515624-3FE2-17D6-7813-34FA834E2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D567CB4-83EF-34A6-B62F-974B2E07B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1059768F-A59B-9099-C359-20BD5539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D0D2697F-6935-5BD8-EE18-E9B48269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88A785B8-64E3-E656-F9C6-0D0155801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055ECE20-6804-14BB-4E9B-85D34FB9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9D5B15DF-4408-99A6-3D90-1ADEE9841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  <a:ea typeface="+mn-ea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EE3300DB-038A-92EA-25E6-D07136CF00CC}"/>
              </a:ext>
            </a:extLst>
          </p:cNvPr>
          <p:cNvSpPr txBox="1"/>
          <p:nvPr userDrawn="1"/>
        </p:nvSpPr>
        <p:spPr>
          <a:xfrm>
            <a:off x="9205677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3</a:t>
            </a:r>
            <a:r>
              <a:rPr lang="zh-CN" altLang="en-US" dirty="0">
                <a:latin typeface="+mn-ea"/>
                <a:ea typeface="+mn-ea"/>
              </a:rPr>
              <a:t>单元 制作智能小台灯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9455E4E-9928-D725-A31A-882241E61BFA}"/>
              </a:ext>
            </a:extLst>
          </p:cNvPr>
          <p:cNvSpPr txBox="1"/>
          <p:nvPr userDrawn="1"/>
        </p:nvSpPr>
        <p:spPr>
          <a:xfrm>
            <a:off x="480523" y="6410049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+mn-ea"/>
                <a:ea typeface="+mn-ea"/>
              </a:rPr>
              <a:t>第</a:t>
            </a:r>
            <a:r>
              <a:rPr lang="en-US" altLang="zh-CN" dirty="0">
                <a:latin typeface="+mn-ea"/>
                <a:ea typeface="+mn-ea"/>
              </a:rPr>
              <a:t>8</a:t>
            </a:r>
            <a:r>
              <a:rPr lang="zh-CN" altLang="en-US" dirty="0">
                <a:latin typeface="+mn-ea"/>
                <a:ea typeface="+mn-ea"/>
              </a:rPr>
              <a:t>课 规划设计智能台灯</a:t>
            </a:r>
          </a:p>
        </p:txBody>
      </p:sp>
    </p:spTree>
    <p:extLst>
      <p:ext uri="{BB962C8B-B14F-4D97-AF65-F5344CB8AC3E}">
        <p14:creationId xmlns:p14="http://schemas.microsoft.com/office/powerpoint/2010/main" val="383524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6" r:id="rId4"/>
    <p:sldLayoutId id="2147483651" r:id="rId5"/>
    <p:sldLayoutId id="2147483659" r:id="rId6"/>
    <p:sldLayoutId id="2147483660" r:id="rId7"/>
    <p:sldLayoutId id="2147483661" r:id="rId8"/>
    <p:sldLayoutId id="2147483655" r:id="rId9"/>
    <p:sldLayoutId id="2147483657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8.emf"/><Relationship Id="rId5" Type="http://schemas.openxmlformats.org/officeDocument/2006/relationships/slide" Target="slide15.xml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12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11" Type="http://schemas.openxmlformats.org/officeDocument/2006/relationships/image" Target="../media/image32.emf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2.bin"/><Relationship Id="rId4" Type="http://schemas.openxmlformats.org/officeDocument/2006/relationships/slide" Target="slide16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5.xml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slide" Target="slide16.xml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5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4.xml"/><Relationship Id="rId11" Type="http://schemas.openxmlformats.org/officeDocument/2006/relationships/image" Target="../media/image36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slide" Target="slide15.xml"/><Relationship Id="rId9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slide" Target="slide15.xml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6.xml"/><Relationship Id="rId11" Type="http://schemas.openxmlformats.org/officeDocument/2006/relationships/image" Target="../media/image23.emf"/><Relationship Id="rId5" Type="http://schemas.openxmlformats.org/officeDocument/2006/relationships/image" Target="../media/image17.png"/><Relationship Id="rId10" Type="http://schemas.openxmlformats.org/officeDocument/2006/relationships/package" Target="../embeddings/Microsoft_Word_Document.docx"/><Relationship Id="rId4" Type="http://schemas.openxmlformats.org/officeDocument/2006/relationships/slide" Target="slide15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slide" Target="slide15.xml"/><Relationship Id="rId10" Type="http://schemas.openxmlformats.org/officeDocument/2006/relationships/image" Target="../media/image26.emf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4.xml"/><Relationship Id="rId7" Type="http://schemas.openxmlformats.org/officeDocument/2006/relationships/slide" Target="slide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slide" Target="slide15.xml"/><Relationship Id="rId10" Type="http://schemas.openxmlformats.org/officeDocument/2006/relationships/image" Target="../media/image27.emf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13AB02E-C207-65DF-6D9A-BA4A7AF42C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9CA727C-2900-36B9-EAE1-26BA27EF3784}"/>
              </a:ext>
            </a:extLst>
          </p:cNvPr>
          <p:cNvSpPr txBox="1"/>
          <p:nvPr/>
        </p:nvSpPr>
        <p:spPr>
          <a:xfrm>
            <a:off x="4845958" y="567945"/>
            <a:ext cx="538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 制作智能小台灯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F1DA2C-31B0-D36A-498B-BEF2255DA98F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六年级下册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21496" y="187209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1776506" y="928583"/>
            <a:ext cx="8649093" cy="2115067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dirty="0"/>
              <a:t>规划设计智能台灯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4585291" y="3333488"/>
            <a:ext cx="4577369" cy="717136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 dirty="0"/>
              <a:t>反馈系统设计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0CEF46-5848-E3DA-0BFA-CCD4B0F7AE01}"/>
              </a:ext>
            </a:extLst>
          </p:cNvPr>
          <p:cNvSpPr txBox="1"/>
          <p:nvPr/>
        </p:nvSpPr>
        <p:spPr>
          <a:xfrm>
            <a:off x="871905" y="1372271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第 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8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课 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575293" y="4238371"/>
            <a:ext cx="1583523" cy="15835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8500" r="24246" b="12182"/>
          <a:stretch/>
        </p:blipFill>
        <p:spPr>
          <a:xfrm rot="20330629">
            <a:off x="968605" y="3484599"/>
            <a:ext cx="950409" cy="15075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54851" y="5043398"/>
            <a:ext cx="408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合肥市瑶海区教育体育局   周本阔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0CFEC-F0B5-75CD-4849-2D760C14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云形标注 15"/>
          <p:cNvSpPr/>
          <p:nvPr/>
        </p:nvSpPr>
        <p:spPr>
          <a:xfrm>
            <a:off x="1104900" y="2255520"/>
            <a:ext cx="3101340" cy="1755410"/>
          </a:xfrm>
          <a:prstGeom prst="cloudCallout">
            <a:avLst>
              <a:gd name="adj1" fmla="val -41251"/>
              <a:gd name="adj2" fmla="val 8353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mini2">
            <a:extLst>
              <a:ext uri="{FF2B5EF4-FFF2-40B4-BE49-F238E27FC236}">
                <a16:creationId xmlns:a16="http://schemas.microsoft.com/office/drawing/2014/main" id="{DCD16062-8A82-000D-9A59-9F408299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97" y="4197766"/>
            <a:ext cx="1596683" cy="1596683"/>
          </a:xfrm>
          <a:prstGeom prst="rect">
            <a:avLst/>
          </a:prstGeom>
        </p:spPr>
      </p:pic>
      <p:sp>
        <p:nvSpPr>
          <p:cNvPr id="2" name="同侧圆角矩形 20">
            <a:extLst>
              <a:ext uri="{FF2B5EF4-FFF2-40B4-BE49-F238E27FC236}">
                <a16:creationId xmlns:a16="http://schemas.microsoft.com/office/drawing/2014/main" id="{C5A12E0F-62BB-8D29-91D8-7E3147CDAC9D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同侧圆角矩形 21">
            <a:extLst>
              <a:ext uri="{FF2B5EF4-FFF2-40B4-BE49-F238E27FC236}">
                <a16:creationId xmlns:a16="http://schemas.microsoft.com/office/drawing/2014/main" id="{EF195E84-B599-BF3C-125E-904221696BCB}"/>
              </a:ext>
            </a:extLst>
          </p:cNvPr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hlinkClick r:id="rId3" action="ppaction://hlinksldjump"/>
            <a:extLst>
              <a:ext uri="{FF2B5EF4-FFF2-40B4-BE49-F238E27FC236}">
                <a16:creationId xmlns:a16="http://schemas.microsoft.com/office/drawing/2014/main" id="{5E6D6659-966D-F52A-38AF-F5C2289BB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id="{C724012C-BAA2-9F99-A1AB-61FEC7C24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7" name="同侧圆角矩形 11">
            <a:extLst>
              <a:ext uri="{FF2B5EF4-FFF2-40B4-BE49-F238E27FC236}">
                <a16:creationId xmlns:a16="http://schemas.microsoft.com/office/drawing/2014/main" id="{EE3051C1-5419-0500-9425-E6914A254696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2">
            <a:extLst>
              <a:ext uri="{FF2B5EF4-FFF2-40B4-BE49-F238E27FC236}">
                <a16:creationId xmlns:a16="http://schemas.microsoft.com/office/drawing/2014/main" id="{B3A2CDDE-8BAB-B985-DB3F-26FE4812F796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5992B630-8D25-9491-844C-1B5A6E55B5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" action="ppaction://noaction"/>
            <a:extLst>
              <a:ext uri="{FF2B5EF4-FFF2-40B4-BE49-F238E27FC236}">
                <a16:creationId xmlns:a16="http://schemas.microsoft.com/office/drawing/2014/main" id="{AF0D2AF2-6E40-3D80-2A88-EF4009A4DE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029421" y="1549400"/>
            <a:ext cx="22878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zh-CN" alt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绘制台灯草图</a:t>
            </a:r>
            <a:endParaRPr lang="zh-CN" altLang="en-US" sz="2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922377"/>
              </p:ext>
            </p:extLst>
          </p:nvPr>
        </p:nvGraphicFramePr>
        <p:xfrm>
          <a:off x="4546863" y="1780232"/>
          <a:ext cx="7045551" cy="4077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0" imgW="3505019" imgH="2060681" progId="Word.Picture.8">
                  <p:embed/>
                </p:oleObj>
              </mc:Choice>
              <mc:Fallback>
                <p:oleObj name="Picture" r:id="rId10" imgW="3505019" imgH="2060681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863" y="1780232"/>
                        <a:ext cx="7045551" cy="4077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1280828" y="2596580"/>
            <a:ext cx="2707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小组内部交流，依据实际需求选择功能模块，绘制智能台灯结构草图</a:t>
            </a:r>
          </a:p>
        </p:txBody>
      </p:sp>
    </p:spTree>
    <p:extLst>
      <p:ext uri="{BB962C8B-B14F-4D97-AF65-F5344CB8AC3E}">
        <p14:creationId xmlns:p14="http://schemas.microsoft.com/office/powerpoint/2010/main" val="199452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007928" y="2940626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r="52578" b="45583"/>
          <a:stretch/>
        </p:blipFill>
        <p:spPr>
          <a:xfrm rot="10800000" flipV="1">
            <a:off x="4503321" y="773002"/>
            <a:ext cx="3383279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6251499" y="3220335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如何运用反馈机制优化系统？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4" y="1953487"/>
            <a:ext cx="5835536" cy="58355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6" y="1183898"/>
            <a:ext cx="2200847" cy="11217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5" y="3909393"/>
            <a:ext cx="2045959" cy="23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D5B908DB-32AD-3D4F-31EA-9AD7A300C3B5}"/>
              </a:ext>
            </a:extLst>
          </p:cNvPr>
          <p:cNvSpPr txBox="1"/>
          <p:nvPr/>
        </p:nvSpPr>
        <p:spPr>
          <a:xfrm flipH="1">
            <a:off x="1457963" y="4740659"/>
            <a:ext cx="5921340" cy="1177949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zh-CN" altLang="en-US" sz="2400" b="0" dirty="0">
              <a:solidFill>
                <a:srgbClr val="3D7B75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663E021-2654-93F0-EB5B-6EFCC7CCC982}"/>
              </a:ext>
            </a:extLst>
          </p:cNvPr>
          <p:cNvSpPr txBox="1"/>
          <p:nvPr/>
        </p:nvSpPr>
        <p:spPr>
          <a:xfrm>
            <a:off x="2194445" y="4927696"/>
            <a:ext cx="4676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kern="1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归纳总结设计制作小型系统的一般工作流程，请完成选择填空。</a:t>
            </a:r>
          </a:p>
        </p:txBody>
      </p:sp>
      <p:sp>
        <p:nvSpPr>
          <p:cNvPr id="4" name="同侧圆角矩形 15">
            <a:extLst>
              <a:ext uri="{FF2B5EF4-FFF2-40B4-BE49-F238E27FC236}">
                <a16:creationId xmlns:a16="http://schemas.microsoft.com/office/drawing/2014/main" id="{085D8780-5606-41ED-FEB8-390BE6373D39}"/>
              </a:ext>
            </a:extLst>
          </p:cNvPr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6">
            <a:extLst>
              <a:ext uri="{FF2B5EF4-FFF2-40B4-BE49-F238E27FC236}">
                <a16:creationId xmlns:a16="http://schemas.microsoft.com/office/drawing/2014/main" id="{D009D7B0-F0A9-2C33-C949-C0425AAB40C9}"/>
              </a:ext>
            </a:extLst>
          </p:cNvPr>
          <p:cNvSpPr/>
          <p:nvPr/>
        </p:nvSpPr>
        <p:spPr>
          <a:xfrm>
            <a:off x="3988536" y="530766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hlinkClick r:id="rId2" action="ppaction://hlinksldjump"/>
            <a:extLst>
              <a:ext uri="{FF2B5EF4-FFF2-40B4-BE49-F238E27FC236}">
                <a16:creationId xmlns:a16="http://schemas.microsoft.com/office/drawing/2014/main" id="{70F35A11-60AF-C0F4-EF51-BA00010F8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B1049822-E8D6-77B5-D28E-27DB404A8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470113"/>
            <a:ext cx="1956986" cy="682811"/>
          </a:xfrm>
          <a:prstGeom prst="rect">
            <a:avLst/>
          </a:prstGeom>
        </p:spPr>
      </p:pic>
      <p:sp>
        <p:nvSpPr>
          <p:cNvPr id="8" name="同侧圆角矩形 7">
            <a:extLst>
              <a:ext uri="{FF2B5EF4-FFF2-40B4-BE49-F238E27FC236}">
                <a16:creationId xmlns:a16="http://schemas.microsoft.com/office/drawing/2014/main" id="{61280E3B-76BA-E357-5C30-8ACB58C9D1D9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6" action="ppaction://hlinksldjump"/>
            <a:extLst>
              <a:ext uri="{FF2B5EF4-FFF2-40B4-BE49-F238E27FC236}">
                <a16:creationId xmlns:a16="http://schemas.microsoft.com/office/drawing/2014/main" id="{F4BB8326-3397-BB55-CC4E-5C4B8CF51D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1" name="同侧圆角矩形 12">
            <a:extLst>
              <a:ext uri="{FF2B5EF4-FFF2-40B4-BE49-F238E27FC236}">
                <a16:creationId xmlns:a16="http://schemas.microsoft.com/office/drawing/2014/main" id="{802447A7-D733-7736-5FEB-FA69D3F8A27D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hlinkClick r:id="" action="ppaction://noaction"/>
            <a:extLst>
              <a:ext uri="{FF2B5EF4-FFF2-40B4-BE49-F238E27FC236}">
                <a16:creationId xmlns:a16="http://schemas.microsoft.com/office/drawing/2014/main" id="{7E6F1602-7920-96DD-0264-065A57BEBB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pic>
        <p:nvPicPr>
          <p:cNvPr id="21" name="图片 20" descr="mini2">
            <a:extLst>
              <a:ext uri="{FF2B5EF4-FFF2-40B4-BE49-F238E27FC236}">
                <a16:creationId xmlns:a16="http://schemas.microsoft.com/office/drawing/2014/main" id="{80406CF4-7BCC-B7EC-543C-1759AF42A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59622" y="4494047"/>
            <a:ext cx="1596683" cy="1596683"/>
          </a:xfrm>
          <a:prstGeom prst="rect">
            <a:avLst/>
          </a:prstGeom>
        </p:spPr>
      </p:pic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859187"/>
              </p:ext>
            </p:extLst>
          </p:nvPr>
        </p:nvGraphicFramePr>
        <p:xfrm>
          <a:off x="1230020" y="1434964"/>
          <a:ext cx="5863189" cy="2806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0" imgW="4070744" imgH="1963677" progId="Word.Picture.8">
                  <p:embed/>
                </p:oleObj>
              </mc:Choice>
              <mc:Fallback>
                <p:oleObj name="Picture" r:id="rId10" imgW="4070744" imgH="1963677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020" y="1434964"/>
                        <a:ext cx="5863189" cy="28062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图片 29">
            <a:extLst>
              <a:ext uri="{FF2B5EF4-FFF2-40B4-BE49-F238E27FC236}">
                <a16:creationId xmlns:a16="http://schemas.microsoft.com/office/drawing/2014/main" id="{20A27EC4-0164-0494-7391-73CBA15F3D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945" y="3626291"/>
            <a:ext cx="2228735" cy="22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4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7663E021-2654-93F0-EB5B-6EFCC7CCC982}"/>
              </a:ext>
            </a:extLst>
          </p:cNvPr>
          <p:cNvSpPr txBox="1"/>
          <p:nvPr/>
        </p:nvSpPr>
        <p:spPr>
          <a:xfrm>
            <a:off x="4389120" y="1899434"/>
            <a:ext cx="56025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kern="1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本节课通过规划智能台灯实施方案，了解反馈控制的重要性，说一说设计反馈控制系统的一般步骤。</a:t>
            </a:r>
            <a:endParaRPr lang="zh-CN" altLang="en-US" sz="2000" kern="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同侧圆角矩形 15">
            <a:extLst>
              <a:ext uri="{FF2B5EF4-FFF2-40B4-BE49-F238E27FC236}">
                <a16:creationId xmlns:a16="http://schemas.microsoft.com/office/drawing/2014/main" id="{085D8780-5606-41ED-FEB8-390BE6373D39}"/>
              </a:ext>
            </a:extLst>
          </p:cNvPr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6">
            <a:extLst>
              <a:ext uri="{FF2B5EF4-FFF2-40B4-BE49-F238E27FC236}">
                <a16:creationId xmlns:a16="http://schemas.microsoft.com/office/drawing/2014/main" id="{D009D7B0-F0A9-2C33-C949-C0425AAB40C9}"/>
              </a:ext>
            </a:extLst>
          </p:cNvPr>
          <p:cNvSpPr/>
          <p:nvPr/>
        </p:nvSpPr>
        <p:spPr>
          <a:xfrm>
            <a:off x="3988536" y="530766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hlinkClick r:id="rId2" action="ppaction://hlinksldjump"/>
            <a:extLst>
              <a:ext uri="{FF2B5EF4-FFF2-40B4-BE49-F238E27FC236}">
                <a16:creationId xmlns:a16="http://schemas.microsoft.com/office/drawing/2014/main" id="{70F35A11-60AF-C0F4-EF51-BA00010F8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B1049822-E8D6-77B5-D28E-27DB404A8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470113"/>
            <a:ext cx="1956986" cy="682811"/>
          </a:xfrm>
          <a:prstGeom prst="rect">
            <a:avLst/>
          </a:prstGeom>
        </p:spPr>
      </p:pic>
      <p:sp>
        <p:nvSpPr>
          <p:cNvPr id="8" name="同侧圆角矩形 7">
            <a:extLst>
              <a:ext uri="{FF2B5EF4-FFF2-40B4-BE49-F238E27FC236}">
                <a16:creationId xmlns:a16="http://schemas.microsoft.com/office/drawing/2014/main" id="{61280E3B-76BA-E357-5C30-8ACB58C9D1D9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6" action="ppaction://hlinksldjump"/>
            <a:extLst>
              <a:ext uri="{FF2B5EF4-FFF2-40B4-BE49-F238E27FC236}">
                <a16:creationId xmlns:a16="http://schemas.microsoft.com/office/drawing/2014/main" id="{F4BB8326-3397-BB55-CC4E-5C4B8CF51D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1" name="同侧圆角矩形 12">
            <a:extLst>
              <a:ext uri="{FF2B5EF4-FFF2-40B4-BE49-F238E27FC236}">
                <a16:creationId xmlns:a16="http://schemas.microsoft.com/office/drawing/2014/main" id="{802447A7-D733-7736-5FEB-FA69D3F8A27D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hlinkClick r:id="" action="ppaction://noaction"/>
            <a:extLst>
              <a:ext uri="{FF2B5EF4-FFF2-40B4-BE49-F238E27FC236}">
                <a16:creationId xmlns:a16="http://schemas.microsoft.com/office/drawing/2014/main" id="{7E6F1602-7920-96DD-0264-065A57BEBB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87DE057-3D9F-054F-A83E-4439A1746009}"/>
              </a:ext>
            </a:extLst>
          </p:cNvPr>
          <p:cNvGrpSpPr/>
          <p:nvPr/>
        </p:nvGrpSpPr>
        <p:grpSpPr>
          <a:xfrm>
            <a:off x="4389120" y="3197272"/>
            <a:ext cx="5737888" cy="2362344"/>
            <a:chOff x="1415690" y="2269380"/>
            <a:chExt cx="8252763" cy="368969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202D706-EC55-1BA0-3BAE-49B4525970BD}"/>
                </a:ext>
              </a:extLst>
            </p:cNvPr>
            <p:cNvSpPr/>
            <p:nvPr/>
          </p:nvSpPr>
          <p:spPr>
            <a:xfrm>
              <a:off x="1415690" y="2269380"/>
              <a:ext cx="8252763" cy="36896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59DDBD93-31D6-58B4-4060-E001C08E84F8}"/>
                </a:ext>
              </a:extLst>
            </p:cNvPr>
            <p:cNvSpPr txBox="1"/>
            <p:nvPr/>
          </p:nvSpPr>
          <p:spPr>
            <a:xfrm>
              <a:off x="1718409" y="2417763"/>
              <a:ext cx="7719887" cy="2740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800" b="1" kern="100" spc="-25" dirty="0">
                  <a:solidFill>
                    <a:srgbClr val="FFFF00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rPr>
                <a:t>小结：</a:t>
              </a:r>
              <a:endParaRPr lang="en-US" altLang="zh-CN" sz="1800" b="1" kern="100" spc="-25" dirty="0">
                <a:solidFill>
                  <a:srgbClr val="FFFF0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kern="100" dirty="0">
                  <a:solidFill>
                    <a:srgbClr val="FFFF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rPr>
                <a:t>设计的系统中带有反馈机制，从而实现系统自动运行，达到一个稳态，比如空调恒温系统，台灯光线自动调节等</a:t>
              </a:r>
              <a:r>
                <a:rPr lang="zh-CN" altLang="zh-CN" sz="1800" kern="100" dirty="0">
                  <a:solidFill>
                    <a:srgbClr val="FFFF00"/>
                  </a:solidFill>
                  <a:effectLst/>
                  <a:latin typeface="华文中宋" panose="02010600040101010101" pitchFamily="2" charset="-122"/>
                  <a:ea typeface="华文中宋" panose="02010600040101010101" pitchFamily="2" charset="-122"/>
                  <a:cs typeface="Times New Roman" panose="02020603050405020304" pitchFamily="18" charset="0"/>
                </a:rPr>
                <a:t>。</a:t>
              </a:r>
              <a:endParaRPr lang="zh-CN" altLang="en-US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pic>
        <p:nvPicPr>
          <p:cNvPr id="21" name="图片 20" descr="mini2">
            <a:extLst>
              <a:ext uri="{FF2B5EF4-FFF2-40B4-BE49-F238E27FC236}">
                <a16:creationId xmlns:a16="http://schemas.microsoft.com/office/drawing/2014/main" id="{80406CF4-7BCC-B7EC-543C-1759AF42A0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0153999" y="1523856"/>
            <a:ext cx="1596683" cy="1596683"/>
          </a:xfrm>
          <a:prstGeom prst="rect">
            <a:avLst/>
          </a:prstGeom>
        </p:spPr>
      </p:pic>
      <p:cxnSp>
        <p:nvCxnSpPr>
          <p:cNvPr id="3" name="直接连接符 2"/>
          <p:cNvCxnSpPr>
            <a:stCxn id="16" idx="1"/>
          </p:cNvCxnSpPr>
          <p:nvPr/>
        </p:nvCxnSpPr>
        <p:spPr>
          <a:xfrm>
            <a:off x="4599591" y="4169438"/>
            <a:ext cx="5292000" cy="261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614831" y="4611398"/>
            <a:ext cx="5292000" cy="261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4607211" y="5053358"/>
            <a:ext cx="5292000" cy="261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20A27EC4-0164-0494-7391-73CBA15F3D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638" y="3434772"/>
            <a:ext cx="2228735" cy="22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7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3519533" y="3104248"/>
            <a:ext cx="4039986" cy="1329917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t="57357" r="51144" b="476"/>
          <a:stretch/>
        </p:blipFill>
        <p:spPr>
          <a:xfrm rot="11326911" flipV="1">
            <a:off x="4351378" y="865980"/>
            <a:ext cx="3485210" cy="1546166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3795874" y="3242198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请举一反三，运用反馈机制优化生活中的产品。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69" y="1076021"/>
            <a:ext cx="2292295" cy="12071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5" y="3677314"/>
            <a:ext cx="1947898" cy="25407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A27EC4-0164-0494-7391-73CBA15F3D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105" y="3573780"/>
            <a:ext cx="2228735" cy="222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同侧圆角矩形 22">
            <a:extLst>
              <a:ext uri="{FF2B5EF4-FFF2-40B4-BE49-F238E27FC236}">
                <a16:creationId xmlns:a16="http://schemas.microsoft.com/office/drawing/2014/main" id="{04D1B8B2-5C23-9156-E5CD-F92AC96960B6}"/>
              </a:ext>
            </a:extLst>
          </p:cNvPr>
          <p:cNvSpPr/>
          <p:nvPr/>
        </p:nvSpPr>
        <p:spPr>
          <a:xfrm>
            <a:off x="3995374" y="608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23">
            <a:extLst>
              <a:ext uri="{FF2B5EF4-FFF2-40B4-BE49-F238E27FC236}">
                <a16:creationId xmlns:a16="http://schemas.microsoft.com/office/drawing/2014/main" id="{54725D10-D749-E8EA-1603-BADCA021980B}"/>
              </a:ext>
            </a:extLst>
          </p:cNvPr>
          <p:cNvSpPr/>
          <p:nvPr/>
        </p:nvSpPr>
        <p:spPr>
          <a:xfrm>
            <a:off x="5717349" y="536409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3" action="ppaction://hlinksldjump"/>
            <a:extLst>
              <a:ext uri="{FF2B5EF4-FFF2-40B4-BE49-F238E27FC236}">
                <a16:creationId xmlns:a16="http://schemas.microsoft.com/office/drawing/2014/main" id="{47BACBC4-719B-EB74-EA75-A984BFBDA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16293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" action="ppaction://noaction"/>
            <a:extLst>
              <a:ext uri="{FF2B5EF4-FFF2-40B4-BE49-F238E27FC236}">
                <a16:creationId xmlns:a16="http://schemas.microsoft.com/office/drawing/2014/main" id="{F42B0783-F740-FEBA-5C93-50E4815C4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22" y="433402"/>
            <a:ext cx="2005758" cy="749873"/>
          </a:xfrm>
          <a:prstGeom prst="rect">
            <a:avLst/>
          </a:prstGeom>
        </p:spPr>
      </p:pic>
      <p:sp>
        <p:nvSpPr>
          <p:cNvPr id="9" name="同侧圆角矩形 12">
            <a:extLst>
              <a:ext uri="{FF2B5EF4-FFF2-40B4-BE49-F238E27FC236}">
                <a16:creationId xmlns:a16="http://schemas.microsoft.com/office/drawing/2014/main" id="{EDBD51C2-F758-2F76-AA10-84460D522ACD}"/>
              </a:ext>
            </a:extLst>
          </p:cNvPr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6" action="ppaction://hlinksldjump"/>
            <a:extLst>
              <a:ext uri="{FF2B5EF4-FFF2-40B4-BE49-F238E27FC236}">
                <a16:creationId xmlns:a16="http://schemas.microsoft.com/office/drawing/2014/main" id="{4355D2F5-5080-2B5E-D4AA-187E33694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sp>
        <p:nvSpPr>
          <p:cNvPr id="11" name="同侧圆角矩形 18">
            <a:extLst>
              <a:ext uri="{FF2B5EF4-FFF2-40B4-BE49-F238E27FC236}">
                <a16:creationId xmlns:a16="http://schemas.microsoft.com/office/drawing/2014/main" id="{2503608B-7C4D-3395-84BE-AD3AB56F9349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hlinkClick r:id="rId3" action="ppaction://hlinksldjump"/>
            <a:extLst>
              <a:ext uri="{FF2B5EF4-FFF2-40B4-BE49-F238E27FC236}">
                <a16:creationId xmlns:a16="http://schemas.microsoft.com/office/drawing/2014/main" id="{B00DE460-5DAB-B668-6A4C-1FD594D859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91280" y="1836600"/>
            <a:ext cx="7137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．小区路灯有哪些功能？如果你设计路灯，会设计哪些功能呢？请绘制设计草图，并标注路灯能实现的功能。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．在生活中，还有哪些系统可以通过添加反馈机制进行优化？列举其一，并尝试设计出它的优化方案。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0A27EC4-0164-0494-7391-73CBA15F3D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0057" y="4107180"/>
            <a:ext cx="2228735" cy="2228735"/>
          </a:xfrm>
          <a:prstGeom prst="rect">
            <a:avLst/>
          </a:prstGeom>
        </p:spPr>
      </p:pic>
      <p:pic>
        <p:nvPicPr>
          <p:cNvPr id="22" name="图片 21" descr="mini2">
            <a:extLst>
              <a:ext uri="{FF2B5EF4-FFF2-40B4-BE49-F238E27FC236}">
                <a16:creationId xmlns:a16="http://schemas.microsoft.com/office/drawing/2014/main" id="{80406CF4-7BCC-B7EC-543C-1759AF42A0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95501" y="1503850"/>
            <a:ext cx="1596683" cy="159668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065" y="2890330"/>
            <a:ext cx="1513694" cy="177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CC94B5F-A480-1497-CC4F-D92A446A5508}"/>
              </a:ext>
            </a:extLst>
          </p:cNvPr>
          <p:cNvSpPr txBox="1"/>
          <p:nvPr/>
        </p:nvSpPr>
        <p:spPr>
          <a:xfrm>
            <a:off x="1847850" y="1778614"/>
            <a:ext cx="585787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规划设计智能台灯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CBFEFF2-60AF-9DA5-152A-E34C2BF3E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8857CDF-1B8E-EC57-B06E-46AEE084EE12}"/>
              </a:ext>
            </a:extLst>
          </p:cNvPr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六年级上册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68227" y="2721808"/>
            <a:ext cx="5190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rgbClr val="00B05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凡事预则立，</a:t>
            </a:r>
            <a:endParaRPr lang="en-US" altLang="zh-CN" sz="4800" dirty="0">
              <a:solidFill>
                <a:srgbClr val="00B050"/>
              </a:solidFill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rgbClr val="00B050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      不预则废！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9CA727C-2900-36B9-EAE1-26BA27EF3784}"/>
              </a:ext>
            </a:extLst>
          </p:cNvPr>
          <p:cNvSpPr txBox="1"/>
          <p:nvPr/>
        </p:nvSpPr>
        <p:spPr>
          <a:xfrm>
            <a:off x="5088554" y="567945"/>
            <a:ext cx="5383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制作智能小台灯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 bwMode="auto">
          <a:xfrm>
            <a:off x="1575293" y="4238371"/>
            <a:ext cx="1583523" cy="15835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0" t="8500" r="24246" b="12182"/>
          <a:stretch/>
        </p:blipFill>
        <p:spPr>
          <a:xfrm rot="20330629">
            <a:off x="968605" y="3484599"/>
            <a:ext cx="950409" cy="1507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139064" y="2174293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717101" y="4027754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19659" y="3865347"/>
            <a:ext cx="1431595" cy="2217966"/>
          </a:xfrm>
          <a:prstGeom prst="rect">
            <a:avLst/>
          </a:prstGeom>
        </p:spPr>
      </p:pic>
      <p:sp>
        <p:nvSpPr>
          <p:cNvPr id="20" name="同侧圆角矩形 19"/>
          <p:cNvSpPr/>
          <p:nvPr/>
        </p:nvSpPr>
        <p:spPr>
          <a:xfrm>
            <a:off x="1525641" y="1766969"/>
            <a:ext cx="1155469" cy="515389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同侧圆角矩形 29"/>
          <p:cNvSpPr/>
          <p:nvPr/>
        </p:nvSpPr>
        <p:spPr>
          <a:xfrm>
            <a:off x="4100651" y="3620431"/>
            <a:ext cx="1155469" cy="515389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833902" y="3494592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同侧圆角矩形 33"/>
          <p:cNvSpPr/>
          <p:nvPr/>
        </p:nvSpPr>
        <p:spPr>
          <a:xfrm>
            <a:off x="7217452" y="3087269"/>
            <a:ext cx="1155469" cy="51538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398851" y="1931490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同侧圆角矩形 36"/>
          <p:cNvSpPr/>
          <p:nvPr/>
        </p:nvSpPr>
        <p:spPr>
          <a:xfrm>
            <a:off x="9782401" y="1524167"/>
            <a:ext cx="1155469" cy="515389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1174212" y="2498764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观察台灯的结构，想一想按照什么步骤设计智能台灯？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803943" y="4262036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思考如何给台灯设计反馈系统，实现智能效果？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869049" y="3795070"/>
            <a:ext cx="18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如何运用反馈机制优化系统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469147" y="2305133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举一反三，运用反馈机制优化生活中的产品。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2678287" y="3740515"/>
            <a:ext cx="917387" cy="917387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5703545" y="4156155"/>
            <a:ext cx="917387" cy="91738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8942353" y="3283887"/>
            <a:ext cx="917387" cy="91738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37" y="1140376"/>
            <a:ext cx="3328704" cy="14326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3" y="1707750"/>
            <a:ext cx="1341236" cy="6828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9" y="3579225"/>
            <a:ext cx="1341236" cy="68281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8" y="3016053"/>
            <a:ext cx="1341236" cy="6828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17" y="1489533"/>
            <a:ext cx="1341236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5" b="54174"/>
          <a:stretch/>
        </p:blipFill>
        <p:spPr>
          <a:xfrm>
            <a:off x="4665983" y="1089827"/>
            <a:ext cx="3369882" cy="1680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19461" y="2993756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</a:rPr>
              <a:t>想一想按照什么步骤设计智能台灯？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0" y="1455700"/>
            <a:ext cx="2200847" cy="1121761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27" y="3938206"/>
            <a:ext cx="2045959" cy="2394530"/>
          </a:xfrm>
          <a:prstGeom prst="rect">
            <a:avLst/>
          </a:prstGeom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20A27EC4-0164-0494-7391-73CBA15F3D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3020" y="2659695"/>
            <a:ext cx="2678000" cy="26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6">
            <a:extLst>
              <a:ext uri="{FF2B5EF4-FFF2-40B4-BE49-F238E27FC236}">
                <a16:creationId xmlns:a16="http://schemas.microsoft.com/office/drawing/2014/main" id="{36069283-4779-36A6-53CA-D79B76704D48}"/>
              </a:ext>
            </a:extLst>
          </p:cNvPr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hlinkClick r:id="rId2" action="ppaction://hlinksldjump"/>
            <a:extLst>
              <a:ext uri="{FF2B5EF4-FFF2-40B4-BE49-F238E27FC236}">
                <a16:creationId xmlns:a16="http://schemas.microsoft.com/office/drawing/2014/main" id="{60DDC328-5A2B-D654-5C09-1DD2242E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4" name="同侧圆角矩形 2">
            <a:extLst>
              <a:ext uri="{FF2B5EF4-FFF2-40B4-BE49-F238E27FC236}">
                <a16:creationId xmlns:a16="http://schemas.microsoft.com/office/drawing/2014/main" id="{F0030362-D23D-49E5-1A55-4FD370FB0F8D}"/>
              </a:ext>
            </a:extLst>
          </p:cNvPr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7">
            <a:extLst>
              <a:ext uri="{FF2B5EF4-FFF2-40B4-BE49-F238E27FC236}">
                <a16:creationId xmlns:a16="http://schemas.microsoft.com/office/drawing/2014/main" id="{813887BB-D258-2E3D-C76F-9274A435C1C7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18">
            <a:extLst>
              <a:ext uri="{FF2B5EF4-FFF2-40B4-BE49-F238E27FC236}">
                <a16:creationId xmlns:a16="http://schemas.microsoft.com/office/drawing/2014/main" id="{47E24404-CE99-4019-5CCD-FCC1376BD012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3012B737-686C-D4E8-2C4D-B1B2B9970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rId6" action="ppaction://hlinksldjump"/>
            <a:extLst>
              <a:ext uri="{FF2B5EF4-FFF2-40B4-BE49-F238E27FC236}">
                <a16:creationId xmlns:a16="http://schemas.microsoft.com/office/drawing/2014/main" id="{6F03A700-498D-3747-E8F1-8B603FFE9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6" name="图片 15">
            <a:hlinkClick r:id="" action="ppaction://noaction"/>
            <a:extLst>
              <a:ext uri="{FF2B5EF4-FFF2-40B4-BE49-F238E27FC236}">
                <a16:creationId xmlns:a16="http://schemas.microsoft.com/office/drawing/2014/main" id="{38A4C632-8258-4ECA-447A-6728C1BFA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9"/>
          <a:srcRect b="5824"/>
          <a:stretch/>
        </p:blipFill>
        <p:spPr>
          <a:xfrm>
            <a:off x="808530" y="2199391"/>
            <a:ext cx="7354106" cy="3014446"/>
          </a:xfrm>
          <a:prstGeom prst="rect">
            <a:avLst/>
          </a:prstGeom>
        </p:spPr>
      </p:pic>
      <p:pic>
        <p:nvPicPr>
          <p:cNvPr id="20" name="图片 19" descr="mini2">
            <a:extLst>
              <a:ext uri="{FF2B5EF4-FFF2-40B4-BE49-F238E27FC236}">
                <a16:creationId xmlns:a16="http://schemas.microsoft.com/office/drawing/2014/main" id="{887620CB-47BA-8AB7-F05A-23B4C4BDE1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5025" y="4264488"/>
            <a:ext cx="1596683" cy="159668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29413" y="1549400"/>
            <a:ext cx="2287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zh-CN" altLang="en-US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观察台灯结构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E41E200-8D4A-3DA7-EC0D-71334EDD2DC5}"/>
              </a:ext>
            </a:extLst>
          </p:cNvPr>
          <p:cNvGrpSpPr/>
          <p:nvPr/>
        </p:nvGrpSpPr>
        <p:grpSpPr>
          <a:xfrm>
            <a:off x="8361640" y="2199391"/>
            <a:ext cx="2690734" cy="1722317"/>
            <a:chOff x="8912315" y="2248754"/>
            <a:chExt cx="2690734" cy="1722317"/>
          </a:xfrm>
        </p:grpSpPr>
        <p:sp>
          <p:nvSpPr>
            <p:cNvPr id="21" name="思想气泡: 云 27">
              <a:extLst>
                <a:ext uri="{FF2B5EF4-FFF2-40B4-BE49-F238E27FC236}">
                  <a16:creationId xmlns:a16="http://schemas.microsoft.com/office/drawing/2014/main" id="{139D95E9-1BF4-EF27-C6EF-3120C79E1447}"/>
                </a:ext>
              </a:extLst>
            </p:cNvPr>
            <p:cNvSpPr/>
            <p:nvPr/>
          </p:nvSpPr>
          <p:spPr>
            <a:xfrm>
              <a:off x="8912315" y="2248754"/>
              <a:ext cx="2690734" cy="1722317"/>
            </a:xfrm>
            <a:prstGeom prst="cloudCallout">
              <a:avLst>
                <a:gd name="adj1" fmla="val 23854"/>
                <a:gd name="adj2" fmla="val 81899"/>
              </a:avLst>
            </a:prstGeom>
            <a:solidFill>
              <a:srgbClr val="90CAF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EF188CA-AC09-338B-73F6-CF6C256FF645}"/>
                </a:ext>
              </a:extLst>
            </p:cNvPr>
            <p:cNvSpPr/>
            <p:nvPr/>
          </p:nvSpPr>
          <p:spPr>
            <a:xfrm>
              <a:off x="9180892" y="2537390"/>
              <a:ext cx="2337148" cy="9497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kern="0" dirty="0">
                  <a:solidFill>
                    <a:schemeClr val="tx2">
                      <a:lumMod val="10000"/>
                    </a:schemeClr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观察生活中常见的台灯，台灯的结构有哪些部分组成？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8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6">
            <a:extLst>
              <a:ext uri="{FF2B5EF4-FFF2-40B4-BE49-F238E27FC236}">
                <a16:creationId xmlns:a16="http://schemas.microsoft.com/office/drawing/2014/main" id="{36069283-4779-36A6-53CA-D79B76704D48}"/>
              </a:ext>
            </a:extLst>
          </p:cNvPr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hlinkClick r:id="rId2" action="ppaction://hlinksldjump"/>
            <a:extLst>
              <a:ext uri="{FF2B5EF4-FFF2-40B4-BE49-F238E27FC236}">
                <a16:creationId xmlns:a16="http://schemas.microsoft.com/office/drawing/2014/main" id="{60DDC328-5A2B-D654-5C09-1DD2242E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4" name="同侧圆角矩形 2">
            <a:extLst>
              <a:ext uri="{FF2B5EF4-FFF2-40B4-BE49-F238E27FC236}">
                <a16:creationId xmlns:a16="http://schemas.microsoft.com/office/drawing/2014/main" id="{F0030362-D23D-49E5-1A55-4FD370FB0F8D}"/>
              </a:ext>
            </a:extLst>
          </p:cNvPr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7">
            <a:extLst>
              <a:ext uri="{FF2B5EF4-FFF2-40B4-BE49-F238E27FC236}">
                <a16:creationId xmlns:a16="http://schemas.microsoft.com/office/drawing/2014/main" id="{813887BB-D258-2E3D-C76F-9274A435C1C7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18">
            <a:extLst>
              <a:ext uri="{FF2B5EF4-FFF2-40B4-BE49-F238E27FC236}">
                <a16:creationId xmlns:a16="http://schemas.microsoft.com/office/drawing/2014/main" id="{47E24404-CE99-4019-5CCD-FCC1376BD012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3012B737-686C-D4E8-2C4D-B1B2B9970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rId6" action="ppaction://hlinksldjump"/>
            <a:extLst>
              <a:ext uri="{FF2B5EF4-FFF2-40B4-BE49-F238E27FC236}">
                <a16:creationId xmlns:a16="http://schemas.microsoft.com/office/drawing/2014/main" id="{6F03A700-498D-3747-E8F1-8B603FFE9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6" name="图片 15">
            <a:hlinkClick r:id="" action="ppaction://noaction"/>
            <a:extLst>
              <a:ext uri="{FF2B5EF4-FFF2-40B4-BE49-F238E27FC236}">
                <a16:creationId xmlns:a16="http://schemas.microsoft.com/office/drawing/2014/main" id="{38A4C632-8258-4ECA-447A-6728C1BFA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29413" y="1549400"/>
            <a:ext cx="2287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r>
              <a:rPr lang="zh-CN" altLang="en-US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设计台灯功能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520" y="2767733"/>
            <a:ext cx="8766706" cy="325182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663E021-2654-93F0-EB5B-6EFCC7CCC982}"/>
              </a:ext>
            </a:extLst>
          </p:cNvPr>
          <p:cNvSpPr txBox="1"/>
          <p:nvPr/>
        </p:nvSpPr>
        <p:spPr>
          <a:xfrm>
            <a:off x="1029413" y="2159867"/>
            <a:ext cx="7926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kern="1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讨论智能台灯的反馈控制系统如何设计，并填写活动记录表</a:t>
            </a:r>
            <a:endParaRPr lang="zh-CN" altLang="en-US" sz="2000" kern="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0A27EC4-0164-0494-7391-73CBA15F3D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331855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6">
            <a:extLst>
              <a:ext uri="{FF2B5EF4-FFF2-40B4-BE49-F238E27FC236}">
                <a16:creationId xmlns:a16="http://schemas.microsoft.com/office/drawing/2014/main" id="{36069283-4779-36A6-53CA-D79B76704D48}"/>
              </a:ext>
            </a:extLst>
          </p:cNvPr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hlinkClick r:id="rId2" action="ppaction://hlinksldjump"/>
            <a:extLst>
              <a:ext uri="{FF2B5EF4-FFF2-40B4-BE49-F238E27FC236}">
                <a16:creationId xmlns:a16="http://schemas.microsoft.com/office/drawing/2014/main" id="{60DDC328-5A2B-D654-5C09-1DD2242E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4" name="同侧圆角矩形 2">
            <a:extLst>
              <a:ext uri="{FF2B5EF4-FFF2-40B4-BE49-F238E27FC236}">
                <a16:creationId xmlns:a16="http://schemas.microsoft.com/office/drawing/2014/main" id="{F0030362-D23D-49E5-1A55-4FD370FB0F8D}"/>
              </a:ext>
            </a:extLst>
          </p:cNvPr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7">
            <a:extLst>
              <a:ext uri="{FF2B5EF4-FFF2-40B4-BE49-F238E27FC236}">
                <a16:creationId xmlns:a16="http://schemas.microsoft.com/office/drawing/2014/main" id="{813887BB-D258-2E3D-C76F-9274A435C1C7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18">
            <a:extLst>
              <a:ext uri="{FF2B5EF4-FFF2-40B4-BE49-F238E27FC236}">
                <a16:creationId xmlns:a16="http://schemas.microsoft.com/office/drawing/2014/main" id="{47E24404-CE99-4019-5CCD-FCC1376BD012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3012B737-686C-D4E8-2C4D-B1B2B9970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rId6" action="ppaction://hlinksldjump"/>
            <a:extLst>
              <a:ext uri="{FF2B5EF4-FFF2-40B4-BE49-F238E27FC236}">
                <a16:creationId xmlns:a16="http://schemas.microsoft.com/office/drawing/2014/main" id="{6F03A700-498D-3747-E8F1-8B603FFE9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6" name="图片 15">
            <a:hlinkClick r:id="" action="ppaction://noaction"/>
            <a:extLst>
              <a:ext uri="{FF2B5EF4-FFF2-40B4-BE49-F238E27FC236}">
                <a16:creationId xmlns:a16="http://schemas.microsoft.com/office/drawing/2014/main" id="{38A4C632-8258-4ECA-447A-6728C1BFA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29418" y="1549400"/>
            <a:ext cx="2287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</a:t>
            </a:r>
            <a:r>
              <a:rPr lang="zh-CN" altLang="en-US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制作台灯流程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663E021-2654-93F0-EB5B-6EFCC7CCC982}"/>
              </a:ext>
            </a:extLst>
          </p:cNvPr>
          <p:cNvSpPr txBox="1"/>
          <p:nvPr/>
        </p:nvSpPr>
        <p:spPr>
          <a:xfrm>
            <a:off x="1029413" y="2159867"/>
            <a:ext cx="7657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kern="1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为了顺利制作智能台灯，要按照规范的工作流程实施，请你结合生活经验补充制作流程。</a:t>
            </a:r>
            <a:endParaRPr lang="zh-CN" altLang="en-US" sz="2000" kern="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0A27EC4-0164-0494-7391-73CBA15F3D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4331855"/>
            <a:ext cx="1752600" cy="1752600"/>
          </a:xfrm>
          <a:prstGeom prst="rect">
            <a:avLst/>
          </a:prstGeom>
        </p:spPr>
      </p:pic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248583"/>
              </p:ext>
            </p:extLst>
          </p:nvPr>
        </p:nvGraphicFramePr>
        <p:xfrm>
          <a:off x="1045626" y="3290252"/>
          <a:ext cx="7816453" cy="136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档" r:id="rId10" imgW="4247322" imgH="749994" progId="Word.Document.12">
                  <p:embed/>
                </p:oleObj>
              </mc:Choice>
              <mc:Fallback>
                <p:oleObj name="文档" r:id="rId10" imgW="4247322" imgH="749994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626" y="3290252"/>
                        <a:ext cx="7816453" cy="1369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1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/>
          <a:stretch/>
        </p:blipFill>
        <p:spPr>
          <a:xfrm>
            <a:off x="1484075" y="3978197"/>
            <a:ext cx="1668047" cy="200957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165E0FB-D166-B57C-F5D7-7F76943D27A4}"/>
              </a:ext>
            </a:extLst>
          </p:cNvPr>
          <p:cNvGrpSpPr/>
          <p:nvPr/>
        </p:nvGrpSpPr>
        <p:grpSpPr>
          <a:xfrm rot="21075652">
            <a:off x="6287533" y="2394066"/>
            <a:ext cx="5043136" cy="3815542"/>
            <a:chOff x="6342437" y="2595182"/>
            <a:chExt cx="5849563" cy="4262818"/>
          </a:xfrm>
        </p:grpSpPr>
        <p:sp>
          <p:nvSpPr>
            <p:cNvPr id="10" name="任意多边形: 形状 156">
              <a:extLst>
                <a:ext uri="{FF2B5EF4-FFF2-40B4-BE49-F238E27FC236}">
                  <a16:creationId xmlns:a16="http://schemas.microsoft.com/office/drawing/2014/main" id="{3AE3994D-048D-E3EF-7EB6-02FAF6146171}"/>
                </a:ext>
              </a:extLst>
            </p:cNvPr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" name="任意多边形: 形状 157">
              <a:extLst>
                <a:ext uri="{FF2B5EF4-FFF2-40B4-BE49-F238E27FC236}">
                  <a16:creationId xmlns:a16="http://schemas.microsoft.com/office/drawing/2014/main" id="{DEABB208-4214-F50D-8656-8292A65C3FDB}"/>
                </a:ext>
              </a:extLst>
            </p:cNvPr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2" name="任意多边形: 形状 158">
              <a:extLst>
                <a:ext uri="{FF2B5EF4-FFF2-40B4-BE49-F238E27FC236}">
                  <a16:creationId xmlns:a16="http://schemas.microsoft.com/office/drawing/2014/main" id="{48EAA435-BAEB-D83C-3873-EBF2790E54C3}"/>
                </a:ext>
              </a:extLst>
            </p:cNvPr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" name="任意多边形: 形状 159">
              <a:extLst>
                <a:ext uri="{FF2B5EF4-FFF2-40B4-BE49-F238E27FC236}">
                  <a16:creationId xmlns:a16="http://schemas.microsoft.com/office/drawing/2014/main" id="{8C422030-F2BC-7233-D0C1-D340ABA6CAD9}"/>
                </a:ext>
              </a:extLst>
            </p:cNvPr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" name="任意多边形: 形状 160">
              <a:extLst>
                <a:ext uri="{FF2B5EF4-FFF2-40B4-BE49-F238E27FC236}">
                  <a16:creationId xmlns:a16="http://schemas.microsoft.com/office/drawing/2014/main" id="{6F0F9426-6E57-5881-6A94-C804A50CD110}"/>
                </a:ext>
              </a:extLst>
            </p:cNvPr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" name="任意多边形: 形状 161">
              <a:extLst>
                <a:ext uri="{FF2B5EF4-FFF2-40B4-BE49-F238E27FC236}">
                  <a16:creationId xmlns:a16="http://schemas.microsoft.com/office/drawing/2014/main" id="{39A2BD8E-CDB1-C317-7673-5E7EC3396964}"/>
                </a:ext>
              </a:extLst>
            </p:cNvPr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" name="任意多边形: 形状 162">
              <a:extLst>
                <a:ext uri="{FF2B5EF4-FFF2-40B4-BE49-F238E27FC236}">
                  <a16:creationId xmlns:a16="http://schemas.microsoft.com/office/drawing/2014/main" id="{08B4B35C-4422-0B06-45DC-431AB139898F}"/>
                </a:ext>
              </a:extLst>
            </p:cNvPr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" name="任意多边形: 形状 163">
              <a:extLst>
                <a:ext uri="{FF2B5EF4-FFF2-40B4-BE49-F238E27FC236}">
                  <a16:creationId xmlns:a16="http://schemas.microsoft.com/office/drawing/2014/main" id="{EBC551E3-83D0-5819-4C50-31BC135AA021}"/>
                </a:ext>
              </a:extLst>
            </p:cNvPr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" name="任意多边形: 形状 164">
              <a:extLst>
                <a:ext uri="{FF2B5EF4-FFF2-40B4-BE49-F238E27FC236}">
                  <a16:creationId xmlns:a16="http://schemas.microsoft.com/office/drawing/2014/main" id="{E80B94F8-3890-244B-FC3D-65BE31147682}"/>
                </a:ext>
              </a:extLst>
            </p:cNvPr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" name="任意多边形: 形状 165">
              <a:extLst>
                <a:ext uri="{FF2B5EF4-FFF2-40B4-BE49-F238E27FC236}">
                  <a16:creationId xmlns:a16="http://schemas.microsoft.com/office/drawing/2014/main" id="{AE152813-C5F1-437D-582F-173B7D149E7E}"/>
                </a:ext>
              </a:extLst>
            </p:cNvPr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" name="任意多边形: 形状 166">
              <a:extLst>
                <a:ext uri="{FF2B5EF4-FFF2-40B4-BE49-F238E27FC236}">
                  <a16:creationId xmlns:a16="http://schemas.microsoft.com/office/drawing/2014/main" id="{55A0D81D-16BD-A7A0-2AB7-A619B12E5A82}"/>
                </a:ext>
              </a:extLst>
            </p:cNvPr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" name="任意多边形: 形状 167">
              <a:extLst>
                <a:ext uri="{FF2B5EF4-FFF2-40B4-BE49-F238E27FC236}">
                  <a16:creationId xmlns:a16="http://schemas.microsoft.com/office/drawing/2014/main" id="{F3C5E38D-8D5C-97C7-742B-8BA1FDF18DC0}"/>
                </a:ext>
              </a:extLst>
            </p:cNvPr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" name="任意多边形: 形状 168">
              <a:extLst>
                <a:ext uri="{FF2B5EF4-FFF2-40B4-BE49-F238E27FC236}">
                  <a16:creationId xmlns:a16="http://schemas.microsoft.com/office/drawing/2014/main" id="{82EA5207-EC5C-E675-3E9B-8A06C2F68110}"/>
                </a:ext>
              </a:extLst>
            </p:cNvPr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" name="任意多边形: 形状 169">
              <a:extLst>
                <a:ext uri="{FF2B5EF4-FFF2-40B4-BE49-F238E27FC236}">
                  <a16:creationId xmlns:a16="http://schemas.microsoft.com/office/drawing/2014/main" id="{C4D6082B-4DD1-A0EA-8D6A-1354F8AD3EDE}"/>
                </a:ext>
              </a:extLst>
            </p:cNvPr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" name="任意多边形: 形状 170">
              <a:extLst>
                <a:ext uri="{FF2B5EF4-FFF2-40B4-BE49-F238E27FC236}">
                  <a16:creationId xmlns:a16="http://schemas.microsoft.com/office/drawing/2014/main" id="{95692E28-CF08-4FEE-9E79-E14FCFEDD3A2}"/>
                </a:ext>
              </a:extLst>
            </p:cNvPr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" name="任意多边形: 形状 171">
              <a:extLst>
                <a:ext uri="{FF2B5EF4-FFF2-40B4-BE49-F238E27FC236}">
                  <a16:creationId xmlns:a16="http://schemas.microsoft.com/office/drawing/2014/main" id="{CEF841FE-6A4C-02CE-C072-1D035AA1917C}"/>
                </a:ext>
              </a:extLst>
            </p:cNvPr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6" name="任意多边形: 形状 172">
              <a:extLst>
                <a:ext uri="{FF2B5EF4-FFF2-40B4-BE49-F238E27FC236}">
                  <a16:creationId xmlns:a16="http://schemas.microsoft.com/office/drawing/2014/main" id="{28DF5473-C2D4-3FF1-EB02-C12BD7AB873C}"/>
                </a:ext>
              </a:extLst>
            </p:cNvPr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7" name="任意多边形: 形状 173">
              <a:extLst>
                <a:ext uri="{FF2B5EF4-FFF2-40B4-BE49-F238E27FC236}">
                  <a16:creationId xmlns:a16="http://schemas.microsoft.com/office/drawing/2014/main" id="{F477BEB1-3A3C-EBEA-904B-087EE112E194}"/>
                </a:ext>
              </a:extLst>
            </p:cNvPr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8" name="任意多边形: 形状 174">
              <a:extLst>
                <a:ext uri="{FF2B5EF4-FFF2-40B4-BE49-F238E27FC236}">
                  <a16:creationId xmlns:a16="http://schemas.microsoft.com/office/drawing/2014/main" id="{637D7531-0C59-980D-89C5-E4DE05CC9F8B}"/>
                </a:ext>
              </a:extLst>
            </p:cNvPr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9" name="任意多边形: 形状 175">
              <a:extLst>
                <a:ext uri="{FF2B5EF4-FFF2-40B4-BE49-F238E27FC236}">
                  <a16:creationId xmlns:a16="http://schemas.microsoft.com/office/drawing/2014/main" id="{372295B4-2213-24D9-C9EC-68FAFB3B5FA8}"/>
                </a:ext>
              </a:extLst>
            </p:cNvPr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0" name="任意多边形: 形状 176">
              <a:extLst>
                <a:ext uri="{FF2B5EF4-FFF2-40B4-BE49-F238E27FC236}">
                  <a16:creationId xmlns:a16="http://schemas.microsoft.com/office/drawing/2014/main" id="{21FFC1E9-9F34-F49C-9135-ACA9463BD1BA}"/>
                </a:ext>
              </a:extLst>
            </p:cNvPr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" name="任意多边形: 形状 177">
              <a:extLst>
                <a:ext uri="{FF2B5EF4-FFF2-40B4-BE49-F238E27FC236}">
                  <a16:creationId xmlns:a16="http://schemas.microsoft.com/office/drawing/2014/main" id="{F63C0319-F9B1-0D8F-CD6B-B10E2A8E2897}"/>
                </a:ext>
              </a:extLst>
            </p:cNvPr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" name="任意多边形: 形状 178">
              <a:extLst>
                <a:ext uri="{FF2B5EF4-FFF2-40B4-BE49-F238E27FC236}">
                  <a16:creationId xmlns:a16="http://schemas.microsoft.com/office/drawing/2014/main" id="{79CBEC8F-48F2-9B26-8577-F9E5BFE6DAED}"/>
                </a:ext>
              </a:extLst>
            </p:cNvPr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" name="任意多边形: 形状 179">
              <a:extLst>
                <a:ext uri="{FF2B5EF4-FFF2-40B4-BE49-F238E27FC236}">
                  <a16:creationId xmlns:a16="http://schemas.microsoft.com/office/drawing/2014/main" id="{F81E61B4-3000-6BA3-25FB-6B2E5E33A4AF}"/>
                </a:ext>
              </a:extLst>
            </p:cNvPr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" name="任意多边形: 形状 180">
              <a:extLst>
                <a:ext uri="{FF2B5EF4-FFF2-40B4-BE49-F238E27FC236}">
                  <a16:creationId xmlns:a16="http://schemas.microsoft.com/office/drawing/2014/main" id="{A0CCC575-047F-B544-F3E6-F749FE5D0F7D}"/>
                </a:ext>
              </a:extLst>
            </p:cNvPr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" name="任意多边形: 形状 181">
              <a:extLst>
                <a:ext uri="{FF2B5EF4-FFF2-40B4-BE49-F238E27FC236}">
                  <a16:creationId xmlns:a16="http://schemas.microsoft.com/office/drawing/2014/main" id="{36055307-41DD-2E4D-9246-E75180744206}"/>
                </a:ext>
              </a:extLst>
            </p:cNvPr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" name="任意多边形: 形状 182">
              <a:extLst>
                <a:ext uri="{FF2B5EF4-FFF2-40B4-BE49-F238E27FC236}">
                  <a16:creationId xmlns:a16="http://schemas.microsoft.com/office/drawing/2014/main" id="{9B9213AC-B5A5-CFAD-0AF3-771EBC19F335}"/>
                </a:ext>
              </a:extLst>
            </p:cNvPr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" name="任意多边形: 形状 183">
              <a:extLst>
                <a:ext uri="{FF2B5EF4-FFF2-40B4-BE49-F238E27FC236}">
                  <a16:creationId xmlns:a16="http://schemas.microsoft.com/office/drawing/2014/main" id="{179D6C11-5D19-6DE4-494B-61E2A57F3840}"/>
                </a:ext>
              </a:extLst>
            </p:cNvPr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" name="任意多边形: 形状 184">
              <a:extLst>
                <a:ext uri="{FF2B5EF4-FFF2-40B4-BE49-F238E27FC236}">
                  <a16:creationId xmlns:a16="http://schemas.microsoft.com/office/drawing/2014/main" id="{DD000C5E-EC1D-43BE-1323-6B31E0EFBDE1}"/>
                </a:ext>
              </a:extLst>
            </p:cNvPr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" name="任意多边形: 形状 185">
              <a:extLst>
                <a:ext uri="{FF2B5EF4-FFF2-40B4-BE49-F238E27FC236}">
                  <a16:creationId xmlns:a16="http://schemas.microsoft.com/office/drawing/2014/main" id="{7B0EB1AB-E175-8339-7003-171C9FBFB7C2}"/>
                </a:ext>
              </a:extLst>
            </p:cNvPr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" name="任意多边形: 形状 186">
              <a:extLst>
                <a:ext uri="{FF2B5EF4-FFF2-40B4-BE49-F238E27FC236}">
                  <a16:creationId xmlns:a16="http://schemas.microsoft.com/office/drawing/2014/main" id="{00E125C9-5366-692C-CA3F-FE09D8CFB0E8}"/>
                </a:ext>
              </a:extLst>
            </p:cNvPr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" name="任意多边形: 形状 187">
              <a:extLst>
                <a:ext uri="{FF2B5EF4-FFF2-40B4-BE49-F238E27FC236}">
                  <a16:creationId xmlns:a16="http://schemas.microsoft.com/office/drawing/2014/main" id="{1C00471E-5FE8-A739-7517-B1D8C2E6713D}"/>
                </a:ext>
              </a:extLst>
            </p:cNvPr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" name="任意多边形: 形状 188">
              <a:extLst>
                <a:ext uri="{FF2B5EF4-FFF2-40B4-BE49-F238E27FC236}">
                  <a16:creationId xmlns:a16="http://schemas.microsoft.com/office/drawing/2014/main" id="{9938EE91-2621-C16B-A8CF-B742727F7280}"/>
                </a:ext>
              </a:extLst>
            </p:cNvPr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" name="任意多边形: 形状 189">
              <a:extLst>
                <a:ext uri="{FF2B5EF4-FFF2-40B4-BE49-F238E27FC236}">
                  <a16:creationId xmlns:a16="http://schemas.microsoft.com/office/drawing/2014/main" id="{5F355FB8-329C-411B-44FE-787BC8C7F8C2}"/>
                </a:ext>
              </a:extLst>
            </p:cNvPr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" name="任意多边形: 形状 190">
              <a:extLst>
                <a:ext uri="{FF2B5EF4-FFF2-40B4-BE49-F238E27FC236}">
                  <a16:creationId xmlns:a16="http://schemas.microsoft.com/office/drawing/2014/main" id="{4BC873B9-D8BA-C8DD-B224-6B7FE17AB148}"/>
                </a:ext>
              </a:extLst>
            </p:cNvPr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" name="任意多边形: 形状 191">
              <a:extLst>
                <a:ext uri="{FF2B5EF4-FFF2-40B4-BE49-F238E27FC236}">
                  <a16:creationId xmlns:a16="http://schemas.microsoft.com/office/drawing/2014/main" id="{41B5A46A-6D46-64E4-6D05-E5E7F1C82597}"/>
                </a:ext>
              </a:extLst>
            </p:cNvPr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" name="任意多边形: 形状 192">
              <a:extLst>
                <a:ext uri="{FF2B5EF4-FFF2-40B4-BE49-F238E27FC236}">
                  <a16:creationId xmlns:a16="http://schemas.microsoft.com/office/drawing/2014/main" id="{179ACF4F-2042-D999-13F7-A594EFD9B384}"/>
                </a:ext>
              </a:extLst>
            </p:cNvPr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7" name="任意多边形: 形状 193">
              <a:extLst>
                <a:ext uri="{FF2B5EF4-FFF2-40B4-BE49-F238E27FC236}">
                  <a16:creationId xmlns:a16="http://schemas.microsoft.com/office/drawing/2014/main" id="{47E3F667-A4CA-E3D4-4E81-614C1DE39D4C}"/>
                </a:ext>
              </a:extLst>
            </p:cNvPr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8" name="任意多边形: 形状 194">
              <a:extLst>
                <a:ext uri="{FF2B5EF4-FFF2-40B4-BE49-F238E27FC236}">
                  <a16:creationId xmlns:a16="http://schemas.microsoft.com/office/drawing/2014/main" id="{30FBFE55-CA9A-6A4F-FF1F-2406B2E7A0FB}"/>
                </a:ext>
              </a:extLst>
            </p:cNvPr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9" name="任意多边形: 形状 195">
              <a:extLst>
                <a:ext uri="{FF2B5EF4-FFF2-40B4-BE49-F238E27FC236}">
                  <a16:creationId xmlns:a16="http://schemas.microsoft.com/office/drawing/2014/main" id="{FC382EF2-4118-47C5-12B4-A8A7AA24B380}"/>
                </a:ext>
              </a:extLst>
            </p:cNvPr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" name="任意多边形: 形状 196">
              <a:extLst>
                <a:ext uri="{FF2B5EF4-FFF2-40B4-BE49-F238E27FC236}">
                  <a16:creationId xmlns:a16="http://schemas.microsoft.com/office/drawing/2014/main" id="{CD524B13-0F91-A538-DA61-C3933FEFEE71}"/>
                </a:ext>
              </a:extLst>
            </p:cNvPr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" name="任意多边形: 形状 197">
              <a:extLst>
                <a:ext uri="{FF2B5EF4-FFF2-40B4-BE49-F238E27FC236}">
                  <a16:creationId xmlns:a16="http://schemas.microsoft.com/office/drawing/2014/main" id="{6A8B612B-E874-B57E-7212-56CD5CE010A8}"/>
                </a:ext>
              </a:extLst>
            </p:cNvPr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" name="任意多边形: 形状 198">
              <a:extLst>
                <a:ext uri="{FF2B5EF4-FFF2-40B4-BE49-F238E27FC236}">
                  <a16:creationId xmlns:a16="http://schemas.microsoft.com/office/drawing/2014/main" id="{4B3F8011-B842-1EED-E9B6-55997C05E2DC}"/>
                </a:ext>
              </a:extLst>
            </p:cNvPr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" name="任意多边形: 形状 199">
              <a:extLst>
                <a:ext uri="{FF2B5EF4-FFF2-40B4-BE49-F238E27FC236}">
                  <a16:creationId xmlns:a16="http://schemas.microsoft.com/office/drawing/2014/main" id="{F9F5E3CC-E9FB-7AD3-7D91-196F78691E58}"/>
                </a:ext>
              </a:extLst>
            </p:cNvPr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" name="任意多边形: 形状 200">
              <a:extLst>
                <a:ext uri="{FF2B5EF4-FFF2-40B4-BE49-F238E27FC236}">
                  <a16:creationId xmlns:a16="http://schemas.microsoft.com/office/drawing/2014/main" id="{1B3D7B1C-80B0-859E-E66B-A959A7FAAECA}"/>
                </a:ext>
              </a:extLst>
            </p:cNvPr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" name="任意多边形: 形状 201">
              <a:extLst>
                <a:ext uri="{FF2B5EF4-FFF2-40B4-BE49-F238E27FC236}">
                  <a16:creationId xmlns:a16="http://schemas.microsoft.com/office/drawing/2014/main" id="{ED4F1A89-003B-5ED0-1FBC-3974C003817F}"/>
                </a:ext>
              </a:extLst>
            </p:cNvPr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" name="任意多边形: 形状 202">
              <a:extLst>
                <a:ext uri="{FF2B5EF4-FFF2-40B4-BE49-F238E27FC236}">
                  <a16:creationId xmlns:a16="http://schemas.microsoft.com/office/drawing/2014/main" id="{FFD27A78-A1AA-2C73-AD23-2C19CCED18D6}"/>
                </a:ext>
              </a:extLst>
            </p:cNvPr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" name="任意多边形: 形状 203">
              <a:extLst>
                <a:ext uri="{FF2B5EF4-FFF2-40B4-BE49-F238E27FC236}">
                  <a16:creationId xmlns:a16="http://schemas.microsoft.com/office/drawing/2014/main" id="{D012E78B-C894-F8EB-3F91-86AD8DB94E33}"/>
                </a:ext>
              </a:extLst>
            </p:cNvPr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8" name="任意多边形: 形状 204">
              <a:extLst>
                <a:ext uri="{FF2B5EF4-FFF2-40B4-BE49-F238E27FC236}">
                  <a16:creationId xmlns:a16="http://schemas.microsoft.com/office/drawing/2014/main" id="{82030077-FF6A-0701-AD97-2C6400254D3B}"/>
                </a:ext>
              </a:extLst>
            </p:cNvPr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9" name="任意多边形: 形状 205">
              <a:extLst>
                <a:ext uri="{FF2B5EF4-FFF2-40B4-BE49-F238E27FC236}">
                  <a16:creationId xmlns:a16="http://schemas.microsoft.com/office/drawing/2014/main" id="{C71EB9D9-CB80-2078-9EDB-061A85B8E908}"/>
                </a:ext>
              </a:extLst>
            </p:cNvPr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0" name="任意多边形: 形状 206">
              <a:extLst>
                <a:ext uri="{FF2B5EF4-FFF2-40B4-BE49-F238E27FC236}">
                  <a16:creationId xmlns:a16="http://schemas.microsoft.com/office/drawing/2014/main" id="{B70640D9-56CA-DBA4-7E9E-7735DF07A102}"/>
                </a:ext>
              </a:extLst>
            </p:cNvPr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1" name="任意多边形: 形状 207">
              <a:extLst>
                <a:ext uri="{FF2B5EF4-FFF2-40B4-BE49-F238E27FC236}">
                  <a16:creationId xmlns:a16="http://schemas.microsoft.com/office/drawing/2014/main" id="{46E3BD78-C3D5-24A6-0D09-9CDDAA935ECD}"/>
                </a:ext>
              </a:extLst>
            </p:cNvPr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2" name="任意多边形: 形状 208">
              <a:extLst>
                <a:ext uri="{FF2B5EF4-FFF2-40B4-BE49-F238E27FC236}">
                  <a16:creationId xmlns:a16="http://schemas.microsoft.com/office/drawing/2014/main" id="{157CE17C-6136-2158-3E4D-4CD6E1211DB5}"/>
                </a:ext>
              </a:extLst>
            </p:cNvPr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3" name="任意多边形: 形状 209">
              <a:extLst>
                <a:ext uri="{FF2B5EF4-FFF2-40B4-BE49-F238E27FC236}">
                  <a16:creationId xmlns:a16="http://schemas.microsoft.com/office/drawing/2014/main" id="{30BFF1B1-F268-C457-F024-96C7CD0F0454}"/>
                </a:ext>
              </a:extLst>
            </p:cNvPr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4" name="任意多边形: 形状 210">
              <a:extLst>
                <a:ext uri="{FF2B5EF4-FFF2-40B4-BE49-F238E27FC236}">
                  <a16:creationId xmlns:a16="http://schemas.microsoft.com/office/drawing/2014/main" id="{3C967798-0B04-D46F-EF33-C1224DFCE150}"/>
                </a:ext>
              </a:extLst>
            </p:cNvPr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5" name="任意多边形: 形状 211">
              <a:extLst>
                <a:ext uri="{FF2B5EF4-FFF2-40B4-BE49-F238E27FC236}">
                  <a16:creationId xmlns:a16="http://schemas.microsoft.com/office/drawing/2014/main" id="{36EAF018-C410-2E7B-808A-C3DA60B6D5BA}"/>
                </a:ext>
              </a:extLst>
            </p:cNvPr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6" name="任意多边形: 形状 212">
              <a:extLst>
                <a:ext uri="{FF2B5EF4-FFF2-40B4-BE49-F238E27FC236}">
                  <a16:creationId xmlns:a16="http://schemas.microsoft.com/office/drawing/2014/main" id="{37570456-5940-F52E-14C9-804AA1DE0A91}"/>
                </a:ext>
              </a:extLst>
            </p:cNvPr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7" name="任意多边形: 形状 213">
              <a:extLst>
                <a:ext uri="{FF2B5EF4-FFF2-40B4-BE49-F238E27FC236}">
                  <a16:creationId xmlns:a16="http://schemas.microsoft.com/office/drawing/2014/main" id="{A0DE5B31-8CDE-EFD9-4648-C56AB7824884}"/>
                </a:ext>
              </a:extLst>
            </p:cNvPr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8" name="任意多边形: 形状 214">
              <a:extLst>
                <a:ext uri="{FF2B5EF4-FFF2-40B4-BE49-F238E27FC236}">
                  <a16:creationId xmlns:a16="http://schemas.microsoft.com/office/drawing/2014/main" id="{B2448484-2172-9D53-0999-0017C7979EE8}"/>
                </a:ext>
              </a:extLst>
            </p:cNvPr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69" name="任意多边形: 形状 215">
              <a:extLst>
                <a:ext uri="{FF2B5EF4-FFF2-40B4-BE49-F238E27FC236}">
                  <a16:creationId xmlns:a16="http://schemas.microsoft.com/office/drawing/2014/main" id="{95ED4DF6-57B7-ABFF-71CB-D1FAFCDC5482}"/>
                </a:ext>
              </a:extLst>
            </p:cNvPr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0" name="任意多边形: 形状 216">
              <a:extLst>
                <a:ext uri="{FF2B5EF4-FFF2-40B4-BE49-F238E27FC236}">
                  <a16:creationId xmlns:a16="http://schemas.microsoft.com/office/drawing/2014/main" id="{1D6562E9-4DFC-F2B4-3C55-C4AA5CED6A45}"/>
                </a:ext>
              </a:extLst>
            </p:cNvPr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1" name="任意多边形: 形状 217">
              <a:extLst>
                <a:ext uri="{FF2B5EF4-FFF2-40B4-BE49-F238E27FC236}">
                  <a16:creationId xmlns:a16="http://schemas.microsoft.com/office/drawing/2014/main" id="{FEF1F3C0-9A1C-3AAC-48DA-71CD697597CD}"/>
                </a:ext>
              </a:extLst>
            </p:cNvPr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2" name="任意多边形: 形状 218">
              <a:extLst>
                <a:ext uri="{FF2B5EF4-FFF2-40B4-BE49-F238E27FC236}">
                  <a16:creationId xmlns:a16="http://schemas.microsoft.com/office/drawing/2014/main" id="{D5F43800-DC98-B78F-78C0-2548CA5926B3}"/>
                </a:ext>
              </a:extLst>
            </p:cNvPr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3" name="任意多边形: 形状 219">
              <a:extLst>
                <a:ext uri="{FF2B5EF4-FFF2-40B4-BE49-F238E27FC236}">
                  <a16:creationId xmlns:a16="http://schemas.microsoft.com/office/drawing/2014/main" id="{25D5CBFE-663B-A5E3-19AE-F24564955264}"/>
                </a:ext>
              </a:extLst>
            </p:cNvPr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4" name="任意多边形: 形状 220">
              <a:extLst>
                <a:ext uri="{FF2B5EF4-FFF2-40B4-BE49-F238E27FC236}">
                  <a16:creationId xmlns:a16="http://schemas.microsoft.com/office/drawing/2014/main" id="{0396E796-5E0F-EB5D-3192-9BB1BD65353B}"/>
                </a:ext>
              </a:extLst>
            </p:cNvPr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5" name="任意多边形: 形状 221">
              <a:extLst>
                <a:ext uri="{FF2B5EF4-FFF2-40B4-BE49-F238E27FC236}">
                  <a16:creationId xmlns:a16="http://schemas.microsoft.com/office/drawing/2014/main" id="{486C7588-609C-3D38-204A-67DC1038807F}"/>
                </a:ext>
              </a:extLst>
            </p:cNvPr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6" name="任意多边形: 形状 222">
              <a:extLst>
                <a:ext uri="{FF2B5EF4-FFF2-40B4-BE49-F238E27FC236}">
                  <a16:creationId xmlns:a16="http://schemas.microsoft.com/office/drawing/2014/main" id="{D97AF766-0FEF-2946-23C5-4518BDC7EC5E}"/>
                </a:ext>
              </a:extLst>
            </p:cNvPr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7" name="任意多边形: 形状 223">
              <a:extLst>
                <a:ext uri="{FF2B5EF4-FFF2-40B4-BE49-F238E27FC236}">
                  <a16:creationId xmlns:a16="http://schemas.microsoft.com/office/drawing/2014/main" id="{9BE4A7DD-7AB9-1DE0-B1EE-C16F243DD9E5}"/>
                </a:ext>
              </a:extLst>
            </p:cNvPr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8" name="任意多边形: 形状 224">
              <a:extLst>
                <a:ext uri="{FF2B5EF4-FFF2-40B4-BE49-F238E27FC236}">
                  <a16:creationId xmlns:a16="http://schemas.microsoft.com/office/drawing/2014/main" id="{C9F62550-AA1C-36FF-2CB9-EA65F141C16E}"/>
                </a:ext>
              </a:extLst>
            </p:cNvPr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79" name="任意多边形: 形状 225">
              <a:extLst>
                <a:ext uri="{FF2B5EF4-FFF2-40B4-BE49-F238E27FC236}">
                  <a16:creationId xmlns:a16="http://schemas.microsoft.com/office/drawing/2014/main" id="{B58CF5A7-2109-61C7-A934-0D7E9793AD2D}"/>
                </a:ext>
              </a:extLst>
            </p:cNvPr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0" name="任意多边形: 形状 226">
              <a:extLst>
                <a:ext uri="{FF2B5EF4-FFF2-40B4-BE49-F238E27FC236}">
                  <a16:creationId xmlns:a16="http://schemas.microsoft.com/office/drawing/2014/main" id="{FA3F62C3-C3B0-62D4-48A8-FA67D41EB73D}"/>
                </a:ext>
              </a:extLst>
            </p:cNvPr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1" name="任意多边形: 形状 227">
              <a:extLst>
                <a:ext uri="{FF2B5EF4-FFF2-40B4-BE49-F238E27FC236}">
                  <a16:creationId xmlns:a16="http://schemas.microsoft.com/office/drawing/2014/main" id="{DEF69C22-4917-D546-7C82-FB8521E0332B}"/>
                </a:ext>
              </a:extLst>
            </p:cNvPr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2" name="任意多边形: 形状 228">
              <a:extLst>
                <a:ext uri="{FF2B5EF4-FFF2-40B4-BE49-F238E27FC236}">
                  <a16:creationId xmlns:a16="http://schemas.microsoft.com/office/drawing/2014/main" id="{C6FBCB64-E73F-45E0-8EF9-7B2F5DF95619}"/>
                </a:ext>
              </a:extLst>
            </p:cNvPr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3" name="任意多边形: 形状 229">
              <a:extLst>
                <a:ext uri="{FF2B5EF4-FFF2-40B4-BE49-F238E27FC236}">
                  <a16:creationId xmlns:a16="http://schemas.microsoft.com/office/drawing/2014/main" id="{7403F2FE-8EB7-E535-C705-0BCA2B74BBB0}"/>
                </a:ext>
              </a:extLst>
            </p:cNvPr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4" name="任意多边形: 形状 230">
              <a:extLst>
                <a:ext uri="{FF2B5EF4-FFF2-40B4-BE49-F238E27FC236}">
                  <a16:creationId xmlns:a16="http://schemas.microsoft.com/office/drawing/2014/main" id="{CE5604DA-5959-EFDB-129A-E764F6157CDE}"/>
                </a:ext>
              </a:extLst>
            </p:cNvPr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5" name="任意多边形: 形状 231">
              <a:extLst>
                <a:ext uri="{FF2B5EF4-FFF2-40B4-BE49-F238E27FC236}">
                  <a16:creationId xmlns:a16="http://schemas.microsoft.com/office/drawing/2014/main" id="{6B4D1A3E-8361-69C8-314F-0B7074167D7B}"/>
                </a:ext>
              </a:extLst>
            </p:cNvPr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6" name="任意多边形: 形状 232">
              <a:extLst>
                <a:ext uri="{FF2B5EF4-FFF2-40B4-BE49-F238E27FC236}">
                  <a16:creationId xmlns:a16="http://schemas.microsoft.com/office/drawing/2014/main" id="{CB7B2A0F-2A93-5A6F-D78F-A190AAF8BACE}"/>
                </a:ext>
              </a:extLst>
            </p:cNvPr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7" name="任意多边形: 形状 233">
              <a:extLst>
                <a:ext uri="{FF2B5EF4-FFF2-40B4-BE49-F238E27FC236}">
                  <a16:creationId xmlns:a16="http://schemas.microsoft.com/office/drawing/2014/main" id="{E7411576-F80D-5400-743D-5FCA5BE6861C}"/>
                </a:ext>
              </a:extLst>
            </p:cNvPr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8" name="任意多边形: 形状 234">
              <a:extLst>
                <a:ext uri="{FF2B5EF4-FFF2-40B4-BE49-F238E27FC236}">
                  <a16:creationId xmlns:a16="http://schemas.microsoft.com/office/drawing/2014/main" id="{E9E3D7FF-FFA4-E648-EBCE-1CFCEEA917F6}"/>
                </a:ext>
              </a:extLst>
            </p:cNvPr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89" name="任意多边形: 形状 235">
              <a:extLst>
                <a:ext uri="{FF2B5EF4-FFF2-40B4-BE49-F238E27FC236}">
                  <a16:creationId xmlns:a16="http://schemas.microsoft.com/office/drawing/2014/main" id="{FA7500A0-447D-1A01-078B-66D83B87324D}"/>
                </a:ext>
              </a:extLst>
            </p:cNvPr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0" name="任意多边形: 形状 236">
              <a:extLst>
                <a:ext uri="{FF2B5EF4-FFF2-40B4-BE49-F238E27FC236}">
                  <a16:creationId xmlns:a16="http://schemas.microsoft.com/office/drawing/2014/main" id="{E0A8A140-D8B6-24A6-330F-FA5D8778B9D7}"/>
                </a:ext>
              </a:extLst>
            </p:cNvPr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1" name="任意多边形: 形状 237">
              <a:extLst>
                <a:ext uri="{FF2B5EF4-FFF2-40B4-BE49-F238E27FC236}">
                  <a16:creationId xmlns:a16="http://schemas.microsoft.com/office/drawing/2014/main" id="{672127A4-C220-2FE8-4133-E2E37F540A72}"/>
                </a:ext>
              </a:extLst>
            </p:cNvPr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2" name="任意多边形: 形状 238">
              <a:extLst>
                <a:ext uri="{FF2B5EF4-FFF2-40B4-BE49-F238E27FC236}">
                  <a16:creationId xmlns:a16="http://schemas.microsoft.com/office/drawing/2014/main" id="{9B30AD36-C379-432C-BD74-B11BA75DF850}"/>
                </a:ext>
              </a:extLst>
            </p:cNvPr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3" name="任意多边形: 形状 239">
              <a:extLst>
                <a:ext uri="{FF2B5EF4-FFF2-40B4-BE49-F238E27FC236}">
                  <a16:creationId xmlns:a16="http://schemas.microsoft.com/office/drawing/2014/main" id="{565DDD0A-C02C-8F6E-8294-1A525FE92EE8}"/>
                </a:ext>
              </a:extLst>
            </p:cNvPr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4" name="任意多边形: 形状 240">
              <a:extLst>
                <a:ext uri="{FF2B5EF4-FFF2-40B4-BE49-F238E27FC236}">
                  <a16:creationId xmlns:a16="http://schemas.microsoft.com/office/drawing/2014/main" id="{FFE0F93B-7521-D791-A075-5637A6A3D377}"/>
                </a:ext>
              </a:extLst>
            </p:cNvPr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5" name="任意多边形: 形状 241">
              <a:extLst>
                <a:ext uri="{FF2B5EF4-FFF2-40B4-BE49-F238E27FC236}">
                  <a16:creationId xmlns:a16="http://schemas.microsoft.com/office/drawing/2014/main" id="{9B17C05D-A432-B257-A8CF-9E59DC1A90AB}"/>
                </a:ext>
              </a:extLst>
            </p:cNvPr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6" name="任意多边形: 形状 242">
              <a:extLst>
                <a:ext uri="{FF2B5EF4-FFF2-40B4-BE49-F238E27FC236}">
                  <a16:creationId xmlns:a16="http://schemas.microsoft.com/office/drawing/2014/main" id="{F4240C6D-18A6-FF42-1A6F-FA78B7148B45}"/>
                </a:ext>
              </a:extLst>
            </p:cNvPr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7" name="任意多边形: 形状 243">
              <a:extLst>
                <a:ext uri="{FF2B5EF4-FFF2-40B4-BE49-F238E27FC236}">
                  <a16:creationId xmlns:a16="http://schemas.microsoft.com/office/drawing/2014/main" id="{EE24D155-4B7F-2F2D-A586-F7E4BB554B56}"/>
                </a:ext>
              </a:extLst>
            </p:cNvPr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8" name="任意多边形: 形状 244">
              <a:extLst>
                <a:ext uri="{FF2B5EF4-FFF2-40B4-BE49-F238E27FC236}">
                  <a16:creationId xmlns:a16="http://schemas.microsoft.com/office/drawing/2014/main" id="{F0D3727C-DAD1-EB39-AF5D-C100CAEFE660}"/>
                </a:ext>
              </a:extLst>
            </p:cNvPr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99" name="任意多边形: 形状 245">
              <a:extLst>
                <a:ext uri="{FF2B5EF4-FFF2-40B4-BE49-F238E27FC236}">
                  <a16:creationId xmlns:a16="http://schemas.microsoft.com/office/drawing/2014/main" id="{459277AA-36E3-051A-2C05-B23957BE3DAD}"/>
                </a:ext>
              </a:extLst>
            </p:cNvPr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1D89F696-0CF5-3EBD-CD9E-FC114281B043}"/>
                </a:ext>
              </a:extLst>
            </p:cNvPr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1" name="任意多边形: 形状 247">
              <a:extLst>
                <a:ext uri="{FF2B5EF4-FFF2-40B4-BE49-F238E27FC236}">
                  <a16:creationId xmlns:a16="http://schemas.microsoft.com/office/drawing/2014/main" id="{481B7515-76D6-07CC-5263-A5337D3DA0EB}"/>
                </a:ext>
              </a:extLst>
            </p:cNvPr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2" name="任意多边形: 形状 248">
              <a:extLst>
                <a:ext uri="{FF2B5EF4-FFF2-40B4-BE49-F238E27FC236}">
                  <a16:creationId xmlns:a16="http://schemas.microsoft.com/office/drawing/2014/main" id="{D6D17068-6889-D2C6-D3EF-8E01DE4CF484}"/>
                </a:ext>
              </a:extLst>
            </p:cNvPr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3" name="任意多边形: 形状 249">
              <a:extLst>
                <a:ext uri="{FF2B5EF4-FFF2-40B4-BE49-F238E27FC236}">
                  <a16:creationId xmlns:a16="http://schemas.microsoft.com/office/drawing/2014/main" id="{910372B8-74E8-0D0E-AC49-241D67930E2D}"/>
                </a:ext>
              </a:extLst>
            </p:cNvPr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4" name="任意多边形: 形状 250">
              <a:extLst>
                <a:ext uri="{FF2B5EF4-FFF2-40B4-BE49-F238E27FC236}">
                  <a16:creationId xmlns:a16="http://schemas.microsoft.com/office/drawing/2014/main" id="{2FB2FC5C-1B86-62AF-0D2A-A9E1CB38F1B0}"/>
                </a:ext>
              </a:extLst>
            </p:cNvPr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5" name="任意多边形: 形状 251">
              <a:extLst>
                <a:ext uri="{FF2B5EF4-FFF2-40B4-BE49-F238E27FC236}">
                  <a16:creationId xmlns:a16="http://schemas.microsoft.com/office/drawing/2014/main" id="{D609BCE6-105D-1522-B4BB-07BA6A4232C6}"/>
                </a:ext>
              </a:extLst>
            </p:cNvPr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6" name="任意多边形: 形状 252">
              <a:extLst>
                <a:ext uri="{FF2B5EF4-FFF2-40B4-BE49-F238E27FC236}">
                  <a16:creationId xmlns:a16="http://schemas.microsoft.com/office/drawing/2014/main" id="{558849E5-1375-1CB8-D848-2A812FEC7C06}"/>
                </a:ext>
              </a:extLst>
            </p:cNvPr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7" name="任意多边形: 形状 253">
              <a:extLst>
                <a:ext uri="{FF2B5EF4-FFF2-40B4-BE49-F238E27FC236}">
                  <a16:creationId xmlns:a16="http://schemas.microsoft.com/office/drawing/2014/main" id="{614A5B64-48CD-8B6D-B5FF-4CCEFBCA79CC}"/>
                </a:ext>
              </a:extLst>
            </p:cNvPr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8" name="任意多边形: 形状 254">
              <a:extLst>
                <a:ext uri="{FF2B5EF4-FFF2-40B4-BE49-F238E27FC236}">
                  <a16:creationId xmlns:a16="http://schemas.microsoft.com/office/drawing/2014/main" id="{DA77640C-E5E6-8A95-9D4B-4CFB3951DE89}"/>
                </a:ext>
              </a:extLst>
            </p:cNvPr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09" name="任意多边形: 形状 255">
              <a:extLst>
                <a:ext uri="{FF2B5EF4-FFF2-40B4-BE49-F238E27FC236}">
                  <a16:creationId xmlns:a16="http://schemas.microsoft.com/office/drawing/2014/main" id="{6E1ABC86-7348-3E6C-6C45-A9785A41A126}"/>
                </a:ext>
              </a:extLst>
            </p:cNvPr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0" name="任意多边形: 形状 256">
              <a:extLst>
                <a:ext uri="{FF2B5EF4-FFF2-40B4-BE49-F238E27FC236}">
                  <a16:creationId xmlns:a16="http://schemas.microsoft.com/office/drawing/2014/main" id="{210C483F-B1AA-AA5C-1F36-21C4E44F48ED}"/>
                </a:ext>
              </a:extLst>
            </p:cNvPr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1" name="任意多边形: 形状 257">
              <a:extLst>
                <a:ext uri="{FF2B5EF4-FFF2-40B4-BE49-F238E27FC236}">
                  <a16:creationId xmlns:a16="http://schemas.microsoft.com/office/drawing/2014/main" id="{9025F443-C877-98C8-1203-5583A0B62138}"/>
                </a:ext>
              </a:extLst>
            </p:cNvPr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12" name="任意多边形: 形状 258">
              <a:extLst>
                <a:ext uri="{FF2B5EF4-FFF2-40B4-BE49-F238E27FC236}">
                  <a16:creationId xmlns:a16="http://schemas.microsoft.com/office/drawing/2014/main" id="{72678522-7C95-17CD-0735-A21236E74DBB}"/>
                </a:ext>
              </a:extLst>
            </p:cNvPr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2377569" y="2899063"/>
            <a:ext cx="4039986" cy="1745673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r="-256" b="45583"/>
          <a:stretch/>
        </p:blipFill>
        <p:spPr>
          <a:xfrm flipV="1">
            <a:off x="4838208" y="732392"/>
            <a:ext cx="3225337" cy="1995354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2621140" y="3178772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</a:rPr>
              <a:t>思考如何给台灯设计反馈系统，实现智能效果？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26" y="1239485"/>
            <a:ext cx="2200847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7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0CFEC-F0B5-75CD-4849-2D760C14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ini2">
            <a:extLst>
              <a:ext uri="{FF2B5EF4-FFF2-40B4-BE49-F238E27FC236}">
                <a16:creationId xmlns:a16="http://schemas.microsoft.com/office/drawing/2014/main" id="{DCD16062-8A82-000D-9A59-9F408299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57682" y="4609246"/>
            <a:ext cx="1596683" cy="1596683"/>
          </a:xfrm>
          <a:prstGeom prst="rect">
            <a:avLst/>
          </a:prstGeom>
        </p:spPr>
      </p:pic>
      <p:sp>
        <p:nvSpPr>
          <p:cNvPr id="2" name="同侧圆角矩形 20">
            <a:extLst>
              <a:ext uri="{FF2B5EF4-FFF2-40B4-BE49-F238E27FC236}">
                <a16:creationId xmlns:a16="http://schemas.microsoft.com/office/drawing/2014/main" id="{C5A12E0F-62BB-8D29-91D8-7E3147CDAC9D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同侧圆角矩形 21">
            <a:extLst>
              <a:ext uri="{FF2B5EF4-FFF2-40B4-BE49-F238E27FC236}">
                <a16:creationId xmlns:a16="http://schemas.microsoft.com/office/drawing/2014/main" id="{EF195E84-B599-BF3C-125E-904221696BCB}"/>
              </a:ext>
            </a:extLst>
          </p:cNvPr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hlinkClick r:id="rId3" action="ppaction://hlinksldjump"/>
            <a:extLst>
              <a:ext uri="{FF2B5EF4-FFF2-40B4-BE49-F238E27FC236}">
                <a16:creationId xmlns:a16="http://schemas.microsoft.com/office/drawing/2014/main" id="{5E6D6659-966D-F52A-38AF-F5C2289BB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id="{C724012C-BAA2-9F99-A1AB-61FEC7C24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7" name="同侧圆角矩形 11">
            <a:extLst>
              <a:ext uri="{FF2B5EF4-FFF2-40B4-BE49-F238E27FC236}">
                <a16:creationId xmlns:a16="http://schemas.microsoft.com/office/drawing/2014/main" id="{EE3051C1-5419-0500-9425-E6914A254696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2">
            <a:extLst>
              <a:ext uri="{FF2B5EF4-FFF2-40B4-BE49-F238E27FC236}">
                <a16:creationId xmlns:a16="http://schemas.microsoft.com/office/drawing/2014/main" id="{B3A2CDDE-8BAB-B985-DB3F-26FE4812F796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5992B630-8D25-9491-844C-1B5A6E55B5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" action="ppaction://noaction"/>
            <a:extLst>
              <a:ext uri="{FF2B5EF4-FFF2-40B4-BE49-F238E27FC236}">
                <a16:creationId xmlns:a16="http://schemas.microsoft.com/office/drawing/2014/main" id="{AF0D2AF2-6E40-3D80-2A88-EF4009A4DE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E41E200-8D4A-3DA7-EC0D-71334EDD2DC5}"/>
              </a:ext>
            </a:extLst>
          </p:cNvPr>
          <p:cNvGrpSpPr/>
          <p:nvPr/>
        </p:nvGrpSpPr>
        <p:grpSpPr>
          <a:xfrm>
            <a:off x="8912315" y="2248754"/>
            <a:ext cx="2690734" cy="1722317"/>
            <a:chOff x="8912315" y="2248754"/>
            <a:chExt cx="2690734" cy="1722317"/>
          </a:xfrm>
        </p:grpSpPr>
        <p:sp>
          <p:nvSpPr>
            <p:cNvPr id="28" name="思想气泡: 云 27">
              <a:extLst>
                <a:ext uri="{FF2B5EF4-FFF2-40B4-BE49-F238E27FC236}">
                  <a16:creationId xmlns:a16="http://schemas.microsoft.com/office/drawing/2014/main" id="{139D95E9-1BF4-EF27-C6EF-3120C79E1447}"/>
                </a:ext>
              </a:extLst>
            </p:cNvPr>
            <p:cNvSpPr/>
            <p:nvPr/>
          </p:nvSpPr>
          <p:spPr>
            <a:xfrm>
              <a:off x="8912315" y="2248754"/>
              <a:ext cx="2690734" cy="1722317"/>
            </a:xfrm>
            <a:prstGeom prst="cloudCallout">
              <a:avLst>
                <a:gd name="adj1" fmla="val 23854"/>
                <a:gd name="adj2" fmla="val 81899"/>
              </a:avLst>
            </a:prstGeom>
            <a:solidFill>
              <a:srgbClr val="90CAF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EF188CA-AC09-338B-73F6-CF6C256FF645}"/>
                </a:ext>
              </a:extLst>
            </p:cNvPr>
            <p:cNvSpPr/>
            <p:nvPr/>
          </p:nvSpPr>
          <p:spPr>
            <a:xfrm>
              <a:off x="9180892" y="2537390"/>
              <a:ext cx="2337148" cy="9497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kern="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观察生活中常见的节能电器，了解节能电器设计原理，填写在左侧表中。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029422" y="1549400"/>
            <a:ext cx="22878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</a:t>
            </a:r>
            <a:r>
              <a:rPr lang="zh-CN" altLang="en-US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分析工作原理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422" y="2537390"/>
            <a:ext cx="7678379" cy="28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0CFEC-F0B5-75CD-4849-2D760C14E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ini2">
            <a:extLst>
              <a:ext uri="{FF2B5EF4-FFF2-40B4-BE49-F238E27FC236}">
                <a16:creationId xmlns:a16="http://schemas.microsoft.com/office/drawing/2014/main" id="{DCD16062-8A82-000D-9A59-9F408299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57682" y="4609246"/>
            <a:ext cx="1596683" cy="1596683"/>
          </a:xfrm>
          <a:prstGeom prst="rect">
            <a:avLst/>
          </a:prstGeom>
        </p:spPr>
      </p:pic>
      <p:sp>
        <p:nvSpPr>
          <p:cNvPr id="2" name="同侧圆角矩形 20">
            <a:extLst>
              <a:ext uri="{FF2B5EF4-FFF2-40B4-BE49-F238E27FC236}">
                <a16:creationId xmlns:a16="http://schemas.microsoft.com/office/drawing/2014/main" id="{C5A12E0F-62BB-8D29-91D8-7E3147CDAC9D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同侧圆角矩形 21">
            <a:extLst>
              <a:ext uri="{FF2B5EF4-FFF2-40B4-BE49-F238E27FC236}">
                <a16:creationId xmlns:a16="http://schemas.microsoft.com/office/drawing/2014/main" id="{EF195E84-B599-BF3C-125E-904221696BCB}"/>
              </a:ext>
            </a:extLst>
          </p:cNvPr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hlinkClick r:id="rId3" action="ppaction://hlinksldjump"/>
            <a:extLst>
              <a:ext uri="{FF2B5EF4-FFF2-40B4-BE49-F238E27FC236}">
                <a16:creationId xmlns:a16="http://schemas.microsoft.com/office/drawing/2014/main" id="{5E6D6659-966D-F52A-38AF-F5C2289BB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id="{C724012C-BAA2-9F99-A1AB-61FEC7C24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7" name="同侧圆角矩形 11">
            <a:extLst>
              <a:ext uri="{FF2B5EF4-FFF2-40B4-BE49-F238E27FC236}">
                <a16:creationId xmlns:a16="http://schemas.microsoft.com/office/drawing/2014/main" id="{EE3051C1-5419-0500-9425-E6914A254696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2">
            <a:extLst>
              <a:ext uri="{FF2B5EF4-FFF2-40B4-BE49-F238E27FC236}">
                <a16:creationId xmlns:a16="http://schemas.microsoft.com/office/drawing/2014/main" id="{B3A2CDDE-8BAB-B985-DB3F-26FE4812F796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5992B630-8D25-9491-844C-1B5A6E55B5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" action="ppaction://noaction"/>
            <a:extLst>
              <a:ext uri="{FF2B5EF4-FFF2-40B4-BE49-F238E27FC236}">
                <a16:creationId xmlns:a16="http://schemas.microsoft.com/office/drawing/2014/main" id="{AF0D2AF2-6E40-3D80-2A88-EF4009A4DE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E41E200-8D4A-3DA7-EC0D-71334EDD2DC5}"/>
              </a:ext>
            </a:extLst>
          </p:cNvPr>
          <p:cNvGrpSpPr/>
          <p:nvPr/>
        </p:nvGrpSpPr>
        <p:grpSpPr>
          <a:xfrm>
            <a:off x="8656320" y="2095500"/>
            <a:ext cx="2946729" cy="1875571"/>
            <a:chOff x="8912315" y="2248754"/>
            <a:chExt cx="2690734" cy="1722317"/>
          </a:xfrm>
        </p:grpSpPr>
        <p:sp>
          <p:nvSpPr>
            <p:cNvPr id="28" name="思想气泡: 云 27">
              <a:extLst>
                <a:ext uri="{FF2B5EF4-FFF2-40B4-BE49-F238E27FC236}">
                  <a16:creationId xmlns:a16="http://schemas.microsoft.com/office/drawing/2014/main" id="{139D95E9-1BF4-EF27-C6EF-3120C79E1447}"/>
                </a:ext>
              </a:extLst>
            </p:cNvPr>
            <p:cNvSpPr/>
            <p:nvPr/>
          </p:nvSpPr>
          <p:spPr>
            <a:xfrm>
              <a:off x="8912315" y="2248754"/>
              <a:ext cx="2690734" cy="1722317"/>
            </a:xfrm>
            <a:prstGeom prst="cloudCallout">
              <a:avLst>
                <a:gd name="adj1" fmla="val 23854"/>
                <a:gd name="adj2" fmla="val 81899"/>
              </a:avLst>
            </a:prstGeom>
            <a:solidFill>
              <a:srgbClr val="90CAF8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EF188CA-AC09-338B-73F6-CF6C256FF645}"/>
                </a:ext>
              </a:extLst>
            </p:cNvPr>
            <p:cNvSpPr/>
            <p:nvPr/>
          </p:nvSpPr>
          <p:spPr>
            <a:xfrm>
              <a:off x="9158032" y="2636833"/>
              <a:ext cx="2337148" cy="9497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kern="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    温馨提示：在制作智能台灯前，小组要充分交流讨论，按照小组成员的特长合理分工。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029421" y="1549400"/>
            <a:ext cx="22878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</a:t>
            </a:r>
            <a:r>
              <a:rPr lang="zh-CN" altLang="en-US" sz="2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小组成员分工</a:t>
            </a:r>
            <a:endParaRPr lang="zh-CN" altLang="en-US" sz="2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619" y="2636833"/>
            <a:ext cx="8169821" cy="320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6488</TotalTime>
  <Words>441</Words>
  <Application>Microsoft Office PowerPoint</Application>
  <PresentationFormat>宽屏</PresentationFormat>
  <Paragraphs>48</Paragraphs>
  <Slides>16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华文中宋</vt:lpstr>
      <vt:lpstr>微软雅黑</vt:lpstr>
      <vt:lpstr>方正粗倩简体</vt:lpstr>
      <vt:lpstr>黑体</vt:lpstr>
      <vt:lpstr>Arial</vt:lpstr>
      <vt:lpstr>Designed by OfficePLUS</vt:lpstr>
      <vt:lpstr>文档</vt:lpstr>
      <vt:lpstr>Picture</vt:lpstr>
      <vt:lpstr>规划设计智能台灯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方其桂</cp:lastModifiedBy>
  <cp:revision>118</cp:revision>
  <cp:lastPrinted>2024-05-12T16:00:00Z</cp:lastPrinted>
  <dcterms:created xsi:type="dcterms:W3CDTF">2024-05-12T16:00:00Z</dcterms:created>
  <dcterms:modified xsi:type="dcterms:W3CDTF">2025-01-21T00:43:20Z</dcterms:modified>
</cp:coreProperties>
</file>