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0" r:id="rId3"/>
    <p:sldId id="258" r:id="rId4"/>
    <p:sldId id="313" r:id="rId5"/>
    <p:sldId id="330" r:id="rId6"/>
    <p:sldId id="333" r:id="rId7"/>
    <p:sldId id="343" r:id="rId8"/>
    <p:sldId id="316" r:id="rId9"/>
    <p:sldId id="344" r:id="rId10"/>
    <p:sldId id="334" r:id="rId11"/>
    <p:sldId id="338" r:id="rId12"/>
    <p:sldId id="341" r:id="rId13"/>
    <p:sldId id="290" r:id="rId14"/>
    <p:sldId id="339" r:id="rId15"/>
    <p:sldId id="319" r:id="rId16"/>
    <p:sldId id="278" r:id="rId17"/>
  </p:sldIdLst>
  <p:sldSz cx="12192000" cy="6858000"/>
  <p:notesSz cx="6858000" cy="9144000"/>
  <p:embeddedFontLst>
    <p:embeddedFont>
      <p:font typeface="黑体" panose="02010609060101010101" pitchFamily="49" charset="-122"/>
      <p:regular r:id="rId20"/>
    </p:embeddedFont>
    <p:embeddedFont>
      <p:font typeface="等线" panose="02010600030101010101" pitchFamily="2" charset="-122"/>
      <p:regular r:id="rId21"/>
      <p:bold r:id="rId22"/>
    </p:embeddedFont>
    <p:embeddedFont>
      <p:font typeface="方正粗黑宋简体" panose="02000000000000000000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EF1"/>
    <a:srgbClr val="6C93BB"/>
    <a:srgbClr val="DBE9FA"/>
    <a:srgbClr val="4B93E8"/>
    <a:srgbClr val="FFFFFF"/>
    <a:srgbClr val="E5EFFB"/>
    <a:srgbClr val="6C6FC3"/>
    <a:srgbClr val="105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0" autoAdjust="0"/>
    <p:restoredTop sz="90387" autoAdjust="0"/>
  </p:normalViewPr>
  <p:slideViewPr>
    <p:cSldViewPr snapToGrid="0" showGuides="1">
      <p:cViewPr varScale="1">
        <p:scale>
          <a:sx n="104" d="100"/>
          <a:sy n="104" d="100"/>
        </p:scale>
        <p:origin x="73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5A65D7B-5A73-4164-9269-A8F745F80F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B86EAF-F194-0CCA-92AC-AE7802FDB0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2862C-B985-CE6D-E0B2-B96E022DC6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815D2E-7DBA-3C11-D336-4AF853AF17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1365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6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32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 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5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 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49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97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缩进不对哦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1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72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5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21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60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>
              <a:spLocks/>
            </p:cNvSpPr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>
                <a:spLocks/>
              </p:cNvSpPr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>
                <a:spLocks/>
              </p:cNvSpPr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>
                <a:spLocks/>
              </p:cNvSpPr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>
              <a:spLocks/>
            </p:cNvSpPr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>
              <a:spLocks/>
            </p:cNvSpPr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>
              <a:spLocks/>
            </p:cNvSpPr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>
              <a:spLocks/>
            </p:cNvSpPr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>
              <a:spLocks/>
            </p:cNvSpPr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>
              <a:spLocks/>
            </p:cNvSpPr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>
              <a:spLocks/>
            </p:cNvSpPr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>
              <a:spLocks/>
            </p:cNvSpPr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>
              <a:spLocks/>
            </p:cNvSpPr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>
              <a:spLocks/>
            </p:cNvSpPr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>
              <a:spLocks/>
            </p:cNvSpPr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>
              <a:spLocks/>
            </p:cNvSpPr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>
              <a:spLocks/>
            </p:cNvSpPr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>
              <a:spLocks/>
            </p:cNvSpPr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>
              <a:spLocks/>
            </p:cNvSpPr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>
              <a:spLocks/>
            </p:cNvSpPr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www.officeplus.cn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E8F60AA-4A8D-A2C5-3888-8F1BFBC68295}"/>
              </a:ext>
            </a:extLst>
          </p:cNvPr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6F0681E-4AA1-1CE1-1C10-EB2B40340354}"/>
                </a:ext>
              </a:extLst>
            </p:cNvPr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CAECA76-9611-FD4F-DAAB-D54FE52C1EAF}"/>
                </a:ext>
              </a:extLst>
            </p:cNvPr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FD5108D-F0B0-F5AB-D4F3-A306615F26B6}"/>
                </a:ext>
              </a:extLst>
            </p:cNvPr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D597EBF-72D2-9DFF-79FC-E07CC3851DA5}"/>
                </a:ext>
              </a:extLst>
            </p:cNvPr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D809892-3F8B-C2FC-889E-3843198E1706}"/>
                </a:ext>
              </a:extLst>
            </p:cNvPr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5400D82-D97A-C37B-537A-F8D5889934B0}"/>
                </a:ext>
              </a:extLst>
            </p:cNvPr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71B382D-ECF4-680E-8D99-B57B977C130B}"/>
                </a:ext>
              </a:extLst>
            </p:cNvPr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8672CB3-A9F4-F9A6-1BFB-A1D31F447E38}"/>
                </a:ext>
              </a:extLst>
            </p:cNvPr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D1270DA-764D-8DAC-3634-9872595BCC03}"/>
                </a:ext>
              </a:extLst>
            </p:cNvPr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09FB78C-CEBE-016A-7B4C-8EE7B157F1A8}"/>
                </a:ext>
              </a:extLst>
            </p:cNvPr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AA40AFE9-D00F-A846-9CEA-B7723ED6BEE3}"/>
                </a:ext>
              </a:extLst>
            </p:cNvPr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BBC857BB-2D1E-E3C0-4C14-19B9FF6ABE83}"/>
                </a:ext>
              </a:extLst>
            </p:cNvPr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E5DCFDB-ED76-B709-B584-F93CE299854E}"/>
                </a:ext>
              </a:extLst>
            </p:cNvPr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71E1430-1B1D-79AB-74B1-63221A8FF96E}"/>
                </a:ext>
              </a:extLst>
            </p:cNvPr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60FC74E-4E87-6457-74F4-59BF49CFF9B3}"/>
                </a:ext>
              </a:extLst>
            </p:cNvPr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320A533-C2F9-5138-E348-1A0270B53BEB}"/>
                </a:ext>
              </a:extLst>
            </p:cNvPr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D17BAD6-1D43-8ACF-92D8-8A08CAF26169}"/>
                </a:ext>
              </a:extLst>
            </p:cNvPr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7B7AA5F-A8D5-118A-4B3F-97787EBDAB7F}"/>
                </a:ext>
              </a:extLst>
            </p:cNvPr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124BA7E-A5F9-7F25-25A7-FFC360D32E05}"/>
                </a:ext>
              </a:extLst>
            </p:cNvPr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6EBF2C8-BCF9-9477-A401-371B8FAC6A51}"/>
                </a:ext>
              </a:extLst>
            </p:cNvPr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0CA8BAC-14BE-BCFB-2646-7F18ECF9F906}"/>
                </a:ext>
              </a:extLst>
            </p:cNvPr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88985DEB-EAAC-4989-7269-0DE54FFA73FE}"/>
                </a:ext>
              </a:extLst>
            </p:cNvPr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6764444-8373-77DF-835F-90347820D40A}"/>
                </a:ext>
              </a:extLst>
            </p:cNvPr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78193628-AC32-0D93-5453-D7EC7D2DA21F}"/>
                </a:ext>
              </a:extLst>
            </p:cNvPr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C703475-8C5D-2FE6-E83C-12E50B60CCC6}"/>
                </a:ext>
              </a:extLst>
            </p:cNvPr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DAFB6E24-CD85-CB3D-885B-6F3CED248A2B}"/>
                </a:ext>
              </a:extLst>
            </p:cNvPr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A5D1224-3AE9-33ED-040F-8E200ABDB664}"/>
                </a:ext>
              </a:extLst>
            </p:cNvPr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1EAE5339-2568-3639-5EA2-F8D450CF63A5}"/>
                </a:ext>
              </a:extLst>
            </p:cNvPr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823340BD-6605-6050-78E6-5071F235F852}"/>
                </a:ext>
              </a:extLst>
            </p:cNvPr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24ECDBC-55B9-651E-B09F-06BF6CFA7996}"/>
                </a:ext>
              </a:extLst>
            </p:cNvPr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9B9D3BCC-B053-47E2-E07F-6D06E522BFE6}"/>
                </a:ext>
              </a:extLst>
            </p:cNvPr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55C02A3-ED0C-0F0E-6755-1A5683E0A2E4}"/>
                </a:ext>
              </a:extLst>
            </p:cNvPr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4C4AB857-2511-9E62-AFD6-BC8EF33D9387}"/>
                </a:ext>
              </a:extLst>
            </p:cNvPr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AB1FD38A-243A-6C75-5129-E0BD39EC2161}"/>
                </a:ext>
              </a:extLst>
            </p:cNvPr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05E576CD-3FF5-A72B-0879-DE19D1CC7822}"/>
                </a:ext>
              </a:extLst>
            </p:cNvPr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E9DBAF9-CF17-1391-7A52-CE77DCA59E24}"/>
                </a:ext>
              </a:extLst>
            </p:cNvPr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5C9A3A43-D7A7-2941-12A4-90EE132EB671}"/>
                </a:ext>
              </a:extLst>
            </p:cNvPr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0A5F4FD3-68A5-29E5-6B5B-9E4959511B9C}"/>
                </a:ext>
              </a:extLst>
            </p:cNvPr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F361671-15EE-07A8-60BF-D101BDF7BD70}"/>
                </a:ext>
              </a:extLst>
            </p:cNvPr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E490EA26-6A50-D0C0-34DB-0100C076D22F}"/>
                </a:ext>
              </a:extLst>
            </p:cNvPr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7ADB0017-D7AC-08FC-B680-2BA719800ED1}"/>
                </a:ext>
              </a:extLst>
            </p:cNvPr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D8CEAC43-6C47-4570-0709-9395C96292E5}"/>
                </a:ext>
              </a:extLst>
            </p:cNvPr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>
                <a:spLocks/>
              </p:cNvSpPr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>
                  <a:spLocks/>
                </p:cNvSpPr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>
                  <a:spLocks/>
                </p:cNvSpPr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>
                  <a:spLocks/>
                </p:cNvSpPr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>
                  <a:spLocks/>
                </p:cNvSpPr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>
                <a:spLocks/>
              </p:cNvSpPr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>
                <a:spLocks/>
              </p:cNvSpPr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>
                  <a:spLocks/>
                </p:cNvSpPr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>
                  <a:spLocks/>
                </p:cNvSpPr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>
                  <a:spLocks/>
                </p:cNvSpPr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>
                  <a:spLocks/>
                </p:cNvSpPr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>
                  <a:spLocks/>
                </p:cNvSpPr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>
                  <a:spLocks/>
                </p:cNvSpPr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>
                  <a:spLocks/>
                </p:cNvSpPr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>
                  <a:spLocks/>
                </p:cNvSpPr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>
                  <a:spLocks/>
                </p:cNvSpPr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>
                  <a:spLocks/>
                </p:cNvSpPr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>
                  <a:spLocks/>
                </p:cNvSpPr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>
                  <a:spLocks/>
                </p:cNvSpPr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>
                  <a:spLocks/>
                </p:cNvSpPr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>
                  <a:spLocks/>
                </p:cNvSpPr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>
                  <a:spLocks/>
                </p:cNvSpPr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>
                  <a:spLocks/>
                </p:cNvSpPr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>
                  <a:spLocks/>
                </p:cNvSpPr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>
                  <a:spLocks/>
                </p:cNvSpPr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>
                  <a:spLocks/>
                </p:cNvSpPr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>
                  <a:spLocks/>
                </p:cNvSpPr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>
                  <a:spLocks/>
                </p:cNvSpPr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>
                  <a:spLocks/>
                </p:cNvSpPr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>
                  <a:spLocks/>
                </p:cNvSpPr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>
                  <a:spLocks/>
                </p:cNvSpPr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>
                  <a:spLocks/>
                </p:cNvSpPr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>
                  <a:spLocks/>
                </p:cNvSpPr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>
                  <a:spLocks/>
                </p:cNvSpPr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>
                  <a:spLocks/>
                </p:cNvSpPr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>
                  <a:spLocks/>
                </p:cNvSpPr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>
                  <a:spLocks/>
                </p:cNvSpPr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>
                  <a:spLocks/>
                </p:cNvSpPr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>
                  <a:spLocks/>
                </p:cNvSpPr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>
                  <a:spLocks/>
                </p:cNvSpPr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>
                  <a:spLocks/>
                </p:cNvSpPr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>
                  <a:spLocks/>
                </p:cNvSpPr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>
                  <a:spLocks/>
                </p:cNvSpPr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>
                  <a:spLocks/>
                </p:cNvSpPr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>
                  <a:spLocks/>
                </p:cNvSpPr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>
                  <a:spLocks/>
                </p:cNvSpPr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>
                  <a:spLocks/>
                </p:cNvSpPr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>
                  <a:spLocks/>
                </p:cNvSpPr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>
                  <a:spLocks/>
                </p:cNvSpPr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>
                  <a:spLocks/>
                </p:cNvSpPr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>
                  <a:spLocks/>
                </p:cNvSpPr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>
                  <a:spLocks/>
                </p:cNvSpPr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>
                  <a:spLocks/>
                </p:cNvSpPr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>
                  <a:spLocks/>
                </p:cNvSpPr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>
                  <a:spLocks/>
                </p:cNvSpPr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>
                  <a:spLocks/>
                </p:cNvSpPr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>
                  <a:spLocks/>
                </p:cNvSpPr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>
                  <a:spLocks/>
                </p:cNvSpPr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>
                  <a:spLocks/>
                </p:cNvSpPr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>
                  <a:spLocks/>
                </p:cNvSpPr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>
                  <a:spLocks/>
                </p:cNvSpPr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>
                  <a:spLocks/>
                </p:cNvSpPr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>
                  <a:spLocks/>
                </p:cNvSpPr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>
                  <a:spLocks/>
                </p:cNvSpPr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>
                  <a:spLocks/>
                </p:cNvSpPr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>
                  <a:spLocks/>
                </p:cNvSpPr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>
                  <a:spLocks/>
                </p:cNvSpPr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>
                  <a:spLocks/>
                </p:cNvSpPr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>
                  <a:spLocks/>
                </p:cNvSpPr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>
                  <a:spLocks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>
                  <a:spLocks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>
                  <a:spLocks/>
                </p:cNvSpPr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>
                  <a:spLocks/>
                </p:cNvSpPr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>
                  <a:spLocks/>
                </p:cNvSpPr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>
                  <a:spLocks/>
                </p:cNvSpPr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>
                  <a:spLocks/>
                </p:cNvSpPr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>
                  <a:spLocks/>
                </p:cNvSpPr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>
                  <a:spLocks/>
                </p:cNvSpPr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>
                <a:spLocks/>
              </p:cNvSpPr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>
                <a:spLocks/>
              </p:cNvSpPr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>
                <a:spLocks/>
              </p:cNvSpPr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>
                <a:spLocks/>
              </p:cNvSpPr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>
                <a:spLocks/>
              </p:cNvSpPr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>
                <a:spLocks/>
              </p:cNvSpPr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>
                <a:spLocks/>
              </p:cNvSpPr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>
                <a:spLocks/>
              </p:cNvSpPr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>
                <a:spLocks/>
              </p:cNvSpPr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>
                <a:spLocks/>
              </p:cNvSpPr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>
                <a:spLocks/>
              </p:cNvSpPr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>
                <a:spLocks/>
              </p:cNvSpPr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>
                <a:spLocks/>
              </p:cNvSpPr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>
                <a:spLocks/>
              </p:cNvSpPr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>
                <a:spLocks/>
              </p:cNvSpPr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>
              <a:spLocks/>
            </p:cNvSpPr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>
                <a:spLocks/>
              </p:cNvSpPr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>
                <a:spLocks/>
              </p:cNvSpPr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>
                <a:spLocks/>
              </p:cNvSpPr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>
              <a:spLocks/>
            </p:cNvSpPr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>
              <a:spLocks/>
            </p:cNvSpPr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>
              <a:spLocks/>
            </p:cNvSpPr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>
              <a:spLocks/>
            </p:cNvSpPr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>
              <a:spLocks/>
            </p:cNvSpPr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>
              <a:spLocks/>
            </p:cNvSpPr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>
              <a:spLocks/>
            </p:cNvSpPr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>
              <a:spLocks/>
            </p:cNvSpPr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>
              <a:spLocks/>
            </p:cNvSpPr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>
              <a:spLocks/>
            </p:cNvSpPr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www.officeplus.cn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E8F60AA-4A8D-A2C5-3888-8F1BFBC68295}"/>
              </a:ext>
            </a:extLst>
          </p:cNvPr>
          <p:cNvGrpSpPr/>
          <p:nvPr userDrawn="1"/>
        </p:nvGrpSpPr>
        <p:grpSpPr>
          <a:xfrm>
            <a:off x="8725256" y="3666145"/>
            <a:ext cx="1892352" cy="1697993"/>
            <a:chOff x="3829051" y="1444626"/>
            <a:chExt cx="4522787" cy="447198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6F0681E-4AA1-1CE1-1C10-EB2B40340354}"/>
                </a:ext>
              </a:extLst>
            </p:cNvPr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CAECA76-9611-FD4F-DAAB-D54FE52C1EAF}"/>
                </a:ext>
              </a:extLst>
            </p:cNvPr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FD5108D-F0B0-F5AB-D4F3-A306615F26B6}"/>
                </a:ext>
              </a:extLst>
            </p:cNvPr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D597EBF-72D2-9DFF-79FC-E07CC3851DA5}"/>
                </a:ext>
              </a:extLst>
            </p:cNvPr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D809892-3F8B-C2FC-889E-3843198E1706}"/>
                </a:ext>
              </a:extLst>
            </p:cNvPr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F5400D82-D97A-C37B-537A-F8D5889934B0}"/>
                </a:ext>
              </a:extLst>
            </p:cNvPr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71B382D-ECF4-680E-8D99-B57B977C130B}"/>
                </a:ext>
              </a:extLst>
            </p:cNvPr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58672CB3-A9F4-F9A6-1BFB-A1D31F447E38}"/>
                </a:ext>
              </a:extLst>
            </p:cNvPr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D1270DA-764D-8DAC-3634-9872595BCC03}"/>
                </a:ext>
              </a:extLst>
            </p:cNvPr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09FB78C-CEBE-016A-7B4C-8EE7B157F1A8}"/>
                </a:ext>
              </a:extLst>
            </p:cNvPr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AA40AFE9-D00F-A846-9CEA-B7723ED6BEE3}"/>
                </a:ext>
              </a:extLst>
            </p:cNvPr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BBC857BB-2D1E-E3C0-4C14-19B9FF6ABE83}"/>
                </a:ext>
              </a:extLst>
            </p:cNvPr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E5DCFDB-ED76-B709-B584-F93CE299854E}"/>
                </a:ext>
              </a:extLst>
            </p:cNvPr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71E1430-1B1D-79AB-74B1-63221A8FF96E}"/>
                </a:ext>
              </a:extLst>
            </p:cNvPr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60FC74E-4E87-6457-74F4-59BF49CFF9B3}"/>
                </a:ext>
              </a:extLst>
            </p:cNvPr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320A533-C2F9-5138-E348-1A0270B53BEB}"/>
                </a:ext>
              </a:extLst>
            </p:cNvPr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D17BAD6-1D43-8ACF-92D8-8A08CAF26169}"/>
                </a:ext>
              </a:extLst>
            </p:cNvPr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7B7AA5F-A8D5-118A-4B3F-97787EBDAB7F}"/>
                </a:ext>
              </a:extLst>
            </p:cNvPr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124BA7E-A5F9-7F25-25A7-FFC360D32E05}"/>
                </a:ext>
              </a:extLst>
            </p:cNvPr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E6EBF2C8-BCF9-9477-A401-371B8FAC6A51}"/>
                </a:ext>
              </a:extLst>
            </p:cNvPr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0CA8BAC-14BE-BCFB-2646-7F18ECF9F906}"/>
                </a:ext>
              </a:extLst>
            </p:cNvPr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88985DEB-EAAC-4989-7269-0DE54FFA73FE}"/>
                </a:ext>
              </a:extLst>
            </p:cNvPr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6764444-8373-77DF-835F-90347820D40A}"/>
                </a:ext>
              </a:extLst>
            </p:cNvPr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78193628-AC32-0D93-5453-D7EC7D2DA21F}"/>
                </a:ext>
              </a:extLst>
            </p:cNvPr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C703475-8C5D-2FE6-E83C-12E50B60CCC6}"/>
                </a:ext>
              </a:extLst>
            </p:cNvPr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DAFB6E24-CD85-CB3D-885B-6F3CED248A2B}"/>
                </a:ext>
              </a:extLst>
            </p:cNvPr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A5D1224-3AE9-33ED-040F-8E200ABDB664}"/>
                </a:ext>
              </a:extLst>
            </p:cNvPr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1EAE5339-2568-3639-5EA2-F8D450CF63A5}"/>
                </a:ext>
              </a:extLst>
            </p:cNvPr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823340BD-6605-6050-78E6-5071F235F852}"/>
                </a:ext>
              </a:extLst>
            </p:cNvPr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24ECDBC-55B9-651E-B09F-06BF6CFA7996}"/>
                </a:ext>
              </a:extLst>
            </p:cNvPr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9B9D3BCC-B053-47E2-E07F-6D06E522BFE6}"/>
                </a:ext>
              </a:extLst>
            </p:cNvPr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55C02A3-ED0C-0F0E-6755-1A5683E0A2E4}"/>
                </a:ext>
              </a:extLst>
            </p:cNvPr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4C4AB857-2511-9E62-AFD6-BC8EF33D9387}"/>
                </a:ext>
              </a:extLst>
            </p:cNvPr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AB1FD38A-243A-6C75-5129-E0BD39EC2161}"/>
                </a:ext>
              </a:extLst>
            </p:cNvPr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05E576CD-3FF5-A72B-0879-DE19D1CC7822}"/>
                </a:ext>
              </a:extLst>
            </p:cNvPr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E9DBAF9-CF17-1391-7A52-CE77DCA59E24}"/>
                </a:ext>
              </a:extLst>
            </p:cNvPr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5C9A3A43-D7A7-2941-12A4-90EE132EB671}"/>
                </a:ext>
              </a:extLst>
            </p:cNvPr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0A5F4FD3-68A5-29E5-6B5B-9E4959511B9C}"/>
                </a:ext>
              </a:extLst>
            </p:cNvPr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F361671-15EE-07A8-60BF-D101BDF7BD70}"/>
                </a:ext>
              </a:extLst>
            </p:cNvPr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E490EA26-6A50-D0C0-34DB-0100C076D22F}"/>
                </a:ext>
              </a:extLst>
            </p:cNvPr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7ADB0017-D7AC-08FC-B680-2BA719800ED1}"/>
                </a:ext>
              </a:extLst>
            </p:cNvPr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D8CEAC43-6C47-4570-0709-9395C96292E5}"/>
                </a:ext>
              </a:extLst>
            </p:cNvPr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6342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>
              <a:spLocks/>
            </p:cNvSpPr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>
              <a:spLocks/>
            </p:cNvSpPr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>
              <a:spLocks/>
            </p:cNvSpPr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>
              <a:spLocks/>
            </p:cNvSpPr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>
              <a:spLocks/>
            </p:cNvSpPr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>
              <a:spLocks/>
            </p:cNvSpPr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>
              <a:spLocks/>
            </p:cNvSpPr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>
              <a:spLocks/>
            </p:cNvSpPr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E3300DB-038A-92EA-25E6-D07136CF00CC}"/>
              </a:ext>
            </a:extLst>
          </p:cNvPr>
          <p:cNvSpPr txBox="1"/>
          <p:nvPr userDrawn="1"/>
        </p:nvSpPr>
        <p:spPr>
          <a:xfrm>
            <a:off x="9205677" y="6410049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+mn-ea"/>
                <a:ea typeface="+mn-ea"/>
              </a:rPr>
              <a:t>第</a:t>
            </a:r>
            <a:r>
              <a:rPr lang="en-US" altLang="zh-CN" dirty="0">
                <a:latin typeface="+mn-ea"/>
                <a:ea typeface="+mn-ea"/>
              </a:rPr>
              <a:t>2</a:t>
            </a:r>
            <a:r>
              <a:rPr lang="zh-CN" altLang="en-US" dirty="0">
                <a:latin typeface="+mn-ea"/>
                <a:ea typeface="+mn-ea"/>
              </a:rPr>
              <a:t>单元 改造自动浇花器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455E4E-9928-D725-A31A-882241E61BFA}"/>
              </a:ext>
            </a:extLst>
          </p:cNvPr>
          <p:cNvSpPr txBox="1"/>
          <p:nvPr userDrawn="1"/>
        </p:nvSpPr>
        <p:spPr>
          <a:xfrm>
            <a:off x="480523" y="6410049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+mn-ea"/>
                <a:ea typeface="+mn-ea"/>
              </a:rPr>
              <a:t>第</a:t>
            </a:r>
            <a:r>
              <a:rPr lang="en-US" altLang="zh-CN" dirty="0">
                <a:latin typeface="+mn-ea"/>
                <a:ea typeface="+mn-ea"/>
              </a:rPr>
              <a:t>7</a:t>
            </a:r>
            <a:r>
              <a:rPr lang="zh-CN" altLang="en-US" dirty="0">
                <a:latin typeface="+mn-ea"/>
                <a:ea typeface="+mn-ea"/>
              </a:rPr>
              <a:t>课 实施自动浇花器的改造行动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>
              <a:spLocks/>
            </p:cNvSpPr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>
                <a:spLocks/>
              </p:cNvSpPr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>
                <a:spLocks/>
              </p:cNvSpPr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>
                <a:spLocks/>
              </p:cNvSpPr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>
                <a:spLocks/>
              </p:cNvSpPr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>
              <a:spLocks/>
            </p:cNvSpPr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>
              <a:spLocks/>
            </p:cNvSpPr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>
              <a:spLocks/>
            </p:cNvSpPr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>
              <a:spLocks/>
            </p:cNvSpPr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>
              <a:spLocks/>
            </p:cNvSpPr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>
              <a:spLocks/>
            </p:cNvSpPr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>
              <a:spLocks/>
            </p:cNvSpPr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>
              <a:spLocks/>
            </p:cNvSpPr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>
              <a:spLocks/>
            </p:cNvSpPr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>
              <a:spLocks/>
            </p:cNvSpPr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>
              <a:spLocks/>
            </p:cNvSpPr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>
              <a:spLocks/>
            </p:cNvSpPr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>
              <a:spLocks/>
            </p:cNvSpPr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>
              <a:spLocks/>
            </p:cNvSpPr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>
              <a:spLocks/>
            </p:cNvSpPr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>
                <a:spLocks/>
              </p:cNvSpPr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>
                <a:spLocks/>
              </p:cNvSpPr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>
                <a:spLocks/>
              </p:cNvSpPr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>
                <a:spLocks/>
              </p:cNvSpPr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>
              <a:spLocks/>
            </p:cNvSpPr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>
              <a:spLocks/>
            </p:cNvSpPr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>
              <a:spLocks/>
            </p:cNvSpPr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>
              <a:spLocks/>
            </p:cNvSpPr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>
              <a:spLocks/>
            </p:cNvSpPr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>
              <a:spLocks/>
            </p:cNvSpPr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>
              <a:spLocks/>
            </p:cNvSpPr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>
              <a:spLocks/>
            </p:cNvSpPr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>
              <a:spLocks/>
            </p:cNvSpPr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>
              <a:spLocks/>
            </p:cNvSpPr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>
              <a:spLocks/>
            </p:cNvSpPr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>
              <a:spLocks/>
            </p:cNvSpPr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>
              <a:spLocks/>
            </p:cNvSpPr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>
              <a:spLocks/>
            </p:cNvSpPr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5200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>
              <a:spLocks/>
            </p:cNvSpPr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>
                <a:spLocks/>
              </p:cNvSpPr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>
                <a:spLocks/>
              </p:cNvSpPr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>
                <a:spLocks/>
              </p:cNvSpPr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>
                <a:spLocks/>
              </p:cNvSpPr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>
              <a:spLocks/>
            </p:cNvSpPr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>
              <a:spLocks/>
            </p:cNvSpPr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>
              <a:spLocks/>
            </p:cNvSpPr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>
              <a:spLocks/>
            </p:cNvSpPr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2025/1/20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815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45A1FEF0-2831-F5C0-2C36-09CC3D4CDB46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  <a:ea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224984B-DDC1-F4E1-7249-377972496227}"/>
              </a:ext>
            </a:extLst>
          </p:cNvPr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60CD89C9-38D7-1508-40A4-B84E2B77B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42DCCD2-16FB-57EF-C5B3-899BEC98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887946A-39C8-4643-1B34-7D748AFC3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C515624-3FE2-17D6-7813-34FA834E2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D567CB4-83EF-34A6-B62F-974B2E07B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+mn-ea"/>
                <a:ea typeface="+mn-ea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059768F-A59B-9099-C359-20BD55395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0D2697F-6935-5BD8-EE18-E9B482697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8A785B8-64E3-E656-F9C6-0D0155801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055ECE20-6804-14BB-4E9B-85D34FB97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D5B15DF-4408-99A6-3D90-1ADEE984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15863D34-A96F-EB65-4E9E-60AF95DAFA31}"/>
              </a:ext>
            </a:extLst>
          </p:cNvPr>
          <p:cNvSpPr txBox="1"/>
          <p:nvPr userDrawn="1"/>
        </p:nvSpPr>
        <p:spPr>
          <a:xfrm>
            <a:off x="9205677" y="6410049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+mn-ea"/>
                <a:ea typeface="+mn-ea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+mn-ea"/>
                <a:ea typeface="+mn-ea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+mn-ea"/>
                <a:ea typeface="+mn-ea"/>
              </a:rPr>
              <a:t>单元 改造自动浇花器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909DE38-C8F2-3FF9-C113-AD08B583DCC8}"/>
              </a:ext>
            </a:extLst>
          </p:cNvPr>
          <p:cNvSpPr txBox="1"/>
          <p:nvPr userDrawn="1"/>
        </p:nvSpPr>
        <p:spPr>
          <a:xfrm>
            <a:off x="480523" y="6410049"/>
            <a:ext cx="3365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+mn-ea"/>
                <a:ea typeface="+mn-ea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+mn-ea"/>
                <a:ea typeface="+mn-ea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+mn-ea"/>
                <a:ea typeface="+mn-ea"/>
              </a:rPr>
              <a:t>课  实施自动浇花器的改造行动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5A1FEF0-2831-F5C0-2C36-09CC3D4CDB46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  <a:ea typeface="+mn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5A1FEF0-2831-F5C0-2C36-09CC3D4CDB46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524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>
              <a:spLocks/>
            </p:cNvSpPr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>
              <a:spLocks/>
            </p:cNvSpPr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6" r:id="rId4"/>
    <p:sldLayoutId id="2147483651" r:id="rId5"/>
    <p:sldLayoutId id="2147483659" r:id="rId6"/>
    <p:sldLayoutId id="2147483660" r:id="rId7"/>
    <p:sldLayoutId id="2147483661" r:id="rId8"/>
    <p:sldLayoutId id="2147483655" r:id="rId9"/>
    <p:sldLayoutId id="2147483657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13AB02E-C207-65DF-6D9A-BA4A7AF42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9CA727C-2900-36B9-EAE1-26BA27EF3784}"/>
              </a:ext>
            </a:extLst>
          </p:cNvPr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改造自动浇花器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F1DA2C-31B0-D36A-498B-BEF2255DA98F}"/>
              </a:ext>
            </a:extLst>
          </p:cNvPr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21496" y="187209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859201" y="968055"/>
            <a:ext cx="8483704" cy="2115067"/>
          </a:xfrm>
        </p:spPr>
        <p:txBody>
          <a:bodyPr>
            <a:noAutofit/>
          </a:bodyPr>
          <a:lstStyle/>
          <a:p>
            <a:r>
              <a:rPr lang="zh-CN" altLang="en-US" sz="5400" b="0" dirty="0"/>
              <a:t>实施自动浇花器的改造行动</a:t>
            </a:r>
            <a:endParaRPr lang="zh-CN" altLang="en-US" sz="54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585292" y="3333488"/>
            <a:ext cx="3031524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反馈应用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0CEF46-5848-E3DA-0BFA-CCD4B0F7AE01}"/>
              </a:ext>
            </a:extLst>
          </p:cNvPr>
          <p:cNvSpPr txBox="1"/>
          <p:nvPr/>
        </p:nvSpPr>
        <p:spPr>
          <a:xfrm>
            <a:off x="95763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7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课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21508" y="5136707"/>
            <a:ext cx="295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马鞍山市新都小学   赵何水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3676339"/>
            <a:ext cx="3086515" cy="2314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p0.itc.cn/q_70/images03/20220618/d7eae103467f4296b03c9542fcee137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7" y="4191001"/>
            <a:ext cx="3074621" cy="20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" y="390776"/>
            <a:ext cx="1956986" cy="6828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304" y="1121771"/>
            <a:ext cx="3061022" cy="4162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24565" y="1594984"/>
            <a:ext cx="10096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zh-CN" altLang="en-US" dirty="0">
                <a:solidFill>
                  <a:srgbClr val="211D1E"/>
                </a:solidFill>
                <a:latin typeface="宋体p亭黑"/>
              </a:rPr>
              <a:t>将完整程序写入控制器，运行系统。用餐巾纸和少量清水模拟土壤湿度的变化，测试自动浇花器的自动浇水功能，并填写在表中。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674" y="2470675"/>
            <a:ext cx="6901947" cy="3132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8247" y="2589578"/>
            <a:ext cx="3859282" cy="289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58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>
            <a:off x="6007928" y="2940626"/>
            <a:ext cx="4039986" cy="1745673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/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6274744" y="3198226"/>
            <a:ext cx="376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应用反馈机制，让系统运行的更稳定。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4" y="1953487"/>
            <a:ext cx="5835536" cy="58355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76" y="1183898"/>
            <a:ext cx="2200847" cy="11217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05" y="3909393"/>
            <a:ext cx="2045959" cy="239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0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标注 15"/>
          <p:cNvSpPr/>
          <p:nvPr/>
        </p:nvSpPr>
        <p:spPr>
          <a:xfrm>
            <a:off x="5080993" y="4754214"/>
            <a:ext cx="4529731" cy="1275111"/>
          </a:xfrm>
          <a:prstGeom prst="wedgeRoundRectCallout">
            <a:avLst>
              <a:gd name="adj1" fmla="val -58311"/>
              <a:gd name="adj2" fmla="val -7437"/>
              <a:gd name="adj3" fmla="val 16667"/>
            </a:avLst>
          </a:prstGeom>
          <a:solidFill>
            <a:srgbClr val="93BE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" y="397403"/>
            <a:ext cx="1956986" cy="682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t="18750" b="2639"/>
          <a:stretch/>
        </p:blipFill>
        <p:spPr>
          <a:xfrm>
            <a:off x="6796086" y="2360333"/>
            <a:ext cx="3195639" cy="1934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258" y="2360333"/>
            <a:ext cx="2926787" cy="195427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954347" y="1153735"/>
            <a:ext cx="2256077" cy="461665"/>
            <a:chOff x="4478097" y="1296610"/>
            <a:chExt cx="2256077" cy="4616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6"/>
            <a:srcRect r="79866" b="7912"/>
            <a:stretch/>
          </p:blipFill>
          <p:spPr>
            <a:xfrm>
              <a:off x="4478097" y="1315660"/>
              <a:ext cx="428625" cy="41789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991099" y="1296610"/>
              <a:ext cx="1743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6C93BB"/>
                  </a:solidFill>
                </a:rPr>
                <a:t>反馈的应用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1559141" y="1715599"/>
            <a:ext cx="91070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>
              <a:lnSpc>
                <a:spcPct val="150000"/>
              </a:lnSpc>
            </a:pP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对比改造前后的自动浇花器，从反馈机制应用的效果，来说说系统运行结果的变化。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70510" y="4298724"/>
            <a:ext cx="184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定时自动浇花器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575856" y="4294806"/>
            <a:ext cx="184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智能自动浇花器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6322">
            <a:off x="4886335" y="2452355"/>
            <a:ext cx="1907676" cy="190767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82972" y="484429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浇灌的时机更加合理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376555" y="521362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应对复杂的外部气象变化更加“聪明”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0" l="7947" r="100000">
                        <a14:foregroundMark x1="47020" y1="29279" x2="47020" y2="29279"/>
                        <a14:foregroundMark x1="68212" y1="29279" x2="68212" y2="29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352" y="4615891"/>
            <a:ext cx="1438275" cy="21145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76555" y="556838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……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1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" y="397403"/>
            <a:ext cx="1956986" cy="68281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54366" y="2166448"/>
            <a:ext cx="9107054" cy="85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>
              <a:lnSpc>
                <a:spcPct val="150000"/>
              </a:lnSpc>
            </a:pP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反馈可以对系统产生一定的调节和控制作用，使系统能够自我调整并达到稳定状态（简称稳态）。反馈可以帮助系统达到稳态，并起到调节和控制系统的作用。</a:t>
            </a:r>
          </a:p>
        </p:txBody>
      </p:sp>
      <p:sp>
        <p:nvSpPr>
          <p:cNvPr id="5" name="矩形 4"/>
          <p:cNvSpPr/>
          <p:nvPr/>
        </p:nvSpPr>
        <p:spPr>
          <a:xfrm>
            <a:off x="1559141" y="4272260"/>
            <a:ext cx="9334500" cy="127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>
              <a:lnSpc>
                <a:spcPct val="150000"/>
              </a:lnSpc>
            </a:pP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系统稳态是指系统在长时间运行后，其</a:t>
            </a:r>
            <a:r>
              <a:rPr lang="zh-CN" altLang="en-US" u="sng" dirty="0">
                <a:solidFill>
                  <a:srgbClr val="231F20"/>
                </a:solidFill>
                <a:latin typeface="NKKHJC+SimSun"/>
              </a:rPr>
              <a:t>  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（输入值</a:t>
            </a:r>
            <a:r>
              <a:rPr lang="en-US" altLang="zh-CN" dirty="0">
                <a:solidFill>
                  <a:srgbClr val="231F20"/>
                </a:solidFill>
                <a:latin typeface="NKKHJC+SimSun"/>
              </a:rPr>
              <a:t>/ </a:t>
            </a: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输出值） 或状态保持相对不变。在系统稳态下，系统的输入与输出之间的关系保持</a:t>
            </a:r>
            <a:r>
              <a:rPr lang="zh-CN" altLang="en-US" u="sng" dirty="0">
                <a:solidFill>
                  <a:srgbClr val="231F20"/>
                </a:solidFill>
                <a:latin typeface="NKKHJC+SimSun"/>
              </a:rPr>
              <a:t>     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（不一致</a:t>
            </a:r>
            <a:r>
              <a:rPr lang="en-US" altLang="zh-CN" dirty="0">
                <a:solidFill>
                  <a:srgbClr val="231F20"/>
                </a:solidFill>
                <a:latin typeface="NKKHJC+SimSun"/>
              </a:rPr>
              <a:t>/ </a:t>
            </a:r>
            <a:r>
              <a:rPr lang="zh-CN" altLang="en-US" dirty="0">
                <a:solidFill>
                  <a:srgbClr val="231F20"/>
                </a:solidFill>
                <a:latin typeface="NKKHJC+SimSun"/>
              </a:rPr>
              <a:t>一致），不会发生明显的变化。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943475" y="1512913"/>
            <a:ext cx="2128837" cy="456189"/>
            <a:chOff x="4943475" y="1512913"/>
            <a:chExt cx="2128837" cy="45618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3475" y="1515306"/>
              <a:ext cx="2128837" cy="45379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t="-1" r="76709" b="1025"/>
            <a:stretch/>
          </p:blipFill>
          <p:spPr>
            <a:xfrm>
              <a:off x="4943476" y="1512913"/>
              <a:ext cx="438150" cy="43971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162549" y="3485818"/>
            <a:ext cx="1881188" cy="444266"/>
            <a:chOff x="5067299" y="3666793"/>
            <a:chExt cx="1881187" cy="4442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7299" y="3666793"/>
              <a:ext cx="1881187" cy="44426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/>
            <a:srcRect r="93032" b="-723"/>
            <a:stretch/>
          </p:blipFill>
          <p:spPr>
            <a:xfrm>
              <a:off x="5067299" y="3671658"/>
              <a:ext cx="446130" cy="439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09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 flipH="1">
            <a:off x="3519533" y="3104248"/>
            <a:ext cx="4039986" cy="1329917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/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3795874" y="3242198"/>
            <a:ext cx="376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工业机器人是如何应用反馈机制让它更“聪明”？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9" y="1076021"/>
            <a:ext cx="2292295" cy="12071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75" y="3677314"/>
            <a:ext cx="1947898" cy="25407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4" y="2486024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95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359701" y="1168749"/>
            <a:ext cx="289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揭 秘 时 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6" y="343994"/>
            <a:ext cx="2005758" cy="74987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5226" y="2839221"/>
            <a:ext cx="24474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在现代工厂中经常能看到机器人沿着地面的路线有序地工作。这些机器人是怎样保证自己行走的路线不偏移的呢？</a:t>
            </a:r>
            <a:endParaRPr lang="zh-CN" altLang="en-US" dirty="0"/>
          </a:p>
        </p:txBody>
      </p:sp>
      <p:pic>
        <p:nvPicPr>
          <p:cNvPr id="1026" name="Picture 2" descr="https://img.zcool.cn/community/01b87a5ed4c15fa801206621af85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13" y="2047115"/>
            <a:ext cx="8998995" cy="416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8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CC94B5F-A480-1497-CC4F-D92A446A5508}"/>
              </a:ext>
            </a:extLst>
          </p:cNvPr>
          <p:cNvSpPr txBox="1"/>
          <p:nvPr/>
        </p:nvSpPr>
        <p:spPr>
          <a:xfrm>
            <a:off x="2474900" y="1507479"/>
            <a:ext cx="601029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实施自动浇花器的改造行动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BFEFF2-60AF-9DA5-152A-E34C2BF3EB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C92FEAD-8AEC-5FAD-0FDD-CC8B749FC3B6}"/>
              </a:ext>
            </a:extLst>
          </p:cNvPr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改造自动浇花器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8857CDF-1B8E-EC57-B06E-46AEE084EE12}"/>
              </a:ext>
            </a:extLst>
          </p:cNvPr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89200" y="2847973"/>
            <a:ext cx="5764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rgbClr val="00B05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大胆实验，小心求证。</a:t>
            </a:r>
            <a:endParaRPr lang="zh-CN" altLang="en-US" sz="4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3448138"/>
            <a:ext cx="3286540" cy="2464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139064" y="2174293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717101" y="4027754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19659" y="3865347"/>
            <a:ext cx="1431595" cy="2217966"/>
          </a:xfrm>
          <a:prstGeom prst="rect">
            <a:avLst/>
          </a:prstGeom>
        </p:spPr>
      </p:pic>
      <p:sp>
        <p:nvSpPr>
          <p:cNvPr id="20" name="同侧圆角矩形 19"/>
          <p:cNvSpPr/>
          <p:nvPr/>
        </p:nvSpPr>
        <p:spPr>
          <a:xfrm>
            <a:off x="1525641" y="1766969"/>
            <a:ext cx="1155469" cy="515389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同侧圆角矩形 29"/>
          <p:cNvSpPr/>
          <p:nvPr/>
        </p:nvSpPr>
        <p:spPr>
          <a:xfrm>
            <a:off x="4100651" y="3620431"/>
            <a:ext cx="1155469" cy="515389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833902" y="3494592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同侧圆角矩形 33"/>
          <p:cNvSpPr/>
          <p:nvPr/>
        </p:nvSpPr>
        <p:spPr>
          <a:xfrm>
            <a:off x="7217452" y="3087269"/>
            <a:ext cx="1155469" cy="5153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398851" y="1931490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同侧圆角矩形 36"/>
          <p:cNvSpPr/>
          <p:nvPr/>
        </p:nvSpPr>
        <p:spPr>
          <a:xfrm>
            <a:off x="9782401" y="1524167"/>
            <a:ext cx="1155469" cy="515389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168358" y="2564716"/>
            <a:ext cx="18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运用开源硬件搭建自动浇花器。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3752249" y="4389555"/>
            <a:ext cx="18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编写与测试自动浇花器控制程序。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869050" y="3813799"/>
            <a:ext cx="18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应用反馈机制，让系统运行的更稳定。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9398851" y="2321913"/>
            <a:ext cx="1825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工业机器人是如何应用反馈机制让它更“聪明”？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678287" y="3740515"/>
            <a:ext cx="917387" cy="91738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703545" y="4156155"/>
            <a:ext cx="917387" cy="91738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942353" y="3283887"/>
            <a:ext cx="917387" cy="9173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37" y="1140376"/>
            <a:ext cx="3328704" cy="14326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43" y="1707750"/>
            <a:ext cx="1341236" cy="6828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69" y="3579225"/>
            <a:ext cx="1341236" cy="6828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68" y="3016053"/>
            <a:ext cx="1341236" cy="682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17" y="1489533"/>
            <a:ext cx="1341236" cy="68281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1" y="4573043"/>
            <a:ext cx="2235376" cy="1676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94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/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86651" y="3154940"/>
            <a:ext cx="376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</a:rPr>
              <a:t>运用开源硬件搭建自动浇花器。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1C0730C-8729-6B8A-F8DE-A986C18BA72F}"/>
              </a:ext>
            </a:extLst>
          </p:cNvPr>
          <p:cNvGrpSpPr/>
          <p:nvPr/>
        </p:nvGrpSpPr>
        <p:grpSpPr>
          <a:xfrm>
            <a:off x="2054075" y="2861345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>
              <a:extLst>
                <a:ext uri="{FF2B5EF4-FFF2-40B4-BE49-F238E27FC236}">
                  <a16:creationId xmlns:a16="http://schemas.microsoft.com/office/drawing/2014/main" id="{ED102AAC-C377-9DA6-EA76-3EB83B649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" name="任意多边形: 形状 6">
              <a:extLst>
                <a:ext uri="{FF2B5EF4-FFF2-40B4-BE49-F238E27FC236}">
                  <a16:creationId xmlns:a16="http://schemas.microsoft.com/office/drawing/2014/main" id="{5C40810A-63FA-0C72-FEE0-3B7EC5A31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5EC072B-1D8F-5A5A-DDFC-A3A58343E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1C26A4C-A53A-D4BD-D846-912E78169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AEA75E4-9F36-FB52-434C-693CDAF97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D21709D-2DE1-8FBD-C4A6-D041956D5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81B4091-F311-4F49-134E-358A232B0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7" name="任意多边形: 形状 210">
              <a:extLst>
                <a:ext uri="{FF2B5EF4-FFF2-40B4-BE49-F238E27FC236}">
                  <a16:creationId xmlns:a16="http://schemas.microsoft.com/office/drawing/2014/main" id="{5A2FCB0D-2169-AE76-A316-3F6747DF7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8" name="任意多边形: 形状 211">
              <a:extLst>
                <a:ext uri="{FF2B5EF4-FFF2-40B4-BE49-F238E27FC236}">
                  <a16:creationId xmlns:a16="http://schemas.microsoft.com/office/drawing/2014/main" id="{C6140F83-6D63-ECAC-2888-254F63FAE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019E01E-DCDA-A661-6C05-8DD97C18B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857AB18-0773-6C02-0501-9A8DB9F47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52E70D-093A-01CE-B539-27D5BA0FD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B4CFD96-1D0A-997D-FE4B-C603BA62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5292980-B11E-9F98-F318-98036EDC3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8846860-AA9E-3619-B6D1-43F72366D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7E8AD24-FC70-CCE6-F12E-843E82FE3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3CEB719-F871-5164-3336-C458024AD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1181423-F841-F71F-CE8D-1A2A2D14D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4D3A978-4A03-11D4-33C2-42941BACC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9" name="任意多边形: 形状 222">
              <a:extLst>
                <a:ext uri="{FF2B5EF4-FFF2-40B4-BE49-F238E27FC236}">
                  <a16:creationId xmlns:a16="http://schemas.microsoft.com/office/drawing/2014/main" id="{1F9DC84B-6DF4-9F8D-A031-D455D6CAB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0" name="任意多边形: 形状 223">
              <a:extLst>
                <a:ext uri="{FF2B5EF4-FFF2-40B4-BE49-F238E27FC236}">
                  <a16:creationId xmlns:a16="http://schemas.microsoft.com/office/drawing/2014/main" id="{6523B45F-74E7-9B10-8844-D51C89C23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任意多边形: 形状 224">
              <a:extLst>
                <a:ext uri="{FF2B5EF4-FFF2-40B4-BE49-F238E27FC236}">
                  <a16:creationId xmlns:a16="http://schemas.microsoft.com/office/drawing/2014/main" id="{DBCF9D65-7D57-6392-0C78-18C693F44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任意多边形: 形状 225">
              <a:extLst>
                <a:ext uri="{FF2B5EF4-FFF2-40B4-BE49-F238E27FC236}">
                  <a16:creationId xmlns:a16="http://schemas.microsoft.com/office/drawing/2014/main" id="{31B2634C-CA36-4179-473F-76B9877D4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CAAAACB-56A2-6950-86C9-C236A67FE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791D619-9104-DED2-2BDB-DFC4BC6C4059}"/>
                </a:ext>
              </a:extLst>
            </p:cNvPr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3A63EDB5-BF69-6B96-309F-E6B1141C1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55F73F13-CD40-5D3B-91BB-B50F47218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BB0993D-3F4D-881A-3867-956606944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任意多边形: 形状 231">
                <a:extLst>
                  <a:ext uri="{FF2B5EF4-FFF2-40B4-BE49-F238E27FC236}">
                    <a16:creationId xmlns:a16="http://schemas.microsoft.com/office/drawing/2014/main" id="{A31F5923-FC7B-8735-F731-95500D030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任意多边形: 形状 232">
                <a:extLst>
                  <a:ext uri="{FF2B5EF4-FFF2-40B4-BE49-F238E27FC236}">
                    <a16:creationId xmlns:a16="http://schemas.microsoft.com/office/drawing/2014/main" id="{648788E7-3CE4-2AC0-783B-247E7AC6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F6140C16-5364-8512-D3A9-BD09F165A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424D3FFD-17AB-C7F7-18BF-F44EE2228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2AE2131E-9B67-41C9-3C30-30291A356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CFF2CBC-5555-7838-BB65-B54672187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E598649B-0A9A-BBD5-7273-D94E76852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BB80A92D-C7F6-0511-CF82-FCAB65472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054C84EA-F5A2-B3B7-0A54-CE5C7DC42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9717684F-CFC2-19C6-061A-F940B5207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81C46263-4D8A-3733-933F-F821B758B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3D1F866-63C6-29C4-77FD-48F81B286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D9B14FD-204F-3A95-AC3D-4F6244616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7CD0727D-C416-B385-863D-0F3B1F792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F970EB9B-A8CD-CB97-B823-02B1AF237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7CB74409-378A-B2D1-C04D-CD31462D5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0BE81583-D9AF-CCB2-1B01-2AFB6E9D5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3C52EADF-3205-5C88-DD4B-C669C7446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1A253A0C-828E-4102-6A64-66BCFA95C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9BE0234B-EB82-EFCA-7C15-5EFD87445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910FF68-6A73-A88B-AC26-08AA134DD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3C88C956-2CCF-435B-52E0-94D20A9B0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36F1A993-8B61-3765-92C1-C55C80786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E7725A3B-0154-6D4E-86DB-573BC3F87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任意多边形: 形状 255">
                <a:extLst>
                  <a:ext uri="{FF2B5EF4-FFF2-40B4-BE49-F238E27FC236}">
                    <a16:creationId xmlns:a16="http://schemas.microsoft.com/office/drawing/2014/main" id="{F12B852C-D51C-5F70-9B31-0345EE09A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任意多边形: 形状 256">
                <a:extLst>
                  <a:ext uri="{FF2B5EF4-FFF2-40B4-BE49-F238E27FC236}">
                    <a16:creationId xmlns:a16="http://schemas.microsoft.com/office/drawing/2014/main" id="{330B7196-C924-74C7-DEC7-62CE42397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任意多边形: 形状 257">
                <a:extLst>
                  <a:ext uri="{FF2B5EF4-FFF2-40B4-BE49-F238E27FC236}">
                    <a16:creationId xmlns:a16="http://schemas.microsoft.com/office/drawing/2014/main" id="{69FEA0A1-846C-5ACE-DEF9-39ACC58B7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任意多边形: 形状 258">
                <a:extLst>
                  <a:ext uri="{FF2B5EF4-FFF2-40B4-BE49-F238E27FC236}">
                    <a16:creationId xmlns:a16="http://schemas.microsoft.com/office/drawing/2014/main" id="{DF3F1060-B19F-0EAA-9018-881F8C73D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任意多边形: 形状 259">
                <a:extLst>
                  <a:ext uri="{FF2B5EF4-FFF2-40B4-BE49-F238E27FC236}">
                    <a16:creationId xmlns:a16="http://schemas.microsoft.com/office/drawing/2014/main" id="{3FFE470E-F1C5-535F-2B3F-5295DAF9C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任意多边形: 形状 260">
                <a:extLst>
                  <a:ext uri="{FF2B5EF4-FFF2-40B4-BE49-F238E27FC236}">
                    <a16:creationId xmlns:a16="http://schemas.microsoft.com/office/drawing/2014/main" id="{5B489B1B-1DDC-A0CA-A156-39DBCC2991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任意多边形: 形状 261">
                <a:extLst>
                  <a:ext uri="{FF2B5EF4-FFF2-40B4-BE49-F238E27FC236}">
                    <a16:creationId xmlns:a16="http://schemas.microsoft.com/office/drawing/2014/main" id="{5532A211-A7BD-3146-61E6-A74011E75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任意多边形: 形状 262">
                <a:extLst>
                  <a:ext uri="{FF2B5EF4-FFF2-40B4-BE49-F238E27FC236}">
                    <a16:creationId xmlns:a16="http://schemas.microsoft.com/office/drawing/2014/main" id="{1A21B1A9-9F38-B3FA-DAF1-5ECFE098C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任意多边形: 形状 263">
                <a:extLst>
                  <a:ext uri="{FF2B5EF4-FFF2-40B4-BE49-F238E27FC236}">
                    <a16:creationId xmlns:a16="http://schemas.microsoft.com/office/drawing/2014/main" id="{34EE0F62-492B-26E1-8E56-8325138B3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任意多边形: 形状 264">
                <a:extLst>
                  <a:ext uri="{FF2B5EF4-FFF2-40B4-BE49-F238E27FC236}">
                    <a16:creationId xmlns:a16="http://schemas.microsoft.com/office/drawing/2014/main" id="{76121BE4-F5D0-ECE2-9C8B-9AB981D964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任意多边形: 形状 265">
                <a:extLst>
                  <a:ext uri="{FF2B5EF4-FFF2-40B4-BE49-F238E27FC236}">
                    <a16:creationId xmlns:a16="http://schemas.microsoft.com/office/drawing/2014/main" id="{3454B641-149E-7BA1-D248-264681DA11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任意多边形: 形状 266">
                <a:extLst>
                  <a:ext uri="{FF2B5EF4-FFF2-40B4-BE49-F238E27FC236}">
                    <a16:creationId xmlns:a16="http://schemas.microsoft.com/office/drawing/2014/main" id="{41116F43-1CBF-B544-1F6F-AC17BAB77F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任意多边形: 形状 267">
                <a:extLst>
                  <a:ext uri="{FF2B5EF4-FFF2-40B4-BE49-F238E27FC236}">
                    <a16:creationId xmlns:a16="http://schemas.microsoft.com/office/drawing/2014/main" id="{F23ED878-B0AE-DBBB-D40D-A3CFCE72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任意多边形: 形状 268">
                <a:extLst>
                  <a:ext uri="{FF2B5EF4-FFF2-40B4-BE49-F238E27FC236}">
                    <a16:creationId xmlns:a16="http://schemas.microsoft.com/office/drawing/2014/main" id="{9B2B0443-7781-702C-35B9-BDB8CB3B1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任意多边形: 形状 269">
                <a:extLst>
                  <a:ext uri="{FF2B5EF4-FFF2-40B4-BE49-F238E27FC236}">
                    <a16:creationId xmlns:a16="http://schemas.microsoft.com/office/drawing/2014/main" id="{F19885C6-0CEA-2F55-FFF1-B8A91EE57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任意多边形: 形状 270">
                <a:extLst>
                  <a:ext uri="{FF2B5EF4-FFF2-40B4-BE49-F238E27FC236}">
                    <a16:creationId xmlns:a16="http://schemas.microsoft.com/office/drawing/2014/main" id="{54F51013-5FEC-46C7-F5FA-F513622232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任意多边形: 形状 271">
                <a:extLst>
                  <a:ext uri="{FF2B5EF4-FFF2-40B4-BE49-F238E27FC236}">
                    <a16:creationId xmlns:a16="http://schemas.microsoft.com/office/drawing/2014/main" id="{44D595F6-FB6C-289B-3F3A-960217BEC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3351372-EE35-18FA-676F-0C5945216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6210A800-5BCE-EAB3-3509-4D85F4E9D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604C54FC-C4E7-0FAD-6892-90114304D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2FCC642B-D433-71DC-E243-62A4E6B3D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A497E3C5-E6EF-6004-9976-8D16E2777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1DC3C8DB-E451-04EA-124D-7CFB79E35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任意多边形: 形状 278">
                <a:extLst>
                  <a:ext uri="{FF2B5EF4-FFF2-40B4-BE49-F238E27FC236}">
                    <a16:creationId xmlns:a16="http://schemas.microsoft.com/office/drawing/2014/main" id="{148AB5E4-E659-BB92-CE0E-280993336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任意多边形: 形状 279">
                <a:extLst>
                  <a:ext uri="{FF2B5EF4-FFF2-40B4-BE49-F238E27FC236}">
                    <a16:creationId xmlns:a16="http://schemas.microsoft.com/office/drawing/2014/main" id="{D0CFA8E6-71BC-0708-054B-F7DF21733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任意多边形: 形状 280">
                <a:extLst>
                  <a:ext uri="{FF2B5EF4-FFF2-40B4-BE49-F238E27FC236}">
                    <a16:creationId xmlns:a16="http://schemas.microsoft.com/office/drawing/2014/main" id="{BFB35160-29C1-E191-5A44-B72C2195D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任意多边形: 形状 281">
                <a:extLst>
                  <a:ext uri="{FF2B5EF4-FFF2-40B4-BE49-F238E27FC236}">
                    <a16:creationId xmlns:a16="http://schemas.microsoft.com/office/drawing/2014/main" id="{D9C058E3-9B08-BA58-8029-31BF971BF9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任意多边形: 形状 282">
                <a:extLst>
                  <a:ext uri="{FF2B5EF4-FFF2-40B4-BE49-F238E27FC236}">
                    <a16:creationId xmlns:a16="http://schemas.microsoft.com/office/drawing/2014/main" id="{4ED0B34D-D724-A3D5-36AA-53CB9E918A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任意多边形: 形状 283">
                <a:extLst>
                  <a:ext uri="{FF2B5EF4-FFF2-40B4-BE49-F238E27FC236}">
                    <a16:creationId xmlns:a16="http://schemas.microsoft.com/office/drawing/2014/main" id="{11A691C4-BC93-DD10-F655-1E15BD72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任意多边形: 形状 284">
                <a:extLst>
                  <a:ext uri="{FF2B5EF4-FFF2-40B4-BE49-F238E27FC236}">
                    <a16:creationId xmlns:a16="http://schemas.microsoft.com/office/drawing/2014/main" id="{39A0D909-D119-C5BB-DEFE-F5D563570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EDEE7038-88DF-F250-2B04-8E0240854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>
                <a:extLst>
                  <a:ext uri="{FF2B5EF4-FFF2-40B4-BE49-F238E27FC236}">
                    <a16:creationId xmlns:a16="http://schemas.microsoft.com/office/drawing/2014/main" id="{ACF95EF8-6978-5FE8-E4C4-F80F2DFB3D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4" name="任意多边形: 形状 287">
                <a:extLst>
                  <a:ext uri="{FF2B5EF4-FFF2-40B4-BE49-F238E27FC236}">
                    <a16:creationId xmlns:a16="http://schemas.microsoft.com/office/drawing/2014/main" id="{7BE629A8-E1DA-1AAD-F7BF-45BE4AF2BF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0" y="1455700"/>
            <a:ext cx="2200847" cy="1121761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7" y="3938206"/>
            <a:ext cx="2045959" cy="239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7" y="417280"/>
            <a:ext cx="1956986" cy="682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74" y="1214437"/>
            <a:ext cx="3460177" cy="3857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89439" y="1795760"/>
            <a:ext cx="98252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dirty="0">
                <a:solidFill>
                  <a:schemeClr val="bg1"/>
                </a:solidFill>
              </a:rPr>
              <a:t>       结合自动浇花器的改造方案，以及“输入</a:t>
            </a:r>
            <a:r>
              <a:rPr lang="en-US" altLang="zh-CN" dirty="0">
                <a:solidFill>
                  <a:schemeClr val="bg1"/>
                </a:solidFill>
              </a:rPr>
              <a:t>—</a:t>
            </a:r>
            <a:r>
              <a:rPr lang="zh-CN" altLang="en-US" dirty="0">
                <a:solidFill>
                  <a:schemeClr val="bg1"/>
                </a:solidFill>
              </a:rPr>
              <a:t>计算</a:t>
            </a:r>
            <a:r>
              <a:rPr lang="en-US" altLang="zh-CN" dirty="0">
                <a:solidFill>
                  <a:schemeClr val="bg1"/>
                </a:solidFill>
              </a:rPr>
              <a:t>—</a:t>
            </a:r>
            <a:r>
              <a:rPr lang="zh-CN" altLang="en-US" dirty="0">
                <a:solidFill>
                  <a:schemeClr val="bg1"/>
                </a:solidFill>
              </a:rPr>
              <a:t>输出”环节对应的需求， 从下图中选择将要使用的硬件，并在其对应的方框中画“√”。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980" y="2766367"/>
            <a:ext cx="6196220" cy="33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2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7" y="417280"/>
            <a:ext cx="1956986" cy="6828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475" y="1219199"/>
            <a:ext cx="2288802" cy="4095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87488" y="1781860"/>
            <a:ext cx="6200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11D1E"/>
                </a:solidFill>
                <a:latin typeface="宋体ú...顷."/>
              </a:rPr>
              <a:t>使用硬件来搭建自动浇花器并不复杂，可参考下图完成搭建。</a:t>
            </a:r>
            <a:endParaRPr lang="en-US" altLang="zh-CN" dirty="0">
              <a:solidFill>
                <a:srgbClr val="211D1E"/>
              </a:solidFill>
              <a:latin typeface="宋体ú...顷.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12778"/>
          <a:stretch/>
        </p:blipFill>
        <p:spPr>
          <a:xfrm>
            <a:off x="3860748" y="3107040"/>
            <a:ext cx="4454253" cy="203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 t="50198" r="17090" b="21809"/>
          <a:stretch/>
        </p:blipFill>
        <p:spPr>
          <a:xfrm>
            <a:off x="7934346" y="2893603"/>
            <a:ext cx="3724275" cy="246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38481" r="57190" b="26702"/>
          <a:stretch/>
        </p:blipFill>
        <p:spPr>
          <a:xfrm>
            <a:off x="564047" y="2893603"/>
            <a:ext cx="3457920" cy="246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椭圆 16"/>
          <p:cNvSpPr/>
          <p:nvPr/>
        </p:nvSpPr>
        <p:spPr>
          <a:xfrm>
            <a:off x="5181600" y="4352926"/>
            <a:ext cx="390525" cy="3810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弧形箭头 18"/>
          <p:cNvSpPr/>
          <p:nvPr/>
        </p:nvSpPr>
        <p:spPr>
          <a:xfrm rot="11387279">
            <a:off x="3891937" y="3869060"/>
            <a:ext cx="1704296" cy="512851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05150" y="4905376"/>
            <a:ext cx="390525" cy="3810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3328987" y="5143934"/>
            <a:ext cx="19050" cy="3805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87897" y="5524500"/>
            <a:ext cx="3569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连接控制器的</a:t>
            </a:r>
            <a:r>
              <a:rPr lang="en-US" altLang="zh-CN" dirty="0">
                <a:solidFill>
                  <a:schemeClr val="bg1"/>
                </a:solidFill>
              </a:rPr>
              <a:t>M1</a:t>
            </a:r>
            <a:r>
              <a:rPr lang="zh-CN" altLang="en-US" dirty="0">
                <a:solidFill>
                  <a:schemeClr val="bg1"/>
                </a:solidFill>
              </a:rPr>
              <a:t>端口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sz="1200" dirty="0">
                <a:solidFill>
                  <a:srgbClr val="FF0000"/>
                </a:solidFill>
              </a:rPr>
              <a:t>（如果拓展板没有集成马达驱动，需要另行添加马达驱动模块）</a:t>
            </a:r>
          </a:p>
        </p:txBody>
      </p:sp>
      <p:sp>
        <p:nvSpPr>
          <p:cNvPr id="26" name="椭圆 25"/>
          <p:cNvSpPr/>
          <p:nvPr/>
        </p:nvSpPr>
        <p:spPr>
          <a:xfrm>
            <a:off x="6117247" y="4492415"/>
            <a:ext cx="390525" cy="3810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弧形箭头 26"/>
          <p:cNvSpPr/>
          <p:nvPr/>
        </p:nvSpPr>
        <p:spPr>
          <a:xfrm rot="8554510" flipH="1">
            <a:off x="5868221" y="3423218"/>
            <a:ext cx="2149756" cy="512851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934346" y="4649721"/>
            <a:ext cx="555053" cy="55837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8230217" y="5143934"/>
            <a:ext cx="19050" cy="3805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5951764" y="5559966"/>
            <a:ext cx="5240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土壤湿度传感器连接控制器对应的</a:t>
            </a:r>
            <a:r>
              <a:rPr lang="en-US" altLang="zh-CN" dirty="0">
                <a:solidFill>
                  <a:schemeClr val="bg1"/>
                </a:solidFill>
              </a:rPr>
              <a:t>P0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en-US" altLang="zh-CN" dirty="0">
                <a:solidFill>
                  <a:schemeClr val="bg1"/>
                </a:solidFill>
              </a:rPr>
              <a:t>V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en-US" altLang="zh-CN" dirty="0">
                <a:solidFill>
                  <a:schemeClr val="bg1"/>
                </a:solidFill>
              </a:rPr>
              <a:t>G</a:t>
            </a:r>
            <a:r>
              <a:rPr lang="zh-CN" altLang="en-US" dirty="0">
                <a:solidFill>
                  <a:schemeClr val="bg1"/>
                </a:solidFill>
              </a:rPr>
              <a:t>端口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9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/>
          <a:stretch/>
        </p:blipFill>
        <p:spPr>
          <a:xfrm>
            <a:off x="1484075" y="3978197"/>
            <a:ext cx="1668047" cy="200957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165E0FB-D166-B57C-F5D7-7F76943D27A4}"/>
              </a:ext>
            </a:extLst>
          </p:cNvPr>
          <p:cNvGrpSpPr/>
          <p:nvPr/>
        </p:nvGrpSpPr>
        <p:grpSpPr>
          <a:xfrm rot="21075652">
            <a:off x="6287533" y="2394066"/>
            <a:ext cx="5043136" cy="3815542"/>
            <a:chOff x="6342437" y="2595182"/>
            <a:chExt cx="5849563" cy="4262818"/>
          </a:xfrm>
        </p:grpSpPr>
        <p:sp>
          <p:nvSpPr>
            <p:cNvPr id="10" name="任意多边形: 形状 156">
              <a:extLst>
                <a:ext uri="{FF2B5EF4-FFF2-40B4-BE49-F238E27FC236}">
                  <a16:creationId xmlns:a16="http://schemas.microsoft.com/office/drawing/2014/main" id="{3AE3994D-048D-E3EF-7EB6-02FAF6146171}"/>
                </a:ext>
              </a:extLst>
            </p:cNvPr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1" name="任意多边形: 形状 157">
              <a:extLst>
                <a:ext uri="{FF2B5EF4-FFF2-40B4-BE49-F238E27FC236}">
                  <a16:creationId xmlns:a16="http://schemas.microsoft.com/office/drawing/2014/main" id="{DEABB208-4214-F50D-8656-8292A65C3FDB}"/>
                </a:ext>
              </a:extLst>
            </p:cNvPr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2" name="任意多边形: 形状 158">
              <a:extLst>
                <a:ext uri="{FF2B5EF4-FFF2-40B4-BE49-F238E27FC236}">
                  <a16:creationId xmlns:a16="http://schemas.microsoft.com/office/drawing/2014/main" id="{48EAA435-BAEB-D83C-3873-EBF2790E54C3}"/>
                </a:ext>
              </a:extLst>
            </p:cNvPr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" name="任意多边形: 形状 159">
              <a:extLst>
                <a:ext uri="{FF2B5EF4-FFF2-40B4-BE49-F238E27FC236}">
                  <a16:creationId xmlns:a16="http://schemas.microsoft.com/office/drawing/2014/main" id="{8C422030-F2BC-7233-D0C1-D340ABA6CAD9}"/>
                </a:ext>
              </a:extLst>
            </p:cNvPr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" name="任意多边形: 形状 160">
              <a:extLst>
                <a:ext uri="{FF2B5EF4-FFF2-40B4-BE49-F238E27FC236}">
                  <a16:creationId xmlns:a16="http://schemas.microsoft.com/office/drawing/2014/main" id="{6F0F9426-6E57-5881-6A94-C804A50CD110}"/>
                </a:ext>
              </a:extLst>
            </p:cNvPr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" name="任意多边形: 形状 161">
              <a:extLst>
                <a:ext uri="{FF2B5EF4-FFF2-40B4-BE49-F238E27FC236}">
                  <a16:creationId xmlns:a16="http://schemas.microsoft.com/office/drawing/2014/main" id="{39A2BD8E-CDB1-C317-7673-5E7EC3396964}"/>
                </a:ext>
              </a:extLst>
            </p:cNvPr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" name="任意多边形: 形状 162">
              <a:extLst>
                <a:ext uri="{FF2B5EF4-FFF2-40B4-BE49-F238E27FC236}">
                  <a16:creationId xmlns:a16="http://schemas.microsoft.com/office/drawing/2014/main" id="{08B4B35C-4422-0B06-45DC-431AB139898F}"/>
                </a:ext>
              </a:extLst>
            </p:cNvPr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" name="任意多边形: 形状 163">
              <a:extLst>
                <a:ext uri="{FF2B5EF4-FFF2-40B4-BE49-F238E27FC236}">
                  <a16:creationId xmlns:a16="http://schemas.microsoft.com/office/drawing/2014/main" id="{EBC551E3-83D0-5819-4C50-31BC135AA021}"/>
                </a:ext>
              </a:extLst>
            </p:cNvPr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" name="任意多边形: 形状 164">
              <a:extLst>
                <a:ext uri="{FF2B5EF4-FFF2-40B4-BE49-F238E27FC236}">
                  <a16:creationId xmlns:a16="http://schemas.microsoft.com/office/drawing/2014/main" id="{E80B94F8-3890-244B-FC3D-65BE31147682}"/>
                </a:ext>
              </a:extLst>
            </p:cNvPr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" name="任意多边形: 形状 165">
              <a:extLst>
                <a:ext uri="{FF2B5EF4-FFF2-40B4-BE49-F238E27FC236}">
                  <a16:creationId xmlns:a16="http://schemas.microsoft.com/office/drawing/2014/main" id="{AE152813-C5F1-437D-582F-173B7D149E7E}"/>
                </a:ext>
              </a:extLst>
            </p:cNvPr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" name="任意多边形: 形状 166">
              <a:extLst>
                <a:ext uri="{FF2B5EF4-FFF2-40B4-BE49-F238E27FC236}">
                  <a16:creationId xmlns:a16="http://schemas.microsoft.com/office/drawing/2014/main" id="{55A0D81D-16BD-A7A0-2AB7-A619B12E5A82}"/>
                </a:ext>
              </a:extLst>
            </p:cNvPr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" name="任意多边形: 形状 167">
              <a:extLst>
                <a:ext uri="{FF2B5EF4-FFF2-40B4-BE49-F238E27FC236}">
                  <a16:creationId xmlns:a16="http://schemas.microsoft.com/office/drawing/2014/main" id="{F3C5E38D-8D5C-97C7-742B-8BA1FDF18DC0}"/>
                </a:ext>
              </a:extLst>
            </p:cNvPr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" name="任意多边形: 形状 168">
              <a:extLst>
                <a:ext uri="{FF2B5EF4-FFF2-40B4-BE49-F238E27FC236}">
                  <a16:creationId xmlns:a16="http://schemas.microsoft.com/office/drawing/2014/main" id="{82EA5207-EC5C-E675-3E9B-8A06C2F68110}"/>
                </a:ext>
              </a:extLst>
            </p:cNvPr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" name="任意多边形: 形状 169">
              <a:extLst>
                <a:ext uri="{FF2B5EF4-FFF2-40B4-BE49-F238E27FC236}">
                  <a16:creationId xmlns:a16="http://schemas.microsoft.com/office/drawing/2014/main" id="{C4D6082B-4DD1-A0EA-8D6A-1354F8AD3EDE}"/>
                </a:ext>
              </a:extLst>
            </p:cNvPr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" name="任意多边形: 形状 170">
              <a:extLst>
                <a:ext uri="{FF2B5EF4-FFF2-40B4-BE49-F238E27FC236}">
                  <a16:creationId xmlns:a16="http://schemas.microsoft.com/office/drawing/2014/main" id="{95692E28-CF08-4FEE-9E79-E14FCFEDD3A2}"/>
                </a:ext>
              </a:extLst>
            </p:cNvPr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" name="任意多边形: 形状 171">
              <a:extLst>
                <a:ext uri="{FF2B5EF4-FFF2-40B4-BE49-F238E27FC236}">
                  <a16:creationId xmlns:a16="http://schemas.microsoft.com/office/drawing/2014/main" id="{CEF841FE-6A4C-02CE-C072-1D035AA1917C}"/>
                </a:ext>
              </a:extLst>
            </p:cNvPr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" name="任意多边形: 形状 172">
              <a:extLst>
                <a:ext uri="{FF2B5EF4-FFF2-40B4-BE49-F238E27FC236}">
                  <a16:creationId xmlns:a16="http://schemas.microsoft.com/office/drawing/2014/main" id="{28DF5473-C2D4-3FF1-EB02-C12BD7AB873C}"/>
                </a:ext>
              </a:extLst>
            </p:cNvPr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" name="任意多边形: 形状 173">
              <a:extLst>
                <a:ext uri="{FF2B5EF4-FFF2-40B4-BE49-F238E27FC236}">
                  <a16:creationId xmlns:a16="http://schemas.microsoft.com/office/drawing/2014/main" id="{F477BEB1-3A3C-EBEA-904B-087EE112E194}"/>
                </a:ext>
              </a:extLst>
            </p:cNvPr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" name="任意多边形: 形状 174">
              <a:extLst>
                <a:ext uri="{FF2B5EF4-FFF2-40B4-BE49-F238E27FC236}">
                  <a16:creationId xmlns:a16="http://schemas.microsoft.com/office/drawing/2014/main" id="{637D7531-0C59-980D-89C5-E4DE05CC9F8B}"/>
                </a:ext>
              </a:extLst>
            </p:cNvPr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9" name="任意多边形: 形状 175">
              <a:extLst>
                <a:ext uri="{FF2B5EF4-FFF2-40B4-BE49-F238E27FC236}">
                  <a16:creationId xmlns:a16="http://schemas.microsoft.com/office/drawing/2014/main" id="{372295B4-2213-24D9-C9EC-68FAFB3B5FA8}"/>
                </a:ext>
              </a:extLst>
            </p:cNvPr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0" name="任意多边形: 形状 176">
              <a:extLst>
                <a:ext uri="{FF2B5EF4-FFF2-40B4-BE49-F238E27FC236}">
                  <a16:creationId xmlns:a16="http://schemas.microsoft.com/office/drawing/2014/main" id="{21FFC1E9-9F34-F49C-9135-ACA9463BD1BA}"/>
                </a:ext>
              </a:extLst>
            </p:cNvPr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1" name="任意多边形: 形状 177">
              <a:extLst>
                <a:ext uri="{FF2B5EF4-FFF2-40B4-BE49-F238E27FC236}">
                  <a16:creationId xmlns:a16="http://schemas.microsoft.com/office/drawing/2014/main" id="{F63C0319-F9B1-0D8F-CD6B-B10E2A8E2897}"/>
                </a:ext>
              </a:extLst>
            </p:cNvPr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2" name="任意多边形: 形状 178">
              <a:extLst>
                <a:ext uri="{FF2B5EF4-FFF2-40B4-BE49-F238E27FC236}">
                  <a16:creationId xmlns:a16="http://schemas.microsoft.com/office/drawing/2014/main" id="{79CBEC8F-48F2-9B26-8577-F9E5BFE6DAED}"/>
                </a:ext>
              </a:extLst>
            </p:cNvPr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3" name="任意多边形: 形状 179">
              <a:extLst>
                <a:ext uri="{FF2B5EF4-FFF2-40B4-BE49-F238E27FC236}">
                  <a16:creationId xmlns:a16="http://schemas.microsoft.com/office/drawing/2014/main" id="{F81E61B4-3000-6BA3-25FB-6B2E5E33A4AF}"/>
                </a:ext>
              </a:extLst>
            </p:cNvPr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4" name="任意多边形: 形状 180">
              <a:extLst>
                <a:ext uri="{FF2B5EF4-FFF2-40B4-BE49-F238E27FC236}">
                  <a16:creationId xmlns:a16="http://schemas.microsoft.com/office/drawing/2014/main" id="{A0CCC575-047F-B544-F3E6-F749FE5D0F7D}"/>
                </a:ext>
              </a:extLst>
            </p:cNvPr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5" name="任意多边形: 形状 181">
              <a:extLst>
                <a:ext uri="{FF2B5EF4-FFF2-40B4-BE49-F238E27FC236}">
                  <a16:creationId xmlns:a16="http://schemas.microsoft.com/office/drawing/2014/main" id="{36055307-41DD-2E4D-9246-E75180744206}"/>
                </a:ext>
              </a:extLst>
            </p:cNvPr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6" name="任意多边形: 形状 182">
              <a:extLst>
                <a:ext uri="{FF2B5EF4-FFF2-40B4-BE49-F238E27FC236}">
                  <a16:creationId xmlns:a16="http://schemas.microsoft.com/office/drawing/2014/main" id="{9B9213AC-B5A5-CFAD-0AF3-771EBC19F335}"/>
                </a:ext>
              </a:extLst>
            </p:cNvPr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7" name="任意多边形: 形状 183">
              <a:extLst>
                <a:ext uri="{FF2B5EF4-FFF2-40B4-BE49-F238E27FC236}">
                  <a16:creationId xmlns:a16="http://schemas.microsoft.com/office/drawing/2014/main" id="{179D6C11-5D19-6DE4-494B-61E2A57F3840}"/>
                </a:ext>
              </a:extLst>
            </p:cNvPr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8" name="任意多边形: 形状 184">
              <a:extLst>
                <a:ext uri="{FF2B5EF4-FFF2-40B4-BE49-F238E27FC236}">
                  <a16:creationId xmlns:a16="http://schemas.microsoft.com/office/drawing/2014/main" id="{DD000C5E-EC1D-43BE-1323-6B31E0EFBDE1}"/>
                </a:ext>
              </a:extLst>
            </p:cNvPr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39" name="任意多边形: 形状 185">
              <a:extLst>
                <a:ext uri="{FF2B5EF4-FFF2-40B4-BE49-F238E27FC236}">
                  <a16:creationId xmlns:a16="http://schemas.microsoft.com/office/drawing/2014/main" id="{7B0EB1AB-E175-8339-7003-171C9FBFB7C2}"/>
                </a:ext>
              </a:extLst>
            </p:cNvPr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" name="任意多边形: 形状 186">
              <a:extLst>
                <a:ext uri="{FF2B5EF4-FFF2-40B4-BE49-F238E27FC236}">
                  <a16:creationId xmlns:a16="http://schemas.microsoft.com/office/drawing/2014/main" id="{00E125C9-5366-692C-CA3F-FE09D8CFB0E8}"/>
                </a:ext>
              </a:extLst>
            </p:cNvPr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1" name="任意多边形: 形状 187">
              <a:extLst>
                <a:ext uri="{FF2B5EF4-FFF2-40B4-BE49-F238E27FC236}">
                  <a16:creationId xmlns:a16="http://schemas.microsoft.com/office/drawing/2014/main" id="{1C00471E-5FE8-A739-7517-B1D8C2E6713D}"/>
                </a:ext>
              </a:extLst>
            </p:cNvPr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" name="任意多边形: 形状 188">
              <a:extLst>
                <a:ext uri="{FF2B5EF4-FFF2-40B4-BE49-F238E27FC236}">
                  <a16:creationId xmlns:a16="http://schemas.microsoft.com/office/drawing/2014/main" id="{9938EE91-2621-C16B-A8CF-B742727F7280}"/>
                </a:ext>
              </a:extLst>
            </p:cNvPr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3" name="任意多边形: 形状 189">
              <a:extLst>
                <a:ext uri="{FF2B5EF4-FFF2-40B4-BE49-F238E27FC236}">
                  <a16:creationId xmlns:a16="http://schemas.microsoft.com/office/drawing/2014/main" id="{5F355FB8-329C-411B-44FE-787BC8C7F8C2}"/>
                </a:ext>
              </a:extLst>
            </p:cNvPr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" name="任意多边形: 形状 190">
              <a:extLst>
                <a:ext uri="{FF2B5EF4-FFF2-40B4-BE49-F238E27FC236}">
                  <a16:creationId xmlns:a16="http://schemas.microsoft.com/office/drawing/2014/main" id="{4BC873B9-D8BA-C8DD-B224-6B7FE17AB148}"/>
                </a:ext>
              </a:extLst>
            </p:cNvPr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5" name="任意多边形: 形状 191">
              <a:extLst>
                <a:ext uri="{FF2B5EF4-FFF2-40B4-BE49-F238E27FC236}">
                  <a16:creationId xmlns:a16="http://schemas.microsoft.com/office/drawing/2014/main" id="{41B5A46A-6D46-64E4-6D05-E5E7F1C82597}"/>
                </a:ext>
              </a:extLst>
            </p:cNvPr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" name="任意多边形: 形状 192">
              <a:extLst>
                <a:ext uri="{FF2B5EF4-FFF2-40B4-BE49-F238E27FC236}">
                  <a16:creationId xmlns:a16="http://schemas.microsoft.com/office/drawing/2014/main" id="{179ACF4F-2042-D999-13F7-A594EFD9B384}"/>
                </a:ext>
              </a:extLst>
            </p:cNvPr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7" name="任意多边形: 形状 193">
              <a:extLst>
                <a:ext uri="{FF2B5EF4-FFF2-40B4-BE49-F238E27FC236}">
                  <a16:creationId xmlns:a16="http://schemas.microsoft.com/office/drawing/2014/main" id="{47E3F667-A4CA-E3D4-4E81-614C1DE39D4C}"/>
                </a:ext>
              </a:extLst>
            </p:cNvPr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" name="任意多边形: 形状 194">
              <a:extLst>
                <a:ext uri="{FF2B5EF4-FFF2-40B4-BE49-F238E27FC236}">
                  <a16:creationId xmlns:a16="http://schemas.microsoft.com/office/drawing/2014/main" id="{30FBFE55-CA9A-6A4F-FF1F-2406B2E7A0FB}"/>
                </a:ext>
              </a:extLst>
            </p:cNvPr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9" name="任意多边形: 形状 195">
              <a:extLst>
                <a:ext uri="{FF2B5EF4-FFF2-40B4-BE49-F238E27FC236}">
                  <a16:creationId xmlns:a16="http://schemas.microsoft.com/office/drawing/2014/main" id="{FC382EF2-4118-47C5-12B4-A8A7AA24B380}"/>
                </a:ext>
              </a:extLst>
            </p:cNvPr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0" name="任意多边形: 形状 196">
              <a:extLst>
                <a:ext uri="{FF2B5EF4-FFF2-40B4-BE49-F238E27FC236}">
                  <a16:creationId xmlns:a16="http://schemas.microsoft.com/office/drawing/2014/main" id="{CD524B13-0F91-A538-DA61-C3933FEFEE71}"/>
                </a:ext>
              </a:extLst>
            </p:cNvPr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1" name="任意多边形: 形状 197">
              <a:extLst>
                <a:ext uri="{FF2B5EF4-FFF2-40B4-BE49-F238E27FC236}">
                  <a16:creationId xmlns:a16="http://schemas.microsoft.com/office/drawing/2014/main" id="{6A8B612B-E874-B57E-7212-56CD5CE010A8}"/>
                </a:ext>
              </a:extLst>
            </p:cNvPr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2" name="任意多边形: 形状 198">
              <a:extLst>
                <a:ext uri="{FF2B5EF4-FFF2-40B4-BE49-F238E27FC236}">
                  <a16:creationId xmlns:a16="http://schemas.microsoft.com/office/drawing/2014/main" id="{4B3F8011-B842-1EED-E9B6-55997C05E2DC}"/>
                </a:ext>
              </a:extLst>
            </p:cNvPr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3" name="任意多边形: 形状 199">
              <a:extLst>
                <a:ext uri="{FF2B5EF4-FFF2-40B4-BE49-F238E27FC236}">
                  <a16:creationId xmlns:a16="http://schemas.microsoft.com/office/drawing/2014/main" id="{F9F5E3CC-E9FB-7AD3-7D91-196F78691E58}"/>
                </a:ext>
              </a:extLst>
            </p:cNvPr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4" name="任意多边形: 形状 200">
              <a:extLst>
                <a:ext uri="{FF2B5EF4-FFF2-40B4-BE49-F238E27FC236}">
                  <a16:creationId xmlns:a16="http://schemas.microsoft.com/office/drawing/2014/main" id="{1B3D7B1C-80B0-859E-E66B-A959A7FAAECA}"/>
                </a:ext>
              </a:extLst>
            </p:cNvPr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5" name="任意多边形: 形状 201">
              <a:extLst>
                <a:ext uri="{FF2B5EF4-FFF2-40B4-BE49-F238E27FC236}">
                  <a16:creationId xmlns:a16="http://schemas.microsoft.com/office/drawing/2014/main" id="{ED4F1A89-003B-5ED0-1FBC-3974C003817F}"/>
                </a:ext>
              </a:extLst>
            </p:cNvPr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6" name="任意多边形: 形状 202">
              <a:extLst>
                <a:ext uri="{FF2B5EF4-FFF2-40B4-BE49-F238E27FC236}">
                  <a16:creationId xmlns:a16="http://schemas.microsoft.com/office/drawing/2014/main" id="{FFD27A78-A1AA-2C73-AD23-2C19CCED18D6}"/>
                </a:ext>
              </a:extLst>
            </p:cNvPr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7" name="任意多边形: 形状 203">
              <a:extLst>
                <a:ext uri="{FF2B5EF4-FFF2-40B4-BE49-F238E27FC236}">
                  <a16:creationId xmlns:a16="http://schemas.microsoft.com/office/drawing/2014/main" id="{D012E78B-C894-F8EB-3F91-86AD8DB94E33}"/>
                </a:ext>
              </a:extLst>
            </p:cNvPr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8" name="任意多边形: 形状 204">
              <a:extLst>
                <a:ext uri="{FF2B5EF4-FFF2-40B4-BE49-F238E27FC236}">
                  <a16:creationId xmlns:a16="http://schemas.microsoft.com/office/drawing/2014/main" id="{82030077-FF6A-0701-AD97-2C6400254D3B}"/>
                </a:ext>
              </a:extLst>
            </p:cNvPr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59" name="任意多边形: 形状 205">
              <a:extLst>
                <a:ext uri="{FF2B5EF4-FFF2-40B4-BE49-F238E27FC236}">
                  <a16:creationId xmlns:a16="http://schemas.microsoft.com/office/drawing/2014/main" id="{C71EB9D9-CB80-2078-9EDB-061A85B8E908}"/>
                </a:ext>
              </a:extLst>
            </p:cNvPr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0" name="任意多边形: 形状 206">
              <a:extLst>
                <a:ext uri="{FF2B5EF4-FFF2-40B4-BE49-F238E27FC236}">
                  <a16:creationId xmlns:a16="http://schemas.microsoft.com/office/drawing/2014/main" id="{B70640D9-56CA-DBA4-7E9E-7735DF07A102}"/>
                </a:ext>
              </a:extLst>
            </p:cNvPr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1" name="任意多边形: 形状 207">
              <a:extLst>
                <a:ext uri="{FF2B5EF4-FFF2-40B4-BE49-F238E27FC236}">
                  <a16:creationId xmlns:a16="http://schemas.microsoft.com/office/drawing/2014/main" id="{46E3BD78-C3D5-24A6-0D09-9CDDAA935ECD}"/>
                </a:ext>
              </a:extLst>
            </p:cNvPr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2" name="任意多边形: 形状 208">
              <a:extLst>
                <a:ext uri="{FF2B5EF4-FFF2-40B4-BE49-F238E27FC236}">
                  <a16:creationId xmlns:a16="http://schemas.microsoft.com/office/drawing/2014/main" id="{157CE17C-6136-2158-3E4D-4CD6E1211DB5}"/>
                </a:ext>
              </a:extLst>
            </p:cNvPr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3" name="任意多边形: 形状 209">
              <a:extLst>
                <a:ext uri="{FF2B5EF4-FFF2-40B4-BE49-F238E27FC236}">
                  <a16:creationId xmlns:a16="http://schemas.microsoft.com/office/drawing/2014/main" id="{30BFF1B1-F268-C457-F024-96C7CD0F0454}"/>
                </a:ext>
              </a:extLst>
            </p:cNvPr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4" name="任意多边形: 形状 210">
              <a:extLst>
                <a:ext uri="{FF2B5EF4-FFF2-40B4-BE49-F238E27FC236}">
                  <a16:creationId xmlns:a16="http://schemas.microsoft.com/office/drawing/2014/main" id="{3C967798-0B04-D46F-EF33-C1224DFCE150}"/>
                </a:ext>
              </a:extLst>
            </p:cNvPr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5" name="任意多边形: 形状 211">
              <a:extLst>
                <a:ext uri="{FF2B5EF4-FFF2-40B4-BE49-F238E27FC236}">
                  <a16:creationId xmlns:a16="http://schemas.microsoft.com/office/drawing/2014/main" id="{36EAF018-C410-2E7B-808A-C3DA60B6D5BA}"/>
                </a:ext>
              </a:extLst>
            </p:cNvPr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6" name="任意多边形: 形状 212">
              <a:extLst>
                <a:ext uri="{FF2B5EF4-FFF2-40B4-BE49-F238E27FC236}">
                  <a16:creationId xmlns:a16="http://schemas.microsoft.com/office/drawing/2014/main" id="{37570456-5940-F52E-14C9-804AA1DE0A91}"/>
                </a:ext>
              </a:extLst>
            </p:cNvPr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7" name="任意多边形: 形状 213">
              <a:extLst>
                <a:ext uri="{FF2B5EF4-FFF2-40B4-BE49-F238E27FC236}">
                  <a16:creationId xmlns:a16="http://schemas.microsoft.com/office/drawing/2014/main" id="{A0DE5B31-8CDE-EFD9-4648-C56AB7824884}"/>
                </a:ext>
              </a:extLst>
            </p:cNvPr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8" name="任意多边形: 形状 214">
              <a:extLst>
                <a:ext uri="{FF2B5EF4-FFF2-40B4-BE49-F238E27FC236}">
                  <a16:creationId xmlns:a16="http://schemas.microsoft.com/office/drawing/2014/main" id="{B2448484-2172-9D53-0999-0017C7979EE8}"/>
                </a:ext>
              </a:extLst>
            </p:cNvPr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69" name="任意多边形: 形状 215">
              <a:extLst>
                <a:ext uri="{FF2B5EF4-FFF2-40B4-BE49-F238E27FC236}">
                  <a16:creationId xmlns:a16="http://schemas.microsoft.com/office/drawing/2014/main" id="{95ED4DF6-57B7-ABFF-71CB-D1FAFCDC5482}"/>
                </a:ext>
              </a:extLst>
            </p:cNvPr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0" name="任意多边形: 形状 216">
              <a:extLst>
                <a:ext uri="{FF2B5EF4-FFF2-40B4-BE49-F238E27FC236}">
                  <a16:creationId xmlns:a16="http://schemas.microsoft.com/office/drawing/2014/main" id="{1D6562E9-4DFC-F2B4-3C55-C4AA5CED6A45}"/>
                </a:ext>
              </a:extLst>
            </p:cNvPr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1" name="任意多边形: 形状 217">
              <a:extLst>
                <a:ext uri="{FF2B5EF4-FFF2-40B4-BE49-F238E27FC236}">
                  <a16:creationId xmlns:a16="http://schemas.microsoft.com/office/drawing/2014/main" id="{FEF1F3C0-9A1C-3AAC-48DA-71CD697597CD}"/>
                </a:ext>
              </a:extLst>
            </p:cNvPr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2" name="任意多边形: 形状 218">
              <a:extLst>
                <a:ext uri="{FF2B5EF4-FFF2-40B4-BE49-F238E27FC236}">
                  <a16:creationId xmlns:a16="http://schemas.microsoft.com/office/drawing/2014/main" id="{D5F43800-DC98-B78F-78C0-2548CA5926B3}"/>
                </a:ext>
              </a:extLst>
            </p:cNvPr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3" name="任意多边形: 形状 219">
              <a:extLst>
                <a:ext uri="{FF2B5EF4-FFF2-40B4-BE49-F238E27FC236}">
                  <a16:creationId xmlns:a16="http://schemas.microsoft.com/office/drawing/2014/main" id="{25D5CBFE-663B-A5E3-19AE-F24564955264}"/>
                </a:ext>
              </a:extLst>
            </p:cNvPr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4" name="任意多边形: 形状 220">
              <a:extLst>
                <a:ext uri="{FF2B5EF4-FFF2-40B4-BE49-F238E27FC236}">
                  <a16:creationId xmlns:a16="http://schemas.microsoft.com/office/drawing/2014/main" id="{0396E796-5E0F-EB5D-3192-9BB1BD65353B}"/>
                </a:ext>
              </a:extLst>
            </p:cNvPr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5" name="任意多边形: 形状 221">
              <a:extLst>
                <a:ext uri="{FF2B5EF4-FFF2-40B4-BE49-F238E27FC236}">
                  <a16:creationId xmlns:a16="http://schemas.microsoft.com/office/drawing/2014/main" id="{486C7588-609C-3D38-204A-67DC1038807F}"/>
                </a:ext>
              </a:extLst>
            </p:cNvPr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6" name="任意多边形: 形状 222">
              <a:extLst>
                <a:ext uri="{FF2B5EF4-FFF2-40B4-BE49-F238E27FC236}">
                  <a16:creationId xmlns:a16="http://schemas.microsoft.com/office/drawing/2014/main" id="{D97AF766-0FEF-2946-23C5-4518BDC7EC5E}"/>
                </a:ext>
              </a:extLst>
            </p:cNvPr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7" name="任意多边形: 形状 223">
              <a:extLst>
                <a:ext uri="{FF2B5EF4-FFF2-40B4-BE49-F238E27FC236}">
                  <a16:creationId xmlns:a16="http://schemas.microsoft.com/office/drawing/2014/main" id="{9BE4A7DD-7AB9-1DE0-B1EE-C16F243DD9E5}"/>
                </a:ext>
              </a:extLst>
            </p:cNvPr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8" name="任意多边形: 形状 224">
              <a:extLst>
                <a:ext uri="{FF2B5EF4-FFF2-40B4-BE49-F238E27FC236}">
                  <a16:creationId xmlns:a16="http://schemas.microsoft.com/office/drawing/2014/main" id="{C9F62550-AA1C-36FF-2CB9-EA65F141C16E}"/>
                </a:ext>
              </a:extLst>
            </p:cNvPr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79" name="任意多边形: 形状 225">
              <a:extLst>
                <a:ext uri="{FF2B5EF4-FFF2-40B4-BE49-F238E27FC236}">
                  <a16:creationId xmlns:a16="http://schemas.microsoft.com/office/drawing/2014/main" id="{B58CF5A7-2109-61C7-A934-0D7E9793AD2D}"/>
                </a:ext>
              </a:extLst>
            </p:cNvPr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0" name="任意多边形: 形状 226">
              <a:extLst>
                <a:ext uri="{FF2B5EF4-FFF2-40B4-BE49-F238E27FC236}">
                  <a16:creationId xmlns:a16="http://schemas.microsoft.com/office/drawing/2014/main" id="{FA3F62C3-C3B0-62D4-48A8-FA67D41EB73D}"/>
                </a:ext>
              </a:extLst>
            </p:cNvPr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1" name="任意多边形: 形状 227">
              <a:extLst>
                <a:ext uri="{FF2B5EF4-FFF2-40B4-BE49-F238E27FC236}">
                  <a16:creationId xmlns:a16="http://schemas.microsoft.com/office/drawing/2014/main" id="{DEF69C22-4917-D546-7C82-FB8521E0332B}"/>
                </a:ext>
              </a:extLst>
            </p:cNvPr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2" name="任意多边形: 形状 228">
              <a:extLst>
                <a:ext uri="{FF2B5EF4-FFF2-40B4-BE49-F238E27FC236}">
                  <a16:creationId xmlns:a16="http://schemas.microsoft.com/office/drawing/2014/main" id="{C6FBCB64-E73F-45E0-8EF9-7B2F5DF95619}"/>
                </a:ext>
              </a:extLst>
            </p:cNvPr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3" name="任意多边形: 形状 229">
              <a:extLst>
                <a:ext uri="{FF2B5EF4-FFF2-40B4-BE49-F238E27FC236}">
                  <a16:creationId xmlns:a16="http://schemas.microsoft.com/office/drawing/2014/main" id="{7403F2FE-8EB7-E535-C705-0BCA2B74BBB0}"/>
                </a:ext>
              </a:extLst>
            </p:cNvPr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4" name="任意多边形: 形状 230">
              <a:extLst>
                <a:ext uri="{FF2B5EF4-FFF2-40B4-BE49-F238E27FC236}">
                  <a16:creationId xmlns:a16="http://schemas.microsoft.com/office/drawing/2014/main" id="{CE5604DA-5959-EFDB-129A-E764F6157CDE}"/>
                </a:ext>
              </a:extLst>
            </p:cNvPr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5" name="任意多边形: 形状 231">
              <a:extLst>
                <a:ext uri="{FF2B5EF4-FFF2-40B4-BE49-F238E27FC236}">
                  <a16:creationId xmlns:a16="http://schemas.microsoft.com/office/drawing/2014/main" id="{6B4D1A3E-8361-69C8-314F-0B7074167D7B}"/>
                </a:ext>
              </a:extLst>
            </p:cNvPr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6" name="任意多边形: 形状 232">
              <a:extLst>
                <a:ext uri="{FF2B5EF4-FFF2-40B4-BE49-F238E27FC236}">
                  <a16:creationId xmlns:a16="http://schemas.microsoft.com/office/drawing/2014/main" id="{CB7B2A0F-2A93-5A6F-D78F-A190AAF8BACE}"/>
                </a:ext>
              </a:extLst>
            </p:cNvPr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7" name="任意多边形: 形状 233">
              <a:extLst>
                <a:ext uri="{FF2B5EF4-FFF2-40B4-BE49-F238E27FC236}">
                  <a16:creationId xmlns:a16="http://schemas.microsoft.com/office/drawing/2014/main" id="{E7411576-F80D-5400-743D-5FCA5BE6861C}"/>
                </a:ext>
              </a:extLst>
            </p:cNvPr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8" name="任意多边形: 形状 234">
              <a:extLst>
                <a:ext uri="{FF2B5EF4-FFF2-40B4-BE49-F238E27FC236}">
                  <a16:creationId xmlns:a16="http://schemas.microsoft.com/office/drawing/2014/main" id="{E9E3D7FF-FFA4-E648-EBCE-1CFCEEA917F6}"/>
                </a:ext>
              </a:extLst>
            </p:cNvPr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89" name="任意多边形: 形状 235">
              <a:extLst>
                <a:ext uri="{FF2B5EF4-FFF2-40B4-BE49-F238E27FC236}">
                  <a16:creationId xmlns:a16="http://schemas.microsoft.com/office/drawing/2014/main" id="{FA7500A0-447D-1A01-078B-66D83B87324D}"/>
                </a:ext>
              </a:extLst>
            </p:cNvPr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0" name="任意多边形: 形状 236">
              <a:extLst>
                <a:ext uri="{FF2B5EF4-FFF2-40B4-BE49-F238E27FC236}">
                  <a16:creationId xmlns:a16="http://schemas.microsoft.com/office/drawing/2014/main" id="{E0A8A140-D8B6-24A6-330F-FA5D8778B9D7}"/>
                </a:ext>
              </a:extLst>
            </p:cNvPr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1" name="任意多边形: 形状 237">
              <a:extLst>
                <a:ext uri="{FF2B5EF4-FFF2-40B4-BE49-F238E27FC236}">
                  <a16:creationId xmlns:a16="http://schemas.microsoft.com/office/drawing/2014/main" id="{672127A4-C220-2FE8-4133-E2E37F540A72}"/>
                </a:ext>
              </a:extLst>
            </p:cNvPr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2" name="任意多边形: 形状 238">
              <a:extLst>
                <a:ext uri="{FF2B5EF4-FFF2-40B4-BE49-F238E27FC236}">
                  <a16:creationId xmlns:a16="http://schemas.microsoft.com/office/drawing/2014/main" id="{9B30AD36-C379-432C-BD74-B11BA75DF850}"/>
                </a:ext>
              </a:extLst>
            </p:cNvPr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3" name="任意多边形: 形状 239">
              <a:extLst>
                <a:ext uri="{FF2B5EF4-FFF2-40B4-BE49-F238E27FC236}">
                  <a16:creationId xmlns:a16="http://schemas.microsoft.com/office/drawing/2014/main" id="{565DDD0A-C02C-8F6E-8294-1A525FE92EE8}"/>
                </a:ext>
              </a:extLst>
            </p:cNvPr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4" name="任意多边形: 形状 240">
              <a:extLst>
                <a:ext uri="{FF2B5EF4-FFF2-40B4-BE49-F238E27FC236}">
                  <a16:creationId xmlns:a16="http://schemas.microsoft.com/office/drawing/2014/main" id="{FFE0F93B-7521-D791-A075-5637A6A3D377}"/>
                </a:ext>
              </a:extLst>
            </p:cNvPr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5" name="任意多边形: 形状 241">
              <a:extLst>
                <a:ext uri="{FF2B5EF4-FFF2-40B4-BE49-F238E27FC236}">
                  <a16:creationId xmlns:a16="http://schemas.microsoft.com/office/drawing/2014/main" id="{9B17C05D-A432-B257-A8CF-9E59DC1A90AB}"/>
                </a:ext>
              </a:extLst>
            </p:cNvPr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6" name="任意多边形: 形状 242">
              <a:extLst>
                <a:ext uri="{FF2B5EF4-FFF2-40B4-BE49-F238E27FC236}">
                  <a16:creationId xmlns:a16="http://schemas.microsoft.com/office/drawing/2014/main" id="{F4240C6D-18A6-FF42-1A6F-FA78B7148B45}"/>
                </a:ext>
              </a:extLst>
            </p:cNvPr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7" name="任意多边形: 形状 243">
              <a:extLst>
                <a:ext uri="{FF2B5EF4-FFF2-40B4-BE49-F238E27FC236}">
                  <a16:creationId xmlns:a16="http://schemas.microsoft.com/office/drawing/2014/main" id="{EE24D155-4B7F-2F2D-A586-F7E4BB554B56}"/>
                </a:ext>
              </a:extLst>
            </p:cNvPr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8" name="任意多边形: 形状 244">
              <a:extLst>
                <a:ext uri="{FF2B5EF4-FFF2-40B4-BE49-F238E27FC236}">
                  <a16:creationId xmlns:a16="http://schemas.microsoft.com/office/drawing/2014/main" id="{F0D3727C-DAD1-EB39-AF5D-C100CAEFE660}"/>
                </a:ext>
              </a:extLst>
            </p:cNvPr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99" name="任意多边形: 形状 245">
              <a:extLst>
                <a:ext uri="{FF2B5EF4-FFF2-40B4-BE49-F238E27FC236}">
                  <a16:creationId xmlns:a16="http://schemas.microsoft.com/office/drawing/2014/main" id="{459277AA-36E3-051A-2C05-B23957BE3DAD}"/>
                </a:ext>
              </a:extLst>
            </p:cNvPr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1D89F696-0CF5-3EBD-CD9E-FC114281B043}"/>
                </a:ext>
              </a:extLst>
            </p:cNvPr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1" name="任意多边形: 形状 247">
              <a:extLst>
                <a:ext uri="{FF2B5EF4-FFF2-40B4-BE49-F238E27FC236}">
                  <a16:creationId xmlns:a16="http://schemas.microsoft.com/office/drawing/2014/main" id="{481B7515-76D6-07CC-5263-A5337D3DA0EB}"/>
                </a:ext>
              </a:extLst>
            </p:cNvPr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2" name="任意多边形: 形状 248">
              <a:extLst>
                <a:ext uri="{FF2B5EF4-FFF2-40B4-BE49-F238E27FC236}">
                  <a16:creationId xmlns:a16="http://schemas.microsoft.com/office/drawing/2014/main" id="{D6D17068-6889-D2C6-D3EF-8E01DE4CF484}"/>
                </a:ext>
              </a:extLst>
            </p:cNvPr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3" name="任意多边形: 形状 249">
              <a:extLst>
                <a:ext uri="{FF2B5EF4-FFF2-40B4-BE49-F238E27FC236}">
                  <a16:creationId xmlns:a16="http://schemas.microsoft.com/office/drawing/2014/main" id="{910372B8-74E8-0D0E-AC49-241D67930E2D}"/>
                </a:ext>
              </a:extLst>
            </p:cNvPr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4" name="任意多边形: 形状 250">
              <a:extLst>
                <a:ext uri="{FF2B5EF4-FFF2-40B4-BE49-F238E27FC236}">
                  <a16:creationId xmlns:a16="http://schemas.microsoft.com/office/drawing/2014/main" id="{2FB2FC5C-1B86-62AF-0D2A-A9E1CB38F1B0}"/>
                </a:ext>
              </a:extLst>
            </p:cNvPr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5" name="任意多边形: 形状 251">
              <a:extLst>
                <a:ext uri="{FF2B5EF4-FFF2-40B4-BE49-F238E27FC236}">
                  <a16:creationId xmlns:a16="http://schemas.microsoft.com/office/drawing/2014/main" id="{D609BCE6-105D-1522-B4BB-07BA6A4232C6}"/>
                </a:ext>
              </a:extLst>
            </p:cNvPr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6" name="任意多边形: 形状 252">
              <a:extLst>
                <a:ext uri="{FF2B5EF4-FFF2-40B4-BE49-F238E27FC236}">
                  <a16:creationId xmlns:a16="http://schemas.microsoft.com/office/drawing/2014/main" id="{558849E5-1375-1CB8-D848-2A812FEC7C06}"/>
                </a:ext>
              </a:extLst>
            </p:cNvPr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7" name="任意多边形: 形状 253">
              <a:extLst>
                <a:ext uri="{FF2B5EF4-FFF2-40B4-BE49-F238E27FC236}">
                  <a16:creationId xmlns:a16="http://schemas.microsoft.com/office/drawing/2014/main" id="{614A5B64-48CD-8B6D-B5FF-4CCEFBCA79CC}"/>
                </a:ext>
              </a:extLst>
            </p:cNvPr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8" name="任意多边形: 形状 254">
              <a:extLst>
                <a:ext uri="{FF2B5EF4-FFF2-40B4-BE49-F238E27FC236}">
                  <a16:creationId xmlns:a16="http://schemas.microsoft.com/office/drawing/2014/main" id="{DA77640C-E5E6-8A95-9D4B-4CFB3951DE89}"/>
                </a:ext>
              </a:extLst>
            </p:cNvPr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9" name="任意多边形: 形状 255">
              <a:extLst>
                <a:ext uri="{FF2B5EF4-FFF2-40B4-BE49-F238E27FC236}">
                  <a16:creationId xmlns:a16="http://schemas.microsoft.com/office/drawing/2014/main" id="{6E1ABC86-7348-3E6C-6C45-A9785A41A126}"/>
                </a:ext>
              </a:extLst>
            </p:cNvPr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0" name="任意多边形: 形状 256">
              <a:extLst>
                <a:ext uri="{FF2B5EF4-FFF2-40B4-BE49-F238E27FC236}">
                  <a16:creationId xmlns:a16="http://schemas.microsoft.com/office/drawing/2014/main" id="{210C483F-B1AA-AA5C-1F36-21C4E44F48ED}"/>
                </a:ext>
              </a:extLst>
            </p:cNvPr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11" name="任意多边形: 形状 257">
              <a:extLst>
                <a:ext uri="{FF2B5EF4-FFF2-40B4-BE49-F238E27FC236}">
                  <a16:creationId xmlns:a16="http://schemas.microsoft.com/office/drawing/2014/main" id="{9025F443-C877-98C8-1203-5583A0B62138}"/>
                </a:ext>
              </a:extLst>
            </p:cNvPr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12" name="任意多边形: 形状 258">
              <a:extLst>
                <a:ext uri="{FF2B5EF4-FFF2-40B4-BE49-F238E27FC236}">
                  <a16:creationId xmlns:a16="http://schemas.microsoft.com/office/drawing/2014/main" id="{72678522-7C95-17CD-0735-A21236E74DBB}"/>
                </a:ext>
              </a:extLst>
            </p:cNvPr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 flipH="1">
            <a:off x="2377569" y="2899063"/>
            <a:ext cx="4039986" cy="1745673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/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2700559" y="3150295"/>
            <a:ext cx="345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</a:rPr>
              <a:t>编写与测试自动浇花器控制程序。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6" y="1239485"/>
            <a:ext cx="220084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" y="390776"/>
            <a:ext cx="1956986" cy="682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12" y="1195387"/>
            <a:ext cx="2676961" cy="3857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507101" y="2474108"/>
            <a:ext cx="2842777" cy="3170099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00B050"/>
                </a:solidFill>
                <a:latin typeface="方正兰亭黑"/>
              </a:rPr>
              <a:t>获取土壤湿度百分比的值</a:t>
            </a:r>
            <a:endParaRPr lang="en-US" altLang="zh-CN" dirty="0">
              <a:solidFill>
                <a:srgbClr val="00B050"/>
              </a:solidFill>
              <a:latin typeface="方正兰亭黑"/>
            </a:endParaRPr>
          </a:p>
          <a:p>
            <a:pPr indent="447675">
              <a:lnSpc>
                <a:spcPts val="3000"/>
              </a:lnSpc>
            </a:pPr>
            <a:r>
              <a:rPr lang="zh-CN" altLang="en-US" dirty="0">
                <a:solidFill>
                  <a:srgbClr val="211D1E"/>
                </a:solidFill>
                <a:latin typeface="宋体p亭黑"/>
              </a:rPr>
              <a:t>自动浇花器运行过程中，首先需要实时获取土壤湿度，结合土壤湿度传感器的数值显示范围，通过“映射”“取整”，就得到了土壤湿度的百分比数值。如左图所示。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673" y="1996996"/>
            <a:ext cx="62865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" y="390776"/>
            <a:ext cx="1956986" cy="682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12" y="1195387"/>
            <a:ext cx="2676961" cy="385763"/>
          </a:xfrm>
          <a:prstGeom prst="rect">
            <a:avLst/>
          </a:prstGeom>
        </p:spPr>
      </p:pic>
      <p:pic>
        <p:nvPicPr>
          <p:cNvPr id="5" name="获取土壤湿度传感器的湿度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2624" y="1658541"/>
            <a:ext cx="8505825" cy="47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" y="390776"/>
            <a:ext cx="1956986" cy="682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212" y="1195387"/>
            <a:ext cx="2676961" cy="3857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663" y="2097741"/>
            <a:ext cx="7978525" cy="388367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12281" y="2772397"/>
            <a:ext cx="2225366" cy="2785378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00B050"/>
                </a:solidFill>
                <a:latin typeface="方正兰亭黑"/>
              </a:rPr>
              <a:t>确定浇水的启停</a:t>
            </a:r>
            <a:endParaRPr lang="en-US" altLang="zh-CN" dirty="0">
              <a:solidFill>
                <a:srgbClr val="00B050"/>
              </a:solidFill>
              <a:latin typeface="方正兰亭黑"/>
            </a:endParaRPr>
          </a:p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00B050"/>
                </a:solidFill>
                <a:latin typeface="方正兰亭黑"/>
              </a:rPr>
              <a:t>时间与时长</a:t>
            </a:r>
            <a:endParaRPr lang="en-US" altLang="zh-CN" dirty="0">
              <a:solidFill>
                <a:srgbClr val="00B050"/>
              </a:solidFill>
              <a:latin typeface="方正兰亭黑"/>
            </a:endParaRPr>
          </a:p>
          <a:p>
            <a:pPr indent="447675">
              <a:lnSpc>
                <a:spcPts val="3000"/>
              </a:lnSpc>
            </a:pPr>
            <a:r>
              <a:rPr lang="zh-CN" altLang="en-US" dirty="0">
                <a:solidFill>
                  <a:srgbClr val="211D1E"/>
                </a:solidFill>
                <a:latin typeface="宋体p亭黑"/>
              </a:rPr>
              <a:t>根据不同花卉对水分的实际需求，你准备怎样设定土壤湿度阈值与浇水时长？</a:t>
            </a:r>
          </a:p>
        </p:txBody>
      </p:sp>
    </p:spTree>
    <p:extLst>
      <p:ext uri="{BB962C8B-B14F-4D97-AF65-F5344CB8AC3E}">
        <p14:creationId xmlns:p14="http://schemas.microsoft.com/office/powerpoint/2010/main" val="1384272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lid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6560</TotalTime>
  <Words>553</Words>
  <Application>Microsoft Office PowerPoint</Application>
  <PresentationFormat>宽屏</PresentationFormat>
  <Paragraphs>52</Paragraphs>
  <Slides>16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阿里巴巴普惠体 M</vt:lpstr>
      <vt:lpstr>方正兰亭黑</vt:lpstr>
      <vt:lpstr>黑体</vt:lpstr>
      <vt:lpstr>等线</vt:lpstr>
      <vt:lpstr>宋体p亭黑</vt:lpstr>
      <vt:lpstr>方正粗黑宋简体</vt:lpstr>
      <vt:lpstr>汉仪综艺体简</vt:lpstr>
      <vt:lpstr>微软雅黑</vt:lpstr>
      <vt:lpstr>NKKHJC+SimSun</vt:lpstr>
      <vt:lpstr>宋体ú...顷.</vt:lpstr>
      <vt:lpstr>Arial</vt:lpstr>
      <vt:lpstr>Designed by OfficePLUS</vt:lpstr>
      <vt:lpstr>实施自动浇花器的改造行动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Administrator</cp:lastModifiedBy>
  <cp:revision>137</cp:revision>
  <cp:lastPrinted>2024-05-12T16:00:00Z</cp:lastPrinted>
  <dcterms:created xsi:type="dcterms:W3CDTF">2024-05-12T16:00:00Z</dcterms:created>
  <dcterms:modified xsi:type="dcterms:W3CDTF">2025-01-20T01:02:22Z</dcterms:modified>
</cp:coreProperties>
</file>