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58" r:id="rId4"/>
    <p:sldId id="313" r:id="rId5"/>
    <p:sldId id="330" r:id="rId6"/>
    <p:sldId id="332" r:id="rId7"/>
    <p:sldId id="333" r:id="rId8"/>
    <p:sldId id="316" r:id="rId9"/>
    <p:sldId id="334" r:id="rId10"/>
    <p:sldId id="335" r:id="rId11"/>
    <p:sldId id="342" r:id="rId12"/>
    <p:sldId id="338" r:id="rId13"/>
    <p:sldId id="290" r:id="rId14"/>
    <p:sldId id="339" r:id="rId15"/>
    <p:sldId id="319" r:id="rId16"/>
    <p:sldId id="278" r:id="rId17"/>
  </p:sldIdLst>
  <p:sldSz cx="12192000" cy="6858000"/>
  <p:notesSz cx="6858000" cy="9144000"/>
  <p:embeddedFontLst>
    <p:embeddedFont>
      <p:font typeface="华文新魏" panose="02010800040101010101" pitchFamily="2" charset="-122"/>
      <p:regular r:id="rId20"/>
    </p:embeddedFont>
    <p:embeddedFont>
      <p:font typeface="方正粗黑宋简体" panose="02000000000000000000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黑体" panose="02010609060101010101" pitchFamily="49" charset="-122"/>
      <p:regular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楷体" panose="02010609060101010101" pitchFamily="49" charset="-122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DBE9FA"/>
    <a:srgbClr val="4B93E8"/>
    <a:srgbClr val="FFFFFF"/>
    <a:srgbClr val="E5EFFB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0387" autoAdjust="0"/>
  </p:normalViewPr>
  <p:slideViewPr>
    <p:cSldViewPr snapToGrid="0" showGuides="1">
      <p:cViewPr varScale="1">
        <p:scale>
          <a:sx n="63" d="100"/>
          <a:sy n="63" d="100"/>
        </p:scale>
        <p:origin x="5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D5A65D7B-5A73-4164-9269-A8F745F80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7B86EAF-F194-0CCA-92AC-AE7802FD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1B2862C-B985-CE6D-E0B2-B96E022D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815D2E-7DBA-3C11-D336-4AF853AF1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136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2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2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5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1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="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xmlns="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xmlns="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xmlns="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xmlns="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xmlns="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xmlns="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xmlns="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xmlns="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xmlns="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xmlns="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xmlns="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xmlns="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xmlns="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="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xmlns="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>
                  <a:spLocks/>
                </p:cNvSpPr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>
                  <a:spLocks/>
                </p:cNvSpPr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>
                  <a:spLocks/>
                </p:cNvSpPr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>
                  <a:spLocks/>
                </p:cNvSpPr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>
                  <a:spLocks/>
                </p:cNvSpPr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>
                  <a:spLocks/>
                </p:cNvSpPr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>
                  <a:spLocks/>
                </p:cNvSpPr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>
                  <a:spLocks/>
                </p:cNvSpPr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>
                  <a:spLocks/>
                </p:cNvSpPr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>
                  <a:spLocks/>
                </p:cNvSpPr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>
                  <a:spLocks/>
                </p:cNvSpPr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>
                  <a:spLocks/>
                </p:cNvSpPr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>
                  <a:spLocks/>
                </p:cNvSpPr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>
                  <a:spLocks/>
                </p:cNvSpPr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>
                  <a:spLocks/>
                </p:cNvSpPr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>
                  <a:spLocks/>
                </p:cNvSpPr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>
                  <a:spLocks/>
                </p:cNvSpPr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>
                  <a:spLocks/>
                </p:cNvSpPr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>
                  <a:spLocks/>
                </p:cNvSpPr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>
                  <a:spLocks/>
                </p:cNvSpPr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>
                  <a:spLocks/>
                </p:cNvSpPr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>
                  <a:spLocks/>
                </p:cNvSpPr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>
                  <a:spLocks/>
                </p:cNvSpPr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>
                  <a:spLocks/>
                </p:cNvSpPr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>
                  <a:spLocks/>
                </p:cNvSpPr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>
                  <a:spLocks/>
                </p:cNvSpPr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>
                  <a:spLocks/>
                </p:cNvSpPr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>
                  <a:spLocks/>
                </p:cNvSpPr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>
                  <a:spLocks/>
                </p:cNvSpPr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>
                  <a:spLocks/>
                </p:cNvSpPr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>
                  <a:spLocks/>
                </p:cNvSpPr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>
                  <a:spLocks/>
                </p:cNvSpPr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>
                  <a:spLocks/>
                </p:cNvSpPr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>
                  <a:spLocks/>
                </p:cNvSpPr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>
                  <a:spLocks/>
                </p:cNvSpPr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>
                  <a:spLocks/>
                </p:cNvSpPr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>
                  <a:spLocks/>
                </p:cNvSpPr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>
                  <a:spLocks/>
                </p:cNvSpPr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>
                  <a:spLocks/>
                </p:cNvSpPr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>
                  <a:spLocks/>
                </p:cNvSpPr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>
                  <a:spLocks/>
                </p:cNvSpPr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>
                  <a:spLocks/>
                </p:cNvSpPr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>
                  <a:spLocks/>
                </p:cNvSpPr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>
                  <a:spLocks/>
                </p:cNvSpPr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>
                  <a:spLocks/>
                </p:cNvSpPr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>
                  <a:spLocks/>
                </p:cNvSpPr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>
                  <a:spLocks/>
                </p:cNvSpPr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>
                  <a:spLocks/>
                </p:cNvSpPr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>
                  <a:spLocks/>
                </p:cNvSpPr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>
                  <a:spLocks/>
                </p:cNvSpPr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>
                  <a:spLocks/>
                </p:cNvSpPr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>
                  <a:spLocks/>
                </p:cNvSpPr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>
                  <a:spLocks/>
                </p:cNvSpPr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>
                  <a:spLocks/>
                </p:cNvSpPr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>
                  <a:spLocks/>
                </p:cNvSpPr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>
                  <a:spLocks/>
                </p:cNvSpPr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>
                  <a:spLocks/>
                </p:cNvSpPr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>
                  <a:spLocks/>
                </p:cNvSpPr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>
                  <a:spLocks/>
                </p:cNvSpPr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>
                  <a:spLocks/>
                </p:cNvSpPr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>
                  <a:spLocks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>
                  <a:spLocks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>
                  <a:spLocks/>
                </p:cNvSpPr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>
                  <a:spLocks/>
                </p:cNvSpPr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>
                  <a:spLocks/>
                </p:cNvSpPr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>
                  <a:spLocks/>
                </p:cNvSpPr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>
                  <a:spLocks/>
                </p:cNvSpPr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>
                  <a:spLocks/>
                </p:cNvSpPr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>
                  <a:spLocks/>
                </p:cNvSpPr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E8F60AA-4A8D-A2C5-3888-8F1BFBC68295}"/>
              </a:ext>
            </a:extLst>
          </p:cNvPr>
          <p:cNvGrpSpPr/>
          <p:nvPr userDrawn="1"/>
        </p:nvGrpSpPr>
        <p:grpSpPr>
          <a:xfrm>
            <a:off x="8859134" y="4011510"/>
            <a:ext cx="1823986" cy="1646718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="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xmlns="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xmlns="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xmlns="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xmlns="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xmlns="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xmlns="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xmlns="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xmlns="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xmlns="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xmlns="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xmlns="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xmlns="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xmlns="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="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xmlns="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34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 smtClean="0">
                <a:latin typeface="+mn-ea"/>
                <a:ea typeface="+mn-ea"/>
              </a:rPr>
              <a:t>第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单</a:t>
            </a:r>
            <a:r>
              <a:rPr lang="zh-CN" altLang="en-US" dirty="0">
                <a:latin typeface="+mn-ea"/>
                <a:ea typeface="+mn-ea"/>
              </a:rPr>
              <a:t>元 </a:t>
            </a:r>
            <a:r>
              <a:rPr lang="zh-CN" altLang="en-US" dirty="0" smtClean="0">
                <a:latin typeface="+mn-ea"/>
                <a:ea typeface="+mn-ea"/>
              </a:rPr>
              <a:t>改造自动浇花器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 smtClean="0">
                <a:latin typeface="+mn-ea"/>
                <a:ea typeface="+mn-ea"/>
              </a:rPr>
              <a:t>第</a:t>
            </a:r>
            <a:r>
              <a:rPr lang="en-US" altLang="zh-CN" dirty="0" smtClean="0">
                <a:latin typeface="+mn-ea"/>
                <a:ea typeface="+mn-ea"/>
              </a:rPr>
              <a:t>6</a:t>
            </a:r>
            <a:r>
              <a:rPr lang="zh-CN" altLang="en-US" dirty="0" smtClean="0">
                <a:latin typeface="+mn-ea"/>
                <a:ea typeface="+mn-ea"/>
              </a:rPr>
              <a:t>课 设计自动浇花器的改造方案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520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15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xmlns="" id="{45A1FEF0-2831-F5C0-2C36-09CC3D4CDB4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530383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224984B-DDC1-F4E1-7249-377972496227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60CD89C9-38D7-1508-40A4-B84E2B77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A42DCCD2-16FB-57EF-C5B3-899BEC98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E887946A-39C8-4643-1B34-7D748AFC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CC515624-3FE2-17D6-7813-34FA834E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AD567CB4-83EF-34A6-B62F-974B2E07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1059768F-A59B-9099-C359-20BD553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D0D2697F-6935-5BD8-EE18-E9B48269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88A785B8-64E3-E656-F9C6-0D015580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055ECE20-6804-14BB-4E9B-85D34FB9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9D5B15DF-4408-99A6-3D90-1ADEE984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5863D34-A96F-EB65-4E9E-60AF95DAFA31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 smtClean="0">
                <a:solidFill>
                  <a:srgbClr val="4B93E8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rgbClr val="4B93E8"/>
                </a:solidFill>
                <a:latin typeface="+mn-ea"/>
                <a:ea typeface="+mn-ea"/>
              </a:rPr>
              <a:t>单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元 </a:t>
            </a:r>
            <a:r>
              <a:rPr lang="zh-CN" altLang="en-US" sz="1600" dirty="0" smtClean="0">
                <a:solidFill>
                  <a:srgbClr val="4B93E8"/>
                </a:solidFill>
                <a:latin typeface="+mn-ea"/>
                <a:ea typeface="+mn-ea"/>
              </a:rPr>
              <a:t>改造自动浇花器</a:t>
            </a:r>
            <a:endParaRPr lang="zh-CN" altLang="en-US" sz="1600" dirty="0">
              <a:solidFill>
                <a:srgbClr val="4B93E8"/>
              </a:solidFill>
              <a:latin typeface="+mn-ea"/>
              <a:ea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909DE38-C8F2-3FF9-C113-AD08B583DCC8}"/>
              </a:ext>
            </a:extLst>
          </p:cNvPr>
          <p:cNvSpPr txBox="1"/>
          <p:nvPr userDrawn="1"/>
        </p:nvSpPr>
        <p:spPr>
          <a:xfrm>
            <a:off x="480523" y="6410049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 smtClean="0">
                <a:solidFill>
                  <a:srgbClr val="4B93E8"/>
                </a:solidFill>
                <a:latin typeface="+mn-ea"/>
                <a:ea typeface="+mn-ea"/>
              </a:rPr>
              <a:t>6</a:t>
            </a:r>
            <a:r>
              <a:rPr lang="zh-CN" altLang="en-US" sz="1600" dirty="0" smtClean="0">
                <a:solidFill>
                  <a:srgbClr val="4B93E8"/>
                </a:solidFill>
                <a:latin typeface="+mn-ea"/>
                <a:ea typeface="+mn-ea"/>
              </a:rPr>
              <a:t>课  设计自动浇花器的改造方案</a:t>
            </a:r>
            <a:endParaRPr lang="zh-CN" altLang="en-US" sz="1600" dirty="0">
              <a:solidFill>
                <a:srgbClr val="4B93E8"/>
              </a:solidFill>
              <a:latin typeface="+mn-ea"/>
              <a:ea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45A1FEF0-2831-F5C0-2C36-09CC3D4CDB4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47097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45A1FEF0-2831-F5C0-2C36-09CC3D4CDB4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780288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6" r:id="rId4"/>
    <p:sldLayoutId id="2147483651" r:id="rId5"/>
    <p:sldLayoutId id="2147483659" r:id="rId6"/>
    <p:sldLayoutId id="2147483660" r:id="rId7"/>
    <p:sldLayoutId id="2147483661" r:id="rId8"/>
    <p:sldLayoutId id="2147483655" r:id="rId9"/>
    <p:sldLayoutId id="2147483657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13AB02E-C207-65DF-6D9A-BA4A7AF42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9CA727C-2900-36B9-EAE1-26BA27EF3784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元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改造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自动浇花器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4F1DA2C-31B0-D36A-498B-BEF2255DA98F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级下册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859201" y="968055"/>
            <a:ext cx="8483704" cy="2115067"/>
          </a:xfrm>
        </p:spPr>
        <p:txBody>
          <a:bodyPr>
            <a:noAutofit/>
          </a:bodyPr>
          <a:lstStyle/>
          <a:p>
            <a:r>
              <a:rPr lang="zh-CN" altLang="en-US" sz="5400" b="0" dirty="0"/>
              <a:t>设计自动浇花器的改造方案 </a:t>
            </a:r>
            <a:endParaRPr lang="zh-CN" altLang="en-US" sz="5400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585292" y="3333488"/>
            <a:ext cx="3031524" cy="717136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反馈实现</a:t>
            </a:r>
            <a:endParaRPr lang="zh-CN" altLang="en-US" sz="3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80CEF46-5848-E3DA-0BFA-CCD4B0F7AE01}"/>
              </a:ext>
            </a:extLst>
          </p:cNvPr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 </a:t>
            </a:r>
            <a:r>
              <a:rPr lang="en-US" altLang="zh-CN" sz="3200" b="1" dirty="0" smtClean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6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课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21508" y="5136707"/>
            <a:ext cx="29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马鞍山市新都小学   赵何水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29" y="4050624"/>
            <a:ext cx="2933828" cy="18072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4" y="3401543"/>
            <a:ext cx="3048262" cy="304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266825"/>
            <a:ext cx="3009900" cy="361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09749" y="2191435"/>
            <a:ext cx="857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说一说，自动浇花器的反馈是如何实现的？将其运行步骤的序号填在下图的方格中。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7" y="3218677"/>
            <a:ext cx="7400925" cy="2495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74832">
            <a:off x="313483" y="4647456"/>
            <a:ext cx="2029446" cy="149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87" y="1233487"/>
            <a:ext cx="1990725" cy="371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14627" y="1853684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依据改造设想，撰写改造方案，为后续的改造做准备。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69" y="2388092"/>
            <a:ext cx="8415959" cy="36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146098" y="3395355"/>
            <a:ext cx="376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系统的反馈机制如何实现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53487"/>
            <a:ext cx="5835536" cy="5835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3" y="397403"/>
            <a:ext cx="1956986" cy="6828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04373" y="1764371"/>
            <a:ext cx="9107054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反馈的实现是指通过各种传感器对输出数据进行检测，并与输入数据进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</a:rPr>
              <a:t>行比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较，以判断是否已经达成预期目标。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23077" t="1" b="-4973"/>
          <a:stretch/>
        </p:blipFill>
        <p:spPr>
          <a:xfrm>
            <a:off x="5232875" y="1156019"/>
            <a:ext cx="1691799" cy="4947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19788" y="2958613"/>
            <a:ext cx="4647786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447675"/>
            <a:r>
              <a:rPr lang="zh-CN" altLang="en-US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湿器是常见的家电，能根据设定的湿度自动运行，使房间保持一定的湿度。请结合加湿器的反馈机制，完善下图。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12487" r="35733" b="5508"/>
          <a:stretch/>
        </p:blipFill>
        <p:spPr>
          <a:xfrm>
            <a:off x="778021" y="2646559"/>
            <a:ext cx="1974166" cy="368280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621551" y="4072529"/>
            <a:ext cx="6307454" cy="2047875"/>
            <a:chOff x="3621551" y="4072529"/>
            <a:chExt cx="6307454" cy="204787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1551" y="4072529"/>
              <a:ext cx="6307454" cy="2047875"/>
            </a:xfrm>
            <a:prstGeom prst="rect">
              <a:avLst/>
            </a:prstGeom>
            <a:ln w="28575">
              <a:solidFill>
                <a:srgbClr val="002060"/>
              </a:solidFill>
              <a:prstDash val="dash"/>
            </a:ln>
          </p:spPr>
        </p:pic>
        <p:sp>
          <p:nvSpPr>
            <p:cNvPr id="4" name="矩形 3"/>
            <p:cNvSpPr/>
            <p:nvPr/>
          </p:nvSpPr>
          <p:spPr>
            <a:xfrm>
              <a:off x="5486400" y="4857750"/>
              <a:ext cx="619125" cy="333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534150" y="4857749"/>
              <a:ext cx="552449" cy="333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651328" y="5342178"/>
              <a:ext cx="619125" cy="333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018429" y="3147583"/>
            <a:ext cx="2749471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了解加湿器的反馈实现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7" y="2958613"/>
            <a:ext cx="727796" cy="7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519533" y="3104248"/>
            <a:ext cx="4039986" cy="132991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3795874" y="3242198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你能为自动浇花器设计多个反馈机制吗</a:t>
            </a:r>
            <a:r>
              <a:rPr lang="zh-CN" altLang="en-US" sz="2400" dirty="0" smtClean="0"/>
              <a:t>？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3677314"/>
            <a:ext cx="1947898" cy="25407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986" y="3467100"/>
            <a:ext cx="3225375" cy="17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492926" y="1254474"/>
            <a:ext cx="289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小小设计师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6" y="343994"/>
            <a:ext cx="2005758" cy="749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37" y="5238750"/>
            <a:ext cx="1381036" cy="13810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34012" y="2072698"/>
            <a:ext cx="8300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尝</a:t>
            </a:r>
            <a:r>
              <a:rPr lang="zh-CN" altLang="en-US" dirty="0">
                <a:solidFill>
                  <a:schemeClr val="bg1"/>
                </a:solidFill>
              </a:rPr>
              <a:t>试在自动浇花器的改造方案里添加关于光照的反馈机制来更好地养</a:t>
            </a:r>
            <a:r>
              <a:rPr lang="zh-CN" altLang="en-US" dirty="0" smtClean="0">
                <a:solidFill>
                  <a:schemeClr val="bg1"/>
                </a:solidFill>
              </a:rPr>
              <a:t>护花</a:t>
            </a:r>
            <a:r>
              <a:rPr lang="zh-CN" altLang="en-US" dirty="0">
                <a:solidFill>
                  <a:schemeClr val="bg1"/>
                </a:solidFill>
              </a:rPr>
              <a:t>卉。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432" y="2808402"/>
            <a:ext cx="4249109" cy="282868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550213" y="2771775"/>
            <a:ext cx="3784412" cy="2865313"/>
            <a:chOff x="6151515" y="3559360"/>
            <a:chExt cx="3225376" cy="2393948"/>
          </a:xfrm>
        </p:grpSpPr>
        <p:sp>
          <p:nvSpPr>
            <p:cNvPr id="9" name="矩形 8"/>
            <p:cNvSpPr/>
            <p:nvPr/>
          </p:nvSpPr>
          <p:spPr>
            <a:xfrm>
              <a:off x="6151515" y="3589962"/>
              <a:ext cx="3225375" cy="64429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51516" y="4234258"/>
              <a:ext cx="3225375" cy="1719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3594" flipH="1">
              <a:off x="6979106" y="3559360"/>
              <a:ext cx="2022239" cy="159937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988" y="3559360"/>
              <a:ext cx="886193" cy="886193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943100" y="581308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智慧大棚的补光反馈机制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00275" y="5813085"/>
            <a:ext cx="367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如何设计花卉的智能补光反馈机制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CC94B5F-A480-1497-CC4F-D92A446A5508}"/>
              </a:ext>
            </a:extLst>
          </p:cNvPr>
          <p:cNvSpPr txBox="1"/>
          <p:nvPr/>
        </p:nvSpPr>
        <p:spPr>
          <a:xfrm>
            <a:off x="2451076" y="1578589"/>
            <a:ext cx="60102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设计自动浇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花器的改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造方案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CBFEFF2-60AF-9DA5-152A-E34C2BF3E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C92FEAD-8AEC-5FAD-0FDD-CC8B749FC3B6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元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改造自动浇花器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8857CDF-1B8E-EC57-B06E-46AEE084EE12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6750" y="2743121"/>
            <a:ext cx="6838950" cy="16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“凡事预则立，不预则废。</a:t>
            </a:r>
            <a:r>
              <a:rPr lang="zh-CN" altLang="en-US" sz="3600" dirty="0" smtClean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”</a:t>
            </a:r>
            <a:endParaRPr lang="en-US" altLang="zh-CN" sz="3600" dirty="0" smtClean="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        </a:t>
            </a:r>
            <a:r>
              <a:rPr lang="en-US" altLang="zh-CN" sz="3600" dirty="0" smtClean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——《</a:t>
            </a:r>
            <a:r>
              <a:rPr lang="zh-CN" altLang="en-US" sz="36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礼记</a:t>
            </a:r>
            <a:r>
              <a:rPr lang="en-US" altLang="zh-CN" sz="36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·</a:t>
            </a:r>
            <a:r>
              <a:rPr lang="zh-CN" altLang="en-US" sz="36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中庸</a:t>
            </a:r>
            <a:r>
              <a:rPr lang="en-US" altLang="zh-CN" sz="36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》</a:t>
            </a:r>
            <a:endParaRPr lang="zh-CN" altLang="en-US" sz="3600" dirty="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968" y="4012744"/>
            <a:ext cx="2510107" cy="174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168358" y="2564716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用哪些开源硬件来辅助设计</a:t>
            </a:r>
            <a:r>
              <a:rPr lang="zh-CN" altLang="zh-CN" sz="1600" dirty="0" smtClean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52249" y="4389555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请设计出你的改造方案。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69050" y="3813799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系统的反馈机制如何实现</a:t>
            </a:r>
            <a:r>
              <a:rPr lang="zh-CN" altLang="zh-CN" sz="1600" dirty="0" smtClean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398851" y="2321913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你</a:t>
            </a:r>
            <a:r>
              <a:rPr lang="zh-CN" altLang="en-US" sz="1600" dirty="0" smtClean="0">
                <a:solidFill>
                  <a:schemeClr val="bg1"/>
                </a:solidFill>
              </a:rPr>
              <a:t>能为自动浇花器设计多个反馈机制吗</a:t>
            </a:r>
            <a:r>
              <a:rPr lang="zh-CN" altLang="zh-CN" sz="1600" dirty="0" smtClean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18" y="4531319"/>
            <a:ext cx="2451241" cy="15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用哪些开源硬件来辅助设计</a:t>
            </a:r>
            <a:r>
              <a:rPr lang="zh-CN" altLang="en-US" sz="2400" dirty="0" smtClean="0">
                <a:latin typeface="黑体" panose="02010609060101010101" pitchFamily="49" charset="-122"/>
              </a:rPr>
              <a:t>？</a:t>
            </a:r>
            <a:endParaRPr lang="zh-CN" altLang="en-US" sz="2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1C0730C-8729-6B8A-F8DE-A986C18BA72F}"/>
              </a:ext>
            </a:extLst>
          </p:cNvPr>
          <p:cNvGrpSpPr/>
          <p:nvPr/>
        </p:nvGrpSpPr>
        <p:grpSpPr>
          <a:xfrm>
            <a:off x="2054075" y="286134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>
              <a:extLst>
                <a:ext uri="{FF2B5EF4-FFF2-40B4-BE49-F238E27FC236}">
                  <a16:creationId xmlns:a16="http://schemas.microsoft.com/office/drawing/2014/main" xmlns="" id="{ED102AAC-C377-9DA6-EA76-3EB83B64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任意多边形: 形状 6">
              <a:extLst>
                <a:ext uri="{FF2B5EF4-FFF2-40B4-BE49-F238E27FC236}">
                  <a16:creationId xmlns:a16="http://schemas.microsoft.com/office/drawing/2014/main" xmlns="" id="{5C40810A-63FA-0C72-FEE0-3B7EC5A3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E5EC072B-1D8F-5A5A-DDFC-A3A5834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B1C26A4C-A53A-D4BD-D846-912E7816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1AEA75E4-9F36-FB52-434C-693CDAF97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ED21709D-2DE1-8FBD-C4A6-D041956D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781B4091-F311-4F49-134E-358A232B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任意多边形: 形状 210">
              <a:extLst>
                <a:ext uri="{FF2B5EF4-FFF2-40B4-BE49-F238E27FC236}">
                  <a16:creationId xmlns:a16="http://schemas.microsoft.com/office/drawing/2014/main" xmlns="" id="{5A2FCB0D-2169-AE76-A316-3F6747DF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任意多边形: 形状 211">
              <a:extLst>
                <a:ext uri="{FF2B5EF4-FFF2-40B4-BE49-F238E27FC236}">
                  <a16:creationId xmlns:a16="http://schemas.microsoft.com/office/drawing/2014/main" xmlns="" id="{C6140F83-6D63-ECAC-2888-254F63F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019E01E-DCDA-A661-6C05-8DD97C18B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E857AB18-0773-6C02-0501-9A8DB9F4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7352E70D-093A-01CE-B539-27D5BA0F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6B4CFD96-1D0A-997D-FE4B-C603BA62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35292980-B11E-9F98-F318-98036EDC3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98846860-AA9E-3619-B6D1-43F72366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07E8AD24-FC70-CCE6-F12E-843E82FE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23CEB719-F871-5164-3336-C458024A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01181423-F841-F71F-CE8D-1A2A2D14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E4D3A978-4A03-11D4-33C2-42941BAC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任意多边形: 形状 222">
              <a:extLst>
                <a:ext uri="{FF2B5EF4-FFF2-40B4-BE49-F238E27FC236}">
                  <a16:creationId xmlns:a16="http://schemas.microsoft.com/office/drawing/2014/main" xmlns="" id="{1F9DC84B-6DF4-9F8D-A031-D455D6CA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任意多边形: 形状 223">
              <a:extLst>
                <a:ext uri="{FF2B5EF4-FFF2-40B4-BE49-F238E27FC236}">
                  <a16:creationId xmlns:a16="http://schemas.microsoft.com/office/drawing/2014/main" xmlns="" id="{6523B45F-74E7-9B10-8844-D51C89C2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任意多边形: 形状 224">
              <a:extLst>
                <a:ext uri="{FF2B5EF4-FFF2-40B4-BE49-F238E27FC236}">
                  <a16:creationId xmlns:a16="http://schemas.microsoft.com/office/drawing/2014/main" xmlns="" id="{DBCF9D65-7D57-6392-0C78-18C693F4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任意多边形: 形状 225">
              <a:extLst>
                <a:ext uri="{FF2B5EF4-FFF2-40B4-BE49-F238E27FC236}">
                  <a16:creationId xmlns:a16="http://schemas.microsoft.com/office/drawing/2014/main" xmlns="" id="{31B2634C-CA36-4179-473F-76B9877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CCAAAACB-56A2-6950-86C9-C236A67F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E791D619-9104-DED2-2BDB-DFC4BC6C4059}"/>
                </a:ext>
              </a:extLst>
            </p:cNvPr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3A63EDB5-BF69-6B96-309F-E6B1141C1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55F73F13-CD40-5D3B-91BB-B50F4721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8BB0993D-3F4D-881A-3867-956606944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任意多边形: 形状 231">
                <a:extLst>
                  <a:ext uri="{FF2B5EF4-FFF2-40B4-BE49-F238E27FC236}">
                    <a16:creationId xmlns:a16="http://schemas.microsoft.com/office/drawing/2014/main" xmlns="" id="{A31F5923-FC7B-8735-F731-95500D03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任意多边形: 形状 232">
                <a:extLst>
                  <a:ext uri="{FF2B5EF4-FFF2-40B4-BE49-F238E27FC236}">
                    <a16:creationId xmlns:a16="http://schemas.microsoft.com/office/drawing/2014/main" xmlns="" id="{648788E7-3CE4-2AC0-783B-247E7AC62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F6140C16-5364-8512-D3A9-BD09F165A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424D3FFD-17AB-C7F7-18BF-F44EE222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2AE2131E-9B67-41C9-3C30-30291A356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5CFF2CBC-5555-7838-BB65-B5467218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E598649B-0A9A-BBD5-7273-D94E7685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BB80A92D-C7F6-0511-CF82-FCAB6547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054C84EA-F5A2-B3B7-0A54-CE5C7DC42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9717684F-CFC2-19C6-061A-F940B520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81C46263-4D8A-3733-933F-F821B758B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83D1F866-63C6-29C4-77FD-48F81B2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6D9B14FD-204F-3A95-AC3D-4F6244616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7CD0727D-C416-B385-863D-0F3B1F792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F970EB9B-A8CD-CB97-B823-02B1AF237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="" id="{7CB74409-378A-B2D1-C04D-CD31462D5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xmlns="" id="{0BE81583-D9AF-CCB2-1B01-2AFB6E9D5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="" id="{3C52EADF-3205-5C88-DD4B-C669C744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xmlns="" id="{1A253A0C-828E-4102-6A64-66BCFA95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xmlns="" id="{9BE0234B-EB82-EFCA-7C15-5EFD87445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xmlns="" id="{F910FF68-6A73-A88B-AC26-08AA134D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xmlns="" id="{3C88C956-2CCF-435B-52E0-94D20A9B0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id="{36F1A993-8B61-3765-92C1-C55C8078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E7725A3B-0154-6D4E-86DB-573BC3F87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任意多边形: 形状 255">
                <a:extLst>
                  <a:ext uri="{FF2B5EF4-FFF2-40B4-BE49-F238E27FC236}">
                    <a16:creationId xmlns:a16="http://schemas.microsoft.com/office/drawing/2014/main" xmlns="" id="{F12B852C-D51C-5F70-9B31-0345EE09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任意多边形: 形状 256">
                <a:extLst>
                  <a:ext uri="{FF2B5EF4-FFF2-40B4-BE49-F238E27FC236}">
                    <a16:creationId xmlns:a16="http://schemas.microsoft.com/office/drawing/2014/main" xmlns="" id="{330B7196-C924-74C7-DEC7-62CE4239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任意多边形: 形状 257">
                <a:extLst>
                  <a:ext uri="{FF2B5EF4-FFF2-40B4-BE49-F238E27FC236}">
                    <a16:creationId xmlns:a16="http://schemas.microsoft.com/office/drawing/2014/main" xmlns="" id="{69FEA0A1-846C-5ACE-DEF9-39ACC58B7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任意多边形: 形状 258">
                <a:extLst>
                  <a:ext uri="{FF2B5EF4-FFF2-40B4-BE49-F238E27FC236}">
                    <a16:creationId xmlns:a16="http://schemas.microsoft.com/office/drawing/2014/main" xmlns="" id="{DF3F1060-B19F-0EAA-9018-881F8C73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任意多边形: 形状 259">
                <a:extLst>
                  <a:ext uri="{FF2B5EF4-FFF2-40B4-BE49-F238E27FC236}">
                    <a16:creationId xmlns:a16="http://schemas.microsoft.com/office/drawing/2014/main" xmlns="" id="{3FFE470E-F1C5-535F-2B3F-5295DAF9C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任意多边形: 形状 260">
                <a:extLst>
                  <a:ext uri="{FF2B5EF4-FFF2-40B4-BE49-F238E27FC236}">
                    <a16:creationId xmlns:a16="http://schemas.microsoft.com/office/drawing/2014/main" xmlns="" id="{5B489B1B-1DDC-A0CA-A156-39DBCC299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任意多边形: 形状 261">
                <a:extLst>
                  <a:ext uri="{FF2B5EF4-FFF2-40B4-BE49-F238E27FC236}">
                    <a16:creationId xmlns:a16="http://schemas.microsoft.com/office/drawing/2014/main" xmlns="" id="{5532A211-A7BD-3146-61E6-A74011E75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任意多边形: 形状 262">
                <a:extLst>
                  <a:ext uri="{FF2B5EF4-FFF2-40B4-BE49-F238E27FC236}">
                    <a16:creationId xmlns:a16="http://schemas.microsoft.com/office/drawing/2014/main" xmlns="" id="{1A21B1A9-9F38-B3FA-DAF1-5ECFE098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任意多边形: 形状 263">
                <a:extLst>
                  <a:ext uri="{FF2B5EF4-FFF2-40B4-BE49-F238E27FC236}">
                    <a16:creationId xmlns:a16="http://schemas.microsoft.com/office/drawing/2014/main" xmlns="" id="{34EE0F62-492B-26E1-8E56-8325138B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任意多边形: 形状 264">
                <a:extLst>
                  <a:ext uri="{FF2B5EF4-FFF2-40B4-BE49-F238E27FC236}">
                    <a16:creationId xmlns:a16="http://schemas.microsoft.com/office/drawing/2014/main" xmlns="" id="{76121BE4-F5D0-ECE2-9C8B-9AB981D964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任意多边形: 形状 265">
                <a:extLst>
                  <a:ext uri="{FF2B5EF4-FFF2-40B4-BE49-F238E27FC236}">
                    <a16:creationId xmlns:a16="http://schemas.microsoft.com/office/drawing/2014/main" xmlns="" id="{3454B641-149E-7BA1-D248-264681DA1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任意多边形: 形状 266">
                <a:extLst>
                  <a:ext uri="{FF2B5EF4-FFF2-40B4-BE49-F238E27FC236}">
                    <a16:creationId xmlns:a16="http://schemas.microsoft.com/office/drawing/2014/main" xmlns="" id="{41116F43-1CBF-B544-1F6F-AC17BAB77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任意多边形: 形状 267">
                <a:extLst>
                  <a:ext uri="{FF2B5EF4-FFF2-40B4-BE49-F238E27FC236}">
                    <a16:creationId xmlns:a16="http://schemas.microsoft.com/office/drawing/2014/main" xmlns="" id="{F23ED878-B0AE-DBBB-D40D-A3CFCE72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任意多边形: 形状 268">
                <a:extLst>
                  <a:ext uri="{FF2B5EF4-FFF2-40B4-BE49-F238E27FC236}">
                    <a16:creationId xmlns:a16="http://schemas.microsoft.com/office/drawing/2014/main" xmlns="" id="{9B2B0443-7781-702C-35B9-BDB8CB3B1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任意多边形: 形状 269">
                <a:extLst>
                  <a:ext uri="{FF2B5EF4-FFF2-40B4-BE49-F238E27FC236}">
                    <a16:creationId xmlns:a16="http://schemas.microsoft.com/office/drawing/2014/main" xmlns="" id="{F19885C6-0CEA-2F55-FFF1-B8A91EE5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任意多边形: 形状 270">
                <a:extLst>
                  <a:ext uri="{FF2B5EF4-FFF2-40B4-BE49-F238E27FC236}">
                    <a16:creationId xmlns:a16="http://schemas.microsoft.com/office/drawing/2014/main" xmlns="" id="{54F51013-5FEC-46C7-F5FA-F513622232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任意多边形: 形状 271">
                <a:extLst>
                  <a:ext uri="{FF2B5EF4-FFF2-40B4-BE49-F238E27FC236}">
                    <a16:creationId xmlns:a16="http://schemas.microsoft.com/office/drawing/2014/main" xmlns="" id="{44D595F6-FB6C-289B-3F3A-960217BE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xmlns="" id="{83351372-EE35-18FA-676F-0C594521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xmlns="" id="{6210A800-5BCE-EAB3-3509-4D85F4E9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xmlns="" id="{604C54FC-C4E7-0FAD-6892-90114304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xmlns="" id="{2FCC642B-D433-71DC-E243-62A4E6B3D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xmlns="" id="{A497E3C5-E6EF-6004-9976-8D16E277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xmlns="" id="{1DC3C8DB-E451-04EA-124D-7CFB79E3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任意多边形: 形状 278">
                <a:extLst>
                  <a:ext uri="{FF2B5EF4-FFF2-40B4-BE49-F238E27FC236}">
                    <a16:creationId xmlns:a16="http://schemas.microsoft.com/office/drawing/2014/main" xmlns="" id="{148AB5E4-E659-BB92-CE0E-28099333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任意多边形: 形状 279">
                <a:extLst>
                  <a:ext uri="{FF2B5EF4-FFF2-40B4-BE49-F238E27FC236}">
                    <a16:creationId xmlns:a16="http://schemas.microsoft.com/office/drawing/2014/main" xmlns="" id="{D0CFA8E6-71BC-0708-054B-F7DF2173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任意多边形: 形状 280">
                <a:extLst>
                  <a:ext uri="{FF2B5EF4-FFF2-40B4-BE49-F238E27FC236}">
                    <a16:creationId xmlns:a16="http://schemas.microsoft.com/office/drawing/2014/main" xmlns="" id="{BFB35160-29C1-E191-5A44-B72C2195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任意多边形: 形状 281">
                <a:extLst>
                  <a:ext uri="{FF2B5EF4-FFF2-40B4-BE49-F238E27FC236}">
                    <a16:creationId xmlns:a16="http://schemas.microsoft.com/office/drawing/2014/main" xmlns="" id="{D9C058E3-9B08-BA58-8029-31BF971BF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任意多边形: 形状 282">
                <a:extLst>
                  <a:ext uri="{FF2B5EF4-FFF2-40B4-BE49-F238E27FC236}">
                    <a16:creationId xmlns:a16="http://schemas.microsoft.com/office/drawing/2014/main" xmlns="" id="{4ED0B34D-D724-A3D5-36AA-53CB9E918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任意多边形: 形状 283">
                <a:extLst>
                  <a:ext uri="{FF2B5EF4-FFF2-40B4-BE49-F238E27FC236}">
                    <a16:creationId xmlns:a16="http://schemas.microsoft.com/office/drawing/2014/main" xmlns="" id="{11A691C4-BC93-DD10-F655-1E15BD72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任意多边形: 形状 284">
                <a:extLst>
                  <a:ext uri="{FF2B5EF4-FFF2-40B4-BE49-F238E27FC236}">
                    <a16:creationId xmlns:a16="http://schemas.microsoft.com/office/drawing/2014/main" xmlns="" id="{39A0D909-D119-C5BB-DEFE-F5D563570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xmlns="" id="{EDEE7038-88DF-F250-2B04-8E024085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>
                <a:extLst>
                  <a:ext uri="{FF2B5EF4-FFF2-40B4-BE49-F238E27FC236}">
                    <a16:creationId xmlns:a16="http://schemas.microsoft.com/office/drawing/2014/main" xmlns="" id="{ACF95EF8-6978-5FE8-E4C4-F80F2DFB3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4" name="任意多边形: 形状 287">
                <a:extLst>
                  <a:ext uri="{FF2B5EF4-FFF2-40B4-BE49-F238E27FC236}">
                    <a16:creationId xmlns:a16="http://schemas.microsoft.com/office/drawing/2014/main" xmlns="" id="{7BE629A8-E1DA-1AAD-F7BF-45BE4AF2B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7" y="1166812"/>
            <a:ext cx="2790825" cy="409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904" y="3114553"/>
            <a:ext cx="6072188" cy="25290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95436" y="1838752"/>
            <a:ext cx="9001125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自</a:t>
            </a:r>
            <a:r>
              <a:rPr lang="zh-CN" altLang="en-US" dirty="0">
                <a:solidFill>
                  <a:schemeClr val="bg1"/>
                </a:solidFill>
              </a:rPr>
              <a:t>动浇花器需要接收一定的输入信息来了解当前的土壤环境。它可以通过测定土壤里的含水量来获取土壤的湿度。</a:t>
            </a:r>
          </a:p>
        </p:txBody>
      </p:sp>
    </p:spTree>
    <p:extLst>
      <p:ext uri="{BB962C8B-B14F-4D97-AF65-F5344CB8AC3E}">
        <p14:creationId xmlns:p14="http://schemas.microsoft.com/office/powerpoint/2010/main" val="19045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1271587"/>
            <a:ext cx="1752600" cy="352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6950" y="183386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       根</a:t>
            </a:r>
            <a:r>
              <a:rPr lang="zh-CN" altLang="en-US" dirty="0">
                <a:solidFill>
                  <a:schemeClr val="bg1"/>
                </a:solidFill>
              </a:rPr>
              <a:t>据改造设想，需要使用一个用于计算的主控板。请在信息科技实验室的硬件里选择一个合适的主控板。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3276600"/>
            <a:ext cx="1790700" cy="14803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7818" y="474903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micro:bit</a:t>
            </a:r>
            <a:r>
              <a:rPr lang="zh-CN" altLang="en-US" dirty="0">
                <a:solidFill>
                  <a:schemeClr val="bg1"/>
                </a:solidFill>
              </a:rPr>
              <a:t>主板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169" y="3276600"/>
            <a:ext cx="2087817" cy="1480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42583" y="4756912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1192D"/>
                </a:solidFill>
                <a:latin typeface="PingFangSC-Semibold"/>
              </a:rPr>
              <a:t>arduino </a:t>
            </a:r>
            <a:r>
              <a:rPr lang="zh-CN" altLang="en-US" b="1" dirty="0" smtClean="0">
                <a:solidFill>
                  <a:srgbClr val="11192D"/>
                </a:solidFill>
                <a:latin typeface="PingFangSC-Semibold"/>
              </a:rPr>
              <a:t>开</a:t>
            </a:r>
            <a:r>
              <a:rPr lang="zh-CN" altLang="en-US" b="1" dirty="0">
                <a:solidFill>
                  <a:srgbClr val="11192D"/>
                </a:solidFill>
                <a:latin typeface="PingFangSC-Semibold"/>
              </a:rPr>
              <a:t>发板</a:t>
            </a:r>
            <a:endParaRPr lang="zh-CN" altLang="en-US" b="1" i="0" dirty="0">
              <a:solidFill>
                <a:srgbClr val="11192D"/>
              </a:solidFill>
              <a:effectLst/>
              <a:latin typeface="PingFangSC-Semibold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041" y="3167883"/>
            <a:ext cx="1678909" cy="1581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575259" y="476923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掌控板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26182" y="5245240"/>
            <a:ext cx="251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首字母是不是大写？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2" y="1290637"/>
            <a:ext cx="1971675" cy="352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38424" y="1905685"/>
            <a:ext cx="695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为了实现对自动浇花器的改造设想，可参考下图步骤设计改造方案。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4" y="2406328"/>
            <a:ext cx="4514850" cy="1469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21630"/>
          <a:stretch/>
        </p:blipFill>
        <p:spPr>
          <a:xfrm>
            <a:off x="681989" y="4448175"/>
            <a:ext cx="1048609" cy="18764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48" y="4266265"/>
            <a:ext cx="3010358" cy="19510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6322">
            <a:off x="5393217" y="4388103"/>
            <a:ext cx="1907676" cy="1907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3457" y="4266265"/>
            <a:ext cx="2638425" cy="194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3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165E0FB-D166-B57C-F5D7-7F76943D27A4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10" name="任意多边形: 形状 156">
              <a:extLst>
                <a:ext uri="{FF2B5EF4-FFF2-40B4-BE49-F238E27FC236}">
                  <a16:creationId xmlns:a16="http://schemas.microsoft.com/office/drawing/2014/main" xmlns="" id="{3AE3994D-048D-E3EF-7EB6-02FAF6146171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任意多边形: 形状 157">
              <a:extLst>
                <a:ext uri="{FF2B5EF4-FFF2-40B4-BE49-F238E27FC236}">
                  <a16:creationId xmlns:a16="http://schemas.microsoft.com/office/drawing/2014/main" xmlns="" id="{DEABB208-4214-F50D-8656-8292A65C3FDB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任意多边形: 形状 158">
              <a:extLst>
                <a:ext uri="{FF2B5EF4-FFF2-40B4-BE49-F238E27FC236}">
                  <a16:creationId xmlns:a16="http://schemas.microsoft.com/office/drawing/2014/main" xmlns="" id="{48EAA435-BAEB-D83C-3873-EBF2790E54C3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任意多边形: 形状 159">
              <a:extLst>
                <a:ext uri="{FF2B5EF4-FFF2-40B4-BE49-F238E27FC236}">
                  <a16:creationId xmlns:a16="http://schemas.microsoft.com/office/drawing/2014/main" xmlns="" id="{8C422030-F2BC-7233-D0C1-D340ABA6CAD9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" name="任意多边形: 形状 160">
              <a:extLst>
                <a:ext uri="{FF2B5EF4-FFF2-40B4-BE49-F238E27FC236}">
                  <a16:creationId xmlns:a16="http://schemas.microsoft.com/office/drawing/2014/main" xmlns="" id="{6F0F9426-6E57-5881-6A94-C804A50CD110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任意多边形: 形状 161">
              <a:extLst>
                <a:ext uri="{FF2B5EF4-FFF2-40B4-BE49-F238E27FC236}">
                  <a16:creationId xmlns:a16="http://schemas.microsoft.com/office/drawing/2014/main" xmlns="" id="{39A2BD8E-CDB1-C317-7673-5E7EC3396964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任意多边形: 形状 162">
              <a:extLst>
                <a:ext uri="{FF2B5EF4-FFF2-40B4-BE49-F238E27FC236}">
                  <a16:creationId xmlns:a16="http://schemas.microsoft.com/office/drawing/2014/main" xmlns="" id="{08B4B35C-4422-0B06-45DC-431AB139898F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任意多边形: 形状 163">
              <a:extLst>
                <a:ext uri="{FF2B5EF4-FFF2-40B4-BE49-F238E27FC236}">
                  <a16:creationId xmlns:a16="http://schemas.microsoft.com/office/drawing/2014/main" xmlns="" id="{EBC551E3-83D0-5819-4C50-31BC135AA021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任意多边形: 形状 164">
              <a:extLst>
                <a:ext uri="{FF2B5EF4-FFF2-40B4-BE49-F238E27FC236}">
                  <a16:creationId xmlns:a16="http://schemas.microsoft.com/office/drawing/2014/main" xmlns="" id="{E80B94F8-3890-244B-FC3D-65BE31147682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" name="任意多边形: 形状 165">
              <a:extLst>
                <a:ext uri="{FF2B5EF4-FFF2-40B4-BE49-F238E27FC236}">
                  <a16:creationId xmlns:a16="http://schemas.microsoft.com/office/drawing/2014/main" xmlns="" id="{AE152813-C5F1-437D-582F-173B7D149E7E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任意多边形: 形状 166">
              <a:extLst>
                <a:ext uri="{FF2B5EF4-FFF2-40B4-BE49-F238E27FC236}">
                  <a16:creationId xmlns:a16="http://schemas.microsoft.com/office/drawing/2014/main" xmlns="" id="{55A0D81D-16BD-A7A0-2AB7-A619B12E5A82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任意多边形: 形状 167">
              <a:extLst>
                <a:ext uri="{FF2B5EF4-FFF2-40B4-BE49-F238E27FC236}">
                  <a16:creationId xmlns:a16="http://schemas.microsoft.com/office/drawing/2014/main" xmlns="" id="{F3C5E38D-8D5C-97C7-742B-8BA1FDF18DC0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" name="任意多边形: 形状 168">
              <a:extLst>
                <a:ext uri="{FF2B5EF4-FFF2-40B4-BE49-F238E27FC236}">
                  <a16:creationId xmlns:a16="http://schemas.microsoft.com/office/drawing/2014/main" xmlns="" id="{82EA5207-EC5C-E675-3E9B-8A06C2F68110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任意多边形: 形状 169">
              <a:extLst>
                <a:ext uri="{FF2B5EF4-FFF2-40B4-BE49-F238E27FC236}">
                  <a16:creationId xmlns:a16="http://schemas.microsoft.com/office/drawing/2014/main" xmlns="" id="{C4D6082B-4DD1-A0EA-8D6A-1354F8AD3EDE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任意多边形: 形状 170">
              <a:extLst>
                <a:ext uri="{FF2B5EF4-FFF2-40B4-BE49-F238E27FC236}">
                  <a16:creationId xmlns:a16="http://schemas.microsoft.com/office/drawing/2014/main" xmlns="" id="{95692E28-CF08-4FEE-9E79-E14FCFEDD3A2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任意多边形: 形状 171">
              <a:extLst>
                <a:ext uri="{FF2B5EF4-FFF2-40B4-BE49-F238E27FC236}">
                  <a16:creationId xmlns:a16="http://schemas.microsoft.com/office/drawing/2014/main" xmlns="" id="{CEF841FE-6A4C-02CE-C072-1D035AA1917C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任意多边形: 形状 172">
              <a:extLst>
                <a:ext uri="{FF2B5EF4-FFF2-40B4-BE49-F238E27FC236}">
                  <a16:creationId xmlns:a16="http://schemas.microsoft.com/office/drawing/2014/main" xmlns="" id="{28DF5473-C2D4-3FF1-EB02-C12BD7AB873C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7" name="任意多边形: 形状 173">
              <a:extLst>
                <a:ext uri="{FF2B5EF4-FFF2-40B4-BE49-F238E27FC236}">
                  <a16:creationId xmlns:a16="http://schemas.microsoft.com/office/drawing/2014/main" xmlns="" id="{F477BEB1-3A3C-EBEA-904B-087EE112E194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8" name="任意多边形: 形状 174">
              <a:extLst>
                <a:ext uri="{FF2B5EF4-FFF2-40B4-BE49-F238E27FC236}">
                  <a16:creationId xmlns:a16="http://schemas.microsoft.com/office/drawing/2014/main" xmlns="" id="{637D7531-0C59-980D-89C5-E4DE05CC9F8B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任意多边形: 形状 175">
              <a:extLst>
                <a:ext uri="{FF2B5EF4-FFF2-40B4-BE49-F238E27FC236}">
                  <a16:creationId xmlns:a16="http://schemas.microsoft.com/office/drawing/2014/main" xmlns="" id="{372295B4-2213-24D9-C9EC-68FAFB3B5FA8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任意多边形: 形状 176">
              <a:extLst>
                <a:ext uri="{FF2B5EF4-FFF2-40B4-BE49-F238E27FC236}">
                  <a16:creationId xmlns:a16="http://schemas.microsoft.com/office/drawing/2014/main" xmlns="" id="{21FFC1E9-9F34-F49C-9135-ACA9463BD1B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任意多边形: 形状 177">
              <a:extLst>
                <a:ext uri="{FF2B5EF4-FFF2-40B4-BE49-F238E27FC236}">
                  <a16:creationId xmlns:a16="http://schemas.microsoft.com/office/drawing/2014/main" xmlns="" id="{F63C0319-F9B1-0D8F-CD6B-B10E2A8E2897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任意多边形: 形状 178">
              <a:extLst>
                <a:ext uri="{FF2B5EF4-FFF2-40B4-BE49-F238E27FC236}">
                  <a16:creationId xmlns:a16="http://schemas.microsoft.com/office/drawing/2014/main" xmlns="" id="{79CBEC8F-48F2-9B26-8577-F9E5BFE6DAED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任意多边形: 形状 179">
              <a:extLst>
                <a:ext uri="{FF2B5EF4-FFF2-40B4-BE49-F238E27FC236}">
                  <a16:creationId xmlns:a16="http://schemas.microsoft.com/office/drawing/2014/main" xmlns="" id="{F81E61B4-3000-6BA3-25FB-6B2E5E33A4AF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任意多边形: 形状 180">
              <a:extLst>
                <a:ext uri="{FF2B5EF4-FFF2-40B4-BE49-F238E27FC236}">
                  <a16:creationId xmlns:a16="http://schemas.microsoft.com/office/drawing/2014/main" xmlns="" id="{A0CCC575-047F-B544-F3E6-F749FE5D0F7D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任意多边形: 形状 181">
              <a:extLst>
                <a:ext uri="{FF2B5EF4-FFF2-40B4-BE49-F238E27FC236}">
                  <a16:creationId xmlns:a16="http://schemas.microsoft.com/office/drawing/2014/main" xmlns="" id="{36055307-41DD-2E4D-9246-E75180744206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任意多边形: 形状 182">
              <a:extLst>
                <a:ext uri="{FF2B5EF4-FFF2-40B4-BE49-F238E27FC236}">
                  <a16:creationId xmlns:a16="http://schemas.microsoft.com/office/drawing/2014/main" xmlns="" id="{9B9213AC-B5A5-CFAD-0AF3-771EBC19F335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任意多边形: 形状 183">
              <a:extLst>
                <a:ext uri="{FF2B5EF4-FFF2-40B4-BE49-F238E27FC236}">
                  <a16:creationId xmlns:a16="http://schemas.microsoft.com/office/drawing/2014/main" xmlns="" id="{179D6C11-5D19-6DE4-494B-61E2A57F3840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任意多边形: 形状 184">
              <a:extLst>
                <a:ext uri="{FF2B5EF4-FFF2-40B4-BE49-F238E27FC236}">
                  <a16:creationId xmlns:a16="http://schemas.microsoft.com/office/drawing/2014/main" xmlns="" id="{DD000C5E-EC1D-43BE-1323-6B31E0EFBDE1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任意多边形: 形状 185">
              <a:extLst>
                <a:ext uri="{FF2B5EF4-FFF2-40B4-BE49-F238E27FC236}">
                  <a16:creationId xmlns:a16="http://schemas.microsoft.com/office/drawing/2014/main" xmlns="" id="{7B0EB1AB-E175-8339-7003-171C9FBFB7C2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任意多边形: 形状 186">
              <a:extLst>
                <a:ext uri="{FF2B5EF4-FFF2-40B4-BE49-F238E27FC236}">
                  <a16:creationId xmlns:a16="http://schemas.microsoft.com/office/drawing/2014/main" xmlns="" id="{00E125C9-5366-692C-CA3F-FE09D8CFB0E8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任意多边形: 形状 187">
              <a:extLst>
                <a:ext uri="{FF2B5EF4-FFF2-40B4-BE49-F238E27FC236}">
                  <a16:creationId xmlns:a16="http://schemas.microsoft.com/office/drawing/2014/main" xmlns="" id="{1C00471E-5FE8-A739-7517-B1D8C2E6713D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任意多边形: 形状 188">
              <a:extLst>
                <a:ext uri="{FF2B5EF4-FFF2-40B4-BE49-F238E27FC236}">
                  <a16:creationId xmlns:a16="http://schemas.microsoft.com/office/drawing/2014/main" xmlns="" id="{9938EE91-2621-C16B-A8CF-B742727F7280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任意多边形: 形状 189">
              <a:extLst>
                <a:ext uri="{FF2B5EF4-FFF2-40B4-BE49-F238E27FC236}">
                  <a16:creationId xmlns:a16="http://schemas.microsoft.com/office/drawing/2014/main" xmlns="" id="{5F355FB8-329C-411B-44FE-787BC8C7F8C2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任意多边形: 形状 190">
              <a:extLst>
                <a:ext uri="{FF2B5EF4-FFF2-40B4-BE49-F238E27FC236}">
                  <a16:creationId xmlns:a16="http://schemas.microsoft.com/office/drawing/2014/main" xmlns="" id="{4BC873B9-D8BA-C8DD-B224-6B7FE17AB148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任意多边形: 形状 191">
              <a:extLst>
                <a:ext uri="{FF2B5EF4-FFF2-40B4-BE49-F238E27FC236}">
                  <a16:creationId xmlns:a16="http://schemas.microsoft.com/office/drawing/2014/main" xmlns="" id="{41B5A46A-6D46-64E4-6D05-E5E7F1C82597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任意多边形: 形状 192">
              <a:extLst>
                <a:ext uri="{FF2B5EF4-FFF2-40B4-BE49-F238E27FC236}">
                  <a16:creationId xmlns:a16="http://schemas.microsoft.com/office/drawing/2014/main" xmlns="" id="{179ACF4F-2042-D999-13F7-A594EFD9B384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任意多边形: 形状 193">
              <a:extLst>
                <a:ext uri="{FF2B5EF4-FFF2-40B4-BE49-F238E27FC236}">
                  <a16:creationId xmlns:a16="http://schemas.microsoft.com/office/drawing/2014/main" xmlns="" id="{47E3F667-A4CA-E3D4-4E81-614C1DE39D4C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任意多边形: 形状 194">
              <a:extLst>
                <a:ext uri="{FF2B5EF4-FFF2-40B4-BE49-F238E27FC236}">
                  <a16:creationId xmlns:a16="http://schemas.microsoft.com/office/drawing/2014/main" xmlns="" id="{30FBFE55-CA9A-6A4F-FF1F-2406B2E7A0FB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任意多边形: 形状 195">
              <a:extLst>
                <a:ext uri="{FF2B5EF4-FFF2-40B4-BE49-F238E27FC236}">
                  <a16:creationId xmlns:a16="http://schemas.microsoft.com/office/drawing/2014/main" xmlns="" id="{FC382EF2-4118-47C5-12B4-A8A7AA24B380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任意多边形: 形状 196">
              <a:extLst>
                <a:ext uri="{FF2B5EF4-FFF2-40B4-BE49-F238E27FC236}">
                  <a16:creationId xmlns:a16="http://schemas.microsoft.com/office/drawing/2014/main" xmlns="" id="{CD524B13-0F91-A538-DA61-C3933FEFEE71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任意多边形: 形状 197">
              <a:extLst>
                <a:ext uri="{FF2B5EF4-FFF2-40B4-BE49-F238E27FC236}">
                  <a16:creationId xmlns:a16="http://schemas.microsoft.com/office/drawing/2014/main" xmlns="" id="{6A8B612B-E874-B57E-7212-56CD5CE010A8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任意多边形: 形状 198">
              <a:extLst>
                <a:ext uri="{FF2B5EF4-FFF2-40B4-BE49-F238E27FC236}">
                  <a16:creationId xmlns:a16="http://schemas.microsoft.com/office/drawing/2014/main" xmlns="" id="{4B3F8011-B842-1EED-E9B6-55997C05E2DC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任意多边形: 形状 199">
              <a:extLst>
                <a:ext uri="{FF2B5EF4-FFF2-40B4-BE49-F238E27FC236}">
                  <a16:creationId xmlns:a16="http://schemas.microsoft.com/office/drawing/2014/main" xmlns="" id="{F9F5E3CC-E9FB-7AD3-7D91-196F78691E58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任意多边形: 形状 200">
              <a:extLst>
                <a:ext uri="{FF2B5EF4-FFF2-40B4-BE49-F238E27FC236}">
                  <a16:creationId xmlns:a16="http://schemas.microsoft.com/office/drawing/2014/main" xmlns="" id="{1B3D7B1C-80B0-859E-E66B-A959A7FAAECA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" name="任意多边形: 形状 201">
              <a:extLst>
                <a:ext uri="{FF2B5EF4-FFF2-40B4-BE49-F238E27FC236}">
                  <a16:creationId xmlns:a16="http://schemas.microsoft.com/office/drawing/2014/main" xmlns="" id="{ED4F1A89-003B-5ED0-1FBC-3974C003817F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任意多边形: 形状 202">
              <a:extLst>
                <a:ext uri="{FF2B5EF4-FFF2-40B4-BE49-F238E27FC236}">
                  <a16:creationId xmlns:a16="http://schemas.microsoft.com/office/drawing/2014/main" xmlns="" id="{FFD27A78-A1AA-2C73-AD23-2C19CCED18D6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任意多边形: 形状 203">
              <a:extLst>
                <a:ext uri="{FF2B5EF4-FFF2-40B4-BE49-F238E27FC236}">
                  <a16:creationId xmlns:a16="http://schemas.microsoft.com/office/drawing/2014/main" xmlns="" id="{D012E78B-C894-F8EB-3F91-86AD8DB94E33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任意多边形: 形状 204">
              <a:extLst>
                <a:ext uri="{FF2B5EF4-FFF2-40B4-BE49-F238E27FC236}">
                  <a16:creationId xmlns:a16="http://schemas.microsoft.com/office/drawing/2014/main" xmlns="" id="{82030077-FF6A-0701-AD97-2C6400254D3B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任意多边形: 形状 205">
              <a:extLst>
                <a:ext uri="{FF2B5EF4-FFF2-40B4-BE49-F238E27FC236}">
                  <a16:creationId xmlns:a16="http://schemas.microsoft.com/office/drawing/2014/main" xmlns="" id="{C71EB9D9-CB80-2078-9EDB-061A85B8E908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任意多边形: 形状 206">
              <a:extLst>
                <a:ext uri="{FF2B5EF4-FFF2-40B4-BE49-F238E27FC236}">
                  <a16:creationId xmlns:a16="http://schemas.microsoft.com/office/drawing/2014/main" xmlns="" id="{B70640D9-56CA-DBA4-7E9E-7735DF07A102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任意多边形: 形状 207">
              <a:extLst>
                <a:ext uri="{FF2B5EF4-FFF2-40B4-BE49-F238E27FC236}">
                  <a16:creationId xmlns:a16="http://schemas.microsoft.com/office/drawing/2014/main" xmlns="" id="{46E3BD78-C3D5-24A6-0D09-9CDDAA935ECD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任意多边形: 形状 208">
              <a:extLst>
                <a:ext uri="{FF2B5EF4-FFF2-40B4-BE49-F238E27FC236}">
                  <a16:creationId xmlns:a16="http://schemas.microsoft.com/office/drawing/2014/main" xmlns="" id="{157CE17C-6136-2158-3E4D-4CD6E1211DB5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任意多边形: 形状 209">
              <a:extLst>
                <a:ext uri="{FF2B5EF4-FFF2-40B4-BE49-F238E27FC236}">
                  <a16:creationId xmlns:a16="http://schemas.microsoft.com/office/drawing/2014/main" xmlns="" id="{30BFF1B1-F268-C457-F024-96C7CD0F0454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任意多边形: 形状 210">
              <a:extLst>
                <a:ext uri="{FF2B5EF4-FFF2-40B4-BE49-F238E27FC236}">
                  <a16:creationId xmlns:a16="http://schemas.microsoft.com/office/drawing/2014/main" xmlns="" id="{3C967798-0B04-D46F-EF33-C1224DFCE150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任意多边形: 形状 211">
              <a:extLst>
                <a:ext uri="{FF2B5EF4-FFF2-40B4-BE49-F238E27FC236}">
                  <a16:creationId xmlns:a16="http://schemas.microsoft.com/office/drawing/2014/main" xmlns="" id="{36EAF018-C410-2E7B-808A-C3DA60B6D5BA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任意多边形: 形状 212">
              <a:extLst>
                <a:ext uri="{FF2B5EF4-FFF2-40B4-BE49-F238E27FC236}">
                  <a16:creationId xmlns:a16="http://schemas.microsoft.com/office/drawing/2014/main" xmlns="" id="{37570456-5940-F52E-14C9-804AA1DE0A91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任意多边形: 形状 213">
              <a:extLst>
                <a:ext uri="{FF2B5EF4-FFF2-40B4-BE49-F238E27FC236}">
                  <a16:creationId xmlns:a16="http://schemas.microsoft.com/office/drawing/2014/main" xmlns="" id="{A0DE5B31-8CDE-EFD9-4648-C56AB7824884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任意多边形: 形状 214">
              <a:extLst>
                <a:ext uri="{FF2B5EF4-FFF2-40B4-BE49-F238E27FC236}">
                  <a16:creationId xmlns:a16="http://schemas.microsoft.com/office/drawing/2014/main" xmlns="" id="{B2448484-2172-9D53-0999-0017C7979EE8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9" name="任意多边形: 形状 215">
              <a:extLst>
                <a:ext uri="{FF2B5EF4-FFF2-40B4-BE49-F238E27FC236}">
                  <a16:creationId xmlns:a16="http://schemas.microsoft.com/office/drawing/2014/main" xmlns="" id="{95ED4DF6-57B7-ABFF-71CB-D1FAFCDC5482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任意多边形: 形状 216">
              <a:extLst>
                <a:ext uri="{FF2B5EF4-FFF2-40B4-BE49-F238E27FC236}">
                  <a16:creationId xmlns:a16="http://schemas.microsoft.com/office/drawing/2014/main" xmlns="" id="{1D6562E9-4DFC-F2B4-3C55-C4AA5CED6A45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任意多边形: 形状 217">
              <a:extLst>
                <a:ext uri="{FF2B5EF4-FFF2-40B4-BE49-F238E27FC236}">
                  <a16:creationId xmlns:a16="http://schemas.microsoft.com/office/drawing/2014/main" xmlns="" id="{FEF1F3C0-9A1C-3AAC-48DA-71CD697597CD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任意多边形: 形状 218">
              <a:extLst>
                <a:ext uri="{FF2B5EF4-FFF2-40B4-BE49-F238E27FC236}">
                  <a16:creationId xmlns:a16="http://schemas.microsoft.com/office/drawing/2014/main" xmlns="" id="{D5F43800-DC98-B78F-78C0-2548CA5926B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任意多边形: 形状 219">
              <a:extLst>
                <a:ext uri="{FF2B5EF4-FFF2-40B4-BE49-F238E27FC236}">
                  <a16:creationId xmlns:a16="http://schemas.microsoft.com/office/drawing/2014/main" xmlns="" id="{25D5CBFE-663B-A5E3-19AE-F24564955264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4" name="任意多边形: 形状 220">
              <a:extLst>
                <a:ext uri="{FF2B5EF4-FFF2-40B4-BE49-F238E27FC236}">
                  <a16:creationId xmlns:a16="http://schemas.microsoft.com/office/drawing/2014/main" xmlns="" id="{0396E796-5E0F-EB5D-3192-9BB1BD65353B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任意多边形: 形状 221">
              <a:extLst>
                <a:ext uri="{FF2B5EF4-FFF2-40B4-BE49-F238E27FC236}">
                  <a16:creationId xmlns:a16="http://schemas.microsoft.com/office/drawing/2014/main" xmlns="" id="{486C7588-609C-3D38-204A-67DC1038807F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任意多边形: 形状 222">
              <a:extLst>
                <a:ext uri="{FF2B5EF4-FFF2-40B4-BE49-F238E27FC236}">
                  <a16:creationId xmlns:a16="http://schemas.microsoft.com/office/drawing/2014/main" xmlns="" id="{D97AF766-0FEF-2946-23C5-4518BDC7EC5E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7" name="任意多边形: 形状 223">
              <a:extLst>
                <a:ext uri="{FF2B5EF4-FFF2-40B4-BE49-F238E27FC236}">
                  <a16:creationId xmlns:a16="http://schemas.microsoft.com/office/drawing/2014/main" xmlns="" id="{9BE4A7DD-7AB9-1DE0-B1EE-C16F243DD9E5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8" name="任意多边形: 形状 224">
              <a:extLst>
                <a:ext uri="{FF2B5EF4-FFF2-40B4-BE49-F238E27FC236}">
                  <a16:creationId xmlns:a16="http://schemas.microsoft.com/office/drawing/2014/main" xmlns="" id="{C9F62550-AA1C-36FF-2CB9-EA65F141C16E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9" name="任意多边形: 形状 225">
              <a:extLst>
                <a:ext uri="{FF2B5EF4-FFF2-40B4-BE49-F238E27FC236}">
                  <a16:creationId xmlns:a16="http://schemas.microsoft.com/office/drawing/2014/main" xmlns="" id="{B58CF5A7-2109-61C7-A934-0D7E9793AD2D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0" name="任意多边形: 形状 226">
              <a:extLst>
                <a:ext uri="{FF2B5EF4-FFF2-40B4-BE49-F238E27FC236}">
                  <a16:creationId xmlns:a16="http://schemas.microsoft.com/office/drawing/2014/main" xmlns="" id="{FA3F62C3-C3B0-62D4-48A8-FA67D41EB73D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1" name="任意多边形: 形状 227">
              <a:extLst>
                <a:ext uri="{FF2B5EF4-FFF2-40B4-BE49-F238E27FC236}">
                  <a16:creationId xmlns:a16="http://schemas.microsoft.com/office/drawing/2014/main" xmlns="" id="{DEF69C22-4917-D546-7C82-FB8521E0332B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2" name="任意多边形: 形状 228">
              <a:extLst>
                <a:ext uri="{FF2B5EF4-FFF2-40B4-BE49-F238E27FC236}">
                  <a16:creationId xmlns:a16="http://schemas.microsoft.com/office/drawing/2014/main" xmlns="" id="{C6FBCB64-E73F-45E0-8EF9-7B2F5DF95619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3" name="任意多边形: 形状 229">
              <a:extLst>
                <a:ext uri="{FF2B5EF4-FFF2-40B4-BE49-F238E27FC236}">
                  <a16:creationId xmlns:a16="http://schemas.microsoft.com/office/drawing/2014/main" xmlns="" id="{7403F2FE-8EB7-E535-C705-0BCA2B74BBB0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4" name="任意多边形: 形状 230">
              <a:extLst>
                <a:ext uri="{FF2B5EF4-FFF2-40B4-BE49-F238E27FC236}">
                  <a16:creationId xmlns:a16="http://schemas.microsoft.com/office/drawing/2014/main" xmlns="" id="{CE5604DA-5959-EFDB-129A-E764F6157CDE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任意多边形: 形状 231">
              <a:extLst>
                <a:ext uri="{FF2B5EF4-FFF2-40B4-BE49-F238E27FC236}">
                  <a16:creationId xmlns:a16="http://schemas.microsoft.com/office/drawing/2014/main" xmlns="" id="{6B4D1A3E-8361-69C8-314F-0B7074167D7B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任意多边形: 形状 232">
              <a:extLst>
                <a:ext uri="{FF2B5EF4-FFF2-40B4-BE49-F238E27FC236}">
                  <a16:creationId xmlns:a16="http://schemas.microsoft.com/office/drawing/2014/main" xmlns="" id="{CB7B2A0F-2A93-5A6F-D78F-A190AAF8BACE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任意多边形: 形状 233">
              <a:extLst>
                <a:ext uri="{FF2B5EF4-FFF2-40B4-BE49-F238E27FC236}">
                  <a16:creationId xmlns:a16="http://schemas.microsoft.com/office/drawing/2014/main" xmlns="" id="{E7411576-F80D-5400-743D-5FCA5BE6861C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8" name="任意多边形: 形状 234">
              <a:extLst>
                <a:ext uri="{FF2B5EF4-FFF2-40B4-BE49-F238E27FC236}">
                  <a16:creationId xmlns:a16="http://schemas.microsoft.com/office/drawing/2014/main" xmlns="" id="{E9E3D7FF-FFA4-E648-EBCE-1CFCEEA917F6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9" name="任意多边形: 形状 235">
              <a:extLst>
                <a:ext uri="{FF2B5EF4-FFF2-40B4-BE49-F238E27FC236}">
                  <a16:creationId xmlns:a16="http://schemas.microsoft.com/office/drawing/2014/main" xmlns="" id="{FA7500A0-447D-1A01-078B-66D83B87324D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0" name="任意多边形: 形状 236">
              <a:extLst>
                <a:ext uri="{FF2B5EF4-FFF2-40B4-BE49-F238E27FC236}">
                  <a16:creationId xmlns:a16="http://schemas.microsoft.com/office/drawing/2014/main" xmlns="" id="{E0A8A140-D8B6-24A6-330F-FA5D8778B9D7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1" name="任意多边形: 形状 237">
              <a:extLst>
                <a:ext uri="{FF2B5EF4-FFF2-40B4-BE49-F238E27FC236}">
                  <a16:creationId xmlns:a16="http://schemas.microsoft.com/office/drawing/2014/main" xmlns="" id="{672127A4-C220-2FE8-4133-E2E37F540A72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任意多边形: 形状 238">
              <a:extLst>
                <a:ext uri="{FF2B5EF4-FFF2-40B4-BE49-F238E27FC236}">
                  <a16:creationId xmlns:a16="http://schemas.microsoft.com/office/drawing/2014/main" xmlns="" id="{9B30AD36-C379-432C-BD74-B11BA75DF850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3" name="任意多边形: 形状 239">
              <a:extLst>
                <a:ext uri="{FF2B5EF4-FFF2-40B4-BE49-F238E27FC236}">
                  <a16:creationId xmlns:a16="http://schemas.microsoft.com/office/drawing/2014/main" xmlns="" id="{565DDD0A-C02C-8F6E-8294-1A525FE92EE8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4" name="任意多边形: 形状 240">
              <a:extLst>
                <a:ext uri="{FF2B5EF4-FFF2-40B4-BE49-F238E27FC236}">
                  <a16:creationId xmlns:a16="http://schemas.microsoft.com/office/drawing/2014/main" xmlns="" id="{FFE0F93B-7521-D791-A075-5637A6A3D377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241">
              <a:extLst>
                <a:ext uri="{FF2B5EF4-FFF2-40B4-BE49-F238E27FC236}">
                  <a16:creationId xmlns:a16="http://schemas.microsoft.com/office/drawing/2014/main" xmlns="" id="{9B17C05D-A432-B257-A8CF-9E59DC1A90AB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242">
              <a:extLst>
                <a:ext uri="{FF2B5EF4-FFF2-40B4-BE49-F238E27FC236}">
                  <a16:creationId xmlns:a16="http://schemas.microsoft.com/office/drawing/2014/main" xmlns="" id="{F4240C6D-18A6-FF42-1A6F-FA78B7148B45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243">
              <a:extLst>
                <a:ext uri="{FF2B5EF4-FFF2-40B4-BE49-F238E27FC236}">
                  <a16:creationId xmlns:a16="http://schemas.microsoft.com/office/drawing/2014/main" xmlns="" id="{EE24D155-4B7F-2F2D-A586-F7E4BB554B56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244">
              <a:extLst>
                <a:ext uri="{FF2B5EF4-FFF2-40B4-BE49-F238E27FC236}">
                  <a16:creationId xmlns:a16="http://schemas.microsoft.com/office/drawing/2014/main" xmlns="" id="{F0D3727C-DAD1-EB39-AF5D-C100CAEFE660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245">
              <a:extLst>
                <a:ext uri="{FF2B5EF4-FFF2-40B4-BE49-F238E27FC236}">
                  <a16:creationId xmlns:a16="http://schemas.microsoft.com/office/drawing/2014/main" xmlns="" id="{459277AA-36E3-051A-2C05-B23957BE3DAD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xmlns="" id="{1D89F696-0CF5-3EBD-CD9E-FC114281B043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247">
              <a:extLst>
                <a:ext uri="{FF2B5EF4-FFF2-40B4-BE49-F238E27FC236}">
                  <a16:creationId xmlns:a16="http://schemas.microsoft.com/office/drawing/2014/main" xmlns="" id="{481B7515-76D6-07CC-5263-A5337D3DA0EB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248">
              <a:extLst>
                <a:ext uri="{FF2B5EF4-FFF2-40B4-BE49-F238E27FC236}">
                  <a16:creationId xmlns:a16="http://schemas.microsoft.com/office/drawing/2014/main" xmlns="" id="{D6D17068-6889-D2C6-D3EF-8E01DE4CF484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249">
              <a:extLst>
                <a:ext uri="{FF2B5EF4-FFF2-40B4-BE49-F238E27FC236}">
                  <a16:creationId xmlns:a16="http://schemas.microsoft.com/office/drawing/2014/main" xmlns="" id="{910372B8-74E8-0D0E-AC49-241D67930E2D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250">
              <a:extLst>
                <a:ext uri="{FF2B5EF4-FFF2-40B4-BE49-F238E27FC236}">
                  <a16:creationId xmlns:a16="http://schemas.microsoft.com/office/drawing/2014/main" xmlns="" id="{2FB2FC5C-1B86-62AF-0D2A-A9E1CB38F1B0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251">
              <a:extLst>
                <a:ext uri="{FF2B5EF4-FFF2-40B4-BE49-F238E27FC236}">
                  <a16:creationId xmlns:a16="http://schemas.microsoft.com/office/drawing/2014/main" xmlns="" id="{D609BCE6-105D-1522-B4BB-07BA6A4232C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252">
              <a:extLst>
                <a:ext uri="{FF2B5EF4-FFF2-40B4-BE49-F238E27FC236}">
                  <a16:creationId xmlns:a16="http://schemas.microsoft.com/office/drawing/2014/main" xmlns="" id="{558849E5-1375-1CB8-D848-2A812FEC7C06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253">
              <a:extLst>
                <a:ext uri="{FF2B5EF4-FFF2-40B4-BE49-F238E27FC236}">
                  <a16:creationId xmlns:a16="http://schemas.microsoft.com/office/drawing/2014/main" xmlns="" id="{614A5B64-48CD-8B6D-B5FF-4CCEFBCA79CC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254">
              <a:extLst>
                <a:ext uri="{FF2B5EF4-FFF2-40B4-BE49-F238E27FC236}">
                  <a16:creationId xmlns:a16="http://schemas.microsoft.com/office/drawing/2014/main" xmlns="" id="{DA77640C-E5E6-8A95-9D4B-4CFB3951DE89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255">
              <a:extLst>
                <a:ext uri="{FF2B5EF4-FFF2-40B4-BE49-F238E27FC236}">
                  <a16:creationId xmlns:a16="http://schemas.microsoft.com/office/drawing/2014/main" xmlns="" id="{6E1ABC86-7348-3E6C-6C45-A9785A41A126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256">
              <a:extLst>
                <a:ext uri="{FF2B5EF4-FFF2-40B4-BE49-F238E27FC236}">
                  <a16:creationId xmlns:a16="http://schemas.microsoft.com/office/drawing/2014/main" xmlns="" id="{210C483F-B1AA-AA5C-1F36-21C4E44F48ED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257">
              <a:extLst>
                <a:ext uri="{FF2B5EF4-FFF2-40B4-BE49-F238E27FC236}">
                  <a16:creationId xmlns:a16="http://schemas.microsoft.com/office/drawing/2014/main" xmlns="" id="{9025F443-C877-98C8-1203-5583A0B62138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258">
              <a:extLst>
                <a:ext uri="{FF2B5EF4-FFF2-40B4-BE49-F238E27FC236}">
                  <a16:creationId xmlns:a16="http://schemas.microsoft.com/office/drawing/2014/main" xmlns="" id="{72678522-7C95-17CD-0735-A21236E74DBB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2708699" y="3273601"/>
            <a:ext cx="345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请设计出你的改造方案。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1233487"/>
            <a:ext cx="3524250" cy="3714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47763" y="1880265"/>
            <a:ext cx="9858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       改</a:t>
            </a:r>
            <a:r>
              <a:rPr lang="zh-CN" altLang="en-US" dirty="0">
                <a:solidFill>
                  <a:schemeClr val="bg1"/>
                </a:solidFill>
              </a:rPr>
              <a:t>造后的自动浇花器需要通过土壤湿度传感器来实时提供“输入”的数据， 通过主控板比较数据，计算结果，实现实时浇水。</a:t>
            </a:r>
          </a:p>
        </p:txBody>
      </p:sp>
      <p:sp>
        <p:nvSpPr>
          <p:cNvPr id="8" name="矩形 7"/>
          <p:cNvSpPr/>
          <p:nvPr/>
        </p:nvSpPr>
        <p:spPr>
          <a:xfrm>
            <a:off x="1996109" y="3471565"/>
            <a:ext cx="3371850" cy="1759456"/>
          </a:xfrm>
          <a:prstGeom prst="rect">
            <a:avLst/>
          </a:prstGeom>
          <a:solidFill>
            <a:srgbClr val="DBE9FA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solidFill>
                  <a:srgbClr val="00B050"/>
                </a:solidFill>
                <a:latin typeface="方正兰亭黑"/>
              </a:rPr>
              <a:t>获</a:t>
            </a:r>
            <a:r>
              <a:rPr lang="zh-CN" altLang="en-US" dirty="0">
                <a:solidFill>
                  <a:srgbClr val="00B050"/>
                </a:solidFill>
                <a:latin typeface="方正兰亭黑"/>
              </a:rPr>
              <a:t>取“输入”数据 </a:t>
            </a:r>
            <a:r>
              <a:rPr lang="zh-CN" altLang="en-US" dirty="0">
                <a:solidFill>
                  <a:srgbClr val="211D1E"/>
                </a:solidFill>
                <a:latin typeface="宋体p亭黑"/>
              </a:rPr>
              <a:t>土壤湿度传感器把采集到的数据传送给主控板</a:t>
            </a:r>
            <a:r>
              <a:rPr lang="zh-CN" altLang="en-US" dirty="0" smtClean="0">
                <a:solidFill>
                  <a:srgbClr val="211D1E"/>
                </a:solidFill>
                <a:latin typeface="宋体p亭黑"/>
              </a:rPr>
              <a:t>，用于</a:t>
            </a:r>
            <a:r>
              <a:rPr lang="zh-CN" altLang="en-US" dirty="0">
                <a:solidFill>
                  <a:srgbClr val="211D1E"/>
                </a:solidFill>
                <a:latin typeface="宋体p亭黑"/>
              </a:rPr>
              <a:t>进一步决策和自动化控制，确保花卉得到合理的浇水</a:t>
            </a:r>
            <a:r>
              <a:rPr lang="zh-CN" altLang="en-US" dirty="0" smtClean="0">
                <a:solidFill>
                  <a:srgbClr val="211D1E"/>
                </a:solidFill>
                <a:latin typeface="宋体p亭黑"/>
              </a:rPr>
              <a:t>量。</a:t>
            </a:r>
            <a:endParaRPr lang="zh-CN" altLang="en-US" dirty="0">
              <a:solidFill>
                <a:srgbClr val="211D1E"/>
              </a:solidFill>
              <a:latin typeface="宋体p亭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868" y="3038476"/>
            <a:ext cx="4753770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8354" y="2051639"/>
            <a:ext cx="4514306" cy="845103"/>
          </a:xfrm>
          <a:prstGeom prst="rect">
            <a:avLst/>
          </a:prstGeom>
          <a:solidFill>
            <a:srgbClr val="DBE9FA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1600" dirty="0">
                <a:solidFill>
                  <a:srgbClr val="00B050"/>
                </a:solidFill>
                <a:latin typeface="方正兰亭黑"/>
              </a:rPr>
              <a:t>设定比较的阈值 </a:t>
            </a:r>
            <a:r>
              <a:rPr lang="zh-CN" altLang="en-US" sz="1600" dirty="0">
                <a:solidFill>
                  <a:schemeClr val="bg1"/>
                </a:solidFill>
                <a:latin typeface="方正兰亭黑"/>
              </a:rPr>
              <a:t>设定需要浇水花卉的阈值，说一说阈值对计算的影响。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1233487"/>
            <a:ext cx="352425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54" y="3520282"/>
            <a:ext cx="4514306" cy="2238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76950" y="2051639"/>
            <a:ext cx="5248275" cy="861774"/>
          </a:xfrm>
          <a:prstGeom prst="rect">
            <a:avLst/>
          </a:prstGeom>
          <a:solidFill>
            <a:srgbClr val="DBE9FA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rgbClr val="00B050"/>
                </a:solidFill>
                <a:latin typeface="方正兰亭黑"/>
              </a:rPr>
              <a:t>设计“输出”结果 </a:t>
            </a:r>
            <a:r>
              <a:rPr lang="zh-CN" altLang="en-US" sz="1600" dirty="0">
                <a:solidFill>
                  <a:schemeClr val="bg1"/>
                </a:solidFill>
                <a:latin typeface="方正兰亭黑"/>
              </a:rPr>
              <a:t>当土壤湿度低于设定的阈值时，主控板发出</a:t>
            </a:r>
            <a:r>
              <a:rPr lang="zh-CN" altLang="en-US" sz="1600" dirty="0" smtClean="0">
                <a:solidFill>
                  <a:schemeClr val="bg1"/>
                </a:solidFill>
                <a:latin typeface="方正兰亭黑"/>
              </a:rPr>
              <a:t>浇水</a:t>
            </a:r>
            <a:r>
              <a:rPr lang="zh-CN" altLang="en-US" sz="1600" dirty="0">
                <a:solidFill>
                  <a:schemeClr val="bg1"/>
                </a:solidFill>
                <a:latin typeface="方正兰亭黑"/>
              </a:rPr>
              <a:t>指令，如图所示。这样的指令要如何设计才合理？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589" y="3138284"/>
            <a:ext cx="4079435" cy="2744198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459810" y="2231302"/>
            <a:ext cx="559990" cy="48577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519</Words>
  <Application>Microsoft Office PowerPoint</Application>
  <PresentationFormat>宽屏</PresentationFormat>
  <Paragraphs>46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华文新魏</vt:lpstr>
      <vt:lpstr>方正兰亭黑</vt:lpstr>
      <vt:lpstr>方正粗黑宋简体</vt:lpstr>
      <vt:lpstr>阿里巴巴普惠体 M</vt:lpstr>
      <vt:lpstr>NKKHJC+SimSun</vt:lpstr>
      <vt:lpstr>微软雅黑</vt:lpstr>
      <vt:lpstr>汉仪综艺体简</vt:lpstr>
      <vt:lpstr>宋体p亭黑</vt:lpstr>
      <vt:lpstr>黑体</vt:lpstr>
      <vt:lpstr>等线</vt:lpstr>
      <vt:lpstr>PingFangSC-Semibold</vt:lpstr>
      <vt:lpstr>楷体</vt:lpstr>
      <vt:lpstr>Designed by OfficePLUS</vt:lpstr>
      <vt:lpstr>设计自动浇花器的改造方案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方其桂</cp:lastModifiedBy>
  <cp:revision>117</cp:revision>
  <cp:lastPrinted>2024-05-12T16:00:00Z</cp:lastPrinted>
  <dcterms:created xsi:type="dcterms:W3CDTF">2024-05-12T16:00:00Z</dcterms:created>
  <dcterms:modified xsi:type="dcterms:W3CDTF">2025-01-19T09:29:31Z</dcterms:modified>
</cp:coreProperties>
</file>