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8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8.svg" ContentType="image/svg+xml"/>
  <Override PartName="/ppt/media/image30.svg" ContentType="image/svg+xml"/>
  <Override PartName="/ppt/media/image3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56" r:id="rId3"/>
    <p:sldId id="280" r:id="rId5"/>
    <p:sldId id="258" r:id="rId6"/>
    <p:sldId id="313" r:id="rId7"/>
    <p:sldId id="399" r:id="rId8"/>
    <p:sldId id="398" r:id="rId9"/>
    <p:sldId id="400" r:id="rId10"/>
    <p:sldId id="418" r:id="rId11"/>
    <p:sldId id="333" r:id="rId12"/>
    <p:sldId id="419" r:id="rId13"/>
    <p:sldId id="420" r:id="rId14"/>
    <p:sldId id="422" r:id="rId15"/>
    <p:sldId id="392" r:id="rId16"/>
    <p:sldId id="423" r:id="rId17"/>
    <p:sldId id="424" r:id="rId18"/>
    <p:sldId id="431" r:id="rId19"/>
    <p:sldId id="393" r:id="rId20"/>
    <p:sldId id="425" r:id="rId21"/>
    <p:sldId id="426" r:id="rId22"/>
    <p:sldId id="278" r:id="rId23"/>
  </p:sldIdLst>
  <p:sldSz cx="12192000" cy="6858000"/>
  <p:notesSz cx="6858000" cy="9144000"/>
  <p:embeddedFontLst>
    <p:embeddedFont>
      <p:font typeface="汉仪粗圆简" panose="02010600000101010101" charset="-122"/>
      <p:regular r:id="rId28"/>
    </p:embeddedFont>
    <p:embeddedFont>
      <p:font typeface="方正兰亭黑简体" panose="02000000000000000000" charset="-122"/>
      <p:regular r:id="rId29"/>
    </p:embeddedFont>
    <p:embeddedFont>
      <p:font typeface="微软雅黑" panose="020B0503020204020204" pitchFamily="34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汉仪颜楷简" panose="00020600040101010101" charset="-122"/>
      <p:regular r:id="rId35"/>
    </p:embeddedFont>
    <p:embeddedFont>
      <p:font typeface="黑体" panose="02010609060101010101" pitchFamily="49" charset="-122"/>
      <p:regular r:id="rId36"/>
    </p:embeddedFont>
    <p:embeddedFont>
      <p:font typeface="仿宋" panose="02010609060101010101" pitchFamily="49" charset="-122"/>
      <p:regular r:id="rId37"/>
    </p:embeddedFont>
    <p:embeddedFont>
      <p:font typeface="汉仪太极体简" panose="02010600000101010101" charset="-122"/>
      <p:regular r:id="rId38"/>
    </p:embeddedFont>
    <p:embeddedFont>
      <p:font typeface="楷体" panose="02010609060101010101" charset="-122"/>
      <p:regular r:id="rId39"/>
    </p:embeddedFont>
    <p:embeddedFont>
      <p:font typeface="汉仪雅酷黑 85W" panose="020B0904020202020204" charset="-122"/>
      <p:bold r:id="rId40"/>
    </p:embeddedFont>
    <p:embeddedFont>
      <p:font typeface="等线" panose="02010600030101010101" charset="-122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AF1"/>
    <a:srgbClr val="4B93E8"/>
    <a:srgbClr val="E27500"/>
    <a:srgbClr val="F37095"/>
    <a:srgbClr val="F6E200"/>
    <a:srgbClr val="DECC00"/>
    <a:srgbClr val="C02283"/>
    <a:srgbClr val="FFFFFF"/>
    <a:srgbClr val="4F4CAF"/>
    <a:srgbClr val="33D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0" autoAdjust="0"/>
    <p:restoredTop sz="86513" autoAdjust="0"/>
  </p:normalViewPr>
  <p:slideViewPr>
    <p:cSldViewPr snapToGrid="0">
      <p:cViewPr varScale="1">
        <p:scale>
          <a:sx n="114" d="100"/>
          <a:sy n="114" d="100"/>
        </p:scale>
        <p:origin x="34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7.xml"/><Relationship Id="rId41" Type="http://schemas.openxmlformats.org/officeDocument/2006/relationships/font" Target="fonts/font14.fntdata"/><Relationship Id="rId40" Type="http://schemas.openxmlformats.org/officeDocument/2006/relationships/font" Target="fonts/font13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53038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椭圆 18"/>
          <p:cNvSpPr>
            <a:spLocks noChangeArrowheads="1"/>
          </p:cNvSpPr>
          <p:nvPr userDrawn="1"/>
        </p:nvSpPr>
        <p:spPr bwMode="auto">
          <a:xfrm flipH="1">
            <a:off x="1147097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椭圆 19"/>
          <p:cNvSpPr>
            <a:spLocks noChangeArrowheads="1"/>
          </p:cNvSpPr>
          <p:nvPr userDrawn="1"/>
        </p:nvSpPr>
        <p:spPr bwMode="auto">
          <a:xfrm flipH="1">
            <a:off x="1780288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椭圆 3"/>
          <p:cNvSpPr>
            <a:spLocks noChangeArrowheads="1"/>
          </p:cNvSpPr>
          <p:nvPr userDrawn="1"/>
        </p:nvSpPr>
        <p:spPr bwMode="auto">
          <a:xfrm flipH="1">
            <a:off x="2467993" y="456405"/>
            <a:ext cx="505978" cy="5059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480695" y="5802630"/>
            <a:ext cx="4337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安徽省颍上第一中学</a:t>
            </a:r>
            <a:r>
              <a:rPr lang="en-US" altLang="zh-CN">
                <a:solidFill>
                  <a:schemeClr val="tx1"/>
                </a:solidFill>
              </a:rPr>
              <a:t>  </a:t>
            </a:r>
            <a:r>
              <a:rPr lang="zh-CN" altLang="en-US">
                <a:solidFill>
                  <a:schemeClr val="tx1"/>
                </a:solidFill>
              </a:rPr>
              <a:t>王芳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480523" y="6410049"/>
            <a:ext cx="2629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</a:rPr>
              <a:t>第</a:t>
            </a:r>
            <a:r>
              <a:rPr lang="en-US" altLang="zh-CN" b="1" dirty="0">
                <a:latin typeface="汉仪粗圆简" panose="02010600000101010101" charset="-122"/>
                <a:ea typeface="汉仪粗圆简" panose="02010600000101010101" charset="-122"/>
              </a:rPr>
              <a:t>4</a:t>
            </a:r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</a:rPr>
              <a:t>课 </a:t>
            </a:r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  <a:sym typeface="华康行楷体 W5" panose="03000509000000000000" charset="-122"/>
              </a:rPr>
              <a:t>设计倒车雷达报警器</a:t>
            </a:r>
            <a:endParaRPr lang="zh-CN" altLang="en-US" b="1" dirty="0">
              <a:latin typeface="汉仪粗圆简" panose="02010600000101010101" charset="-122"/>
              <a:ea typeface="汉仪粗圆简" panose="02010600000101010101" charset="-122"/>
              <a:sym typeface="华康行楷体 W5" panose="03000509000000000000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第一单元 汽车安全我探秘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王芳</a:t>
            </a:r>
            <a:endParaRPr lang="zh-CN" alt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8327472" y="531854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第一单元 汽车安全我探秘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518623" y="575669"/>
            <a:ext cx="272415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第</a:t>
            </a:r>
            <a:r>
              <a:rPr 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4</a:t>
            </a:r>
            <a:r>
              <a:rPr lang="en-US" altLang="zh-CN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</a:rPr>
              <a:t>课  </a:t>
            </a:r>
            <a:r>
              <a:rPr lang="zh-CN" altLang="en-US" b="1" dirty="0">
                <a:solidFill>
                  <a:schemeClr val="tx1"/>
                </a:solidFill>
                <a:latin typeface="+mn-ea"/>
                <a:ea typeface="+mn-ea"/>
                <a:cs typeface="汉仪粗圆简" panose="02010600000101010101" charset="-122"/>
                <a:sym typeface="方正兰亭黑简体" panose="02000000000000000000" charset="-122"/>
              </a:rPr>
              <a:t>设计倒车雷达报警器</a:t>
            </a:r>
            <a:endParaRPr lang="zh-CN" altLang="en-US" b="1" dirty="0">
              <a:solidFill>
                <a:schemeClr val="tx1"/>
              </a:solidFill>
              <a:latin typeface="+mn-ea"/>
              <a:ea typeface="+mn-ea"/>
              <a:cs typeface="汉仪粗圆简" panose="02010600000101010101" charset="-122"/>
              <a:sym typeface="方正兰亭黑简体" panose="020000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556000" cy="6858000"/>
            <a:chOff x="0" y="0"/>
            <a:chExt cx="3556000" cy="6858000"/>
          </a:xfrm>
        </p:grpSpPr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5190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3839860" y="1500189"/>
            <a:ext cx="767903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 userDrawn="1"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第一单元 汽车安全我探秘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621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</a:t>
            </a:r>
            <a:r>
              <a:rPr lang="en-US" altLang="zh-CN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4</a:t>
            </a:r>
            <a:r>
              <a:rPr lang="zh-CN" altLang="en-US" dirty="0"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课 设计倒车雷达报警器</a:t>
            </a:r>
            <a:endParaRPr lang="zh-CN" altLang="en-US" dirty="0"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480523" y="6410049"/>
            <a:ext cx="2629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</a:rPr>
              <a:t>第</a:t>
            </a:r>
            <a:r>
              <a:rPr lang="en-US" altLang="zh-CN" b="1" dirty="0">
                <a:latin typeface="汉仪粗圆简" panose="02010600000101010101" charset="-122"/>
                <a:ea typeface="汉仪粗圆简" panose="02010600000101010101" charset="-122"/>
              </a:rPr>
              <a:t>4</a:t>
            </a:r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</a:rPr>
              <a:t>课 </a:t>
            </a:r>
            <a:r>
              <a:rPr lang="zh-CN" altLang="en-US" b="1" dirty="0">
                <a:latin typeface="汉仪粗圆简" panose="02010600000101010101" charset="-122"/>
                <a:ea typeface="汉仪粗圆简" panose="02010600000101010101" charset="-122"/>
                <a:sym typeface="华康行楷体 W5" panose="03000509000000000000" charset="-122"/>
              </a:rPr>
              <a:t>设计倒车雷达报警器</a:t>
            </a:r>
            <a:endParaRPr lang="zh-CN" altLang="en-US" b="1" dirty="0">
              <a:latin typeface="汉仪粗圆简" panose="02010600000101010101" charset="-122"/>
              <a:ea typeface="汉仪粗圆简" panose="02010600000101010101" charset="-122"/>
              <a:sym typeface="华康行楷体 W5" panose="03000509000000000000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205677" y="6410049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第</a:t>
            </a:r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1</a:t>
            </a:r>
            <a:r>
              <a:rPr lang="zh-CN" alt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单元 汽车安全我探秘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28.svg"/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30.svg"/><Relationship Id="rId4" Type="http://schemas.openxmlformats.org/officeDocument/2006/relationships/image" Target="../media/image27.png"/><Relationship Id="rId3" Type="http://schemas.openxmlformats.org/officeDocument/2006/relationships/image" Target="../media/image29.png"/><Relationship Id="rId2" Type="http://schemas.openxmlformats.org/officeDocument/2006/relationships/slide" Target="slide1.xml"/><Relationship Id="rId1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0" Type="http://schemas.openxmlformats.org/officeDocument/2006/relationships/slideLayout" Target="../slideLayouts/slideLayout10.xml"/><Relationship Id="rId1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slide" Target="slide2.xml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39.svg"/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39.svg"/><Relationship Id="rId4" Type="http://schemas.openxmlformats.org/officeDocument/2006/relationships/image" Target="../media/image27.png"/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39.svg"/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44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slide" Target="slide2.xml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11.png"/><Relationship Id="rId2" Type="http://schemas.openxmlformats.org/officeDocument/2006/relationships/slide" Target="slide1.xml"/><Relationship Id="rId1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slide" Target="slide17.xml"/><Relationship Id="rId4" Type="http://schemas.openxmlformats.org/officeDocument/2006/relationships/slide" Target="slide13.xml"/><Relationship Id="rId3" Type="http://schemas.openxmlformats.org/officeDocument/2006/relationships/slide" Target="slide9.xml"/><Relationship Id="rId2" Type="http://schemas.openxmlformats.org/officeDocument/2006/relationships/image" Target="../media/image3.png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6" Type="http://schemas.openxmlformats.org/officeDocument/2006/relationships/slide" Target="slide2.xml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slide" Target="slide17.xml"/><Relationship Id="rId6" Type="http://schemas.openxmlformats.org/officeDocument/2006/relationships/slide" Target="slide13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7.wdp"/><Relationship Id="rId8" Type="http://schemas.openxmlformats.org/officeDocument/2006/relationships/image" Target="../media/image6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tags" Target="../tags/tag4.xml"/><Relationship Id="rId4" Type="http://schemas.openxmlformats.org/officeDocument/2006/relationships/slide" Target="slide2.xml"/><Relationship Id="rId3" Type="http://schemas.openxmlformats.org/officeDocument/2006/relationships/image" Target="../media/image5.png"/><Relationship Id="rId2" Type="http://schemas.openxmlformats.org/officeDocument/2006/relationships/tags" Target="../tags/tag3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slide" Target="slide1.xml"/><Relationship Id="rId2" Type="http://schemas.openxmlformats.org/officeDocument/2006/relationships/slide" Target="slide3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tags" Target="../tags/tag5.xml"/><Relationship Id="rId2" Type="http://schemas.openxmlformats.org/officeDocument/2006/relationships/slide" Target="slide1.xml"/><Relationship Id="rId1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svg"/><Relationship Id="rId7" Type="http://schemas.openxmlformats.org/officeDocument/2006/relationships/image" Target="../media/image22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slide" Target="slide13.xml"/><Relationship Id="rId2" Type="http://schemas.openxmlformats.org/officeDocument/2006/relationships/slide" Target="slide1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10.xml"/><Relationship Id="rId12" Type="http://schemas.openxmlformats.org/officeDocument/2006/relationships/image" Target="../media/image8.png"/><Relationship Id="rId11" Type="http://schemas.openxmlformats.org/officeDocument/2006/relationships/image" Target="../media/image26.jpeg"/><Relationship Id="rId10" Type="http://schemas.openxmlformats.org/officeDocument/2006/relationships/image" Target="../media/image25.svg"/><Relationship Id="rId1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slide" Target="slide2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690"/>
            <a:ext cx="5101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汽车安全我探秘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——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控制系统逻辑运算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21496" y="1872095"/>
            <a:ext cx="3609740" cy="3730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2882265" y="3293110"/>
            <a:ext cx="5354320" cy="716915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逻辑运算综合应用</a:t>
            </a:r>
            <a:endParaRPr lang="zh-CN" altLang="en-US" sz="3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930960" y="1401333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4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课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  <p:sp>
        <p:nvSpPr>
          <p:cNvPr id="6" name="标题 4"/>
          <p:cNvSpPr>
            <a:spLocks noGrp="1"/>
          </p:cNvSpPr>
          <p:nvPr/>
        </p:nvSpPr>
        <p:spPr>
          <a:xfrm>
            <a:off x="818515" y="1077595"/>
            <a:ext cx="8209280" cy="211518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ln w="19050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/>
              <a:t>设计倒车雷达报警器</a:t>
            </a:r>
            <a:endParaRPr lang="zh-CN" altLang="en-US" sz="5400" dirty="0"/>
          </a:p>
        </p:txBody>
      </p:sp>
      <p:pic>
        <p:nvPicPr>
          <p:cNvPr id="3" name="图片 51" descr="倒车防撞1"/>
          <p:cNvPicPr>
            <a:picLocks noChangeAspect="1"/>
          </p:cNvPicPr>
          <p:nvPr/>
        </p:nvPicPr>
        <p:blipFill>
          <a:blip r:embed="rId2"/>
          <a:srcRect l="12546" t="13656" r="13547" b="12046"/>
          <a:stretch>
            <a:fillRect/>
          </a:stretch>
        </p:blipFill>
        <p:spPr>
          <a:xfrm>
            <a:off x="7865110" y="2506980"/>
            <a:ext cx="3298190" cy="20078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5489921" y="5222203"/>
            <a:ext cx="4792984" cy="378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阜阳市颍上县第一中学   王芳</a:t>
            </a: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>
            <a:hlinkClick r:id="rId1" action="ppaction://hlinksldjump"/>
          </p:cNvPr>
          <p:cNvSpPr/>
          <p:nvPr userDrawn="1"/>
        </p:nvSpPr>
        <p:spPr>
          <a:xfrm>
            <a:off x="6739890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en-US" altLang="zh-CN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2" action="ppaction://hlinksldjump"/>
          </p:cNvPr>
          <p:cNvSpPr/>
          <p:nvPr userDrawn="1"/>
        </p:nvSpPr>
        <p:spPr>
          <a:xfrm>
            <a:off x="528574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2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2" action="ppaction://hlinksldjump"/>
          </p:cNvPr>
          <p:cNvSpPr/>
          <p:nvPr userDrawn="1"/>
        </p:nvSpPr>
        <p:spPr>
          <a:xfrm>
            <a:off x="962723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2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69130" y="1510665"/>
            <a:ext cx="883285" cy="399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chemeClr val="tx1"/>
                </a:solidFill>
              </a:rPr>
              <a:t>活动</a:t>
            </a:r>
            <a:r>
              <a:rPr lang="en-US" altLang="zh-CN" sz="2000" b="1">
                <a:solidFill>
                  <a:schemeClr val="tx1"/>
                </a:solidFill>
              </a:rPr>
              <a:t>1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514725" y="1203960"/>
            <a:ext cx="5130165" cy="1341755"/>
            <a:chOff x="5535" y="2196"/>
            <a:chExt cx="8079" cy="2113"/>
          </a:xfrm>
        </p:grpSpPr>
        <p:grpSp>
          <p:nvGrpSpPr>
            <p:cNvPr id="12" name="组合 11"/>
            <p:cNvGrpSpPr/>
            <p:nvPr/>
          </p:nvGrpSpPr>
          <p:grpSpPr>
            <a:xfrm>
              <a:off x="5563" y="2256"/>
              <a:ext cx="8051" cy="2053"/>
              <a:chOff x="6123" y="2009"/>
              <a:chExt cx="8051" cy="205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6870" y="2009"/>
                <a:ext cx="7304" cy="7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zh-CN" altLang="en-US" sz="2400" b="1" dirty="0">
                    <a:solidFill>
                      <a:srgbClr val="4B93E8"/>
                    </a:solidFill>
                    <a:latin typeface="+mn-ea"/>
                    <a:cs typeface="+mn-ea"/>
                  </a:rPr>
                  <a:t>活动</a:t>
                </a:r>
                <a:r>
                  <a:rPr lang="en-US" altLang="zh-CN" sz="2400" b="1" dirty="0">
                    <a:solidFill>
                      <a:srgbClr val="4B93E8"/>
                    </a:solidFill>
                    <a:latin typeface="+mn-ea"/>
                    <a:cs typeface="+mn-ea"/>
                  </a:rPr>
                  <a:t>1</a:t>
                </a:r>
                <a:r>
                  <a:rPr lang="zh-CN" altLang="en-US" sz="2400" b="1" dirty="0">
                    <a:solidFill>
                      <a:srgbClr val="4B93E8"/>
                    </a:solidFill>
                    <a:latin typeface="+mn-ea"/>
                    <a:cs typeface="+mn-ea"/>
                  </a:rPr>
                  <a:t>：</a:t>
                </a:r>
                <a:r>
                  <a:rPr lang="zh-CN" altLang="en-US" sz="2400" dirty="0">
                    <a:solidFill>
                      <a:srgbClr val="4B93E8"/>
                    </a:solidFill>
                    <a:latin typeface="方正兰亭黑_GBK"/>
                  </a:rPr>
                  <a:t>搭建倒车雷达报警器模型</a:t>
                </a:r>
                <a:endParaRPr lang="zh-CN" altLang="en-US" sz="2400" dirty="0">
                  <a:solidFill>
                    <a:srgbClr val="4B93E8"/>
                  </a:solidFill>
                  <a:latin typeface="方正兰亭黑_GBK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6123" y="3434"/>
                <a:ext cx="691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b="1"/>
                  <a:t>3</a:t>
                </a:r>
                <a:endParaRPr lang="en-US" altLang="zh-CN" sz="2000" b="1"/>
              </a:p>
            </p:txBody>
          </p:sp>
        </p:grpSp>
        <p:pic>
          <p:nvPicPr>
            <p:cNvPr id="23" name="图片 22" descr="关闭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5" y="2196"/>
              <a:ext cx="840" cy="840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/>
        </p:nvSpPr>
        <p:spPr>
          <a:xfrm>
            <a:off x="3008630" y="2146935"/>
            <a:ext cx="7027545" cy="1506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小组探究：</a:t>
            </a:r>
            <a:r>
              <a:rPr lang="zh-CN" altLang="en-US" sz="2000">
                <a:solidFill>
                  <a:schemeClr val="bg1"/>
                </a:solidFill>
              </a:rPr>
              <a:t>请你自主学习本节微课2</a:t>
            </a:r>
            <a:r>
              <a:rPr lang="en-US" altLang="zh-CN" sz="2000">
                <a:solidFill>
                  <a:schemeClr val="bg1"/>
                </a:solidFill>
              </a:rPr>
              <a:t>: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《</a:t>
            </a:r>
            <a:r>
              <a:rPr lang="zh-CN" altLang="en-US" sz="2000">
                <a:solidFill>
                  <a:schemeClr val="bg1"/>
                </a:solidFill>
              </a:rPr>
              <a:t>模拟倒车雷达的功能》相关链接内容，合作完成倒车雷达报警器硬件模型的搭建，并记录输入设备的连接信息。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195955" y="4095963"/>
            <a:ext cx="6670675" cy="1923082"/>
            <a:chOff x="6742" y="4639"/>
            <a:chExt cx="11102" cy="5612"/>
          </a:xfrm>
        </p:grpSpPr>
        <p:grpSp>
          <p:nvGrpSpPr>
            <p:cNvPr id="320" name="组合 319"/>
            <p:cNvGrpSpPr/>
            <p:nvPr/>
          </p:nvGrpSpPr>
          <p:grpSpPr>
            <a:xfrm>
              <a:off x="6742" y="4639"/>
              <a:ext cx="11102" cy="4860"/>
              <a:chOff x="3500437" y="2181225"/>
              <a:chExt cx="5192240" cy="2492692"/>
            </a:xfrm>
          </p:grpSpPr>
          <p:grpSp>
            <p:nvGrpSpPr>
              <p:cNvPr id="134" name="图形 132"/>
              <p:cNvGrpSpPr/>
              <p:nvPr/>
            </p:nvGrpSpPr>
            <p:grpSpPr>
              <a:xfrm>
                <a:off x="7917179" y="3385185"/>
                <a:ext cx="775498" cy="1288732"/>
                <a:chOff x="7917179" y="3385185"/>
                <a:chExt cx="775498" cy="1288732"/>
              </a:xfrm>
            </p:grpSpPr>
            <p:grpSp>
              <p:nvGrpSpPr>
                <p:cNvPr id="135" name="图形 132"/>
                <p:cNvGrpSpPr/>
                <p:nvPr/>
              </p:nvGrpSpPr>
              <p:grpSpPr>
                <a:xfrm>
                  <a:off x="7917179" y="3385185"/>
                  <a:ext cx="775498" cy="1288732"/>
                  <a:chOff x="7917179" y="3385185"/>
                  <a:chExt cx="775498" cy="1288732"/>
                </a:xfrm>
              </p:grpSpPr>
              <p:sp>
                <p:nvSpPr>
                  <p:cNvPr id="136" name="图形 132"/>
                  <p:cNvSpPr/>
                  <p:nvPr/>
                </p:nvSpPr>
                <p:spPr>
                  <a:xfrm>
                    <a:off x="8206022" y="4132897"/>
                    <a:ext cx="180739" cy="97648"/>
                  </a:xfrm>
                  <a:custGeom>
                    <a:avLst/>
                    <a:gdLst>
                      <a:gd name="connsiteX0" fmla="*/ 83584 w 180739"/>
                      <a:gd name="connsiteY0" fmla="*/ 0 h 97648"/>
                      <a:gd name="connsiteX1" fmla="*/ 33102 w 180739"/>
                      <a:gd name="connsiteY1" fmla="*/ 78105 h 97648"/>
                      <a:gd name="connsiteX2" fmla="*/ 180740 w 180739"/>
                      <a:gd name="connsiteY2" fmla="*/ 51435 h 97648"/>
                      <a:gd name="connsiteX3" fmla="*/ 174072 w 180739"/>
                      <a:gd name="connsiteY3" fmla="*/ 1905 h 97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739" h="97648">
                        <a:moveTo>
                          <a:pt x="83584" y="0"/>
                        </a:moveTo>
                        <a:cubicBezTo>
                          <a:pt x="83584" y="0"/>
                          <a:pt x="-64053" y="21908"/>
                          <a:pt x="33102" y="78105"/>
                        </a:cubicBezTo>
                        <a:cubicBezTo>
                          <a:pt x="130257" y="134303"/>
                          <a:pt x="180740" y="51435"/>
                          <a:pt x="180740" y="51435"/>
                        </a:cubicBezTo>
                        <a:lnTo>
                          <a:pt x="174072" y="1905"/>
                        </a:lnTo>
                      </a:path>
                    </a:pathLst>
                  </a:custGeom>
                  <a:solidFill>
                    <a:srgbClr val="B338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7" name="图形 132"/>
                  <p:cNvSpPr/>
                  <p:nvPr/>
                </p:nvSpPr>
                <p:spPr>
                  <a:xfrm>
                    <a:off x="8020570" y="4571171"/>
                    <a:ext cx="109401" cy="80718"/>
                  </a:xfrm>
                  <a:custGeom>
                    <a:avLst/>
                    <a:gdLst>
                      <a:gd name="connsiteX0" fmla="*/ 109017 w 109401"/>
                      <a:gd name="connsiteY0" fmla="*/ 29404 h 80718"/>
                      <a:gd name="connsiteX1" fmla="*/ 4242 w 109401"/>
                      <a:gd name="connsiteY1" fmla="*/ 20831 h 80718"/>
                      <a:gd name="connsiteX2" fmla="*/ 109017 w 109401"/>
                      <a:gd name="connsiteY2" fmla="*/ 29404 h 8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9401" h="80718">
                        <a:moveTo>
                          <a:pt x="109017" y="29404"/>
                        </a:moveTo>
                        <a:cubicBezTo>
                          <a:pt x="109017" y="29404"/>
                          <a:pt x="-25286" y="-30604"/>
                          <a:pt x="4242" y="20831"/>
                        </a:cubicBezTo>
                        <a:cubicBezTo>
                          <a:pt x="33769" y="72266"/>
                          <a:pt x="115684" y="120844"/>
                          <a:pt x="109017" y="29404"/>
                        </a:cubicBezTo>
                        <a:close/>
                      </a:path>
                    </a:pathLst>
                  </a:custGeom>
                  <a:solidFill>
                    <a:srgbClr val="006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38" name="图形 132"/>
                  <p:cNvGrpSpPr/>
                  <p:nvPr/>
                </p:nvGrpSpPr>
                <p:grpSpPr>
                  <a:xfrm>
                    <a:off x="7917179" y="4553902"/>
                    <a:ext cx="155257" cy="120015"/>
                    <a:chOff x="7917179" y="4553902"/>
                    <a:chExt cx="155257" cy="120015"/>
                  </a:xfrm>
                </p:grpSpPr>
                <p:sp>
                  <p:nvSpPr>
                    <p:cNvPr id="139" name="图形 132"/>
                    <p:cNvSpPr/>
                    <p:nvPr/>
                  </p:nvSpPr>
                  <p:spPr>
                    <a:xfrm>
                      <a:off x="8017192" y="4553902"/>
                      <a:ext cx="55244" cy="72390"/>
                    </a:xfrm>
                    <a:custGeom>
                      <a:avLst/>
                      <a:gdLst>
                        <a:gd name="connsiteX0" fmla="*/ 55245 w 55244"/>
                        <a:gd name="connsiteY0" fmla="*/ 27622 h 72390"/>
                        <a:gd name="connsiteX1" fmla="*/ 31432 w 55244"/>
                        <a:gd name="connsiteY1" fmla="*/ 72390 h 72390"/>
                        <a:gd name="connsiteX2" fmla="*/ 0 w 55244"/>
                        <a:gd name="connsiteY2" fmla="*/ 46672 h 72390"/>
                        <a:gd name="connsiteX3" fmla="*/ 20955 w 55244"/>
                        <a:gd name="connsiteY3" fmla="*/ 0 h 723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244" h="72390">
                          <a:moveTo>
                            <a:pt x="55245" y="27622"/>
                          </a:moveTo>
                          <a:lnTo>
                            <a:pt x="31432" y="72390"/>
                          </a:lnTo>
                          <a:lnTo>
                            <a:pt x="0" y="46672"/>
                          </a:lnTo>
                          <a:lnTo>
                            <a:pt x="20955" y="0"/>
                          </a:lnTo>
                          <a:close/>
                        </a:path>
                      </a:pathLst>
                    </a:custGeom>
                    <a:solidFill>
                      <a:srgbClr val="FFDBC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0" name="图形 132"/>
                    <p:cNvSpPr/>
                    <p:nvPr/>
                  </p:nvSpPr>
                  <p:spPr>
                    <a:xfrm>
                      <a:off x="8017192" y="4578667"/>
                      <a:ext cx="45719" cy="47625"/>
                    </a:xfrm>
                    <a:custGeom>
                      <a:avLst/>
                      <a:gdLst>
                        <a:gd name="connsiteX0" fmla="*/ 45720 w 45719"/>
                        <a:gd name="connsiteY0" fmla="*/ 20003 h 47625"/>
                        <a:gd name="connsiteX1" fmla="*/ 9525 w 45719"/>
                        <a:gd name="connsiteY1" fmla="*/ 0 h 47625"/>
                        <a:gd name="connsiteX2" fmla="*/ 0 w 45719"/>
                        <a:gd name="connsiteY2" fmla="*/ 21908 h 47625"/>
                        <a:gd name="connsiteX3" fmla="*/ 31432 w 45719"/>
                        <a:gd name="connsiteY3" fmla="*/ 47625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5719" h="47625">
                          <a:moveTo>
                            <a:pt x="45720" y="20003"/>
                          </a:moveTo>
                          <a:lnTo>
                            <a:pt x="9525" y="0"/>
                          </a:lnTo>
                          <a:lnTo>
                            <a:pt x="0" y="21908"/>
                          </a:lnTo>
                          <a:lnTo>
                            <a:pt x="31432" y="4762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1" name="图形 132"/>
                    <p:cNvSpPr/>
                    <p:nvPr/>
                  </p:nvSpPr>
                  <p:spPr>
                    <a:xfrm>
                      <a:off x="8025764" y="4586287"/>
                      <a:ext cx="31432" cy="26670"/>
                    </a:xfrm>
                    <a:custGeom>
                      <a:avLst/>
                      <a:gdLst>
                        <a:gd name="connsiteX0" fmla="*/ 31432 w 31432"/>
                        <a:gd name="connsiteY0" fmla="*/ 17145 h 26670"/>
                        <a:gd name="connsiteX1" fmla="*/ 0 w 31432"/>
                        <a:gd name="connsiteY1" fmla="*/ 0 h 26670"/>
                        <a:gd name="connsiteX2" fmla="*/ 25717 w 31432"/>
                        <a:gd name="connsiteY2" fmla="*/ 26670 h 266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1432" h="26670">
                          <a:moveTo>
                            <a:pt x="31432" y="17145"/>
                          </a:moveTo>
                          <a:lnTo>
                            <a:pt x="0" y="0"/>
                          </a:lnTo>
                          <a:lnTo>
                            <a:pt x="25717" y="26670"/>
                          </a:lnTo>
                        </a:path>
                      </a:pathLst>
                    </a:custGeom>
                    <a:no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2" name="图形 132"/>
                    <p:cNvSpPr/>
                    <p:nvPr/>
                  </p:nvSpPr>
                  <p:spPr>
                    <a:xfrm>
                      <a:off x="7917179" y="4589918"/>
                      <a:ext cx="131444" cy="83998"/>
                    </a:xfrm>
                    <a:custGeom>
                      <a:avLst/>
                      <a:gdLst>
                        <a:gd name="connsiteX0" fmla="*/ 131445 w 131444"/>
                        <a:gd name="connsiteY0" fmla="*/ 36374 h 83998"/>
                        <a:gd name="connsiteX1" fmla="*/ 112395 w 131444"/>
                        <a:gd name="connsiteY1" fmla="*/ 83999 h 83998"/>
                        <a:gd name="connsiteX2" fmla="*/ 86677 w 131444"/>
                        <a:gd name="connsiteY2" fmla="*/ 78284 h 83998"/>
                        <a:gd name="connsiteX3" fmla="*/ 76200 w 131444"/>
                        <a:gd name="connsiteY3" fmla="*/ 69711 h 83998"/>
                        <a:gd name="connsiteX4" fmla="*/ 0 w 131444"/>
                        <a:gd name="connsiteY4" fmla="*/ 21134 h 83998"/>
                        <a:gd name="connsiteX5" fmla="*/ 10477 w 131444"/>
                        <a:gd name="connsiteY5" fmla="*/ 179 h 83998"/>
                        <a:gd name="connsiteX6" fmla="*/ 42863 w 131444"/>
                        <a:gd name="connsiteY6" fmla="*/ 8751 h 83998"/>
                        <a:gd name="connsiteX7" fmla="*/ 82867 w 131444"/>
                        <a:gd name="connsiteY7" fmla="*/ 19229 h 83998"/>
                        <a:gd name="connsiteX8" fmla="*/ 100965 w 131444"/>
                        <a:gd name="connsiteY8" fmla="*/ 11609 h 83998"/>
                        <a:gd name="connsiteX9" fmla="*/ 131445 w 131444"/>
                        <a:gd name="connsiteY9" fmla="*/ 36374 h 83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444" h="83998">
                          <a:moveTo>
                            <a:pt x="131445" y="36374"/>
                          </a:moveTo>
                          <a:lnTo>
                            <a:pt x="112395" y="83999"/>
                          </a:lnTo>
                          <a:cubicBezTo>
                            <a:pt x="112395" y="83999"/>
                            <a:pt x="86677" y="79236"/>
                            <a:pt x="86677" y="78284"/>
                          </a:cubicBezTo>
                          <a:cubicBezTo>
                            <a:pt x="86677" y="77331"/>
                            <a:pt x="78105" y="70664"/>
                            <a:pt x="76200" y="69711"/>
                          </a:cubicBezTo>
                          <a:cubicBezTo>
                            <a:pt x="74295" y="68759"/>
                            <a:pt x="0" y="22086"/>
                            <a:pt x="0" y="21134"/>
                          </a:cubicBezTo>
                          <a:cubicBezTo>
                            <a:pt x="0" y="20181"/>
                            <a:pt x="8572" y="1131"/>
                            <a:pt x="10477" y="179"/>
                          </a:cubicBezTo>
                          <a:cubicBezTo>
                            <a:pt x="12382" y="-774"/>
                            <a:pt x="26670" y="2084"/>
                            <a:pt x="42863" y="8751"/>
                          </a:cubicBezTo>
                          <a:cubicBezTo>
                            <a:pt x="59055" y="15419"/>
                            <a:pt x="77152" y="18276"/>
                            <a:pt x="82867" y="19229"/>
                          </a:cubicBezTo>
                          <a:cubicBezTo>
                            <a:pt x="88582" y="20181"/>
                            <a:pt x="100965" y="11609"/>
                            <a:pt x="100965" y="11609"/>
                          </a:cubicBezTo>
                          <a:lnTo>
                            <a:pt x="131445" y="36374"/>
                          </a:lnTo>
                          <a:close/>
                        </a:path>
                      </a:pathLst>
                    </a:custGeom>
                    <a:solidFill>
                      <a:srgbClr val="FFCD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3" name="图形 132"/>
                    <p:cNvSpPr/>
                    <p:nvPr/>
                  </p:nvSpPr>
                  <p:spPr>
                    <a:xfrm>
                      <a:off x="8003856" y="4604384"/>
                      <a:ext cx="13960" cy="25479"/>
                    </a:xfrm>
                    <a:custGeom>
                      <a:avLst/>
                      <a:gdLst>
                        <a:gd name="connsiteX0" fmla="*/ 4763 w 13960"/>
                        <a:gd name="connsiteY0" fmla="*/ 0 h 25479"/>
                        <a:gd name="connsiteX1" fmla="*/ 12383 w 13960"/>
                        <a:gd name="connsiteY1" fmla="*/ 13335 h 25479"/>
                        <a:gd name="connsiteX2" fmla="*/ 13335 w 13960"/>
                        <a:gd name="connsiteY2" fmla="*/ 24765 h 25479"/>
                        <a:gd name="connsiteX3" fmla="*/ 10478 w 13960"/>
                        <a:gd name="connsiteY3" fmla="*/ 24765 h 25479"/>
                        <a:gd name="connsiteX4" fmla="*/ 8573 w 13960"/>
                        <a:gd name="connsiteY4" fmla="*/ 16193 h 25479"/>
                        <a:gd name="connsiteX5" fmla="*/ 0 w 13960"/>
                        <a:gd name="connsiteY5" fmla="*/ 2858 h 25479"/>
                        <a:gd name="connsiteX6" fmla="*/ 4763 w 13960"/>
                        <a:gd name="connsiteY6" fmla="*/ 0 h 25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60" h="25479">
                          <a:moveTo>
                            <a:pt x="4763" y="0"/>
                          </a:moveTo>
                          <a:cubicBezTo>
                            <a:pt x="4763" y="0"/>
                            <a:pt x="10478" y="10478"/>
                            <a:pt x="12383" y="13335"/>
                          </a:cubicBezTo>
                          <a:cubicBezTo>
                            <a:pt x="14288" y="16193"/>
                            <a:pt x="14288" y="23813"/>
                            <a:pt x="13335" y="24765"/>
                          </a:cubicBezTo>
                          <a:cubicBezTo>
                            <a:pt x="12383" y="25718"/>
                            <a:pt x="11430" y="25718"/>
                            <a:pt x="10478" y="24765"/>
                          </a:cubicBezTo>
                          <a:cubicBezTo>
                            <a:pt x="9525" y="23813"/>
                            <a:pt x="8573" y="18097"/>
                            <a:pt x="8573" y="16193"/>
                          </a:cubicBezTo>
                          <a:cubicBezTo>
                            <a:pt x="7620" y="14288"/>
                            <a:pt x="0" y="2858"/>
                            <a:pt x="0" y="2858"/>
                          </a:cubicBezTo>
                          <a:lnTo>
                            <a:pt x="476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4" name="图形 132"/>
                    <p:cNvSpPr/>
                    <p:nvPr/>
                  </p:nvSpPr>
                  <p:spPr>
                    <a:xfrm>
                      <a:off x="7992427" y="4607242"/>
                      <a:ext cx="13096" cy="23126"/>
                    </a:xfrm>
                    <a:custGeom>
                      <a:avLst/>
                      <a:gdLst>
                        <a:gd name="connsiteX0" fmla="*/ 7620 w 13096"/>
                        <a:gd name="connsiteY0" fmla="*/ 953 h 23126"/>
                        <a:gd name="connsiteX1" fmla="*/ 12382 w 13096"/>
                        <a:gd name="connsiteY1" fmla="*/ 11430 h 23126"/>
                        <a:gd name="connsiteX2" fmla="*/ 12382 w 13096"/>
                        <a:gd name="connsiteY2" fmla="*/ 21908 h 23126"/>
                        <a:gd name="connsiteX3" fmla="*/ 9525 w 13096"/>
                        <a:gd name="connsiteY3" fmla="*/ 22860 h 23126"/>
                        <a:gd name="connsiteX4" fmla="*/ 7620 w 13096"/>
                        <a:gd name="connsiteY4" fmla="*/ 12383 h 23126"/>
                        <a:gd name="connsiteX5" fmla="*/ 0 w 13096"/>
                        <a:gd name="connsiteY5" fmla="*/ 0 h 23126"/>
                        <a:gd name="connsiteX6" fmla="*/ 7620 w 13096"/>
                        <a:gd name="connsiteY6" fmla="*/ 953 h 23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096" h="23126">
                          <a:moveTo>
                            <a:pt x="7620" y="953"/>
                          </a:moveTo>
                          <a:cubicBezTo>
                            <a:pt x="7620" y="953"/>
                            <a:pt x="12382" y="10478"/>
                            <a:pt x="12382" y="11430"/>
                          </a:cubicBezTo>
                          <a:cubicBezTo>
                            <a:pt x="13335" y="12383"/>
                            <a:pt x="13335" y="21908"/>
                            <a:pt x="12382" y="21908"/>
                          </a:cubicBezTo>
                          <a:cubicBezTo>
                            <a:pt x="12382" y="21908"/>
                            <a:pt x="9525" y="23813"/>
                            <a:pt x="9525" y="22860"/>
                          </a:cubicBezTo>
                          <a:cubicBezTo>
                            <a:pt x="9525" y="21908"/>
                            <a:pt x="8572" y="13335"/>
                            <a:pt x="7620" y="12383"/>
                          </a:cubicBezTo>
                          <a:cubicBezTo>
                            <a:pt x="7620" y="11430"/>
                            <a:pt x="0" y="0"/>
                            <a:pt x="0" y="0"/>
                          </a:cubicBezTo>
                          <a:lnTo>
                            <a:pt x="7620" y="95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45" name="图形 132"/>
                  <p:cNvGrpSpPr/>
                  <p:nvPr/>
                </p:nvGrpSpPr>
                <p:grpSpPr>
                  <a:xfrm>
                    <a:off x="8541067" y="4174493"/>
                    <a:ext cx="151611" cy="117471"/>
                    <a:chOff x="8541067" y="4174493"/>
                    <a:chExt cx="151611" cy="117471"/>
                  </a:xfrm>
                </p:grpSpPr>
                <p:sp>
                  <p:nvSpPr>
                    <p:cNvPr id="146" name="图形 132"/>
                    <p:cNvSpPr/>
                    <p:nvPr/>
                  </p:nvSpPr>
                  <p:spPr>
                    <a:xfrm>
                      <a:off x="8541067" y="4204334"/>
                      <a:ext cx="58102" cy="69532"/>
                    </a:xfrm>
                    <a:custGeom>
                      <a:avLst/>
                      <a:gdLst>
                        <a:gd name="connsiteX0" fmla="*/ 0 w 58102"/>
                        <a:gd name="connsiteY0" fmla="*/ 29528 h 69532"/>
                        <a:gd name="connsiteX1" fmla="*/ 40957 w 58102"/>
                        <a:gd name="connsiteY1" fmla="*/ 0 h 69532"/>
                        <a:gd name="connsiteX2" fmla="*/ 58102 w 58102"/>
                        <a:gd name="connsiteY2" fmla="*/ 37148 h 69532"/>
                        <a:gd name="connsiteX3" fmla="*/ 17145 w 58102"/>
                        <a:gd name="connsiteY3" fmla="*/ 69533 h 69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102" h="69532">
                          <a:moveTo>
                            <a:pt x="0" y="29528"/>
                          </a:moveTo>
                          <a:lnTo>
                            <a:pt x="40957" y="0"/>
                          </a:lnTo>
                          <a:lnTo>
                            <a:pt x="58102" y="37148"/>
                          </a:lnTo>
                          <a:lnTo>
                            <a:pt x="17145" y="69533"/>
                          </a:lnTo>
                          <a:close/>
                        </a:path>
                      </a:pathLst>
                    </a:custGeom>
                    <a:solidFill>
                      <a:srgbClr val="FFDBC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7" name="图形 132"/>
                    <p:cNvSpPr/>
                    <p:nvPr/>
                  </p:nvSpPr>
                  <p:spPr>
                    <a:xfrm>
                      <a:off x="8557259" y="4204334"/>
                      <a:ext cx="41909" cy="52387"/>
                    </a:xfrm>
                    <a:custGeom>
                      <a:avLst/>
                      <a:gdLst>
                        <a:gd name="connsiteX0" fmla="*/ 0 w 41909"/>
                        <a:gd name="connsiteY0" fmla="*/ 18098 h 52387"/>
                        <a:gd name="connsiteX1" fmla="*/ 22860 w 41909"/>
                        <a:gd name="connsiteY1" fmla="*/ 52388 h 52387"/>
                        <a:gd name="connsiteX2" fmla="*/ 41910 w 41909"/>
                        <a:gd name="connsiteY2" fmla="*/ 37148 h 52387"/>
                        <a:gd name="connsiteX3" fmla="*/ 24765 w 41909"/>
                        <a:gd name="connsiteY3" fmla="*/ 0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1909" h="52387">
                          <a:moveTo>
                            <a:pt x="0" y="18098"/>
                          </a:moveTo>
                          <a:lnTo>
                            <a:pt x="22860" y="52388"/>
                          </a:lnTo>
                          <a:lnTo>
                            <a:pt x="41910" y="37148"/>
                          </a:lnTo>
                          <a:lnTo>
                            <a:pt x="24765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8" name="图形 132"/>
                    <p:cNvSpPr/>
                    <p:nvPr/>
                  </p:nvSpPr>
                  <p:spPr>
                    <a:xfrm>
                      <a:off x="8563926" y="4214812"/>
                      <a:ext cx="20955" cy="35242"/>
                    </a:xfrm>
                    <a:custGeom>
                      <a:avLst/>
                      <a:gdLst>
                        <a:gd name="connsiteX0" fmla="*/ 0 w 20955"/>
                        <a:gd name="connsiteY0" fmla="*/ 5715 h 35242"/>
                        <a:gd name="connsiteX1" fmla="*/ 20955 w 20955"/>
                        <a:gd name="connsiteY1" fmla="*/ 35242 h 35242"/>
                        <a:gd name="connsiteX2" fmla="*/ 9525 w 20955"/>
                        <a:gd name="connsiteY2" fmla="*/ 0 h 35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955" h="35242">
                          <a:moveTo>
                            <a:pt x="0" y="5715"/>
                          </a:moveTo>
                          <a:lnTo>
                            <a:pt x="20955" y="35242"/>
                          </a:lnTo>
                          <a:lnTo>
                            <a:pt x="9525" y="0"/>
                          </a:lnTo>
                        </a:path>
                      </a:pathLst>
                    </a:custGeom>
                    <a:no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9" name="图形 132"/>
                    <p:cNvSpPr/>
                    <p:nvPr/>
                  </p:nvSpPr>
                  <p:spPr>
                    <a:xfrm>
                      <a:off x="8582024" y="4174493"/>
                      <a:ext cx="110653" cy="117471"/>
                    </a:xfrm>
                    <a:custGeom>
                      <a:avLst/>
                      <a:gdLst>
                        <a:gd name="connsiteX0" fmla="*/ 0 w 110653"/>
                        <a:gd name="connsiteY0" fmla="*/ 29842 h 117471"/>
                        <a:gd name="connsiteX1" fmla="*/ 19050 w 110653"/>
                        <a:gd name="connsiteY1" fmla="*/ 13649 h 117471"/>
                        <a:gd name="connsiteX2" fmla="*/ 46673 w 110653"/>
                        <a:gd name="connsiteY2" fmla="*/ 4124 h 117471"/>
                        <a:gd name="connsiteX3" fmla="*/ 93345 w 110653"/>
                        <a:gd name="connsiteY3" fmla="*/ 66037 h 117471"/>
                        <a:gd name="connsiteX4" fmla="*/ 110490 w 110653"/>
                        <a:gd name="connsiteY4" fmla="*/ 101279 h 117471"/>
                        <a:gd name="connsiteX5" fmla="*/ 92393 w 110653"/>
                        <a:gd name="connsiteY5" fmla="*/ 117472 h 117471"/>
                        <a:gd name="connsiteX6" fmla="*/ 67627 w 110653"/>
                        <a:gd name="connsiteY6" fmla="*/ 95564 h 117471"/>
                        <a:gd name="connsiteX7" fmla="*/ 37148 w 110653"/>
                        <a:gd name="connsiteY7" fmla="*/ 67942 h 117471"/>
                        <a:gd name="connsiteX8" fmla="*/ 18098 w 110653"/>
                        <a:gd name="connsiteY8" fmla="*/ 66989 h 117471"/>
                        <a:gd name="connsiteX9" fmla="*/ 0 w 110653"/>
                        <a:gd name="connsiteY9" fmla="*/ 29842 h 117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0653" h="117471">
                          <a:moveTo>
                            <a:pt x="0" y="29842"/>
                          </a:moveTo>
                          <a:cubicBezTo>
                            <a:pt x="6668" y="24127"/>
                            <a:pt x="12382" y="18412"/>
                            <a:pt x="19050" y="13649"/>
                          </a:cubicBezTo>
                          <a:cubicBezTo>
                            <a:pt x="31432" y="3172"/>
                            <a:pt x="34290" y="-5401"/>
                            <a:pt x="46673" y="4124"/>
                          </a:cubicBezTo>
                          <a:cubicBezTo>
                            <a:pt x="67627" y="20317"/>
                            <a:pt x="80963" y="44129"/>
                            <a:pt x="93345" y="66037"/>
                          </a:cubicBezTo>
                          <a:cubicBezTo>
                            <a:pt x="97155" y="72704"/>
                            <a:pt x="112395" y="93659"/>
                            <a:pt x="110490" y="101279"/>
                          </a:cubicBezTo>
                          <a:cubicBezTo>
                            <a:pt x="109538" y="105089"/>
                            <a:pt x="96202" y="117472"/>
                            <a:pt x="92393" y="117472"/>
                          </a:cubicBezTo>
                          <a:cubicBezTo>
                            <a:pt x="90488" y="117472"/>
                            <a:pt x="78105" y="108899"/>
                            <a:pt x="67627" y="95564"/>
                          </a:cubicBezTo>
                          <a:cubicBezTo>
                            <a:pt x="56198" y="82229"/>
                            <a:pt x="41910" y="71752"/>
                            <a:pt x="37148" y="67942"/>
                          </a:cubicBezTo>
                          <a:cubicBezTo>
                            <a:pt x="32385" y="65084"/>
                            <a:pt x="18098" y="66989"/>
                            <a:pt x="18098" y="66989"/>
                          </a:cubicBezTo>
                          <a:cubicBezTo>
                            <a:pt x="18098" y="66989"/>
                            <a:pt x="0" y="29842"/>
                            <a:pt x="0" y="29842"/>
                          </a:cubicBezTo>
                          <a:close/>
                        </a:path>
                      </a:pathLst>
                    </a:custGeom>
                    <a:solidFill>
                      <a:srgbClr val="FFCD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50" name="图形 132"/>
                  <p:cNvSpPr/>
                  <p:nvPr/>
                </p:nvSpPr>
                <p:spPr>
                  <a:xfrm>
                    <a:off x="8021954" y="4182427"/>
                    <a:ext cx="310514" cy="467677"/>
                  </a:xfrm>
                  <a:custGeom>
                    <a:avLst/>
                    <a:gdLst>
                      <a:gd name="connsiteX0" fmla="*/ 307657 w 310514"/>
                      <a:gd name="connsiteY0" fmla="*/ 169545 h 467677"/>
                      <a:gd name="connsiteX1" fmla="*/ 98107 w 310514"/>
                      <a:gd name="connsiteY1" fmla="*/ 467678 h 467677"/>
                      <a:gd name="connsiteX2" fmla="*/ 91440 w 310514"/>
                      <a:gd name="connsiteY2" fmla="*/ 431482 h 467677"/>
                      <a:gd name="connsiteX3" fmla="*/ 0 w 310514"/>
                      <a:gd name="connsiteY3" fmla="*/ 390525 h 467677"/>
                      <a:gd name="connsiteX4" fmla="*/ 0 w 310514"/>
                      <a:gd name="connsiteY4" fmla="*/ 388620 h 467677"/>
                      <a:gd name="connsiteX5" fmla="*/ 227647 w 310514"/>
                      <a:gd name="connsiteY5" fmla="*/ 0 h 467677"/>
                      <a:gd name="connsiteX6" fmla="*/ 310515 w 310514"/>
                      <a:gd name="connsiteY6" fmla="*/ 54292 h 467677"/>
                      <a:gd name="connsiteX7" fmla="*/ 307657 w 310514"/>
                      <a:gd name="connsiteY7" fmla="*/ 169545 h 46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0514" h="467677">
                        <a:moveTo>
                          <a:pt x="307657" y="169545"/>
                        </a:moveTo>
                        <a:cubicBezTo>
                          <a:pt x="238125" y="268605"/>
                          <a:pt x="167640" y="368617"/>
                          <a:pt x="98107" y="467678"/>
                        </a:cubicBezTo>
                        <a:cubicBezTo>
                          <a:pt x="100013" y="448628"/>
                          <a:pt x="95250" y="437197"/>
                          <a:pt x="91440" y="431482"/>
                        </a:cubicBezTo>
                        <a:cubicBezTo>
                          <a:pt x="68580" y="398145"/>
                          <a:pt x="952" y="405765"/>
                          <a:pt x="0" y="390525"/>
                        </a:cubicBezTo>
                        <a:cubicBezTo>
                          <a:pt x="0" y="389572"/>
                          <a:pt x="0" y="388620"/>
                          <a:pt x="0" y="388620"/>
                        </a:cubicBezTo>
                        <a:cubicBezTo>
                          <a:pt x="76200" y="259080"/>
                          <a:pt x="152400" y="129540"/>
                          <a:pt x="227647" y="0"/>
                        </a:cubicBezTo>
                        <a:lnTo>
                          <a:pt x="310515" y="54292"/>
                        </a:lnTo>
                        <a:lnTo>
                          <a:pt x="307657" y="169545"/>
                        </a:lnTo>
                        <a:close/>
                      </a:path>
                    </a:pathLst>
                  </a:custGeom>
                  <a:solidFill>
                    <a:srgbClr val="329A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1" name="图形 132"/>
                  <p:cNvSpPr/>
                  <p:nvPr/>
                </p:nvSpPr>
                <p:spPr>
                  <a:xfrm>
                    <a:off x="8239124" y="4170045"/>
                    <a:ext cx="374332" cy="307397"/>
                  </a:xfrm>
                  <a:custGeom>
                    <a:avLst/>
                    <a:gdLst>
                      <a:gd name="connsiteX0" fmla="*/ 60007 w 374332"/>
                      <a:gd name="connsiteY0" fmla="*/ 120015 h 307397"/>
                      <a:gd name="connsiteX1" fmla="*/ 62865 w 374332"/>
                      <a:gd name="connsiteY1" fmla="*/ 153352 h 307397"/>
                      <a:gd name="connsiteX2" fmla="*/ 134303 w 374332"/>
                      <a:gd name="connsiteY2" fmla="*/ 305752 h 307397"/>
                      <a:gd name="connsiteX3" fmla="*/ 345757 w 374332"/>
                      <a:gd name="connsiteY3" fmla="*/ 173355 h 307397"/>
                      <a:gd name="connsiteX4" fmla="*/ 373380 w 374332"/>
                      <a:gd name="connsiteY4" fmla="*/ 149542 h 307397"/>
                      <a:gd name="connsiteX5" fmla="*/ 374332 w 374332"/>
                      <a:gd name="connsiteY5" fmla="*/ 138113 h 307397"/>
                      <a:gd name="connsiteX6" fmla="*/ 324802 w 374332"/>
                      <a:gd name="connsiteY6" fmla="*/ 45720 h 307397"/>
                      <a:gd name="connsiteX7" fmla="*/ 202882 w 374332"/>
                      <a:gd name="connsiteY7" fmla="*/ 140970 h 307397"/>
                      <a:gd name="connsiteX8" fmla="*/ 184785 w 374332"/>
                      <a:gd name="connsiteY8" fmla="*/ 0 h 307397"/>
                      <a:gd name="connsiteX9" fmla="*/ 0 w 374332"/>
                      <a:gd name="connsiteY9" fmla="*/ 27622 h 30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4332" h="307397">
                        <a:moveTo>
                          <a:pt x="60007" y="120015"/>
                        </a:moveTo>
                        <a:cubicBezTo>
                          <a:pt x="60007" y="123825"/>
                          <a:pt x="60960" y="136208"/>
                          <a:pt x="62865" y="153352"/>
                        </a:cubicBezTo>
                        <a:cubicBezTo>
                          <a:pt x="68580" y="203835"/>
                          <a:pt x="86678" y="292417"/>
                          <a:pt x="134303" y="305752"/>
                        </a:cubicBezTo>
                        <a:cubicBezTo>
                          <a:pt x="176213" y="317183"/>
                          <a:pt x="233363" y="268605"/>
                          <a:pt x="345757" y="173355"/>
                        </a:cubicBezTo>
                        <a:cubicBezTo>
                          <a:pt x="357188" y="163830"/>
                          <a:pt x="366713" y="155258"/>
                          <a:pt x="373380" y="149542"/>
                        </a:cubicBezTo>
                        <a:cubicBezTo>
                          <a:pt x="373380" y="145733"/>
                          <a:pt x="374332" y="141922"/>
                          <a:pt x="374332" y="138113"/>
                        </a:cubicBezTo>
                        <a:cubicBezTo>
                          <a:pt x="374332" y="94297"/>
                          <a:pt x="341948" y="60960"/>
                          <a:pt x="324802" y="45720"/>
                        </a:cubicBezTo>
                        <a:cubicBezTo>
                          <a:pt x="283845" y="77152"/>
                          <a:pt x="242888" y="109538"/>
                          <a:pt x="202882" y="140970"/>
                        </a:cubicBezTo>
                        <a:cubicBezTo>
                          <a:pt x="197168" y="94297"/>
                          <a:pt x="190500" y="46672"/>
                          <a:pt x="184785" y="0"/>
                        </a:cubicBezTo>
                        <a:cubicBezTo>
                          <a:pt x="184785" y="0"/>
                          <a:pt x="77153" y="34290"/>
                          <a:pt x="0" y="27622"/>
                        </a:cubicBezTo>
                      </a:path>
                    </a:pathLst>
                  </a:custGeom>
                  <a:solidFill>
                    <a:srgbClr val="329A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2" name="图形 132"/>
                  <p:cNvSpPr/>
                  <p:nvPr/>
                </p:nvSpPr>
                <p:spPr>
                  <a:xfrm>
                    <a:off x="8238171" y="4097664"/>
                    <a:ext cx="177641" cy="116431"/>
                  </a:xfrm>
                  <a:custGeom>
                    <a:avLst/>
                    <a:gdLst>
                      <a:gd name="connsiteX0" fmla="*/ 20955 w 177641"/>
                      <a:gd name="connsiteY0" fmla="*/ 1895 h 116431"/>
                      <a:gd name="connsiteX1" fmla="*/ 16193 w 177641"/>
                      <a:gd name="connsiteY1" fmla="*/ 59998 h 116431"/>
                      <a:gd name="connsiteX2" fmla="*/ 0 w 177641"/>
                      <a:gd name="connsiteY2" fmla="*/ 103813 h 116431"/>
                      <a:gd name="connsiteX3" fmla="*/ 172403 w 177641"/>
                      <a:gd name="connsiteY3" fmla="*/ 86668 h 116431"/>
                      <a:gd name="connsiteX4" fmla="*/ 171450 w 177641"/>
                      <a:gd name="connsiteY4" fmla="*/ 43805 h 116431"/>
                      <a:gd name="connsiteX5" fmla="*/ 82868 w 177641"/>
                      <a:gd name="connsiteY5" fmla="*/ 35233 h 116431"/>
                      <a:gd name="connsiteX6" fmla="*/ 20955 w 177641"/>
                      <a:gd name="connsiteY6" fmla="*/ 1895 h 116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7641" h="116431">
                        <a:moveTo>
                          <a:pt x="20955" y="1895"/>
                        </a:moveTo>
                        <a:cubicBezTo>
                          <a:pt x="12383" y="7610"/>
                          <a:pt x="21908" y="27613"/>
                          <a:pt x="16193" y="59998"/>
                        </a:cubicBezTo>
                        <a:cubicBezTo>
                          <a:pt x="12383" y="79048"/>
                          <a:pt x="4763" y="94288"/>
                          <a:pt x="0" y="103813"/>
                        </a:cubicBezTo>
                        <a:cubicBezTo>
                          <a:pt x="85725" y="124768"/>
                          <a:pt x="155258" y="120005"/>
                          <a:pt x="172403" y="86668"/>
                        </a:cubicBezTo>
                        <a:cubicBezTo>
                          <a:pt x="179070" y="75238"/>
                          <a:pt x="180022" y="57140"/>
                          <a:pt x="171450" y="43805"/>
                        </a:cubicBezTo>
                        <a:cubicBezTo>
                          <a:pt x="158115" y="24755"/>
                          <a:pt x="122872" y="19040"/>
                          <a:pt x="82868" y="35233"/>
                        </a:cubicBezTo>
                        <a:cubicBezTo>
                          <a:pt x="40958" y="-962"/>
                          <a:pt x="26670" y="-2867"/>
                          <a:pt x="20955" y="1895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3" name="图形 132"/>
                  <p:cNvSpPr/>
                  <p:nvPr/>
                </p:nvSpPr>
                <p:spPr>
                  <a:xfrm>
                    <a:off x="8237219" y="4170045"/>
                    <a:ext cx="190500" cy="64836"/>
                  </a:xfrm>
                  <a:custGeom>
                    <a:avLst/>
                    <a:gdLst>
                      <a:gd name="connsiteX0" fmla="*/ 185738 w 190500"/>
                      <a:gd name="connsiteY0" fmla="*/ 0 h 64836"/>
                      <a:gd name="connsiteX1" fmla="*/ 152400 w 190500"/>
                      <a:gd name="connsiteY1" fmla="*/ 26670 h 64836"/>
                      <a:gd name="connsiteX2" fmla="*/ 88583 w 190500"/>
                      <a:gd name="connsiteY2" fmla="*/ 43815 h 64836"/>
                      <a:gd name="connsiteX3" fmla="*/ 2858 w 190500"/>
                      <a:gd name="connsiteY3" fmla="*/ 28575 h 64836"/>
                      <a:gd name="connsiteX4" fmla="*/ 2858 w 190500"/>
                      <a:gd name="connsiteY4" fmla="*/ 28575 h 64836"/>
                      <a:gd name="connsiteX5" fmla="*/ 0 w 190500"/>
                      <a:gd name="connsiteY5" fmla="*/ 32385 h 64836"/>
                      <a:gd name="connsiteX6" fmla="*/ 23813 w 190500"/>
                      <a:gd name="connsiteY6" fmla="*/ 52388 h 64836"/>
                      <a:gd name="connsiteX7" fmla="*/ 84773 w 190500"/>
                      <a:gd name="connsiteY7" fmla="*/ 64770 h 64836"/>
                      <a:gd name="connsiteX8" fmla="*/ 190500 w 190500"/>
                      <a:gd name="connsiteY8" fmla="*/ 37147 h 64836"/>
                      <a:gd name="connsiteX9" fmla="*/ 185738 w 190500"/>
                      <a:gd name="connsiteY9" fmla="*/ 0 h 64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500" h="64836">
                        <a:moveTo>
                          <a:pt x="185738" y="0"/>
                        </a:moveTo>
                        <a:cubicBezTo>
                          <a:pt x="179070" y="7620"/>
                          <a:pt x="167640" y="18097"/>
                          <a:pt x="152400" y="26670"/>
                        </a:cubicBezTo>
                        <a:cubicBezTo>
                          <a:pt x="145732" y="30480"/>
                          <a:pt x="121920" y="42863"/>
                          <a:pt x="88583" y="43815"/>
                        </a:cubicBezTo>
                        <a:cubicBezTo>
                          <a:pt x="45720" y="45720"/>
                          <a:pt x="2858" y="28575"/>
                          <a:pt x="2858" y="28575"/>
                        </a:cubicBezTo>
                        <a:lnTo>
                          <a:pt x="2858" y="28575"/>
                        </a:lnTo>
                        <a:cubicBezTo>
                          <a:pt x="1905" y="29527"/>
                          <a:pt x="953" y="30480"/>
                          <a:pt x="0" y="32385"/>
                        </a:cubicBezTo>
                        <a:cubicBezTo>
                          <a:pt x="4763" y="38100"/>
                          <a:pt x="12383" y="45720"/>
                          <a:pt x="23813" y="52388"/>
                        </a:cubicBezTo>
                        <a:cubicBezTo>
                          <a:pt x="30480" y="56197"/>
                          <a:pt x="48578" y="65722"/>
                          <a:pt x="84773" y="64770"/>
                        </a:cubicBezTo>
                        <a:cubicBezTo>
                          <a:pt x="129540" y="63817"/>
                          <a:pt x="167640" y="48577"/>
                          <a:pt x="190500" y="37147"/>
                        </a:cubicBezTo>
                        <a:cubicBezTo>
                          <a:pt x="188595" y="24765"/>
                          <a:pt x="186690" y="12383"/>
                          <a:pt x="185738" y="0"/>
                        </a:cubicBezTo>
                        <a:close/>
                      </a:path>
                    </a:pathLst>
                  </a:custGeom>
                  <a:solidFill>
                    <a:srgbClr val="329A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4" name="图形 132"/>
                  <p:cNvSpPr/>
                  <p:nvPr/>
                </p:nvSpPr>
                <p:spPr>
                  <a:xfrm>
                    <a:off x="8170544" y="3823334"/>
                    <a:ext cx="320040" cy="383432"/>
                  </a:xfrm>
                  <a:custGeom>
                    <a:avLst/>
                    <a:gdLst>
                      <a:gd name="connsiteX0" fmla="*/ 109538 w 320040"/>
                      <a:gd name="connsiteY0" fmla="*/ 53340 h 383432"/>
                      <a:gd name="connsiteX1" fmla="*/ 66675 w 320040"/>
                      <a:gd name="connsiteY1" fmla="*/ 61913 h 383432"/>
                      <a:gd name="connsiteX2" fmla="*/ 0 w 320040"/>
                      <a:gd name="connsiteY2" fmla="*/ 112395 h 383432"/>
                      <a:gd name="connsiteX3" fmla="*/ 40005 w 320040"/>
                      <a:gd name="connsiteY3" fmla="*/ 204788 h 383432"/>
                      <a:gd name="connsiteX4" fmla="*/ 76200 w 320040"/>
                      <a:gd name="connsiteY4" fmla="*/ 179070 h 383432"/>
                      <a:gd name="connsiteX5" fmla="*/ 38100 w 320040"/>
                      <a:gd name="connsiteY5" fmla="*/ 342900 h 383432"/>
                      <a:gd name="connsiteX6" fmla="*/ 99060 w 320040"/>
                      <a:gd name="connsiteY6" fmla="*/ 347663 h 383432"/>
                      <a:gd name="connsiteX7" fmla="*/ 182880 w 320040"/>
                      <a:gd name="connsiteY7" fmla="*/ 381953 h 383432"/>
                      <a:gd name="connsiteX8" fmla="*/ 276225 w 320040"/>
                      <a:gd name="connsiteY8" fmla="*/ 356235 h 383432"/>
                      <a:gd name="connsiteX9" fmla="*/ 261938 w 320040"/>
                      <a:gd name="connsiteY9" fmla="*/ 140018 h 383432"/>
                      <a:gd name="connsiteX10" fmla="*/ 320040 w 320040"/>
                      <a:gd name="connsiteY10" fmla="*/ 57150 h 383432"/>
                      <a:gd name="connsiteX11" fmla="*/ 268605 w 320040"/>
                      <a:gd name="connsiteY11" fmla="*/ 0 h 383432"/>
                      <a:gd name="connsiteX12" fmla="*/ 223838 w 320040"/>
                      <a:gd name="connsiteY12" fmla="*/ 43815 h 383432"/>
                      <a:gd name="connsiteX13" fmla="*/ 187643 w 320040"/>
                      <a:gd name="connsiteY13" fmla="*/ 48578 h 383432"/>
                      <a:gd name="connsiteX14" fmla="*/ 109538 w 320040"/>
                      <a:gd name="connsiteY14" fmla="*/ 53340 h 383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20040" h="383432">
                        <a:moveTo>
                          <a:pt x="109538" y="53340"/>
                        </a:moveTo>
                        <a:cubicBezTo>
                          <a:pt x="109538" y="53340"/>
                          <a:pt x="87630" y="50483"/>
                          <a:pt x="66675" y="61913"/>
                        </a:cubicBezTo>
                        <a:cubicBezTo>
                          <a:pt x="46673" y="73343"/>
                          <a:pt x="0" y="112395"/>
                          <a:pt x="0" y="112395"/>
                        </a:cubicBezTo>
                        <a:lnTo>
                          <a:pt x="40005" y="204788"/>
                        </a:lnTo>
                        <a:lnTo>
                          <a:pt x="76200" y="179070"/>
                        </a:lnTo>
                        <a:cubicBezTo>
                          <a:pt x="63818" y="233363"/>
                          <a:pt x="50483" y="288608"/>
                          <a:pt x="38100" y="342900"/>
                        </a:cubicBezTo>
                        <a:cubicBezTo>
                          <a:pt x="52388" y="341948"/>
                          <a:pt x="74295" y="341948"/>
                          <a:pt x="99060" y="347663"/>
                        </a:cubicBezTo>
                        <a:cubicBezTo>
                          <a:pt x="140018" y="358140"/>
                          <a:pt x="153353" y="376238"/>
                          <a:pt x="182880" y="381953"/>
                        </a:cubicBezTo>
                        <a:cubicBezTo>
                          <a:pt x="202883" y="385763"/>
                          <a:pt x="233363" y="383858"/>
                          <a:pt x="276225" y="356235"/>
                        </a:cubicBezTo>
                        <a:cubicBezTo>
                          <a:pt x="271463" y="283845"/>
                          <a:pt x="266700" y="212408"/>
                          <a:pt x="261938" y="140018"/>
                        </a:cubicBezTo>
                        <a:lnTo>
                          <a:pt x="320040" y="57150"/>
                        </a:lnTo>
                        <a:lnTo>
                          <a:pt x="268605" y="0"/>
                        </a:lnTo>
                        <a:cubicBezTo>
                          <a:pt x="268605" y="0"/>
                          <a:pt x="225743" y="42863"/>
                          <a:pt x="223838" y="43815"/>
                        </a:cubicBezTo>
                        <a:cubicBezTo>
                          <a:pt x="221932" y="43815"/>
                          <a:pt x="187643" y="48578"/>
                          <a:pt x="187643" y="48578"/>
                        </a:cubicBezTo>
                        <a:lnTo>
                          <a:pt x="109538" y="53340"/>
                        </a:lnTo>
                        <a:close/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5" name="图形 132"/>
                  <p:cNvSpPr/>
                  <p:nvPr/>
                </p:nvSpPr>
                <p:spPr>
                  <a:xfrm>
                    <a:off x="8180069" y="3948112"/>
                    <a:ext cx="49530" cy="83820"/>
                  </a:xfrm>
                  <a:custGeom>
                    <a:avLst/>
                    <a:gdLst>
                      <a:gd name="connsiteX0" fmla="*/ 36195 w 49530"/>
                      <a:gd name="connsiteY0" fmla="*/ 83820 h 83820"/>
                      <a:gd name="connsiteX1" fmla="*/ 49530 w 49530"/>
                      <a:gd name="connsiteY1" fmla="*/ 71438 h 83820"/>
                      <a:gd name="connsiteX2" fmla="*/ 14288 w 49530"/>
                      <a:gd name="connsiteY2" fmla="*/ 0 h 83820"/>
                      <a:gd name="connsiteX3" fmla="*/ 0 w 49530"/>
                      <a:gd name="connsiteY3" fmla="*/ 12383 h 83820"/>
                      <a:gd name="connsiteX4" fmla="*/ 31433 w 49530"/>
                      <a:gd name="connsiteY4" fmla="*/ 82867 h 83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30" h="83820">
                        <a:moveTo>
                          <a:pt x="36195" y="83820"/>
                        </a:moveTo>
                        <a:lnTo>
                          <a:pt x="49530" y="71438"/>
                        </a:lnTo>
                        <a:lnTo>
                          <a:pt x="14288" y="0"/>
                        </a:lnTo>
                        <a:lnTo>
                          <a:pt x="0" y="12383"/>
                        </a:lnTo>
                        <a:lnTo>
                          <a:pt x="31433" y="82867"/>
                        </a:lnTo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6" name="图形 132"/>
                  <p:cNvSpPr/>
                  <p:nvPr/>
                </p:nvSpPr>
                <p:spPr>
                  <a:xfrm>
                    <a:off x="8266746" y="3868102"/>
                    <a:ext cx="118109" cy="51434"/>
                  </a:xfrm>
                  <a:custGeom>
                    <a:avLst/>
                    <a:gdLst>
                      <a:gd name="connsiteX0" fmla="*/ 953 w 118109"/>
                      <a:gd name="connsiteY0" fmla="*/ 9525 h 51434"/>
                      <a:gd name="connsiteX1" fmla="*/ 23813 w 118109"/>
                      <a:gd name="connsiteY1" fmla="*/ 43815 h 51434"/>
                      <a:gd name="connsiteX2" fmla="*/ 30480 w 118109"/>
                      <a:gd name="connsiteY2" fmla="*/ 47625 h 51434"/>
                      <a:gd name="connsiteX3" fmla="*/ 35243 w 118109"/>
                      <a:gd name="connsiteY3" fmla="*/ 49530 h 51434"/>
                      <a:gd name="connsiteX4" fmla="*/ 41910 w 118109"/>
                      <a:gd name="connsiteY4" fmla="*/ 51435 h 51434"/>
                      <a:gd name="connsiteX5" fmla="*/ 42863 w 118109"/>
                      <a:gd name="connsiteY5" fmla="*/ 51435 h 51434"/>
                      <a:gd name="connsiteX6" fmla="*/ 43815 w 118109"/>
                      <a:gd name="connsiteY6" fmla="*/ 51435 h 51434"/>
                      <a:gd name="connsiteX7" fmla="*/ 51435 w 118109"/>
                      <a:gd name="connsiteY7" fmla="*/ 51435 h 51434"/>
                      <a:gd name="connsiteX8" fmla="*/ 53340 w 118109"/>
                      <a:gd name="connsiteY8" fmla="*/ 51435 h 51434"/>
                      <a:gd name="connsiteX9" fmla="*/ 55245 w 118109"/>
                      <a:gd name="connsiteY9" fmla="*/ 50482 h 51434"/>
                      <a:gd name="connsiteX10" fmla="*/ 61913 w 118109"/>
                      <a:gd name="connsiteY10" fmla="*/ 48577 h 51434"/>
                      <a:gd name="connsiteX11" fmla="*/ 67628 w 118109"/>
                      <a:gd name="connsiteY11" fmla="*/ 46672 h 51434"/>
                      <a:gd name="connsiteX12" fmla="*/ 90488 w 118109"/>
                      <a:gd name="connsiteY12" fmla="*/ 30480 h 51434"/>
                      <a:gd name="connsiteX13" fmla="*/ 118110 w 118109"/>
                      <a:gd name="connsiteY13" fmla="*/ 0 h 51434"/>
                      <a:gd name="connsiteX14" fmla="*/ 89535 w 118109"/>
                      <a:gd name="connsiteY14" fmla="*/ 3810 h 51434"/>
                      <a:gd name="connsiteX15" fmla="*/ 12383 w 118109"/>
                      <a:gd name="connsiteY15" fmla="*/ 8572 h 51434"/>
                      <a:gd name="connsiteX16" fmla="*/ 0 w 118109"/>
                      <a:gd name="connsiteY16" fmla="*/ 8572 h 51434"/>
                      <a:gd name="connsiteX17" fmla="*/ 953 w 118109"/>
                      <a:gd name="connsiteY17" fmla="*/ 952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8109" h="51434">
                        <a:moveTo>
                          <a:pt x="953" y="9525"/>
                        </a:moveTo>
                        <a:cubicBezTo>
                          <a:pt x="3810" y="22860"/>
                          <a:pt x="12383" y="36195"/>
                          <a:pt x="23813" y="43815"/>
                        </a:cubicBezTo>
                        <a:cubicBezTo>
                          <a:pt x="25718" y="45720"/>
                          <a:pt x="28575" y="46672"/>
                          <a:pt x="30480" y="47625"/>
                        </a:cubicBezTo>
                        <a:cubicBezTo>
                          <a:pt x="31433" y="47625"/>
                          <a:pt x="36195" y="49530"/>
                          <a:pt x="35243" y="49530"/>
                        </a:cubicBezTo>
                        <a:cubicBezTo>
                          <a:pt x="37147" y="50482"/>
                          <a:pt x="40005" y="50482"/>
                          <a:pt x="41910" y="51435"/>
                        </a:cubicBezTo>
                        <a:cubicBezTo>
                          <a:pt x="42863" y="51435"/>
                          <a:pt x="42863" y="51435"/>
                          <a:pt x="42863" y="51435"/>
                        </a:cubicBezTo>
                        <a:cubicBezTo>
                          <a:pt x="42863" y="51435"/>
                          <a:pt x="43815" y="51435"/>
                          <a:pt x="43815" y="51435"/>
                        </a:cubicBezTo>
                        <a:cubicBezTo>
                          <a:pt x="46672" y="51435"/>
                          <a:pt x="49530" y="51435"/>
                          <a:pt x="51435" y="51435"/>
                        </a:cubicBezTo>
                        <a:cubicBezTo>
                          <a:pt x="52388" y="51435"/>
                          <a:pt x="53340" y="51435"/>
                          <a:pt x="53340" y="51435"/>
                        </a:cubicBezTo>
                        <a:cubicBezTo>
                          <a:pt x="53340" y="51435"/>
                          <a:pt x="54293" y="51435"/>
                          <a:pt x="55245" y="50482"/>
                        </a:cubicBezTo>
                        <a:cubicBezTo>
                          <a:pt x="57150" y="49530"/>
                          <a:pt x="60008" y="49530"/>
                          <a:pt x="61913" y="48577"/>
                        </a:cubicBezTo>
                        <a:cubicBezTo>
                          <a:pt x="62865" y="48577"/>
                          <a:pt x="67628" y="45720"/>
                          <a:pt x="67628" y="46672"/>
                        </a:cubicBezTo>
                        <a:cubicBezTo>
                          <a:pt x="76200" y="41910"/>
                          <a:pt x="84772" y="36195"/>
                          <a:pt x="90488" y="30480"/>
                        </a:cubicBezTo>
                        <a:cubicBezTo>
                          <a:pt x="100965" y="20955"/>
                          <a:pt x="109538" y="10477"/>
                          <a:pt x="118110" y="0"/>
                        </a:cubicBezTo>
                        <a:cubicBezTo>
                          <a:pt x="107633" y="1905"/>
                          <a:pt x="89535" y="3810"/>
                          <a:pt x="89535" y="3810"/>
                        </a:cubicBezTo>
                        <a:lnTo>
                          <a:pt x="12383" y="8572"/>
                        </a:lnTo>
                        <a:cubicBezTo>
                          <a:pt x="12383" y="8572"/>
                          <a:pt x="7620" y="7620"/>
                          <a:pt x="0" y="8572"/>
                        </a:cubicBezTo>
                        <a:cubicBezTo>
                          <a:pt x="953" y="8572"/>
                          <a:pt x="953" y="9525"/>
                          <a:pt x="953" y="952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7" name="图形 132"/>
                  <p:cNvSpPr/>
                  <p:nvPr/>
                </p:nvSpPr>
                <p:spPr>
                  <a:xfrm>
                    <a:off x="8037194" y="3986212"/>
                    <a:ext cx="90487" cy="89534"/>
                  </a:xfrm>
                  <a:custGeom>
                    <a:avLst/>
                    <a:gdLst>
                      <a:gd name="connsiteX0" fmla="*/ 15240 w 90487"/>
                      <a:gd name="connsiteY0" fmla="*/ 89535 h 89534"/>
                      <a:gd name="connsiteX1" fmla="*/ 90488 w 90487"/>
                      <a:gd name="connsiteY1" fmla="*/ 63817 h 89534"/>
                      <a:gd name="connsiteX2" fmla="*/ 84773 w 90487"/>
                      <a:gd name="connsiteY2" fmla="*/ 0 h 89534"/>
                      <a:gd name="connsiteX3" fmla="*/ 0 w 90487"/>
                      <a:gd name="connsiteY3" fmla="*/ 70485 h 89534"/>
                      <a:gd name="connsiteX4" fmla="*/ 15240 w 90487"/>
                      <a:gd name="connsiteY4" fmla="*/ 89535 h 89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487" h="89534">
                        <a:moveTo>
                          <a:pt x="15240" y="89535"/>
                        </a:moveTo>
                        <a:lnTo>
                          <a:pt x="90488" y="63817"/>
                        </a:lnTo>
                        <a:cubicBezTo>
                          <a:pt x="87630" y="42863"/>
                          <a:pt x="86678" y="20955"/>
                          <a:pt x="84773" y="0"/>
                        </a:cubicBezTo>
                        <a:cubicBezTo>
                          <a:pt x="61913" y="19050"/>
                          <a:pt x="29528" y="45720"/>
                          <a:pt x="0" y="70485"/>
                        </a:cubicBezTo>
                        <a:cubicBezTo>
                          <a:pt x="4763" y="77153"/>
                          <a:pt x="10478" y="82867"/>
                          <a:pt x="15240" y="89535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8" name="图形 132"/>
                  <p:cNvSpPr/>
                  <p:nvPr/>
                </p:nvSpPr>
                <p:spPr>
                  <a:xfrm>
                    <a:off x="8125777" y="3950970"/>
                    <a:ext cx="83819" cy="116204"/>
                  </a:xfrm>
                  <a:custGeom>
                    <a:avLst/>
                    <a:gdLst>
                      <a:gd name="connsiteX0" fmla="*/ 29528 w 83819"/>
                      <a:gd name="connsiteY0" fmla="*/ 28575 h 116204"/>
                      <a:gd name="connsiteX1" fmla="*/ 0 w 83819"/>
                      <a:gd name="connsiteY1" fmla="*/ 116205 h 116204"/>
                      <a:gd name="connsiteX2" fmla="*/ 83820 w 83819"/>
                      <a:gd name="connsiteY2" fmla="*/ 74295 h 116204"/>
                      <a:gd name="connsiteX3" fmla="*/ 51435 w 83819"/>
                      <a:gd name="connsiteY3" fmla="*/ 952 h 116204"/>
                      <a:gd name="connsiteX4" fmla="*/ 51435 w 83819"/>
                      <a:gd name="connsiteY4" fmla="*/ 0 h 116204"/>
                      <a:gd name="connsiteX5" fmla="*/ 30480 w 83819"/>
                      <a:gd name="connsiteY5" fmla="*/ 12383 h 116204"/>
                      <a:gd name="connsiteX6" fmla="*/ 29528 w 83819"/>
                      <a:gd name="connsiteY6" fmla="*/ 28575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3819" h="116204">
                        <a:moveTo>
                          <a:pt x="29528" y="28575"/>
                        </a:moveTo>
                        <a:cubicBezTo>
                          <a:pt x="18097" y="57150"/>
                          <a:pt x="9525" y="86677"/>
                          <a:pt x="0" y="116205"/>
                        </a:cubicBezTo>
                        <a:cubicBezTo>
                          <a:pt x="25717" y="104775"/>
                          <a:pt x="83820" y="74295"/>
                          <a:pt x="83820" y="74295"/>
                        </a:cubicBezTo>
                        <a:lnTo>
                          <a:pt x="51435" y="952"/>
                        </a:lnTo>
                        <a:lnTo>
                          <a:pt x="51435" y="0"/>
                        </a:lnTo>
                        <a:lnTo>
                          <a:pt x="30480" y="12383"/>
                        </a:lnTo>
                        <a:cubicBezTo>
                          <a:pt x="31432" y="17145"/>
                          <a:pt x="31432" y="22860"/>
                          <a:pt x="29528" y="28575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9" name="图形 132"/>
                  <p:cNvSpPr/>
                  <p:nvPr/>
                </p:nvSpPr>
                <p:spPr>
                  <a:xfrm>
                    <a:off x="8176259" y="3951922"/>
                    <a:ext cx="32384" cy="86677"/>
                  </a:xfrm>
                  <a:custGeom>
                    <a:avLst/>
                    <a:gdLst>
                      <a:gd name="connsiteX0" fmla="*/ 0 w 32384"/>
                      <a:gd name="connsiteY0" fmla="*/ 0 h 86677"/>
                      <a:gd name="connsiteX1" fmla="*/ 7620 w 32384"/>
                      <a:gd name="connsiteY1" fmla="*/ 86678 h 86677"/>
                      <a:gd name="connsiteX2" fmla="*/ 32385 w 32384"/>
                      <a:gd name="connsiteY2" fmla="*/ 73343 h 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384" h="86677">
                        <a:moveTo>
                          <a:pt x="0" y="0"/>
                        </a:moveTo>
                        <a:lnTo>
                          <a:pt x="7620" y="86678"/>
                        </a:lnTo>
                        <a:lnTo>
                          <a:pt x="32385" y="73343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60" name="图形 132"/>
                  <p:cNvGrpSpPr/>
                  <p:nvPr/>
                </p:nvGrpSpPr>
                <p:grpSpPr>
                  <a:xfrm>
                    <a:off x="8014559" y="3385185"/>
                    <a:ext cx="518887" cy="785357"/>
                    <a:chOff x="8014559" y="3385185"/>
                    <a:chExt cx="518887" cy="785357"/>
                  </a:xfrm>
                </p:grpSpPr>
                <p:sp>
                  <p:nvSpPr>
                    <p:cNvPr id="161" name="图形 132"/>
                    <p:cNvSpPr/>
                    <p:nvPr/>
                  </p:nvSpPr>
                  <p:spPr>
                    <a:xfrm>
                      <a:off x="8418194" y="3385185"/>
                      <a:ext cx="115252" cy="145732"/>
                    </a:xfrm>
                    <a:custGeom>
                      <a:avLst/>
                      <a:gdLst>
                        <a:gd name="connsiteX0" fmla="*/ 115253 w 115252"/>
                        <a:gd name="connsiteY0" fmla="*/ 0 h 145732"/>
                        <a:gd name="connsiteX1" fmla="*/ 85725 w 115252"/>
                        <a:gd name="connsiteY1" fmla="*/ 110490 h 145732"/>
                        <a:gd name="connsiteX2" fmla="*/ 54293 w 115252"/>
                        <a:gd name="connsiteY2" fmla="*/ 120968 h 145732"/>
                        <a:gd name="connsiteX3" fmla="*/ 37148 w 115252"/>
                        <a:gd name="connsiteY3" fmla="*/ 145732 h 145732"/>
                        <a:gd name="connsiteX4" fmla="*/ 20003 w 115252"/>
                        <a:gd name="connsiteY4" fmla="*/ 129540 h 145732"/>
                        <a:gd name="connsiteX5" fmla="*/ 20003 w 115252"/>
                        <a:gd name="connsiteY5" fmla="*/ 129540 h 145732"/>
                        <a:gd name="connsiteX6" fmla="*/ 0 w 115252"/>
                        <a:gd name="connsiteY6" fmla="*/ 119062 h 145732"/>
                        <a:gd name="connsiteX7" fmla="*/ 18098 w 115252"/>
                        <a:gd name="connsiteY7" fmla="*/ 94298 h 145732"/>
                        <a:gd name="connsiteX8" fmla="*/ 18098 w 115252"/>
                        <a:gd name="connsiteY8" fmla="*/ 60960 h 145732"/>
                        <a:gd name="connsiteX9" fmla="*/ 113348 w 115252"/>
                        <a:gd name="connsiteY9" fmla="*/ 0 h 145732"/>
                        <a:gd name="connsiteX10" fmla="*/ 115253 w 115252"/>
                        <a:gd name="connsiteY10" fmla="*/ 0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5252" h="145732">
                          <a:moveTo>
                            <a:pt x="115253" y="0"/>
                          </a:moveTo>
                          <a:cubicBezTo>
                            <a:pt x="115253" y="0"/>
                            <a:pt x="103823" y="97155"/>
                            <a:pt x="85725" y="110490"/>
                          </a:cubicBezTo>
                          <a:cubicBezTo>
                            <a:pt x="67628" y="122873"/>
                            <a:pt x="54293" y="120968"/>
                            <a:pt x="54293" y="120968"/>
                          </a:cubicBezTo>
                          <a:lnTo>
                            <a:pt x="37148" y="145732"/>
                          </a:lnTo>
                          <a:lnTo>
                            <a:pt x="20003" y="129540"/>
                          </a:lnTo>
                          <a:lnTo>
                            <a:pt x="20003" y="129540"/>
                          </a:lnTo>
                          <a:lnTo>
                            <a:pt x="0" y="119062"/>
                          </a:lnTo>
                          <a:lnTo>
                            <a:pt x="18098" y="94298"/>
                          </a:lnTo>
                          <a:cubicBezTo>
                            <a:pt x="18098" y="94298"/>
                            <a:pt x="11430" y="81915"/>
                            <a:pt x="18098" y="60960"/>
                          </a:cubicBezTo>
                          <a:cubicBezTo>
                            <a:pt x="23813" y="40005"/>
                            <a:pt x="113348" y="0"/>
                            <a:pt x="113348" y="0"/>
                          </a:cubicBezTo>
                          <a:lnTo>
                            <a:pt x="115253" y="0"/>
                          </a:ln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2" name="图形 132"/>
                    <p:cNvSpPr/>
                    <p:nvPr/>
                  </p:nvSpPr>
                  <p:spPr>
                    <a:xfrm>
                      <a:off x="8430576" y="3442334"/>
                      <a:ext cx="41910" cy="67627"/>
                    </a:xfrm>
                    <a:custGeom>
                      <a:avLst/>
                      <a:gdLst>
                        <a:gd name="connsiteX0" fmla="*/ 0 w 41910"/>
                        <a:gd name="connsiteY0" fmla="*/ 43815 h 67627"/>
                        <a:gd name="connsiteX1" fmla="*/ 35243 w 41910"/>
                        <a:gd name="connsiteY1" fmla="*/ 65723 h 67627"/>
                        <a:gd name="connsiteX2" fmla="*/ 37148 w 41910"/>
                        <a:gd name="connsiteY2" fmla="*/ 66675 h 67627"/>
                        <a:gd name="connsiteX3" fmla="*/ 37148 w 41910"/>
                        <a:gd name="connsiteY3" fmla="*/ 66675 h 67627"/>
                        <a:gd name="connsiteX4" fmla="*/ 40005 w 41910"/>
                        <a:gd name="connsiteY4" fmla="*/ 67628 h 67627"/>
                        <a:gd name="connsiteX5" fmla="*/ 41910 w 41910"/>
                        <a:gd name="connsiteY5" fmla="*/ 64770 h 67627"/>
                        <a:gd name="connsiteX6" fmla="*/ 23813 w 41910"/>
                        <a:gd name="connsiteY6" fmla="*/ 51435 h 67627"/>
                        <a:gd name="connsiteX7" fmla="*/ 14288 w 41910"/>
                        <a:gd name="connsiteY7" fmla="*/ 37148 h 67627"/>
                        <a:gd name="connsiteX8" fmla="*/ 7620 w 41910"/>
                        <a:gd name="connsiteY8" fmla="*/ 20955 h 67627"/>
                        <a:gd name="connsiteX9" fmla="*/ 6668 w 41910"/>
                        <a:gd name="connsiteY9" fmla="*/ 0 h 67627"/>
                        <a:gd name="connsiteX10" fmla="*/ 4763 w 41910"/>
                        <a:gd name="connsiteY10" fmla="*/ 4763 h 67627"/>
                        <a:gd name="connsiteX11" fmla="*/ 4763 w 41910"/>
                        <a:gd name="connsiteY11" fmla="*/ 38100 h 67627"/>
                        <a:gd name="connsiteX12" fmla="*/ 0 w 41910"/>
                        <a:gd name="connsiteY12" fmla="*/ 43815 h 67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910" h="67627">
                          <a:moveTo>
                            <a:pt x="0" y="43815"/>
                          </a:moveTo>
                          <a:cubicBezTo>
                            <a:pt x="12383" y="50483"/>
                            <a:pt x="23813" y="58103"/>
                            <a:pt x="35243" y="65723"/>
                          </a:cubicBezTo>
                          <a:cubicBezTo>
                            <a:pt x="36195" y="65723"/>
                            <a:pt x="36195" y="66675"/>
                            <a:pt x="37148" y="66675"/>
                          </a:cubicBezTo>
                          <a:cubicBezTo>
                            <a:pt x="37148" y="66675"/>
                            <a:pt x="37148" y="66675"/>
                            <a:pt x="37148" y="66675"/>
                          </a:cubicBezTo>
                          <a:cubicBezTo>
                            <a:pt x="38100" y="66675"/>
                            <a:pt x="39053" y="67628"/>
                            <a:pt x="40005" y="67628"/>
                          </a:cubicBezTo>
                          <a:lnTo>
                            <a:pt x="41910" y="64770"/>
                          </a:lnTo>
                          <a:cubicBezTo>
                            <a:pt x="35243" y="61913"/>
                            <a:pt x="28575" y="57150"/>
                            <a:pt x="23813" y="51435"/>
                          </a:cubicBezTo>
                          <a:cubicBezTo>
                            <a:pt x="20003" y="47625"/>
                            <a:pt x="16193" y="41910"/>
                            <a:pt x="14288" y="37148"/>
                          </a:cubicBezTo>
                          <a:cubicBezTo>
                            <a:pt x="11430" y="32385"/>
                            <a:pt x="9525" y="26670"/>
                            <a:pt x="7620" y="20955"/>
                          </a:cubicBezTo>
                          <a:cubicBezTo>
                            <a:pt x="6668" y="14288"/>
                            <a:pt x="5715" y="7620"/>
                            <a:pt x="6668" y="0"/>
                          </a:cubicBezTo>
                          <a:cubicBezTo>
                            <a:pt x="5715" y="1905"/>
                            <a:pt x="4763" y="2858"/>
                            <a:pt x="4763" y="4763"/>
                          </a:cubicBezTo>
                          <a:cubicBezTo>
                            <a:pt x="-952" y="25718"/>
                            <a:pt x="4763" y="38100"/>
                            <a:pt x="4763" y="38100"/>
                          </a:cubicBezTo>
                          <a:lnTo>
                            <a:pt x="0" y="43815"/>
                          </a:ln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3" name="图形 132"/>
                    <p:cNvSpPr/>
                    <p:nvPr/>
                  </p:nvSpPr>
                  <p:spPr>
                    <a:xfrm>
                      <a:off x="8470906" y="3385185"/>
                      <a:ext cx="60635" cy="81229"/>
                    </a:xfrm>
                    <a:custGeom>
                      <a:avLst/>
                      <a:gdLst>
                        <a:gd name="connsiteX0" fmla="*/ 58731 w 60635"/>
                        <a:gd name="connsiteY0" fmla="*/ 4763 h 81229"/>
                        <a:gd name="connsiteX1" fmla="*/ 22536 w 60635"/>
                        <a:gd name="connsiteY1" fmla="*/ 60960 h 81229"/>
                        <a:gd name="connsiteX2" fmla="*/ 12058 w 60635"/>
                        <a:gd name="connsiteY2" fmla="*/ 80962 h 81229"/>
                        <a:gd name="connsiteX3" fmla="*/ 5391 w 60635"/>
                        <a:gd name="connsiteY3" fmla="*/ 80010 h 81229"/>
                        <a:gd name="connsiteX4" fmla="*/ 628 w 60635"/>
                        <a:gd name="connsiteY4" fmla="*/ 76200 h 81229"/>
                        <a:gd name="connsiteX5" fmla="*/ 3486 w 60635"/>
                        <a:gd name="connsiteY5" fmla="*/ 64770 h 81229"/>
                        <a:gd name="connsiteX6" fmla="*/ 18725 w 60635"/>
                        <a:gd name="connsiteY6" fmla="*/ 58102 h 81229"/>
                        <a:gd name="connsiteX7" fmla="*/ 17773 w 60635"/>
                        <a:gd name="connsiteY7" fmla="*/ 58102 h 81229"/>
                        <a:gd name="connsiteX8" fmla="*/ 60636 w 60635"/>
                        <a:gd name="connsiteY8" fmla="*/ 0 h 81229"/>
                        <a:gd name="connsiteX9" fmla="*/ 58731 w 60635"/>
                        <a:gd name="connsiteY9" fmla="*/ 4763 h 81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0635" h="81229">
                          <a:moveTo>
                            <a:pt x="58731" y="4763"/>
                          </a:moveTo>
                          <a:cubicBezTo>
                            <a:pt x="46348" y="23812"/>
                            <a:pt x="34918" y="41910"/>
                            <a:pt x="22536" y="60960"/>
                          </a:cubicBezTo>
                          <a:cubicBezTo>
                            <a:pt x="21583" y="72390"/>
                            <a:pt x="16820" y="80010"/>
                            <a:pt x="12058" y="80962"/>
                          </a:cubicBezTo>
                          <a:cubicBezTo>
                            <a:pt x="9200" y="81915"/>
                            <a:pt x="5391" y="80010"/>
                            <a:pt x="5391" y="80010"/>
                          </a:cubicBezTo>
                          <a:cubicBezTo>
                            <a:pt x="4438" y="80010"/>
                            <a:pt x="1581" y="78105"/>
                            <a:pt x="628" y="76200"/>
                          </a:cubicBezTo>
                          <a:cubicBezTo>
                            <a:pt x="-1277" y="72390"/>
                            <a:pt x="1581" y="67627"/>
                            <a:pt x="3486" y="64770"/>
                          </a:cubicBezTo>
                          <a:cubicBezTo>
                            <a:pt x="9200" y="59055"/>
                            <a:pt x="18725" y="58102"/>
                            <a:pt x="18725" y="58102"/>
                          </a:cubicBezTo>
                          <a:cubicBezTo>
                            <a:pt x="18725" y="58102"/>
                            <a:pt x="18725" y="58102"/>
                            <a:pt x="17773" y="58102"/>
                          </a:cubicBezTo>
                          <a:cubicBezTo>
                            <a:pt x="32061" y="39052"/>
                            <a:pt x="46348" y="20002"/>
                            <a:pt x="60636" y="0"/>
                          </a:cubicBezTo>
                          <a:cubicBezTo>
                            <a:pt x="60636" y="952"/>
                            <a:pt x="59683" y="2857"/>
                            <a:pt x="58731" y="4763"/>
                          </a:cubicBez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4" name="图形 132"/>
                    <p:cNvSpPr/>
                    <p:nvPr/>
                  </p:nvSpPr>
                  <p:spPr>
                    <a:xfrm>
                      <a:off x="8014559" y="3503529"/>
                      <a:ext cx="447775" cy="663849"/>
                    </a:xfrm>
                    <a:custGeom>
                      <a:avLst/>
                      <a:gdLst>
                        <a:gd name="connsiteX0" fmla="*/ 341723 w 447775"/>
                        <a:gd name="connsiteY0" fmla="*/ 48343 h 663849"/>
                        <a:gd name="connsiteX1" fmla="*/ 1680 w 447775"/>
                        <a:gd name="connsiteY1" fmla="*/ 635083 h 663849"/>
                        <a:gd name="connsiteX2" fmla="*/ 8348 w 447775"/>
                        <a:gd name="connsiteY2" fmla="*/ 655085 h 663849"/>
                        <a:gd name="connsiteX3" fmla="*/ 16920 w 447775"/>
                        <a:gd name="connsiteY3" fmla="*/ 660800 h 663849"/>
                        <a:gd name="connsiteX4" fmla="*/ 37875 w 447775"/>
                        <a:gd name="connsiteY4" fmla="*/ 658895 h 663849"/>
                        <a:gd name="connsiteX5" fmla="*/ 426495 w 447775"/>
                        <a:gd name="connsiteY5" fmla="*/ 102635 h 663849"/>
                        <a:gd name="connsiteX6" fmla="*/ 436020 w 447775"/>
                        <a:gd name="connsiteY6" fmla="*/ 16910 h 663849"/>
                        <a:gd name="connsiteX7" fmla="*/ 414113 w 447775"/>
                        <a:gd name="connsiteY7" fmla="*/ 3575 h 663849"/>
                        <a:gd name="connsiteX8" fmla="*/ 341723 w 447775"/>
                        <a:gd name="connsiteY8" fmla="*/ 48343 h 663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7775" h="663849">
                          <a:moveTo>
                            <a:pt x="341723" y="48343"/>
                          </a:moveTo>
                          <a:lnTo>
                            <a:pt x="1680" y="635083"/>
                          </a:lnTo>
                          <a:cubicBezTo>
                            <a:pt x="-2130" y="641750"/>
                            <a:pt x="728" y="650323"/>
                            <a:pt x="8348" y="655085"/>
                          </a:cubicBezTo>
                          <a:lnTo>
                            <a:pt x="16920" y="660800"/>
                          </a:lnTo>
                          <a:cubicBezTo>
                            <a:pt x="24540" y="665563"/>
                            <a:pt x="34065" y="664610"/>
                            <a:pt x="37875" y="658895"/>
                          </a:cubicBezTo>
                          <a:lnTo>
                            <a:pt x="426495" y="102635"/>
                          </a:lnTo>
                          <a:cubicBezTo>
                            <a:pt x="450308" y="68345"/>
                            <a:pt x="455070" y="29293"/>
                            <a:pt x="436020" y="16910"/>
                          </a:cubicBezTo>
                          <a:lnTo>
                            <a:pt x="414113" y="3575"/>
                          </a:lnTo>
                          <a:cubicBezTo>
                            <a:pt x="396015" y="-8807"/>
                            <a:pt x="362678" y="12148"/>
                            <a:pt x="341723" y="48343"/>
                          </a:cubicBezTo>
                          <a:close/>
                        </a:path>
                      </a:pathLst>
                    </a:custGeom>
                    <a:solidFill>
                      <a:srgbClr val="1E9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5" name="图形 132"/>
                    <p:cNvSpPr/>
                    <p:nvPr/>
                  </p:nvSpPr>
                  <p:spPr>
                    <a:xfrm>
                      <a:off x="8301037" y="3506203"/>
                      <a:ext cx="130496" cy="177113"/>
                    </a:xfrm>
                    <a:custGeom>
                      <a:avLst/>
                      <a:gdLst>
                        <a:gd name="connsiteX0" fmla="*/ 130493 w 130496"/>
                        <a:gd name="connsiteY0" fmla="*/ 11379 h 177113"/>
                        <a:gd name="connsiteX1" fmla="*/ 102870 w 130496"/>
                        <a:gd name="connsiteY1" fmla="*/ 44716 h 177113"/>
                        <a:gd name="connsiteX2" fmla="*/ 67628 w 130496"/>
                        <a:gd name="connsiteY2" fmla="*/ 104724 h 177113"/>
                        <a:gd name="connsiteX3" fmla="*/ 80010 w 130496"/>
                        <a:gd name="connsiteY3" fmla="*/ 69481 h 177113"/>
                        <a:gd name="connsiteX4" fmla="*/ 92393 w 130496"/>
                        <a:gd name="connsiteY4" fmla="*/ 46621 h 177113"/>
                        <a:gd name="connsiteX5" fmla="*/ 41910 w 130496"/>
                        <a:gd name="connsiteY5" fmla="*/ 115201 h 177113"/>
                        <a:gd name="connsiteX6" fmla="*/ 19050 w 130496"/>
                        <a:gd name="connsiteY6" fmla="*/ 152349 h 177113"/>
                        <a:gd name="connsiteX7" fmla="*/ 0 w 130496"/>
                        <a:gd name="connsiteY7" fmla="*/ 177114 h 177113"/>
                        <a:gd name="connsiteX8" fmla="*/ 44768 w 130496"/>
                        <a:gd name="connsiteY8" fmla="*/ 89484 h 177113"/>
                        <a:gd name="connsiteX9" fmla="*/ 89535 w 130496"/>
                        <a:gd name="connsiteY9" fmla="*/ 16141 h 177113"/>
                        <a:gd name="connsiteX10" fmla="*/ 117157 w 130496"/>
                        <a:gd name="connsiteY10" fmla="*/ 2806 h 177113"/>
                        <a:gd name="connsiteX11" fmla="*/ 97155 w 130496"/>
                        <a:gd name="connsiteY11" fmla="*/ 8521 h 177113"/>
                        <a:gd name="connsiteX12" fmla="*/ 130493 w 130496"/>
                        <a:gd name="connsiteY12" fmla="*/ 11379 h 1771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30496" h="177113">
                          <a:moveTo>
                            <a:pt x="130493" y="11379"/>
                          </a:moveTo>
                          <a:cubicBezTo>
                            <a:pt x="130493" y="11379"/>
                            <a:pt x="131445" y="5664"/>
                            <a:pt x="102870" y="44716"/>
                          </a:cubicBezTo>
                          <a:cubicBezTo>
                            <a:pt x="74295" y="84721"/>
                            <a:pt x="67628" y="104724"/>
                            <a:pt x="67628" y="104724"/>
                          </a:cubicBezTo>
                          <a:cubicBezTo>
                            <a:pt x="69532" y="96151"/>
                            <a:pt x="73343" y="83769"/>
                            <a:pt x="80010" y="69481"/>
                          </a:cubicBezTo>
                          <a:cubicBezTo>
                            <a:pt x="86677" y="56146"/>
                            <a:pt x="92393" y="47574"/>
                            <a:pt x="92393" y="46621"/>
                          </a:cubicBezTo>
                          <a:cubicBezTo>
                            <a:pt x="92393" y="46621"/>
                            <a:pt x="81915" y="59004"/>
                            <a:pt x="41910" y="115201"/>
                          </a:cubicBezTo>
                          <a:cubicBezTo>
                            <a:pt x="36195" y="126631"/>
                            <a:pt x="28575" y="139014"/>
                            <a:pt x="19050" y="152349"/>
                          </a:cubicBezTo>
                          <a:cubicBezTo>
                            <a:pt x="12382" y="161874"/>
                            <a:pt x="5715" y="169494"/>
                            <a:pt x="0" y="177114"/>
                          </a:cubicBezTo>
                          <a:cubicBezTo>
                            <a:pt x="20003" y="132346"/>
                            <a:pt x="26670" y="119964"/>
                            <a:pt x="44768" y="89484"/>
                          </a:cubicBezTo>
                          <a:cubicBezTo>
                            <a:pt x="61913" y="56146"/>
                            <a:pt x="68580" y="32334"/>
                            <a:pt x="89535" y="16141"/>
                          </a:cubicBezTo>
                          <a:cubicBezTo>
                            <a:pt x="97155" y="10426"/>
                            <a:pt x="109538" y="2806"/>
                            <a:pt x="117157" y="2806"/>
                          </a:cubicBezTo>
                          <a:cubicBezTo>
                            <a:pt x="102870" y="4711"/>
                            <a:pt x="97155" y="8521"/>
                            <a:pt x="97155" y="8521"/>
                          </a:cubicBezTo>
                          <a:cubicBezTo>
                            <a:pt x="97155" y="8521"/>
                            <a:pt x="105727" y="-12434"/>
                            <a:pt x="130493" y="11379"/>
                          </a:cubicBezTo>
                          <a:close/>
                        </a:path>
                      </a:pathLst>
                    </a:custGeom>
                    <a:solidFill>
                      <a:srgbClr val="47FFE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6" name="图形 132"/>
                    <p:cNvSpPr/>
                    <p:nvPr/>
                  </p:nvSpPr>
                  <p:spPr>
                    <a:xfrm>
                      <a:off x="8328659" y="3524250"/>
                      <a:ext cx="131835" cy="232409"/>
                    </a:xfrm>
                    <a:custGeom>
                      <a:avLst/>
                      <a:gdLst>
                        <a:gd name="connsiteX0" fmla="*/ 121920 w 131835"/>
                        <a:gd name="connsiteY0" fmla="*/ 0 h 232409"/>
                        <a:gd name="connsiteX1" fmla="*/ 127635 w 131835"/>
                        <a:gd name="connsiteY1" fmla="*/ 20955 h 232409"/>
                        <a:gd name="connsiteX2" fmla="*/ 118110 w 131835"/>
                        <a:gd name="connsiteY2" fmla="*/ 33338 h 232409"/>
                        <a:gd name="connsiteX3" fmla="*/ 124778 w 131835"/>
                        <a:gd name="connsiteY3" fmla="*/ 41910 h 232409"/>
                        <a:gd name="connsiteX4" fmla="*/ 0 w 131835"/>
                        <a:gd name="connsiteY4" fmla="*/ 232410 h 232409"/>
                        <a:gd name="connsiteX5" fmla="*/ 131445 w 131835"/>
                        <a:gd name="connsiteY5" fmla="*/ 34290 h 232409"/>
                        <a:gd name="connsiteX6" fmla="*/ 121920 w 131835"/>
                        <a:gd name="connsiteY6" fmla="*/ 0 h 232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1835" h="232409">
                          <a:moveTo>
                            <a:pt x="121920" y="0"/>
                          </a:moveTo>
                          <a:cubicBezTo>
                            <a:pt x="121920" y="0"/>
                            <a:pt x="127635" y="10478"/>
                            <a:pt x="127635" y="20955"/>
                          </a:cubicBezTo>
                          <a:cubicBezTo>
                            <a:pt x="125730" y="17145"/>
                            <a:pt x="119063" y="20955"/>
                            <a:pt x="118110" y="33338"/>
                          </a:cubicBezTo>
                          <a:cubicBezTo>
                            <a:pt x="117158" y="45720"/>
                            <a:pt x="124778" y="41910"/>
                            <a:pt x="124778" y="41910"/>
                          </a:cubicBezTo>
                          <a:cubicBezTo>
                            <a:pt x="124778" y="41910"/>
                            <a:pt x="12383" y="216217"/>
                            <a:pt x="0" y="232410"/>
                          </a:cubicBezTo>
                          <a:cubicBezTo>
                            <a:pt x="19050" y="215265"/>
                            <a:pt x="130492" y="46672"/>
                            <a:pt x="131445" y="34290"/>
                          </a:cubicBezTo>
                          <a:cubicBezTo>
                            <a:pt x="132397" y="22860"/>
                            <a:pt x="132397" y="14288"/>
                            <a:pt x="121920" y="0"/>
                          </a:cubicBezTo>
                          <a:close/>
                        </a:path>
                      </a:pathLst>
                    </a:custGeom>
                    <a:solidFill>
                      <a:srgbClr val="63FA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7" name="图形 132"/>
                    <p:cNvSpPr/>
                    <p:nvPr/>
                  </p:nvSpPr>
                  <p:spPr>
                    <a:xfrm>
                      <a:off x="8020784" y="3870959"/>
                      <a:ext cx="163094" cy="276225"/>
                    </a:xfrm>
                    <a:custGeom>
                      <a:avLst/>
                      <a:gdLst>
                        <a:gd name="connsiteX0" fmla="*/ 4980 w 163094"/>
                        <a:gd name="connsiteY0" fmla="*/ 276225 h 276225"/>
                        <a:gd name="connsiteX1" fmla="*/ 6884 w 163094"/>
                        <a:gd name="connsiteY1" fmla="*/ 254318 h 276225"/>
                        <a:gd name="connsiteX2" fmla="*/ 104040 w 163094"/>
                        <a:gd name="connsiteY2" fmla="*/ 99060 h 276225"/>
                        <a:gd name="connsiteX3" fmla="*/ 163095 w 163094"/>
                        <a:gd name="connsiteY3" fmla="*/ 0 h 276225"/>
                        <a:gd name="connsiteX4" fmla="*/ 4980 w 163094"/>
                        <a:gd name="connsiteY4" fmla="*/ 276225 h 276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094" h="276225">
                          <a:moveTo>
                            <a:pt x="4980" y="276225"/>
                          </a:moveTo>
                          <a:cubicBezTo>
                            <a:pt x="4980" y="276225"/>
                            <a:pt x="-7403" y="275273"/>
                            <a:pt x="6884" y="254318"/>
                          </a:cubicBezTo>
                          <a:cubicBezTo>
                            <a:pt x="21172" y="232410"/>
                            <a:pt x="104040" y="99060"/>
                            <a:pt x="104040" y="99060"/>
                          </a:cubicBezTo>
                          <a:cubicBezTo>
                            <a:pt x="124042" y="65723"/>
                            <a:pt x="143092" y="33338"/>
                            <a:pt x="163095" y="0"/>
                          </a:cubicBezTo>
                          <a:cubicBezTo>
                            <a:pt x="110707" y="91440"/>
                            <a:pt x="58320" y="183833"/>
                            <a:pt x="4980" y="276225"/>
                          </a:cubicBezTo>
                          <a:close/>
                        </a:path>
                      </a:pathLst>
                    </a:custGeom>
                    <a:solidFill>
                      <a:srgbClr val="47FFE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8" name="图形 132"/>
                    <p:cNvSpPr/>
                    <p:nvPr/>
                  </p:nvSpPr>
                  <p:spPr>
                    <a:xfrm>
                      <a:off x="8066721" y="3840479"/>
                      <a:ext cx="201930" cy="299085"/>
                    </a:xfrm>
                    <a:custGeom>
                      <a:avLst/>
                      <a:gdLst>
                        <a:gd name="connsiteX0" fmla="*/ 100013 w 201930"/>
                        <a:gd name="connsiteY0" fmla="*/ 140970 h 299085"/>
                        <a:gd name="connsiteX1" fmla="*/ 0 w 201930"/>
                        <a:gd name="connsiteY1" fmla="*/ 299085 h 299085"/>
                        <a:gd name="connsiteX2" fmla="*/ 201930 w 201930"/>
                        <a:gd name="connsiteY2" fmla="*/ 0 h 299085"/>
                        <a:gd name="connsiteX3" fmla="*/ 100013 w 201930"/>
                        <a:gd name="connsiteY3" fmla="*/ 140970 h 2990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1930" h="299085">
                          <a:moveTo>
                            <a:pt x="100013" y="140970"/>
                          </a:moveTo>
                          <a:cubicBezTo>
                            <a:pt x="63818" y="193358"/>
                            <a:pt x="35243" y="245745"/>
                            <a:pt x="0" y="299085"/>
                          </a:cubicBezTo>
                          <a:cubicBezTo>
                            <a:pt x="69533" y="200978"/>
                            <a:pt x="134303" y="99060"/>
                            <a:pt x="201930" y="0"/>
                          </a:cubicBezTo>
                          <a:cubicBezTo>
                            <a:pt x="169545" y="46673"/>
                            <a:pt x="131445" y="94298"/>
                            <a:pt x="100013" y="140970"/>
                          </a:cubicBezTo>
                          <a:close/>
                        </a:path>
                      </a:pathLst>
                    </a:custGeom>
                    <a:solidFill>
                      <a:srgbClr val="63FA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9" name="图形 132"/>
                    <p:cNvSpPr/>
                    <p:nvPr/>
                  </p:nvSpPr>
                  <p:spPr>
                    <a:xfrm>
                      <a:off x="8299131" y="3640454"/>
                      <a:ext cx="84442" cy="56197"/>
                    </a:xfrm>
                    <a:custGeom>
                      <a:avLst/>
                      <a:gdLst>
                        <a:gd name="connsiteX0" fmla="*/ 10478 w 84442"/>
                        <a:gd name="connsiteY0" fmla="*/ 0 h 56197"/>
                        <a:gd name="connsiteX1" fmla="*/ 1905 w 84442"/>
                        <a:gd name="connsiteY1" fmla="*/ 5715 h 56197"/>
                        <a:gd name="connsiteX2" fmla="*/ 0 w 84442"/>
                        <a:gd name="connsiteY2" fmla="*/ 12383 h 56197"/>
                        <a:gd name="connsiteX3" fmla="*/ 37148 w 84442"/>
                        <a:gd name="connsiteY3" fmla="*/ 40958 h 56197"/>
                        <a:gd name="connsiteX4" fmla="*/ 77153 w 84442"/>
                        <a:gd name="connsiteY4" fmla="*/ 56198 h 56197"/>
                        <a:gd name="connsiteX5" fmla="*/ 82868 w 84442"/>
                        <a:gd name="connsiteY5" fmla="*/ 51435 h 56197"/>
                        <a:gd name="connsiteX6" fmla="*/ 83820 w 84442"/>
                        <a:gd name="connsiteY6" fmla="*/ 40958 h 56197"/>
                        <a:gd name="connsiteX7" fmla="*/ 77153 w 84442"/>
                        <a:gd name="connsiteY7" fmla="*/ 39053 h 56197"/>
                        <a:gd name="connsiteX8" fmla="*/ 65723 w 84442"/>
                        <a:gd name="connsiteY8" fmla="*/ 35242 h 56197"/>
                        <a:gd name="connsiteX9" fmla="*/ 49530 w 84442"/>
                        <a:gd name="connsiteY9" fmla="*/ 27623 h 56197"/>
                        <a:gd name="connsiteX10" fmla="*/ 10478 w 84442"/>
                        <a:gd name="connsiteY10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4442" h="56197">
                          <a:moveTo>
                            <a:pt x="10478" y="0"/>
                          </a:moveTo>
                          <a:cubicBezTo>
                            <a:pt x="9525" y="0"/>
                            <a:pt x="4763" y="1905"/>
                            <a:pt x="1905" y="5715"/>
                          </a:cubicBezTo>
                          <a:cubicBezTo>
                            <a:pt x="0" y="8573"/>
                            <a:pt x="0" y="11430"/>
                            <a:pt x="0" y="12383"/>
                          </a:cubicBezTo>
                          <a:cubicBezTo>
                            <a:pt x="7620" y="20955"/>
                            <a:pt x="20003" y="31433"/>
                            <a:pt x="37148" y="40958"/>
                          </a:cubicBezTo>
                          <a:cubicBezTo>
                            <a:pt x="52388" y="49530"/>
                            <a:pt x="66675" y="53340"/>
                            <a:pt x="77153" y="56198"/>
                          </a:cubicBezTo>
                          <a:cubicBezTo>
                            <a:pt x="78105" y="56198"/>
                            <a:pt x="80963" y="54292"/>
                            <a:pt x="82868" y="51435"/>
                          </a:cubicBezTo>
                          <a:cubicBezTo>
                            <a:pt x="85725" y="46673"/>
                            <a:pt x="83820" y="41910"/>
                            <a:pt x="83820" y="40958"/>
                          </a:cubicBezTo>
                          <a:cubicBezTo>
                            <a:pt x="81915" y="40958"/>
                            <a:pt x="80010" y="40005"/>
                            <a:pt x="77153" y="39053"/>
                          </a:cubicBezTo>
                          <a:cubicBezTo>
                            <a:pt x="75248" y="38100"/>
                            <a:pt x="69533" y="37148"/>
                            <a:pt x="65723" y="35242"/>
                          </a:cubicBezTo>
                          <a:cubicBezTo>
                            <a:pt x="60960" y="33338"/>
                            <a:pt x="55245" y="30480"/>
                            <a:pt x="49530" y="27623"/>
                          </a:cubicBezTo>
                          <a:cubicBezTo>
                            <a:pt x="31433" y="19050"/>
                            <a:pt x="18098" y="7620"/>
                            <a:pt x="10478" y="0"/>
                          </a:cubicBezTo>
                          <a:close/>
                        </a:path>
                      </a:pathLst>
                    </a:custGeom>
                    <a:solidFill>
                      <a:srgbClr val="47FFE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70" name="图形 132"/>
                    <p:cNvSpPr/>
                    <p:nvPr/>
                  </p:nvSpPr>
                  <p:spPr>
                    <a:xfrm>
                      <a:off x="8299131" y="3629977"/>
                      <a:ext cx="93967" cy="63817"/>
                    </a:xfrm>
                    <a:custGeom>
                      <a:avLst/>
                      <a:gdLst>
                        <a:gd name="connsiteX0" fmla="*/ 11430 w 93967"/>
                        <a:gd name="connsiteY0" fmla="*/ 0 h 63817"/>
                        <a:gd name="connsiteX1" fmla="*/ 1905 w 93967"/>
                        <a:gd name="connsiteY1" fmla="*/ 6667 h 63817"/>
                        <a:gd name="connsiteX2" fmla="*/ 0 w 93967"/>
                        <a:gd name="connsiteY2" fmla="*/ 14288 h 63817"/>
                        <a:gd name="connsiteX3" fmla="*/ 41910 w 93967"/>
                        <a:gd name="connsiteY3" fmla="*/ 46672 h 63817"/>
                        <a:gd name="connsiteX4" fmla="*/ 86678 w 93967"/>
                        <a:gd name="connsiteY4" fmla="*/ 63817 h 63817"/>
                        <a:gd name="connsiteX5" fmla="*/ 92393 w 93967"/>
                        <a:gd name="connsiteY5" fmla="*/ 59055 h 63817"/>
                        <a:gd name="connsiteX6" fmla="*/ 93345 w 93967"/>
                        <a:gd name="connsiteY6" fmla="*/ 47625 h 63817"/>
                        <a:gd name="connsiteX7" fmla="*/ 85725 w 93967"/>
                        <a:gd name="connsiteY7" fmla="*/ 45720 h 63817"/>
                        <a:gd name="connsiteX8" fmla="*/ 72390 w 93967"/>
                        <a:gd name="connsiteY8" fmla="*/ 40957 h 63817"/>
                        <a:gd name="connsiteX9" fmla="*/ 54293 w 93967"/>
                        <a:gd name="connsiteY9" fmla="*/ 32385 h 63817"/>
                        <a:gd name="connsiteX10" fmla="*/ 11430 w 93967"/>
                        <a:gd name="connsiteY10" fmla="*/ 0 h 638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3967" h="63817">
                          <a:moveTo>
                            <a:pt x="11430" y="0"/>
                          </a:moveTo>
                          <a:cubicBezTo>
                            <a:pt x="10478" y="0"/>
                            <a:pt x="4763" y="1905"/>
                            <a:pt x="1905" y="6667"/>
                          </a:cubicBezTo>
                          <a:cubicBezTo>
                            <a:pt x="0" y="9525"/>
                            <a:pt x="0" y="12382"/>
                            <a:pt x="0" y="14288"/>
                          </a:cubicBezTo>
                          <a:cubicBezTo>
                            <a:pt x="8573" y="23813"/>
                            <a:pt x="22860" y="36195"/>
                            <a:pt x="41910" y="46672"/>
                          </a:cubicBezTo>
                          <a:cubicBezTo>
                            <a:pt x="59055" y="56197"/>
                            <a:pt x="74295" y="60960"/>
                            <a:pt x="86678" y="63817"/>
                          </a:cubicBezTo>
                          <a:cubicBezTo>
                            <a:pt x="87630" y="63817"/>
                            <a:pt x="90488" y="61913"/>
                            <a:pt x="92393" y="59055"/>
                          </a:cubicBezTo>
                          <a:cubicBezTo>
                            <a:pt x="95250" y="54292"/>
                            <a:pt x="93345" y="48577"/>
                            <a:pt x="93345" y="47625"/>
                          </a:cubicBezTo>
                          <a:cubicBezTo>
                            <a:pt x="91440" y="46672"/>
                            <a:pt x="88582" y="46672"/>
                            <a:pt x="85725" y="45720"/>
                          </a:cubicBezTo>
                          <a:cubicBezTo>
                            <a:pt x="83820" y="44767"/>
                            <a:pt x="77153" y="42863"/>
                            <a:pt x="72390" y="40957"/>
                          </a:cubicBezTo>
                          <a:cubicBezTo>
                            <a:pt x="66675" y="39052"/>
                            <a:pt x="60008" y="36195"/>
                            <a:pt x="54293" y="32385"/>
                          </a:cubicBezTo>
                          <a:cubicBezTo>
                            <a:pt x="35243" y="21907"/>
                            <a:pt x="20955" y="9525"/>
                            <a:pt x="11430" y="0"/>
                          </a:cubicBez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71" name="图形 132"/>
                    <p:cNvSpPr/>
                    <p:nvPr/>
                  </p:nvSpPr>
                  <p:spPr>
                    <a:xfrm>
                      <a:off x="8022695" y="4036326"/>
                      <a:ext cx="88630" cy="132311"/>
                    </a:xfrm>
                    <a:custGeom>
                      <a:avLst/>
                      <a:gdLst>
                        <a:gd name="connsiteX0" fmla="*/ 75459 w 88630"/>
                        <a:gd name="connsiteY0" fmla="*/ 4179 h 132311"/>
                        <a:gd name="connsiteX1" fmla="*/ 2117 w 88630"/>
                        <a:gd name="connsiteY1" fmla="*/ 120384 h 132311"/>
                        <a:gd name="connsiteX2" fmla="*/ 2117 w 88630"/>
                        <a:gd name="connsiteY2" fmla="*/ 128004 h 132311"/>
                        <a:gd name="connsiteX3" fmla="*/ 12594 w 88630"/>
                        <a:gd name="connsiteY3" fmla="*/ 131814 h 132311"/>
                        <a:gd name="connsiteX4" fmla="*/ 16404 w 88630"/>
                        <a:gd name="connsiteY4" fmla="*/ 128956 h 132311"/>
                        <a:gd name="connsiteX5" fmla="*/ 85937 w 88630"/>
                        <a:gd name="connsiteY5" fmla="*/ 11799 h 132311"/>
                        <a:gd name="connsiteX6" fmla="*/ 87842 w 88630"/>
                        <a:gd name="connsiteY6" fmla="*/ 3226 h 132311"/>
                        <a:gd name="connsiteX7" fmla="*/ 75459 w 88630"/>
                        <a:gd name="connsiteY7" fmla="*/ 4179 h 13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8630" h="132311">
                          <a:moveTo>
                            <a:pt x="75459" y="4179"/>
                          </a:moveTo>
                          <a:lnTo>
                            <a:pt x="2117" y="120384"/>
                          </a:lnTo>
                          <a:cubicBezTo>
                            <a:pt x="2117" y="120384"/>
                            <a:pt x="-2646" y="120384"/>
                            <a:pt x="2117" y="128004"/>
                          </a:cubicBezTo>
                          <a:cubicBezTo>
                            <a:pt x="4974" y="132766"/>
                            <a:pt x="9737" y="132766"/>
                            <a:pt x="12594" y="131814"/>
                          </a:cubicBezTo>
                          <a:cubicBezTo>
                            <a:pt x="14499" y="130861"/>
                            <a:pt x="15452" y="129909"/>
                            <a:pt x="16404" y="128956"/>
                          </a:cubicBezTo>
                          <a:lnTo>
                            <a:pt x="85937" y="11799"/>
                          </a:lnTo>
                          <a:cubicBezTo>
                            <a:pt x="87842" y="8941"/>
                            <a:pt x="89747" y="4179"/>
                            <a:pt x="87842" y="3226"/>
                          </a:cubicBezTo>
                          <a:cubicBezTo>
                            <a:pt x="84032" y="1321"/>
                            <a:pt x="80222" y="-3441"/>
                            <a:pt x="75459" y="4179"/>
                          </a:cubicBezTo>
                          <a:close/>
                        </a:path>
                      </a:pathLst>
                    </a:custGeom>
                    <a:solidFill>
                      <a:srgbClr val="1E9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72" name="图形 132"/>
                    <p:cNvSpPr/>
                    <p:nvPr/>
                  </p:nvSpPr>
                  <p:spPr>
                    <a:xfrm>
                      <a:off x="8024600" y="4039183"/>
                      <a:ext cx="90535" cy="131358"/>
                    </a:xfrm>
                    <a:custGeom>
                      <a:avLst/>
                      <a:gdLst>
                        <a:gd name="connsiteX0" fmla="*/ 78317 w 90535"/>
                        <a:gd name="connsiteY0" fmla="*/ 4179 h 131358"/>
                        <a:gd name="connsiteX1" fmla="*/ 2117 w 90535"/>
                        <a:gd name="connsiteY1" fmla="*/ 119431 h 131358"/>
                        <a:gd name="connsiteX2" fmla="*/ 2117 w 90535"/>
                        <a:gd name="connsiteY2" fmla="*/ 127051 h 131358"/>
                        <a:gd name="connsiteX3" fmla="*/ 12594 w 90535"/>
                        <a:gd name="connsiteY3" fmla="*/ 130861 h 131358"/>
                        <a:gd name="connsiteX4" fmla="*/ 16404 w 90535"/>
                        <a:gd name="connsiteY4" fmla="*/ 128004 h 131358"/>
                        <a:gd name="connsiteX5" fmla="*/ 87842 w 90535"/>
                        <a:gd name="connsiteY5" fmla="*/ 11799 h 131358"/>
                        <a:gd name="connsiteX6" fmla="*/ 89746 w 90535"/>
                        <a:gd name="connsiteY6" fmla="*/ 3226 h 131358"/>
                        <a:gd name="connsiteX7" fmla="*/ 78317 w 90535"/>
                        <a:gd name="connsiteY7" fmla="*/ 4179 h 131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0535" h="131358">
                          <a:moveTo>
                            <a:pt x="78317" y="4179"/>
                          </a:moveTo>
                          <a:lnTo>
                            <a:pt x="2117" y="119431"/>
                          </a:lnTo>
                          <a:cubicBezTo>
                            <a:pt x="2117" y="119431"/>
                            <a:pt x="-2646" y="119431"/>
                            <a:pt x="2117" y="127051"/>
                          </a:cubicBezTo>
                          <a:cubicBezTo>
                            <a:pt x="4974" y="131814"/>
                            <a:pt x="9737" y="131814"/>
                            <a:pt x="12594" y="130861"/>
                          </a:cubicBezTo>
                          <a:cubicBezTo>
                            <a:pt x="14499" y="130861"/>
                            <a:pt x="15452" y="128956"/>
                            <a:pt x="16404" y="128004"/>
                          </a:cubicBezTo>
                          <a:lnTo>
                            <a:pt x="87842" y="11799"/>
                          </a:lnTo>
                          <a:cubicBezTo>
                            <a:pt x="89746" y="8941"/>
                            <a:pt x="91652" y="4179"/>
                            <a:pt x="89746" y="3226"/>
                          </a:cubicBezTo>
                          <a:cubicBezTo>
                            <a:pt x="85937" y="1321"/>
                            <a:pt x="82127" y="-3441"/>
                            <a:pt x="78317" y="4179"/>
                          </a:cubicBez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73" name="图形 132"/>
                  <p:cNvSpPr/>
                  <p:nvPr/>
                </p:nvSpPr>
                <p:spPr>
                  <a:xfrm>
                    <a:off x="8279129" y="3823334"/>
                    <a:ext cx="80962" cy="84262"/>
                  </a:xfrm>
                  <a:custGeom>
                    <a:avLst/>
                    <a:gdLst>
                      <a:gd name="connsiteX0" fmla="*/ 25717 w 80962"/>
                      <a:gd name="connsiteY0" fmla="*/ 28575 h 84262"/>
                      <a:gd name="connsiteX1" fmla="*/ 20955 w 80962"/>
                      <a:gd name="connsiteY1" fmla="*/ 50483 h 84262"/>
                      <a:gd name="connsiteX2" fmla="*/ 0 w 80962"/>
                      <a:gd name="connsiteY2" fmla="*/ 53340 h 84262"/>
                      <a:gd name="connsiteX3" fmla="*/ 36195 w 80962"/>
                      <a:gd name="connsiteY3" fmla="*/ 83820 h 84262"/>
                      <a:gd name="connsiteX4" fmla="*/ 80963 w 80962"/>
                      <a:gd name="connsiteY4" fmla="*/ 47625 h 84262"/>
                      <a:gd name="connsiteX5" fmla="*/ 65722 w 80962"/>
                      <a:gd name="connsiteY5" fmla="*/ 47625 h 84262"/>
                      <a:gd name="connsiteX6" fmla="*/ 63817 w 80962"/>
                      <a:gd name="connsiteY6" fmla="*/ 0 h 84262"/>
                      <a:gd name="connsiteX7" fmla="*/ 25717 w 80962"/>
                      <a:gd name="connsiteY7" fmla="*/ 28575 h 84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0962" h="84262">
                        <a:moveTo>
                          <a:pt x="25717" y="28575"/>
                        </a:moveTo>
                        <a:cubicBezTo>
                          <a:pt x="23813" y="36195"/>
                          <a:pt x="22860" y="42863"/>
                          <a:pt x="20955" y="50483"/>
                        </a:cubicBezTo>
                        <a:cubicBezTo>
                          <a:pt x="14288" y="51435"/>
                          <a:pt x="6667" y="52388"/>
                          <a:pt x="0" y="53340"/>
                        </a:cubicBezTo>
                        <a:cubicBezTo>
                          <a:pt x="0" y="53340"/>
                          <a:pt x="1905" y="88583"/>
                          <a:pt x="36195" y="83820"/>
                        </a:cubicBezTo>
                        <a:cubicBezTo>
                          <a:pt x="70485" y="79058"/>
                          <a:pt x="80963" y="47625"/>
                          <a:pt x="80963" y="47625"/>
                        </a:cubicBezTo>
                        <a:lnTo>
                          <a:pt x="65722" y="47625"/>
                        </a:lnTo>
                        <a:lnTo>
                          <a:pt x="63817" y="0"/>
                        </a:lnTo>
                        <a:lnTo>
                          <a:pt x="25717" y="28575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4" name="图形 132"/>
                  <p:cNvSpPr/>
                  <p:nvPr/>
                </p:nvSpPr>
                <p:spPr>
                  <a:xfrm>
                    <a:off x="8301989" y="3839527"/>
                    <a:ext cx="30479" cy="34289"/>
                  </a:xfrm>
                  <a:custGeom>
                    <a:avLst/>
                    <a:gdLst>
                      <a:gd name="connsiteX0" fmla="*/ 30480 w 30479"/>
                      <a:gd name="connsiteY0" fmla="*/ 0 h 34289"/>
                      <a:gd name="connsiteX1" fmla="*/ 3810 w 30479"/>
                      <a:gd name="connsiteY1" fmla="*/ 9525 h 34289"/>
                      <a:gd name="connsiteX2" fmla="*/ 0 w 30479"/>
                      <a:gd name="connsiteY2" fmla="*/ 34290 h 34289"/>
                      <a:gd name="connsiteX3" fmla="*/ 15240 w 30479"/>
                      <a:gd name="connsiteY3" fmla="*/ 27622 h 34289"/>
                      <a:gd name="connsiteX4" fmla="*/ 30480 w 30479"/>
                      <a:gd name="connsiteY4" fmla="*/ 0 h 34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79" h="34289">
                        <a:moveTo>
                          <a:pt x="30480" y="0"/>
                        </a:moveTo>
                        <a:cubicBezTo>
                          <a:pt x="30480" y="0"/>
                          <a:pt x="12382" y="8572"/>
                          <a:pt x="3810" y="9525"/>
                        </a:cubicBezTo>
                        <a:cubicBezTo>
                          <a:pt x="2857" y="18097"/>
                          <a:pt x="953" y="25717"/>
                          <a:pt x="0" y="34290"/>
                        </a:cubicBezTo>
                        <a:cubicBezTo>
                          <a:pt x="3810" y="33338"/>
                          <a:pt x="9525" y="31432"/>
                          <a:pt x="15240" y="27622"/>
                        </a:cubicBezTo>
                        <a:cubicBezTo>
                          <a:pt x="27622" y="18097"/>
                          <a:pt x="29528" y="3810"/>
                          <a:pt x="30480" y="0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5" name="图形 132"/>
                  <p:cNvSpPr/>
                  <p:nvPr/>
                </p:nvSpPr>
                <p:spPr>
                  <a:xfrm>
                    <a:off x="8014278" y="4053840"/>
                    <a:ext cx="48171" cy="85874"/>
                  </a:xfrm>
                  <a:custGeom>
                    <a:avLst/>
                    <a:gdLst>
                      <a:gd name="connsiteX0" fmla="*/ 22916 w 48171"/>
                      <a:gd name="connsiteY0" fmla="*/ 2857 h 85874"/>
                      <a:gd name="connsiteX1" fmla="*/ 1009 w 48171"/>
                      <a:gd name="connsiteY1" fmla="*/ 39052 h 85874"/>
                      <a:gd name="connsiteX2" fmla="*/ 22916 w 48171"/>
                      <a:gd name="connsiteY2" fmla="*/ 85725 h 85874"/>
                      <a:gd name="connsiteX3" fmla="*/ 38156 w 48171"/>
                      <a:gd name="connsiteY3" fmla="*/ 49530 h 85874"/>
                      <a:gd name="connsiteX4" fmla="*/ 45776 w 48171"/>
                      <a:gd name="connsiteY4" fmla="*/ 54292 h 85874"/>
                      <a:gd name="connsiteX5" fmla="*/ 46728 w 48171"/>
                      <a:gd name="connsiteY5" fmla="*/ 22860 h 85874"/>
                      <a:gd name="connsiteX6" fmla="*/ 33393 w 48171"/>
                      <a:gd name="connsiteY6" fmla="*/ 0 h 85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171" h="85874">
                        <a:moveTo>
                          <a:pt x="22916" y="2857"/>
                        </a:moveTo>
                        <a:cubicBezTo>
                          <a:pt x="22916" y="2857"/>
                          <a:pt x="-5659" y="26670"/>
                          <a:pt x="1009" y="39052"/>
                        </a:cubicBezTo>
                        <a:cubicBezTo>
                          <a:pt x="7676" y="51435"/>
                          <a:pt x="14343" y="82867"/>
                          <a:pt x="22916" y="85725"/>
                        </a:cubicBezTo>
                        <a:cubicBezTo>
                          <a:pt x="31489" y="88582"/>
                          <a:pt x="38156" y="49530"/>
                          <a:pt x="38156" y="49530"/>
                        </a:cubicBezTo>
                        <a:cubicBezTo>
                          <a:pt x="38156" y="49530"/>
                          <a:pt x="41014" y="58102"/>
                          <a:pt x="45776" y="54292"/>
                        </a:cubicBezTo>
                        <a:cubicBezTo>
                          <a:pt x="50539" y="50482"/>
                          <a:pt x="46728" y="22860"/>
                          <a:pt x="46728" y="22860"/>
                        </a:cubicBezTo>
                        <a:lnTo>
                          <a:pt x="33393" y="0"/>
                        </a:lnTo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6" name="图形 132"/>
                  <p:cNvSpPr/>
                  <p:nvPr/>
                </p:nvSpPr>
                <p:spPr>
                  <a:xfrm>
                    <a:off x="8417242" y="3570922"/>
                    <a:ext cx="109996" cy="302895"/>
                  </a:xfrm>
                  <a:custGeom>
                    <a:avLst/>
                    <a:gdLst>
                      <a:gd name="connsiteX0" fmla="*/ 65722 w 109996"/>
                      <a:gd name="connsiteY0" fmla="*/ 302895 h 302895"/>
                      <a:gd name="connsiteX1" fmla="*/ 109538 w 109996"/>
                      <a:gd name="connsiteY1" fmla="*/ 206693 h 302895"/>
                      <a:gd name="connsiteX2" fmla="*/ 17145 w 109996"/>
                      <a:gd name="connsiteY2" fmla="*/ 67628 h 302895"/>
                      <a:gd name="connsiteX3" fmla="*/ 19050 w 109996"/>
                      <a:gd name="connsiteY3" fmla="*/ 26670 h 302895"/>
                      <a:gd name="connsiteX4" fmla="*/ 4763 w 109996"/>
                      <a:gd name="connsiteY4" fmla="*/ 0 h 302895"/>
                      <a:gd name="connsiteX5" fmla="*/ 2857 w 109996"/>
                      <a:gd name="connsiteY5" fmla="*/ 10478 h 302895"/>
                      <a:gd name="connsiteX6" fmla="*/ 10477 w 109996"/>
                      <a:gd name="connsiteY6" fmla="*/ 30480 h 302895"/>
                      <a:gd name="connsiteX7" fmla="*/ 9525 w 109996"/>
                      <a:gd name="connsiteY7" fmla="*/ 43815 h 302895"/>
                      <a:gd name="connsiteX8" fmla="*/ 1905 w 109996"/>
                      <a:gd name="connsiteY8" fmla="*/ 32385 h 302895"/>
                      <a:gd name="connsiteX9" fmla="*/ 0 w 109996"/>
                      <a:gd name="connsiteY9" fmla="*/ 43815 h 302895"/>
                      <a:gd name="connsiteX10" fmla="*/ 11430 w 109996"/>
                      <a:gd name="connsiteY10" fmla="*/ 89535 h 302895"/>
                      <a:gd name="connsiteX11" fmla="*/ 54293 w 109996"/>
                      <a:gd name="connsiteY11" fmla="*/ 195263 h 302895"/>
                      <a:gd name="connsiteX12" fmla="*/ 20955 w 109996"/>
                      <a:gd name="connsiteY12" fmla="*/ 254318 h 302895"/>
                      <a:gd name="connsiteX13" fmla="*/ 65722 w 109996"/>
                      <a:gd name="connsiteY13" fmla="*/ 302895 h 30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9996" h="302895">
                        <a:moveTo>
                          <a:pt x="65722" y="302895"/>
                        </a:moveTo>
                        <a:cubicBezTo>
                          <a:pt x="65722" y="302895"/>
                          <a:pt x="115252" y="212408"/>
                          <a:pt x="109538" y="206693"/>
                        </a:cubicBezTo>
                        <a:cubicBezTo>
                          <a:pt x="103822" y="200978"/>
                          <a:pt x="17145" y="67628"/>
                          <a:pt x="17145" y="67628"/>
                        </a:cubicBezTo>
                        <a:cubicBezTo>
                          <a:pt x="17145" y="67628"/>
                          <a:pt x="21907" y="29528"/>
                          <a:pt x="19050" y="26670"/>
                        </a:cubicBezTo>
                        <a:cubicBezTo>
                          <a:pt x="16193" y="22860"/>
                          <a:pt x="4763" y="0"/>
                          <a:pt x="4763" y="0"/>
                        </a:cubicBezTo>
                        <a:cubicBezTo>
                          <a:pt x="4763" y="0"/>
                          <a:pt x="0" y="6668"/>
                          <a:pt x="2857" y="10478"/>
                        </a:cubicBezTo>
                        <a:cubicBezTo>
                          <a:pt x="4763" y="14288"/>
                          <a:pt x="10477" y="27623"/>
                          <a:pt x="10477" y="30480"/>
                        </a:cubicBezTo>
                        <a:cubicBezTo>
                          <a:pt x="10477" y="32385"/>
                          <a:pt x="9525" y="43815"/>
                          <a:pt x="9525" y="43815"/>
                        </a:cubicBezTo>
                        <a:lnTo>
                          <a:pt x="1905" y="32385"/>
                        </a:lnTo>
                        <a:cubicBezTo>
                          <a:pt x="1905" y="32385"/>
                          <a:pt x="0" y="40958"/>
                          <a:pt x="0" y="43815"/>
                        </a:cubicBezTo>
                        <a:cubicBezTo>
                          <a:pt x="952" y="46673"/>
                          <a:pt x="7620" y="82868"/>
                          <a:pt x="11430" y="89535"/>
                        </a:cubicBezTo>
                        <a:cubicBezTo>
                          <a:pt x="15240" y="97155"/>
                          <a:pt x="54293" y="195263"/>
                          <a:pt x="54293" y="195263"/>
                        </a:cubicBezTo>
                        <a:lnTo>
                          <a:pt x="20955" y="254318"/>
                        </a:lnTo>
                        <a:lnTo>
                          <a:pt x="65722" y="302895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7" name="图形 132"/>
                  <p:cNvSpPr/>
                  <p:nvPr/>
                </p:nvSpPr>
                <p:spPr>
                  <a:xfrm>
                    <a:off x="8439149" y="3825240"/>
                    <a:ext cx="54292" cy="48577"/>
                  </a:xfrm>
                  <a:custGeom>
                    <a:avLst/>
                    <a:gdLst>
                      <a:gd name="connsiteX0" fmla="*/ 0 w 54292"/>
                      <a:gd name="connsiteY0" fmla="*/ 0 h 48577"/>
                      <a:gd name="connsiteX1" fmla="*/ 54293 w 54292"/>
                      <a:gd name="connsiteY1" fmla="*/ 29527 h 48577"/>
                      <a:gd name="connsiteX2" fmla="*/ 43815 w 54292"/>
                      <a:gd name="connsiteY2" fmla="*/ 48577 h 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292" h="48577">
                        <a:moveTo>
                          <a:pt x="0" y="0"/>
                        </a:moveTo>
                        <a:lnTo>
                          <a:pt x="54293" y="29527"/>
                        </a:lnTo>
                        <a:lnTo>
                          <a:pt x="43815" y="48577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8" name="图形 132"/>
                  <p:cNvSpPr/>
                  <p:nvPr/>
                </p:nvSpPr>
                <p:spPr>
                  <a:xfrm>
                    <a:off x="8234362" y="3690937"/>
                    <a:ext cx="156315" cy="170708"/>
                  </a:xfrm>
                  <a:custGeom>
                    <a:avLst/>
                    <a:gdLst>
                      <a:gd name="connsiteX0" fmla="*/ 0 w 156315"/>
                      <a:gd name="connsiteY0" fmla="*/ 162878 h 170708"/>
                      <a:gd name="connsiteX1" fmla="*/ 74295 w 156315"/>
                      <a:gd name="connsiteY1" fmla="*/ 170497 h 170708"/>
                      <a:gd name="connsiteX2" fmla="*/ 147638 w 156315"/>
                      <a:gd name="connsiteY2" fmla="*/ 118110 h 170708"/>
                      <a:gd name="connsiteX3" fmla="*/ 156210 w 156315"/>
                      <a:gd name="connsiteY3" fmla="*/ 67628 h 170708"/>
                      <a:gd name="connsiteX4" fmla="*/ 153352 w 156315"/>
                      <a:gd name="connsiteY4" fmla="*/ 16192 h 170708"/>
                      <a:gd name="connsiteX5" fmla="*/ 30480 w 156315"/>
                      <a:gd name="connsiteY5" fmla="*/ 0 h 170708"/>
                      <a:gd name="connsiteX6" fmla="*/ 29528 w 156315"/>
                      <a:gd name="connsiteY6" fmla="*/ 68580 h 170708"/>
                      <a:gd name="connsiteX7" fmla="*/ 0 w 156315"/>
                      <a:gd name="connsiteY7" fmla="*/ 162878 h 170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6315" h="170708">
                        <a:moveTo>
                          <a:pt x="0" y="162878"/>
                        </a:moveTo>
                        <a:cubicBezTo>
                          <a:pt x="0" y="162878"/>
                          <a:pt x="74295" y="170497"/>
                          <a:pt x="74295" y="170497"/>
                        </a:cubicBezTo>
                        <a:cubicBezTo>
                          <a:pt x="104775" y="173355"/>
                          <a:pt x="139065" y="146685"/>
                          <a:pt x="147638" y="118110"/>
                        </a:cubicBezTo>
                        <a:cubicBezTo>
                          <a:pt x="152400" y="100965"/>
                          <a:pt x="155257" y="84772"/>
                          <a:pt x="156210" y="67628"/>
                        </a:cubicBezTo>
                        <a:cubicBezTo>
                          <a:pt x="156210" y="62865"/>
                          <a:pt x="157163" y="16192"/>
                          <a:pt x="153352" y="16192"/>
                        </a:cubicBezTo>
                        <a:cubicBezTo>
                          <a:pt x="112395" y="10478"/>
                          <a:pt x="71438" y="5715"/>
                          <a:pt x="30480" y="0"/>
                        </a:cubicBezTo>
                        <a:cubicBezTo>
                          <a:pt x="32385" y="18097"/>
                          <a:pt x="33338" y="41910"/>
                          <a:pt x="29528" y="68580"/>
                        </a:cubicBezTo>
                        <a:cubicBezTo>
                          <a:pt x="24765" y="108585"/>
                          <a:pt x="10478" y="141922"/>
                          <a:pt x="0" y="1628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9" name="图形 132"/>
                  <p:cNvSpPr/>
                  <p:nvPr/>
                </p:nvSpPr>
                <p:spPr>
                  <a:xfrm>
                    <a:off x="8306752" y="3835717"/>
                    <a:ext cx="55244" cy="26670"/>
                  </a:xfrm>
                  <a:custGeom>
                    <a:avLst/>
                    <a:gdLst>
                      <a:gd name="connsiteX0" fmla="*/ 51435 w 55244"/>
                      <a:gd name="connsiteY0" fmla="*/ 7620 h 26670"/>
                      <a:gd name="connsiteX1" fmla="*/ 55245 w 55244"/>
                      <a:gd name="connsiteY1" fmla="*/ 4763 h 26670"/>
                      <a:gd name="connsiteX2" fmla="*/ 26670 w 55244"/>
                      <a:gd name="connsiteY2" fmla="*/ 0 h 26670"/>
                      <a:gd name="connsiteX3" fmla="*/ 20955 w 55244"/>
                      <a:gd name="connsiteY3" fmla="*/ 11430 h 26670"/>
                      <a:gd name="connsiteX4" fmla="*/ 17145 w 55244"/>
                      <a:gd name="connsiteY4" fmla="*/ 16192 h 26670"/>
                      <a:gd name="connsiteX5" fmla="*/ 0 w 55244"/>
                      <a:gd name="connsiteY5" fmla="*/ 26670 h 26670"/>
                      <a:gd name="connsiteX6" fmla="*/ 51435 w 55244"/>
                      <a:gd name="connsiteY6" fmla="*/ 7620 h 2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244" h="26670">
                        <a:moveTo>
                          <a:pt x="51435" y="7620"/>
                        </a:moveTo>
                        <a:cubicBezTo>
                          <a:pt x="52388" y="6667"/>
                          <a:pt x="53340" y="5715"/>
                          <a:pt x="55245" y="4763"/>
                        </a:cubicBezTo>
                        <a:cubicBezTo>
                          <a:pt x="43815" y="5715"/>
                          <a:pt x="33338" y="2858"/>
                          <a:pt x="26670" y="0"/>
                        </a:cubicBezTo>
                        <a:cubicBezTo>
                          <a:pt x="25717" y="2858"/>
                          <a:pt x="23813" y="6667"/>
                          <a:pt x="20955" y="11430"/>
                        </a:cubicBezTo>
                        <a:cubicBezTo>
                          <a:pt x="20003" y="12383"/>
                          <a:pt x="19050" y="14288"/>
                          <a:pt x="17145" y="16192"/>
                        </a:cubicBezTo>
                        <a:cubicBezTo>
                          <a:pt x="10478" y="23813"/>
                          <a:pt x="2857" y="25717"/>
                          <a:pt x="0" y="26670"/>
                        </a:cubicBezTo>
                        <a:cubicBezTo>
                          <a:pt x="19050" y="25717"/>
                          <a:pt x="37147" y="20003"/>
                          <a:pt x="51435" y="7620"/>
                        </a:cubicBezTo>
                        <a:close/>
                      </a:path>
                    </a:pathLst>
                  </a:custGeom>
                  <a:solidFill>
                    <a:srgbClr val="B5E6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0" name="图形 132"/>
                  <p:cNvSpPr/>
                  <p:nvPr/>
                </p:nvSpPr>
                <p:spPr>
                  <a:xfrm>
                    <a:off x="8279129" y="3729990"/>
                    <a:ext cx="86677" cy="18097"/>
                  </a:xfrm>
                  <a:custGeom>
                    <a:avLst/>
                    <a:gdLst>
                      <a:gd name="connsiteX0" fmla="*/ 86677 w 86677"/>
                      <a:gd name="connsiteY0" fmla="*/ 10477 h 18097"/>
                      <a:gd name="connsiteX1" fmla="*/ 83820 w 86677"/>
                      <a:gd name="connsiteY1" fmla="*/ 8572 h 18097"/>
                      <a:gd name="connsiteX2" fmla="*/ 0 w 86677"/>
                      <a:gd name="connsiteY2" fmla="*/ 0 h 18097"/>
                      <a:gd name="connsiteX3" fmla="*/ 0 w 86677"/>
                      <a:gd name="connsiteY3" fmla="*/ 8572 h 18097"/>
                      <a:gd name="connsiteX4" fmla="*/ 86677 w 86677"/>
                      <a:gd name="connsiteY4" fmla="*/ 18097 h 18097"/>
                      <a:gd name="connsiteX5" fmla="*/ 86677 w 86677"/>
                      <a:gd name="connsiteY5" fmla="*/ 18097 h 18097"/>
                      <a:gd name="connsiteX6" fmla="*/ 86677 w 86677"/>
                      <a:gd name="connsiteY6" fmla="*/ 1047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677" h="18097">
                        <a:moveTo>
                          <a:pt x="86677" y="10477"/>
                        </a:moveTo>
                        <a:cubicBezTo>
                          <a:pt x="85725" y="9525"/>
                          <a:pt x="84772" y="8572"/>
                          <a:pt x="83820" y="8572"/>
                        </a:cubicBezTo>
                        <a:cubicBezTo>
                          <a:pt x="55245" y="5715"/>
                          <a:pt x="27622" y="3810"/>
                          <a:pt x="0" y="0"/>
                        </a:cubicBezTo>
                        <a:cubicBezTo>
                          <a:pt x="0" y="2857"/>
                          <a:pt x="0" y="5715"/>
                          <a:pt x="0" y="8572"/>
                        </a:cubicBezTo>
                        <a:cubicBezTo>
                          <a:pt x="28575" y="13335"/>
                          <a:pt x="57150" y="18097"/>
                          <a:pt x="86677" y="18097"/>
                        </a:cubicBezTo>
                        <a:cubicBezTo>
                          <a:pt x="86677" y="18097"/>
                          <a:pt x="86677" y="18097"/>
                          <a:pt x="86677" y="18097"/>
                        </a:cubicBezTo>
                        <a:cubicBezTo>
                          <a:pt x="86677" y="15240"/>
                          <a:pt x="86677" y="13335"/>
                          <a:pt x="86677" y="10477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1" name="图形 132"/>
                  <p:cNvSpPr/>
                  <p:nvPr/>
                </p:nvSpPr>
                <p:spPr>
                  <a:xfrm>
                    <a:off x="8277224" y="3756659"/>
                    <a:ext cx="87630" cy="19050"/>
                  </a:xfrm>
                  <a:custGeom>
                    <a:avLst/>
                    <a:gdLst>
                      <a:gd name="connsiteX0" fmla="*/ 87630 w 87630"/>
                      <a:gd name="connsiteY0" fmla="*/ 9525 h 19050"/>
                      <a:gd name="connsiteX1" fmla="*/ 953 w 87630"/>
                      <a:gd name="connsiteY1" fmla="*/ 0 h 19050"/>
                      <a:gd name="connsiteX2" fmla="*/ 0 w 87630"/>
                      <a:gd name="connsiteY2" fmla="*/ 8573 h 19050"/>
                      <a:gd name="connsiteX3" fmla="*/ 86678 w 87630"/>
                      <a:gd name="connsiteY3" fmla="*/ 19050 h 19050"/>
                      <a:gd name="connsiteX4" fmla="*/ 87630 w 87630"/>
                      <a:gd name="connsiteY4" fmla="*/ 9525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630" h="19050">
                        <a:moveTo>
                          <a:pt x="87630" y="9525"/>
                        </a:moveTo>
                        <a:cubicBezTo>
                          <a:pt x="58103" y="6668"/>
                          <a:pt x="29528" y="4763"/>
                          <a:pt x="953" y="0"/>
                        </a:cubicBezTo>
                        <a:cubicBezTo>
                          <a:pt x="953" y="2858"/>
                          <a:pt x="0" y="5715"/>
                          <a:pt x="0" y="8573"/>
                        </a:cubicBezTo>
                        <a:cubicBezTo>
                          <a:pt x="28575" y="13335"/>
                          <a:pt x="58103" y="18098"/>
                          <a:pt x="86678" y="19050"/>
                        </a:cubicBezTo>
                        <a:cubicBezTo>
                          <a:pt x="87630" y="15240"/>
                          <a:pt x="87630" y="12383"/>
                          <a:pt x="87630" y="9525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2" name="图形 132"/>
                  <p:cNvSpPr/>
                  <p:nvPr/>
                </p:nvSpPr>
                <p:spPr>
                  <a:xfrm>
                    <a:off x="8271509" y="3787140"/>
                    <a:ext cx="88582" cy="19050"/>
                  </a:xfrm>
                  <a:custGeom>
                    <a:avLst/>
                    <a:gdLst>
                      <a:gd name="connsiteX0" fmla="*/ 1905 w 88582"/>
                      <a:gd name="connsiteY0" fmla="*/ 0 h 19050"/>
                      <a:gd name="connsiteX1" fmla="*/ 0 w 88582"/>
                      <a:gd name="connsiteY1" fmla="*/ 8572 h 19050"/>
                      <a:gd name="connsiteX2" fmla="*/ 86678 w 88582"/>
                      <a:gd name="connsiteY2" fmla="*/ 19050 h 19050"/>
                      <a:gd name="connsiteX3" fmla="*/ 88583 w 88582"/>
                      <a:gd name="connsiteY3" fmla="*/ 9525 h 19050"/>
                      <a:gd name="connsiteX4" fmla="*/ 1905 w 88582"/>
                      <a:gd name="connsiteY4" fmla="*/ 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82" h="19050">
                        <a:moveTo>
                          <a:pt x="1905" y="0"/>
                        </a:moveTo>
                        <a:cubicBezTo>
                          <a:pt x="953" y="2857"/>
                          <a:pt x="953" y="5715"/>
                          <a:pt x="0" y="8572"/>
                        </a:cubicBezTo>
                        <a:cubicBezTo>
                          <a:pt x="28575" y="14288"/>
                          <a:pt x="58103" y="18097"/>
                          <a:pt x="86678" y="19050"/>
                        </a:cubicBezTo>
                        <a:cubicBezTo>
                          <a:pt x="87630" y="16192"/>
                          <a:pt x="88583" y="13335"/>
                          <a:pt x="88583" y="9525"/>
                        </a:cubicBezTo>
                        <a:cubicBezTo>
                          <a:pt x="59055" y="6667"/>
                          <a:pt x="30480" y="4763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3" name="图形 132"/>
                  <p:cNvSpPr/>
                  <p:nvPr/>
                </p:nvSpPr>
                <p:spPr>
                  <a:xfrm>
                    <a:off x="8265794" y="3810952"/>
                    <a:ext cx="87630" cy="18097"/>
                  </a:xfrm>
                  <a:custGeom>
                    <a:avLst/>
                    <a:gdLst>
                      <a:gd name="connsiteX0" fmla="*/ 1905 w 87630"/>
                      <a:gd name="connsiteY0" fmla="*/ 0 h 18097"/>
                      <a:gd name="connsiteX1" fmla="*/ 953 w 87630"/>
                      <a:gd name="connsiteY1" fmla="*/ 4763 h 18097"/>
                      <a:gd name="connsiteX2" fmla="*/ 0 w 87630"/>
                      <a:gd name="connsiteY2" fmla="*/ 7620 h 18097"/>
                      <a:gd name="connsiteX3" fmla="*/ 0 w 87630"/>
                      <a:gd name="connsiteY3" fmla="*/ 7620 h 18097"/>
                      <a:gd name="connsiteX4" fmla="*/ 84773 w 87630"/>
                      <a:gd name="connsiteY4" fmla="*/ 18097 h 18097"/>
                      <a:gd name="connsiteX5" fmla="*/ 87630 w 87630"/>
                      <a:gd name="connsiteY5" fmla="*/ 8572 h 18097"/>
                      <a:gd name="connsiteX6" fmla="*/ 1905 w 87630"/>
                      <a:gd name="connsiteY6" fmla="*/ 0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7630" h="18097">
                        <a:moveTo>
                          <a:pt x="1905" y="0"/>
                        </a:moveTo>
                        <a:cubicBezTo>
                          <a:pt x="1905" y="1905"/>
                          <a:pt x="953" y="2857"/>
                          <a:pt x="953" y="4763"/>
                        </a:cubicBezTo>
                        <a:cubicBezTo>
                          <a:pt x="953" y="5715"/>
                          <a:pt x="0" y="6667"/>
                          <a:pt x="0" y="7620"/>
                        </a:cubicBezTo>
                        <a:cubicBezTo>
                          <a:pt x="0" y="7620"/>
                          <a:pt x="0" y="7620"/>
                          <a:pt x="0" y="7620"/>
                        </a:cubicBezTo>
                        <a:cubicBezTo>
                          <a:pt x="27623" y="12382"/>
                          <a:pt x="56198" y="17145"/>
                          <a:pt x="84773" y="18097"/>
                        </a:cubicBezTo>
                        <a:cubicBezTo>
                          <a:pt x="85725" y="15240"/>
                          <a:pt x="86678" y="12382"/>
                          <a:pt x="87630" y="8572"/>
                        </a:cubicBezTo>
                        <a:cubicBezTo>
                          <a:pt x="59055" y="6667"/>
                          <a:pt x="30480" y="4763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4" name="图形 132"/>
                  <p:cNvSpPr/>
                  <p:nvPr/>
                </p:nvSpPr>
                <p:spPr>
                  <a:xfrm>
                    <a:off x="8318181" y="3705225"/>
                    <a:ext cx="22860" cy="37147"/>
                  </a:xfrm>
                  <a:custGeom>
                    <a:avLst/>
                    <a:gdLst>
                      <a:gd name="connsiteX0" fmla="*/ 10478 w 22860"/>
                      <a:gd name="connsiteY0" fmla="*/ 0 h 37147"/>
                      <a:gd name="connsiteX1" fmla="*/ 0 w 22860"/>
                      <a:gd name="connsiteY1" fmla="*/ 36195 h 37147"/>
                      <a:gd name="connsiteX2" fmla="*/ 12383 w 22860"/>
                      <a:gd name="connsiteY2" fmla="*/ 37147 h 37147"/>
                      <a:gd name="connsiteX3" fmla="*/ 22860 w 22860"/>
                      <a:gd name="connsiteY3" fmla="*/ 953 h 37147"/>
                      <a:gd name="connsiteX4" fmla="*/ 8573 w 22860"/>
                      <a:gd name="connsiteY4" fmla="*/ 0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60" h="37147">
                        <a:moveTo>
                          <a:pt x="10478" y="0"/>
                        </a:moveTo>
                        <a:lnTo>
                          <a:pt x="0" y="36195"/>
                        </a:lnTo>
                        <a:lnTo>
                          <a:pt x="12383" y="37147"/>
                        </a:lnTo>
                        <a:lnTo>
                          <a:pt x="22860" y="953"/>
                        </a:lnTo>
                        <a:lnTo>
                          <a:pt x="8573" y="0"/>
                        </a:lnTo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5" name="图形 132"/>
                  <p:cNvSpPr/>
                  <p:nvPr/>
                </p:nvSpPr>
                <p:spPr>
                  <a:xfrm>
                    <a:off x="8340551" y="3716533"/>
                    <a:ext cx="22824" cy="26258"/>
                  </a:xfrm>
                  <a:custGeom>
                    <a:avLst/>
                    <a:gdLst>
                      <a:gd name="connsiteX0" fmla="*/ 9063 w 22824"/>
                      <a:gd name="connsiteY0" fmla="*/ 25839 h 26258"/>
                      <a:gd name="connsiteX1" fmla="*/ 490 w 22824"/>
                      <a:gd name="connsiteY1" fmla="*/ 10599 h 26258"/>
                      <a:gd name="connsiteX2" fmla="*/ 13825 w 22824"/>
                      <a:gd name="connsiteY2" fmla="*/ 121 h 26258"/>
                      <a:gd name="connsiteX3" fmla="*/ 22398 w 22824"/>
                      <a:gd name="connsiteY3" fmla="*/ 15361 h 26258"/>
                      <a:gd name="connsiteX4" fmla="*/ 9063 w 22824"/>
                      <a:gd name="connsiteY4" fmla="*/ 25839 h 26258"/>
                      <a:gd name="connsiteX5" fmla="*/ 12873 w 22824"/>
                      <a:gd name="connsiteY5" fmla="*/ 7741 h 26258"/>
                      <a:gd name="connsiteX6" fmla="*/ 8110 w 22824"/>
                      <a:gd name="connsiteY6" fmla="*/ 12504 h 26258"/>
                      <a:gd name="connsiteX7" fmla="*/ 10968 w 22824"/>
                      <a:gd name="connsiteY7" fmla="*/ 19171 h 26258"/>
                      <a:gd name="connsiteX8" fmla="*/ 15730 w 22824"/>
                      <a:gd name="connsiteY8" fmla="*/ 14409 h 26258"/>
                      <a:gd name="connsiteX9" fmla="*/ 12873 w 22824"/>
                      <a:gd name="connsiteY9" fmla="*/ 7741 h 26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24" h="26258">
                        <a:moveTo>
                          <a:pt x="9063" y="25839"/>
                        </a:moveTo>
                        <a:cubicBezTo>
                          <a:pt x="2395" y="24886"/>
                          <a:pt x="-1415" y="18219"/>
                          <a:pt x="490" y="10599"/>
                        </a:cubicBezTo>
                        <a:cubicBezTo>
                          <a:pt x="2395" y="3931"/>
                          <a:pt x="8110" y="-831"/>
                          <a:pt x="13825" y="121"/>
                        </a:cubicBezTo>
                        <a:cubicBezTo>
                          <a:pt x="19540" y="1074"/>
                          <a:pt x="24303" y="7741"/>
                          <a:pt x="22398" y="15361"/>
                        </a:cubicBezTo>
                        <a:cubicBezTo>
                          <a:pt x="21445" y="22981"/>
                          <a:pt x="14778" y="27744"/>
                          <a:pt x="9063" y="25839"/>
                        </a:cubicBezTo>
                        <a:close/>
                        <a:moveTo>
                          <a:pt x="12873" y="7741"/>
                        </a:moveTo>
                        <a:cubicBezTo>
                          <a:pt x="10968" y="7741"/>
                          <a:pt x="8110" y="9646"/>
                          <a:pt x="8110" y="12504"/>
                        </a:cubicBezTo>
                        <a:cubicBezTo>
                          <a:pt x="7158" y="16314"/>
                          <a:pt x="9063" y="19171"/>
                          <a:pt x="10968" y="19171"/>
                        </a:cubicBezTo>
                        <a:cubicBezTo>
                          <a:pt x="12873" y="19171"/>
                          <a:pt x="15730" y="17266"/>
                          <a:pt x="15730" y="14409"/>
                        </a:cubicBezTo>
                        <a:cubicBezTo>
                          <a:pt x="15730" y="10599"/>
                          <a:pt x="14778" y="7741"/>
                          <a:pt x="12873" y="7741"/>
                        </a:cubicBezTo>
                        <a:close/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6" name="图形 132"/>
                  <p:cNvSpPr/>
                  <p:nvPr/>
                </p:nvSpPr>
                <p:spPr>
                  <a:xfrm>
                    <a:off x="8363528" y="3718438"/>
                    <a:ext cx="23724" cy="25960"/>
                  </a:xfrm>
                  <a:custGeom>
                    <a:avLst/>
                    <a:gdLst>
                      <a:gd name="connsiteX0" fmla="*/ 374 w 23724"/>
                      <a:gd name="connsiteY0" fmla="*/ 10599 h 25960"/>
                      <a:gd name="connsiteX1" fmla="*/ 14661 w 23724"/>
                      <a:gd name="connsiteY1" fmla="*/ 121 h 25960"/>
                      <a:gd name="connsiteX2" fmla="*/ 23234 w 23724"/>
                      <a:gd name="connsiteY2" fmla="*/ 15361 h 25960"/>
                      <a:gd name="connsiteX3" fmla="*/ 9899 w 23724"/>
                      <a:gd name="connsiteY3" fmla="*/ 25839 h 25960"/>
                      <a:gd name="connsiteX4" fmla="*/ 374 w 23724"/>
                      <a:gd name="connsiteY4" fmla="*/ 10599 h 25960"/>
                      <a:gd name="connsiteX5" fmla="*/ 7994 w 23724"/>
                      <a:gd name="connsiteY5" fmla="*/ 12504 h 25960"/>
                      <a:gd name="connsiteX6" fmla="*/ 10851 w 23724"/>
                      <a:gd name="connsiteY6" fmla="*/ 19171 h 25960"/>
                      <a:gd name="connsiteX7" fmla="*/ 15614 w 23724"/>
                      <a:gd name="connsiteY7" fmla="*/ 14409 h 25960"/>
                      <a:gd name="connsiteX8" fmla="*/ 12756 w 23724"/>
                      <a:gd name="connsiteY8" fmla="*/ 7741 h 25960"/>
                      <a:gd name="connsiteX9" fmla="*/ 7994 w 23724"/>
                      <a:gd name="connsiteY9" fmla="*/ 12504 h 25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724" h="25960">
                        <a:moveTo>
                          <a:pt x="374" y="10599"/>
                        </a:moveTo>
                        <a:cubicBezTo>
                          <a:pt x="2279" y="3931"/>
                          <a:pt x="7994" y="-831"/>
                          <a:pt x="14661" y="121"/>
                        </a:cubicBezTo>
                        <a:cubicBezTo>
                          <a:pt x="21329" y="1074"/>
                          <a:pt x="25139" y="7741"/>
                          <a:pt x="23234" y="15361"/>
                        </a:cubicBezTo>
                        <a:cubicBezTo>
                          <a:pt x="21329" y="22029"/>
                          <a:pt x="15614" y="26791"/>
                          <a:pt x="9899" y="25839"/>
                        </a:cubicBezTo>
                        <a:cubicBezTo>
                          <a:pt x="4184" y="24886"/>
                          <a:pt x="-1531" y="17266"/>
                          <a:pt x="374" y="10599"/>
                        </a:cubicBezTo>
                        <a:close/>
                        <a:moveTo>
                          <a:pt x="7994" y="12504"/>
                        </a:moveTo>
                        <a:cubicBezTo>
                          <a:pt x="7041" y="16314"/>
                          <a:pt x="8946" y="19171"/>
                          <a:pt x="10851" y="19171"/>
                        </a:cubicBezTo>
                        <a:cubicBezTo>
                          <a:pt x="12756" y="19171"/>
                          <a:pt x="15614" y="17266"/>
                          <a:pt x="15614" y="14409"/>
                        </a:cubicBezTo>
                        <a:cubicBezTo>
                          <a:pt x="16566" y="10599"/>
                          <a:pt x="14661" y="7741"/>
                          <a:pt x="12756" y="7741"/>
                        </a:cubicBezTo>
                        <a:cubicBezTo>
                          <a:pt x="10851" y="7741"/>
                          <a:pt x="7994" y="8694"/>
                          <a:pt x="7994" y="12504"/>
                        </a:cubicBezTo>
                        <a:close/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7" name="图形 132"/>
                  <p:cNvSpPr/>
                  <p:nvPr/>
                </p:nvSpPr>
                <p:spPr>
                  <a:xfrm>
                    <a:off x="8425814" y="3817620"/>
                    <a:ext cx="68580" cy="79057"/>
                  </a:xfrm>
                  <a:custGeom>
                    <a:avLst/>
                    <a:gdLst>
                      <a:gd name="connsiteX0" fmla="*/ 0 w 68580"/>
                      <a:gd name="connsiteY0" fmla="*/ 14288 h 79057"/>
                      <a:gd name="connsiteX1" fmla="*/ 12383 w 68580"/>
                      <a:gd name="connsiteY1" fmla="*/ 0 h 79057"/>
                      <a:gd name="connsiteX2" fmla="*/ 68580 w 68580"/>
                      <a:gd name="connsiteY2" fmla="*/ 65722 h 79057"/>
                      <a:gd name="connsiteX3" fmla="*/ 58103 w 68580"/>
                      <a:gd name="connsiteY3" fmla="*/ 79058 h 79057"/>
                      <a:gd name="connsiteX4" fmla="*/ 0 w 68580"/>
                      <a:gd name="connsiteY4" fmla="*/ 14288 h 7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80" h="79057">
                        <a:moveTo>
                          <a:pt x="0" y="14288"/>
                        </a:moveTo>
                        <a:cubicBezTo>
                          <a:pt x="4763" y="13335"/>
                          <a:pt x="12383" y="0"/>
                          <a:pt x="12383" y="0"/>
                        </a:cubicBezTo>
                        <a:lnTo>
                          <a:pt x="68580" y="65722"/>
                        </a:lnTo>
                        <a:lnTo>
                          <a:pt x="58103" y="79058"/>
                        </a:lnTo>
                        <a:lnTo>
                          <a:pt x="0" y="142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8" name="图形 132"/>
                  <p:cNvSpPr/>
                  <p:nvPr/>
                </p:nvSpPr>
                <p:spPr>
                  <a:xfrm>
                    <a:off x="8222931" y="3962400"/>
                    <a:ext cx="220980" cy="245084"/>
                  </a:xfrm>
                  <a:custGeom>
                    <a:avLst/>
                    <a:gdLst>
                      <a:gd name="connsiteX0" fmla="*/ 204788 w 220980"/>
                      <a:gd name="connsiteY0" fmla="*/ 0 h 245084"/>
                      <a:gd name="connsiteX1" fmla="*/ 185738 w 220980"/>
                      <a:gd name="connsiteY1" fmla="*/ 136208 h 245084"/>
                      <a:gd name="connsiteX2" fmla="*/ 103823 w 220980"/>
                      <a:gd name="connsiteY2" fmla="*/ 190500 h 245084"/>
                      <a:gd name="connsiteX3" fmla="*/ 0 w 220980"/>
                      <a:gd name="connsiteY3" fmla="*/ 201930 h 245084"/>
                      <a:gd name="connsiteX4" fmla="*/ 125730 w 220980"/>
                      <a:gd name="connsiteY4" fmla="*/ 241935 h 245084"/>
                      <a:gd name="connsiteX5" fmla="*/ 220980 w 220980"/>
                      <a:gd name="connsiteY5" fmla="*/ 213360 h 245084"/>
                      <a:gd name="connsiteX6" fmla="*/ 208598 w 220980"/>
                      <a:gd name="connsiteY6" fmla="*/ 1905 h 245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0980" h="245084">
                        <a:moveTo>
                          <a:pt x="204788" y="0"/>
                        </a:moveTo>
                        <a:cubicBezTo>
                          <a:pt x="205740" y="4763"/>
                          <a:pt x="204788" y="95250"/>
                          <a:pt x="185738" y="136208"/>
                        </a:cubicBezTo>
                        <a:cubicBezTo>
                          <a:pt x="166688" y="177165"/>
                          <a:pt x="157163" y="200978"/>
                          <a:pt x="103823" y="190500"/>
                        </a:cubicBezTo>
                        <a:cubicBezTo>
                          <a:pt x="50483" y="179070"/>
                          <a:pt x="0" y="201930"/>
                          <a:pt x="0" y="201930"/>
                        </a:cubicBezTo>
                        <a:cubicBezTo>
                          <a:pt x="0" y="201930"/>
                          <a:pt x="59055" y="207645"/>
                          <a:pt x="125730" y="241935"/>
                        </a:cubicBezTo>
                        <a:cubicBezTo>
                          <a:pt x="125730" y="241935"/>
                          <a:pt x="180975" y="259080"/>
                          <a:pt x="220980" y="213360"/>
                        </a:cubicBezTo>
                        <a:lnTo>
                          <a:pt x="208598" y="1905"/>
                        </a:lnTo>
                      </a:path>
                    </a:pathLst>
                  </a:custGeom>
                  <a:solidFill>
                    <a:srgbClr val="FF5036">
                      <a:alpha val="4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189" name="图形 132"/>
                <p:cNvGrpSpPr/>
                <p:nvPr/>
              </p:nvGrpSpPr>
              <p:grpSpPr>
                <a:xfrm>
                  <a:off x="8027193" y="4241482"/>
                  <a:ext cx="172157" cy="280229"/>
                  <a:chOff x="8027193" y="4241482"/>
                  <a:chExt cx="172157" cy="280229"/>
                </a:xfrm>
              </p:grpSpPr>
              <p:sp>
                <p:nvSpPr>
                  <p:cNvPr id="190" name="图形 132"/>
                  <p:cNvSpPr/>
                  <p:nvPr/>
                </p:nvSpPr>
                <p:spPr>
                  <a:xfrm>
                    <a:off x="8097202" y="4484370"/>
                    <a:ext cx="5136" cy="16192"/>
                  </a:xfrm>
                  <a:custGeom>
                    <a:avLst/>
                    <a:gdLst>
                      <a:gd name="connsiteX0" fmla="*/ 0 w 5136"/>
                      <a:gd name="connsiteY0" fmla="*/ 15240 h 16192"/>
                      <a:gd name="connsiteX1" fmla="*/ 1905 w 5136"/>
                      <a:gd name="connsiteY1" fmla="*/ 13335 h 16192"/>
                      <a:gd name="connsiteX2" fmla="*/ 2857 w 5136"/>
                      <a:gd name="connsiteY2" fmla="*/ 16192 h 16192"/>
                      <a:gd name="connsiteX3" fmla="*/ 4763 w 5136"/>
                      <a:gd name="connsiteY3" fmla="*/ 0 h 16192"/>
                      <a:gd name="connsiteX4" fmla="*/ 953 w 5136"/>
                      <a:gd name="connsiteY4" fmla="*/ 0 h 16192"/>
                      <a:gd name="connsiteX5" fmla="*/ 0 w 5136"/>
                      <a:gd name="connsiteY5" fmla="*/ 15240 h 16192"/>
                      <a:gd name="connsiteX6" fmla="*/ 0 w 5136"/>
                      <a:gd name="connsiteY6" fmla="*/ 1524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36" h="16192">
                        <a:moveTo>
                          <a:pt x="0" y="15240"/>
                        </a:moveTo>
                        <a:cubicBezTo>
                          <a:pt x="0" y="15240"/>
                          <a:pt x="1905" y="13335"/>
                          <a:pt x="1905" y="13335"/>
                        </a:cubicBezTo>
                        <a:cubicBezTo>
                          <a:pt x="2857" y="13335"/>
                          <a:pt x="2857" y="16192"/>
                          <a:pt x="2857" y="16192"/>
                        </a:cubicBezTo>
                        <a:cubicBezTo>
                          <a:pt x="4763" y="10477"/>
                          <a:pt x="5715" y="5715"/>
                          <a:pt x="4763" y="0"/>
                        </a:cubicBezTo>
                        <a:cubicBezTo>
                          <a:pt x="3810" y="0"/>
                          <a:pt x="1905" y="0"/>
                          <a:pt x="953" y="0"/>
                        </a:cubicBezTo>
                        <a:cubicBezTo>
                          <a:pt x="1905" y="5715"/>
                          <a:pt x="1905" y="10477"/>
                          <a:pt x="0" y="15240"/>
                        </a:cubicBezTo>
                        <a:cubicBezTo>
                          <a:pt x="0" y="15240"/>
                          <a:pt x="0" y="15240"/>
                          <a:pt x="0" y="15240"/>
                        </a:cubicBezTo>
                        <a:close/>
                      </a:path>
                    </a:pathLst>
                  </a:custGeom>
                  <a:solidFill>
                    <a:srgbClr val="FF794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91" name="图形 132"/>
                  <p:cNvGrpSpPr/>
                  <p:nvPr/>
                </p:nvGrpSpPr>
                <p:grpSpPr>
                  <a:xfrm>
                    <a:off x="8037194" y="4241482"/>
                    <a:ext cx="162156" cy="280229"/>
                    <a:chOff x="8037194" y="4241482"/>
                    <a:chExt cx="162156" cy="280229"/>
                  </a:xfrm>
                </p:grpSpPr>
                <p:sp>
                  <p:nvSpPr>
                    <p:cNvPr id="192" name="图形 132"/>
                    <p:cNvSpPr/>
                    <p:nvPr/>
                  </p:nvSpPr>
                  <p:spPr>
                    <a:xfrm>
                      <a:off x="8037643" y="4241482"/>
                      <a:ext cx="67178" cy="225749"/>
                    </a:xfrm>
                    <a:custGeom>
                      <a:avLst/>
                      <a:gdLst>
                        <a:gd name="connsiteX0" fmla="*/ 1456 w 67178"/>
                        <a:gd name="connsiteY0" fmla="*/ 76200 h 225749"/>
                        <a:gd name="connsiteX1" fmla="*/ 3361 w 67178"/>
                        <a:gd name="connsiteY1" fmla="*/ 62865 h 225749"/>
                        <a:gd name="connsiteX2" fmla="*/ 10028 w 67178"/>
                        <a:gd name="connsiteY2" fmla="*/ 40005 h 225749"/>
                        <a:gd name="connsiteX3" fmla="*/ 14791 w 67178"/>
                        <a:gd name="connsiteY3" fmla="*/ 4763 h 225749"/>
                        <a:gd name="connsiteX4" fmla="*/ 17649 w 67178"/>
                        <a:gd name="connsiteY4" fmla="*/ 0 h 225749"/>
                        <a:gd name="connsiteX5" fmla="*/ 19553 w 67178"/>
                        <a:gd name="connsiteY5" fmla="*/ 3810 h 225749"/>
                        <a:gd name="connsiteX6" fmla="*/ 33841 w 67178"/>
                        <a:gd name="connsiteY6" fmla="*/ 42863 h 225749"/>
                        <a:gd name="connsiteX7" fmla="*/ 43366 w 67178"/>
                        <a:gd name="connsiteY7" fmla="*/ 74295 h 225749"/>
                        <a:gd name="connsiteX8" fmla="*/ 50034 w 67178"/>
                        <a:gd name="connsiteY8" fmla="*/ 105727 h 225749"/>
                        <a:gd name="connsiteX9" fmla="*/ 60511 w 67178"/>
                        <a:gd name="connsiteY9" fmla="*/ 166688 h 225749"/>
                        <a:gd name="connsiteX10" fmla="*/ 67178 w 67178"/>
                        <a:gd name="connsiteY10" fmla="*/ 205740 h 225749"/>
                        <a:gd name="connsiteX11" fmla="*/ 60511 w 67178"/>
                        <a:gd name="connsiteY11" fmla="*/ 217170 h 225749"/>
                        <a:gd name="connsiteX12" fmla="*/ 47176 w 67178"/>
                        <a:gd name="connsiteY12" fmla="*/ 224790 h 225749"/>
                        <a:gd name="connsiteX13" fmla="*/ 37651 w 67178"/>
                        <a:gd name="connsiteY13" fmla="*/ 203835 h 225749"/>
                        <a:gd name="connsiteX14" fmla="*/ 29078 w 67178"/>
                        <a:gd name="connsiteY14" fmla="*/ 172402 h 225749"/>
                        <a:gd name="connsiteX15" fmla="*/ 21459 w 67178"/>
                        <a:gd name="connsiteY15" fmla="*/ 148590 h 225749"/>
                        <a:gd name="connsiteX16" fmla="*/ 13838 w 67178"/>
                        <a:gd name="connsiteY16" fmla="*/ 119063 h 225749"/>
                        <a:gd name="connsiteX17" fmla="*/ 4313 w 67178"/>
                        <a:gd name="connsiteY17" fmla="*/ 88583 h 225749"/>
                        <a:gd name="connsiteX18" fmla="*/ 1456 w 67178"/>
                        <a:gd name="connsiteY18" fmla="*/ 76200 h 225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7178" h="225749">
                          <a:moveTo>
                            <a:pt x="1456" y="76200"/>
                          </a:moveTo>
                          <a:cubicBezTo>
                            <a:pt x="-2354" y="74295"/>
                            <a:pt x="2409" y="65722"/>
                            <a:pt x="3361" y="62865"/>
                          </a:cubicBezTo>
                          <a:cubicBezTo>
                            <a:pt x="5266" y="55245"/>
                            <a:pt x="8124" y="47625"/>
                            <a:pt x="10028" y="40005"/>
                          </a:cubicBezTo>
                          <a:cubicBezTo>
                            <a:pt x="13838" y="28575"/>
                            <a:pt x="15743" y="16192"/>
                            <a:pt x="14791" y="4763"/>
                          </a:cubicBezTo>
                          <a:cubicBezTo>
                            <a:pt x="14791" y="1905"/>
                            <a:pt x="16696" y="0"/>
                            <a:pt x="17649" y="0"/>
                          </a:cubicBezTo>
                          <a:cubicBezTo>
                            <a:pt x="18601" y="0"/>
                            <a:pt x="18601" y="952"/>
                            <a:pt x="19553" y="3810"/>
                          </a:cubicBezTo>
                          <a:cubicBezTo>
                            <a:pt x="27174" y="14288"/>
                            <a:pt x="29078" y="30480"/>
                            <a:pt x="33841" y="42863"/>
                          </a:cubicBezTo>
                          <a:cubicBezTo>
                            <a:pt x="37651" y="53340"/>
                            <a:pt x="40509" y="62865"/>
                            <a:pt x="43366" y="74295"/>
                          </a:cubicBezTo>
                          <a:cubicBezTo>
                            <a:pt x="45271" y="84772"/>
                            <a:pt x="47176" y="95250"/>
                            <a:pt x="50034" y="105727"/>
                          </a:cubicBezTo>
                          <a:cubicBezTo>
                            <a:pt x="54796" y="125730"/>
                            <a:pt x="56701" y="145733"/>
                            <a:pt x="60511" y="166688"/>
                          </a:cubicBezTo>
                          <a:cubicBezTo>
                            <a:pt x="63368" y="179070"/>
                            <a:pt x="66226" y="193358"/>
                            <a:pt x="67178" y="205740"/>
                          </a:cubicBezTo>
                          <a:cubicBezTo>
                            <a:pt x="67178" y="210502"/>
                            <a:pt x="64321" y="213360"/>
                            <a:pt x="60511" y="217170"/>
                          </a:cubicBezTo>
                          <a:cubicBezTo>
                            <a:pt x="57653" y="220027"/>
                            <a:pt x="50986" y="228600"/>
                            <a:pt x="47176" y="224790"/>
                          </a:cubicBezTo>
                          <a:cubicBezTo>
                            <a:pt x="41461" y="220980"/>
                            <a:pt x="39556" y="210502"/>
                            <a:pt x="37651" y="203835"/>
                          </a:cubicBezTo>
                          <a:cubicBezTo>
                            <a:pt x="34793" y="193358"/>
                            <a:pt x="31936" y="182880"/>
                            <a:pt x="29078" y="172402"/>
                          </a:cubicBezTo>
                          <a:cubicBezTo>
                            <a:pt x="27174" y="163830"/>
                            <a:pt x="24316" y="157163"/>
                            <a:pt x="21459" y="148590"/>
                          </a:cubicBezTo>
                          <a:cubicBezTo>
                            <a:pt x="18601" y="139065"/>
                            <a:pt x="16696" y="128588"/>
                            <a:pt x="13838" y="119063"/>
                          </a:cubicBezTo>
                          <a:cubicBezTo>
                            <a:pt x="10981" y="108585"/>
                            <a:pt x="7171" y="99060"/>
                            <a:pt x="4313" y="88583"/>
                          </a:cubicBezTo>
                          <a:cubicBezTo>
                            <a:pt x="4313" y="83820"/>
                            <a:pt x="4313" y="79058"/>
                            <a:pt x="1456" y="7620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3" name="图形 132"/>
                    <p:cNvSpPr/>
                    <p:nvPr/>
                  </p:nvSpPr>
                  <p:spPr>
                    <a:xfrm>
                      <a:off x="8039548" y="4241768"/>
                      <a:ext cx="67178" cy="225464"/>
                    </a:xfrm>
                    <a:custGeom>
                      <a:avLst/>
                      <a:gdLst>
                        <a:gd name="connsiteX0" fmla="*/ 1456 w 67178"/>
                        <a:gd name="connsiteY0" fmla="*/ 75914 h 225464"/>
                        <a:gd name="connsiteX1" fmla="*/ 3361 w 67178"/>
                        <a:gd name="connsiteY1" fmla="*/ 62579 h 225464"/>
                        <a:gd name="connsiteX2" fmla="*/ 10029 w 67178"/>
                        <a:gd name="connsiteY2" fmla="*/ 39719 h 225464"/>
                        <a:gd name="connsiteX3" fmla="*/ 14791 w 67178"/>
                        <a:gd name="connsiteY3" fmla="*/ 4477 h 225464"/>
                        <a:gd name="connsiteX4" fmla="*/ 19554 w 67178"/>
                        <a:gd name="connsiteY4" fmla="*/ 3524 h 225464"/>
                        <a:gd name="connsiteX5" fmla="*/ 33841 w 67178"/>
                        <a:gd name="connsiteY5" fmla="*/ 42577 h 225464"/>
                        <a:gd name="connsiteX6" fmla="*/ 43366 w 67178"/>
                        <a:gd name="connsiteY6" fmla="*/ 74009 h 225464"/>
                        <a:gd name="connsiteX7" fmla="*/ 50033 w 67178"/>
                        <a:gd name="connsiteY7" fmla="*/ 105442 h 225464"/>
                        <a:gd name="connsiteX8" fmla="*/ 60511 w 67178"/>
                        <a:gd name="connsiteY8" fmla="*/ 166402 h 225464"/>
                        <a:gd name="connsiteX9" fmla="*/ 67179 w 67178"/>
                        <a:gd name="connsiteY9" fmla="*/ 205454 h 225464"/>
                        <a:gd name="connsiteX10" fmla="*/ 60511 w 67178"/>
                        <a:gd name="connsiteY10" fmla="*/ 216884 h 225464"/>
                        <a:gd name="connsiteX11" fmla="*/ 47176 w 67178"/>
                        <a:gd name="connsiteY11" fmla="*/ 224504 h 225464"/>
                        <a:gd name="connsiteX12" fmla="*/ 37651 w 67178"/>
                        <a:gd name="connsiteY12" fmla="*/ 203549 h 225464"/>
                        <a:gd name="connsiteX13" fmla="*/ 29079 w 67178"/>
                        <a:gd name="connsiteY13" fmla="*/ 172117 h 225464"/>
                        <a:gd name="connsiteX14" fmla="*/ 21458 w 67178"/>
                        <a:gd name="connsiteY14" fmla="*/ 148304 h 225464"/>
                        <a:gd name="connsiteX15" fmla="*/ 13839 w 67178"/>
                        <a:gd name="connsiteY15" fmla="*/ 118777 h 225464"/>
                        <a:gd name="connsiteX16" fmla="*/ 4314 w 67178"/>
                        <a:gd name="connsiteY16" fmla="*/ 88297 h 225464"/>
                        <a:gd name="connsiteX17" fmla="*/ 1456 w 67178"/>
                        <a:gd name="connsiteY17" fmla="*/ 75914 h 2254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7178" h="225464">
                          <a:moveTo>
                            <a:pt x="1456" y="75914"/>
                          </a:moveTo>
                          <a:cubicBezTo>
                            <a:pt x="-2354" y="74009"/>
                            <a:pt x="2408" y="65437"/>
                            <a:pt x="3361" y="62579"/>
                          </a:cubicBezTo>
                          <a:cubicBezTo>
                            <a:pt x="5266" y="54959"/>
                            <a:pt x="8123" y="47339"/>
                            <a:pt x="10029" y="39719"/>
                          </a:cubicBezTo>
                          <a:cubicBezTo>
                            <a:pt x="13839" y="28289"/>
                            <a:pt x="15744" y="15907"/>
                            <a:pt x="14791" y="4477"/>
                          </a:cubicBezTo>
                          <a:cubicBezTo>
                            <a:pt x="14791" y="-286"/>
                            <a:pt x="16696" y="-2191"/>
                            <a:pt x="19554" y="3524"/>
                          </a:cubicBezTo>
                          <a:cubicBezTo>
                            <a:pt x="27173" y="14002"/>
                            <a:pt x="29079" y="30194"/>
                            <a:pt x="33841" y="42577"/>
                          </a:cubicBezTo>
                          <a:cubicBezTo>
                            <a:pt x="37651" y="53054"/>
                            <a:pt x="40508" y="62579"/>
                            <a:pt x="43366" y="74009"/>
                          </a:cubicBezTo>
                          <a:cubicBezTo>
                            <a:pt x="45271" y="84487"/>
                            <a:pt x="47176" y="94964"/>
                            <a:pt x="50033" y="105442"/>
                          </a:cubicBezTo>
                          <a:cubicBezTo>
                            <a:pt x="54796" y="125444"/>
                            <a:pt x="56701" y="145447"/>
                            <a:pt x="60511" y="166402"/>
                          </a:cubicBezTo>
                          <a:cubicBezTo>
                            <a:pt x="63369" y="178784"/>
                            <a:pt x="66226" y="193072"/>
                            <a:pt x="67179" y="205454"/>
                          </a:cubicBezTo>
                          <a:cubicBezTo>
                            <a:pt x="67179" y="210217"/>
                            <a:pt x="64321" y="213074"/>
                            <a:pt x="60511" y="216884"/>
                          </a:cubicBezTo>
                          <a:cubicBezTo>
                            <a:pt x="57654" y="219742"/>
                            <a:pt x="50986" y="228314"/>
                            <a:pt x="47176" y="224504"/>
                          </a:cubicBezTo>
                          <a:cubicBezTo>
                            <a:pt x="41461" y="220694"/>
                            <a:pt x="39556" y="210217"/>
                            <a:pt x="37651" y="203549"/>
                          </a:cubicBezTo>
                          <a:cubicBezTo>
                            <a:pt x="34794" y="193072"/>
                            <a:pt x="31936" y="182594"/>
                            <a:pt x="29079" y="172117"/>
                          </a:cubicBezTo>
                          <a:cubicBezTo>
                            <a:pt x="27173" y="163544"/>
                            <a:pt x="24316" y="156877"/>
                            <a:pt x="21458" y="148304"/>
                          </a:cubicBezTo>
                          <a:cubicBezTo>
                            <a:pt x="18601" y="138779"/>
                            <a:pt x="16696" y="128302"/>
                            <a:pt x="13839" y="118777"/>
                          </a:cubicBezTo>
                          <a:cubicBezTo>
                            <a:pt x="10981" y="108299"/>
                            <a:pt x="7171" y="98774"/>
                            <a:pt x="4314" y="88297"/>
                          </a:cubicBezTo>
                          <a:cubicBezTo>
                            <a:pt x="3361" y="83534"/>
                            <a:pt x="3361" y="77819"/>
                            <a:pt x="1456" y="75914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4" name="图形 132"/>
                    <p:cNvSpPr/>
                    <p:nvPr/>
                  </p:nvSpPr>
                  <p:spPr>
                    <a:xfrm>
                      <a:off x="8038146" y="4243387"/>
                      <a:ext cx="74668" cy="230504"/>
                    </a:xfrm>
                    <a:custGeom>
                      <a:avLst/>
                      <a:gdLst>
                        <a:gd name="connsiteX0" fmla="*/ 0 w 74668"/>
                        <a:gd name="connsiteY0" fmla="*/ 72390 h 230504"/>
                        <a:gd name="connsiteX1" fmla="*/ 16193 w 74668"/>
                        <a:gd name="connsiteY1" fmla="*/ 45720 h 230504"/>
                        <a:gd name="connsiteX2" fmla="*/ 25718 w 74668"/>
                        <a:gd name="connsiteY2" fmla="*/ 12383 h 230504"/>
                        <a:gd name="connsiteX3" fmla="*/ 25718 w 74668"/>
                        <a:gd name="connsiteY3" fmla="*/ 0 h 230504"/>
                        <a:gd name="connsiteX4" fmla="*/ 32385 w 74668"/>
                        <a:gd name="connsiteY4" fmla="*/ 14288 h 230504"/>
                        <a:gd name="connsiteX5" fmla="*/ 46672 w 74668"/>
                        <a:gd name="connsiteY5" fmla="*/ 58103 h 230504"/>
                        <a:gd name="connsiteX6" fmla="*/ 60960 w 74668"/>
                        <a:gd name="connsiteY6" fmla="*/ 109538 h 230504"/>
                        <a:gd name="connsiteX7" fmla="*/ 66675 w 74668"/>
                        <a:gd name="connsiteY7" fmla="*/ 139065 h 230504"/>
                        <a:gd name="connsiteX8" fmla="*/ 72390 w 74668"/>
                        <a:gd name="connsiteY8" fmla="*/ 175260 h 230504"/>
                        <a:gd name="connsiteX9" fmla="*/ 74295 w 74668"/>
                        <a:gd name="connsiteY9" fmla="*/ 192405 h 230504"/>
                        <a:gd name="connsiteX10" fmla="*/ 60008 w 74668"/>
                        <a:gd name="connsiteY10" fmla="*/ 217170 h 230504"/>
                        <a:gd name="connsiteX11" fmla="*/ 48578 w 74668"/>
                        <a:gd name="connsiteY11" fmla="*/ 230505 h 230504"/>
                        <a:gd name="connsiteX12" fmla="*/ 16193 w 74668"/>
                        <a:gd name="connsiteY12" fmla="*/ 132397 h 230504"/>
                        <a:gd name="connsiteX13" fmla="*/ 6668 w 74668"/>
                        <a:gd name="connsiteY13" fmla="*/ 87630 h 230504"/>
                        <a:gd name="connsiteX14" fmla="*/ 0 w 74668"/>
                        <a:gd name="connsiteY14" fmla="*/ 72390 h 230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4668" h="230504">
                          <a:moveTo>
                            <a:pt x="0" y="72390"/>
                          </a:moveTo>
                          <a:cubicBezTo>
                            <a:pt x="7620" y="67628"/>
                            <a:pt x="12383" y="54292"/>
                            <a:pt x="16193" y="45720"/>
                          </a:cubicBezTo>
                          <a:cubicBezTo>
                            <a:pt x="20955" y="35242"/>
                            <a:pt x="24765" y="23813"/>
                            <a:pt x="25718" y="12383"/>
                          </a:cubicBezTo>
                          <a:cubicBezTo>
                            <a:pt x="25718" y="8572"/>
                            <a:pt x="25718" y="3810"/>
                            <a:pt x="25718" y="0"/>
                          </a:cubicBezTo>
                          <a:cubicBezTo>
                            <a:pt x="28575" y="3810"/>
                            <a:pt x="30480" y="10478"/>
                            <a:pt x="32385" y="14288"/>
                          </a:cubicBezTo>
                          <a:cubicBezTo>
                            <a:pt x="38100" y="28575"/>
                            <a:pt x="41910" y="43815"/>
                            <a:pt x="46672" y="58103"/>
                          </a:cubicBezTo>
                          <a:cubicBezTo>
                            <a:pt x="51435" y="75247"/>
                            <a:pt x="58103" y="91440"/>
                            <a:pt x="60960" y="109538"/>
                          </a:cubicBezTo>
                          <a:cubicBezTo>
                            <a:pt x="62865" y="120015"/>
                            <a:pt x="64770" y="129540"/>
                            <a:pt x="66675" y="139065"/>
                          </a:cubicBezTo>
                          <a:cubicBezTo>
                            <a:pt x="69533" y="151447"/>
                            <a:pt x="68580" y="163830"/>
                            <a:pt x="72390" y="175260"/>
                          </a:cubicBezTo>
                          <a:cubicBezTo>
                            <a:pt x="74295" y="180975"/>
                            <a:pt x="75247" y="186690"/>
                            <a:pt x="74295" y="192405"/>
                          </a:cubicBezTo>
                          <a:cubicBezTo>
                            <a:pt x="71438" y="200978"/>
                            <a:pt x="64770" y="209550"/>
                            <a:pt x="60008" y="217170"/>
                          </a:cubicBezTo>
                          <a:cubicBezTo>
                            <a:pt x="56197" y="221933"/>
                            <a:pt x="53340" y="227647"/>
                            <a:pt x="48578" y="230505"/>
                          </a:cubicBezTo>
                          <a:cubicBezTo>
                            <a:pt x="38100" y="197167"/>
                            <a:pt x="26670" y="165735"/>
                            <a:pt x="16193" y="132397"/>
                          </a:cubicBezTo>
                          <a:cubicBezTo>
                            <a:pt x="11430" y="117158"/>
                            <a:pt x="11430" y="102870"/>
                            <a:pt x="6668" y="87630"/>
                          </a:cubicBezTo>
                          <a:cubicBezTo>
                            <a:pt x="4763" y="82867"/>
                            <a:pt x="0" y="72390"/>
                            <a:pt x="0" y="72390"/>
                          </a:cubicBezTo>
                          <a:close/>
                        </a:path>
                      </a:pathLst>
                    </a:custGeom>
                    <a:solidFill>
                      <a:srgbClr val="A1BD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5" name="图形 132"/>
                    <p:cNvSpPr/>
                    <p:nvPr/>
                  </p:nvSpPr>
                  <p:spPr>
                    <a:xfrm>
                      <a:off x="8041956" y="4242434"/>
                      <a:ext cx="69618" cy="235267"/>
                    </a:xfrm>
                    <a:custGeom>
                      <a:avLst/>
                      <a:gdLst>
                        <a:gd name="connsiteX0" fmla="*/ 0 w 69618"/>
                        <a:gd name="connsiteY0" fmla="*/ 73343 h 235267"/>
                        <a:gd name="connsiteX1" fmla="*/ 18098 w 69618"/>
                        <a:gd name="connsiteY1" fmla="*/ 46673 h 235267"/>
                        <a:gd name="connsiteX2" fmla="*/ 30480 w 69618"/>
                        <a:gd name="connsiteY2" fmla="*/ 12383 h 235267"/>
                        <a:gd name="connsiteX3" fmla="*/ 31433 w 69618"/>
                        <a:gd name="connsiteY3" fmla="*/ 0 h 235267"/>
                        <a:gd name="connsiteX4" fmla="*/ 37148 w 69618"/>
                        <a:gd name="connsiteY4" fmla="*/ 15240 h 235267"/>
                        <a:gd name="connsiteX5" fmla="*/ 48578 w 69618"/>
                        <a:gd name="connsiteY5" fmla="*/ 60008 h 235267"/>
                        <a:gd name="connsiteX6" fmla="*/ 60008 w 69618"/>
                        <a:gd name="connsiteY6" fmla="*/ 112395 h 235267"/>
                        <a:gd name="connsiteX7" fmla="*/ 63818 w 69618"/>
                        <a:gd name="connsiteY7" fmla="*/ 142875 h 235267"/>
                        <a:gd name="connsiteX8" fmla="*/ 67628 w 69618"/>
                        <a:gd name="connsiteY8" fmla="*/ 180023 h 235267"/>
                        <a:gd name="connsiteX9" fmla="*/ 68580 w 69618"/>
                        <a:gd name="connsiteY9" fmla="*/ 197168 h 235267"/>
                        <a:gd name="connsiteX10" fmla="*/ 52388 w 69618"/>
                        <a:gd name="connsiteY10" fmla="*/ 221933 h 235267"/>
                        <a:gd name="connsiteX11" fmla="*/ 40005 w 69618"/>
                        <a:gd name="connsiteY11" fmla="*/ 235268 h 235267"/>
                        <a:gd name="connsiteX12" fmla="*/ 12383 w 69618"/>
                        <a:gd name="connsiteY12" fmla="*/ 135255 h 235267"/>
                        <a:gd name="connsiteX13" fmla="*/ 1905 w 69618"/>
                        <a:gd name="connsiteY13" fmla="*/ 88583 h 235267"/>
                        <a:gd name="connsiteX14" fmla="*/ 0 w 69618"/>
                        <a:gd name="connsiteY14" fmla="*/ 73343 h 2352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618" h="235267">
                          <a:moveTo>
                            <a:pt x="0" y="73343"/>
                          </a:moveTo>
                          <a:cubicBezTo>
                            <a:pt x="7620" y="68580"/>
                            <a:pt x="14288" y="55245"/>
                            <a:pt x="18098" y="46673"/>
                          </a:cubicBezTo>
                          <a:cubicBezTo>
                            <a:pt x="23813" y="36195"/>
                            <a:pt x="28575" y="24765"/>
                            <a:pt x="30480" y="12383"/>
                          </a:cubicBezTo>
                          <a:cubicBezTo>
                            <a:pt x="31433" y="8573"/>
                            <a:pt x="30480" y="3810"/>
                            <a:pt x="31433" y="0"/>
                          </a:cubicBezTo>
                          <a:cubicBezTo>
                            <a:pt x="34290" y="3810"/>
                            <a:pt x="35243" y="10478"/>
                            <a:pt x="37148" y="15240"/>
                          </a:cubicBezTo>
                          <a:cubicBezTo>
                            <a:pt x="41910" y="29528"/>
                            <a:pt x="45720" y="44768"/>
                            <a:pt x="48578" y="60008"/>
                          </a:cubicBezTo>
                          <a:cubicBezTo>
                            <a:pt x="52388" y="77153"/>
                            <a:pt x="58103" y="94298"/>
                            <a:pt x="60008" y="112395"/>
                          </a:cubicBezTo>
                          <a:cubicBezTo>
                            <a:pt x="60960" y="122873"/>
                            <a:pt x="62865" y="132398"/>
                            <a:pt x="63818" y="142875"/>
                          </a:cubicBezTo>
                          <a:cubicBezTo>
                            <a:pt x="65723" y="155258"/>
                            <a:pt x="63818" y="167640"/>
                            <a:pt x="67628" y="180023"/>
                          </a:cubicBezTo>
                          <a:cubicBezTo>
                            <a:pt x="69533" y="185738"/>
                            <a:pt x="70485" y="192405"/>
                            <a:pt x="68580" y="197168"/>
                          </a:cubicBezTo>
                          <a:cubicBezTo>
                            <a:pt x="65723" y="205740"/>
                            <a:pt x="58103" y="214313"/>
                            <a:pt x="52388" y="221933"/>
                          </a:cubicBezTo>
                          <a:cubicBezTo>
                            <a:pt x="48578" y="226695"/>
                            <a:pt x="44768" y="231458"/>
                            <a:pt x="40005" y="235268"/>
                          </a:cubicBezTo>
                          <a:cubicBezTo>
                            <a:pt x="31433" y="200978"/>
                            <a:pt x="21908" y="169545"/>
                            <a:pt x="12383" y="135255"/>
                          </a:cubicBezTo>
                          <a:cubicBezTo>
                            <a:pt x="8573" y="120015"/>
                            <a:pt x="5715" y="103823"/>
                            <a:pt x="1905" y="88583"/>
                          </a:cubicBezTo>
                          <a:cubicBezTo>
                            <a:pt x="0" y="83820"/>
                            <a:pt x="4763" y="76200"/>
                            <a:pt x="0" y="73343"/>
                          </a:cubicBezTo>
                          <a:close/>
                        </a:path>
                      </a:pathLst>
                    </a:custGeom>
                    <a:solidFill>
                      <a:srgbClr val="BAD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6" name="图形 132"/>
                    <p:cNvSpPr/>
                    <p:nvPr/>
                  </p:nvSpPr>
                  <p:spPr>
                    <a:xfrm>
                      <a:off x="8041956" y="4254817"/>
                      <a:ext cx="83820" cy="225894"/>
                    </a:xfrm>
                    <a:custGeom>
                      <a:avLst/>
                      <a:gdLst>
                        <a:gd name="connsiteX0" fmla="*/ 0 w 83820"/>
                        <a:gd name="connsiteY0" fmla="*/ 66675 h 225894"/>
                        <a:gd name="connsiteX1" fmla="*/ 41910 w 83820"/>
                        <a:gd name="connsiteY1" fmla="*/ 0 h 225894"/>
                        <a:gd name="connsiteX2" fmla="*/ 49530 w 83820"/>
                        <a:gd name="connsiteY2" fmla="*/ 27623 h 225894"/>
                        <a:gd name="connsiteX3" fmla="*/ 64770 w 83820"/>
                        <a:gd name="connsiteY3" fmla="*/ 72390 h 225894"/>
                        <a:gd name="connsiteX4" fmla="*/ 76200 w 83820"/>
                        <a:gd name="connsiteY4" fmla="*/ 120015 h 225894"/>
                        <a:gd name="connsiteX5" fmla="*/ 83820 w 83820"/>
                        <a:gd name="connsiteY5" fmla="*/ 159067 h 225894"/>
                        <a:gd name="connsiteX6" fmla="*/ 50483 w 83820"/>
                        <a:gd name="connsiteY6" fmla="*/ 221933 h 225894"/>
                        <a:gd name="connsiteX7" fmla="*/ 43815 w 83820"/>
                        <a:gd name="connsiteY7" fmla="*/ 225742 h 225894"/>
                        <a:gd name="connsiteX8" fmla="*/ 38100 w 83820"/>
                        <a:gd name="connsiteY8" fmla="*/ 206692 h 225894"/>
                        <a:gd name="connsiteX9" fmla="*/ 29528 w 83820"/>
                        <a:gd name="connsiteY9" fmla="*/ 178117 h 225894"/>
                        <a:gd name="connsiteX10" fmla="*/ 23813 w 83820"/>
                        <a:gd name="connsiteY10" fmla="*/ 153353 h 225894"/>
                        <a:gd name="connsiteX11" fmla="*/ 9525 w 83820"/>
                        <a:gd name="connsiteY11" fmla="*/ 97155 h 225894"/>
                        <a:gd name="connsiteX12" fmla="*/ 0 w 83820"/>
                        <a:gd name="connsiteY12" fmla="*/ 66675 h 225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83820" h="225894">
                          <a:moveTo>
                            <a:pt x="0" y="66675"/>
                          </a:moveTo>
                          <a:cubicBezTo>
                            <a:pt x="21908" y="50483"/>
                            <a:pt x="36195" y="25717"/>
                            <a:pt x="41910" y="0"/>
                          </a:cubicBezTo>
                          <a:cubicBezTo>
                            <a:pt x="46673" y="7620"/>
                            <a:pt x="46673" y="19050"/>
                            <a:pt x="49530" y="27623"/>
                          </a:cubicBezTo>
                          <a:cubicBezTo>
                            <a:pt x="54293" y="42863"/>
                            <a:pt x="60960" y="57150"/>
                            <a:pt x="64770" y="72390"/>
                          </a:cubicBezTo>
                          <a:cubicBezTo>
                            <a:pt x="68580" y="88583"/>
                            <a:pt x="72390" y="103823"/>
                            <a:pt x="76200" y="120015"/>
                          </a:cubicBezTo>
                          <a:cubicBezTo>
                            <a:pt x="80010" y="132398"/>
                            <a:pt x="83820" y="146685"/>
                            <a:pt x="83820" y="159067"/>
                          </a:cubicBezTo>
                          <a:cubicBezTo>
                            <a:pt x="83820" y="182880"/>
                            <a:pt x="68580" y="207645"/>
                            <a:pt x="50483" y="221933"/>
                          </a:cubicBezTo>
                          <a:cubicBezTo>
                            <a:pt x="48578" y="222885"/>
                            <a:pt x="45720" y="226695"/>
                            <a:pt x="43815" y="225742"/>
                          </a:cubicBezTo>
                          <a:cubicBezTo>
                            <a:pt x="40005" y="224790"/>
                            <a:pt x="38100" y="209550"/>
                            <a:pt x="38100" y="206692"/>
                          </a:cubicBezTo>
                          <a:cubicBezTo>
                            <a:pt x="35243" y="197167"/>
                            <a:pt x="32385" y="187642"/>
                            <a:pt x="29528" y="178117"/>
                          </a:cubicBezTo>
                          <a:cubicBezTo>
                            <a:pt x="27623" y="169545"/>
                            <a:pt x="25718" y="160973"/>
                            <a:pt x="23813" y="153353"/>
                          </a:cubicBezTo>
                          <a:cubicBezTo>
                            <a:pt x="18098" y="135255"/>
                            <a:pt x="13335" y="116205"/>
                            <a:pt x="9525" y="97155"/>
                          </a:cubicBezTo>
                          <a:cubicBezTo>
                            <a:pt x="8573" y="92392"/>
                            <a:pt x="0" y="69533"/>
                            <a:pt x="0" y="666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7" name="图形 132"/>
                    <p:cNvSpPr/>
                    <p:nvPr/>
                  </p:nvSpPr>
                  <p:spPr>
                    <a:xfrm>
                      <a:off x="8041956" y="4304966"/>
                      <a:ext cx="150956" cy="205120"/>
                    </a:xfrm>
                    <a:custGeom>
                      <a:avLst/>
                      <a:gdLst>
                        <a:gd name="connsiteX0" fmla="*/ 7620 w 150956"/>
                        <a:gd name="connsiteY0" fmla="*/ 9858 h 205120"/>
                        <a:gd name="connsiteX1" fmla="*/ 22860 w 150956"/>
                        <a:gd name="connsiteY1" fmla="*/ 6048 h 205120"/>
                        <a:gd name="connsiteX2" fmla="*/ 46673 w 150956"/>
                        <a:gd name="connsiteY2" fmla="*/ 1286 h 205120"/>
                        <a:gd name="connsiteX3" fmla="*/ 97155 w 150956"/>
                        <a:gd name="connsiteY3" fmla="*/ 7001 h 205120"/>
                        <a:gd name="connsiteX4" fmla="*/ 105728 w 150956"/>
                        <a:gd name="connsiteY4" fmla="*/ 19383 h 205120"/>
                        <a:gd name="connsiteX5" fmla="*/ 119063 w 150956"/>
                        <a:gd name="connsiteY5" fmla="*/ 56531 h 205120"/>
                        <a:gd name="connsiteX6" fmla="*/ 135255 w 150956"/>
                        <a:gd name="connsiteY6" fmla="*/ 107013 h 205120"/>
                        <a:gd name="connsiteX7" fmla="*/ 147638 w 150956"/>
                        <a:gd name="connsiteY7" fmla="*/ 158448 h 205120"/>
                        <a:gd name="connsiteX8" fmla="*/ 149543 w 150956"/>
                        <a:gd name="connsiteY8" fmla="*/ 205121 h 205120"/>
                        <a:gd name="connsiteX9" fmla="*/ 128588 w 150956"/>
                        <a:gd name="connsiteY9" fmla="*/ 188928 h 205120"/>
                        <a:gd name="connsiteX10" fmla="*/ 97155 w 150956"/>
                        <a:gd name="connsiteY10" fmla="*/ 172736 h 205120"/>
                        <a:gd name="connsiteX11" fmla="*/ 51435 w 150956"/>
                        <a:gd name="connsiteY11" fmla="*/ 155591 h 205120"/>
                        <a:gd name="connsiteX12" fmla="*/ 34290 w 150956"/>
                        <a:gd name="connsiteY12" fmla="*/ 116538 h 205120"/>
                        <a:gd name="connsiteX13" fmla="*/ 10478 w 150956"/>
                        <a:gd name="connsiteY13" fmla="*/ 60341 h 205120"/>
                        <a:gd name="connsiteX14" fmla="*/ 0 w 150956"/>
                        <a:gd name="connsiteY14" fmla="*/ 14621 h 205120"/>
                        <a:gd name="connsiteX15" fmla="*/ 7620 w 150956"/>
                        <a:gd name="connsiteY15" fmla="*/ 9858 h 205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50956" h="205120">
                          <a:moveTo>
                            <a:pt x="7620" y="9858"/>
                          </a:moveTo>
                          <a:cubicBezTo>
                            <a:pt x="12383" y="9858"/>
                            <a:pt x="19050" y="7001"/>
                            <a:pt x="22860" y="6048"/>
                          </a:cubicBezTo>
                          <a:cubicBezTo>
                            <a:pt x="30480" y="4143"/>
                            <a:pt x="38100" y="2238"/>
                            <a:pt x="46673" y="1286"/>
                          </a:cubicBezTo>
                          <a:cubicBezTo>
                            <a:pt x="62865" y="-1572"/>
                            <a:pt x="81915" y="333"/>
                            <a:pt x="97155" y="7001"/>
                          </a:cubicBezTo>
                          <a:cubicBezTo>
                            <a:pt x="103823" y="9858"/>
                            <a:pt x="103823" y="12716"/>
                            <a:pt x="105728" y="19383"/>
                          </a:cubicBezTo>
                          <a:cubicBezTo>
                            <a:pt x="110490" y="31766"/>
                            <a:pt x="115253" y="44148"/>
                            <a:pt x="119063" y="56531"/>
                          </a:cubicBezTo>
                          <a:cubicBezTo>
                            <a:pt x="123825" y="73676"/>
                            <a:pt x="130493" y="89868"/>
                            <a:pt x="135255" y="107013"/>
                          </a:cubicBezTo>
                          <a:cubicBezTo>
                            <a:pt x="140018" y="124158"/>
                            <a:pt x="144780" y="141303"/>
                            <a:pt x="147638" y="158448"/>
                          </a:cubicBezTo>
                          <a:cubicBezTo>
                            <a:pt x="150495" y="174641"/>
                            <a:pt x="152400" y="188928"/>
                            <a:pt x="149543" y="205121"/>
                          </a:cubicBezTo>
                          <a:cubicBezTo>
                            <a:pt x="141923" y="200358"/>
                            <a:pt x="136208" y="193691"/>
                            <a:pt x="128588" y="188928"/>
                          </a:cubicBezTo>
                          <a:cubicBezTo>
                            <a:pt x="118110" y="182261"/>
                            <a:pt x="107633" y="177498"/>
                            <a:pt x="97155" y="172736"/>
                          </a:cubicBezTo>
                          <a:cubicBezTo>
                            <a:pt x="82868" y="166068"/>
                            <a:pt x="66675" y="158448"/>
                            <a:pt x="51435" y="155591"/>
                          </a:cubicBezTo>
                          <a:cubicBezTo>
                            <a:pt x="48578" y="142256"/>
                            <a:pt x="40005" y="128921"/>
                            <a:pt x="34290" y="116538"/>
                          </a:cubicBezTo>
                          <a:cubicBezTo>
                            <a:pt x="25718" y="98441"/>
                            <a:pt x="18098" y="79391"/>
                            <a:pt x="10478" y="60341"/>
                          </a:cubicBezTo>
                          <a:cubicBezTo>
                            <a:pt x="4763" y="46053"/>
                            <a:pt x="1905" y="29861"/>
                            <a:pt x="0" y="14621"/>
                          </a:cubicBezTo>
                          <a:cubicBezTo>
                            <a:pt x="1905" y="13668"/>
                            <a:pt x="4763" y="12716"/>
                            <a:pt x="7620" y="9858"/>
                          </a:cubicBezTo>
                          <a:close/>
                        </a:path>
                      </a:pathLst>
                    </a:custGeom>
                    <a:solidFill>
                      <a:srgbClr val="BAD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8" name="图形 132"/>
                    <p:cNvSpPr/>
                    <p:nvPr/>
                  </p:nvSpPr>
                  <p:spPr>
                    <a:xfrm>
                      <a:off x="8041956" y="4285297"/>
                      <a:ext cx="157393" cy="218122"/>
                    </a:xfrm>
                    <a:custGeom>
                      <a:avLst/>
                      <a:gdLst>
                        <a:gd name="connsiteX0" fmla="*/ 8573 w 157393"/>
                        <a:gd name="connsiteY0" fmla="*/ 25718 h 218122"/>
                        <a:gd name="connsiteX1" fmla="*/ 23813 w 157393"/>
                        <a:gd name="connsiteY1" fmla="*/ 21908 h 218122"/>
                        <a:gd name="connsiteX2" fmla="*/ 47625 w 157393"/>
                        <a:gd name="connsiteY2" fmla="*/ 17145 h 218122"/>
                        <a:gd name="connsiteX3" fmla="*/ 104775 w 157393"/>
                        <a:gd name="connsiteY3" fmla="*/ 0 h 218122"/>
                        <a:gd name="connsiteX4" fmla="*/ 115253 w 157393"/>
                        <a:gd name="connsiteY4" fmla="*/ 30480 h 218122"/>
                        <a:gd name="connsiteX5" fmla="*/ 124778 w 157393"/>
                        <a:gd name="connsiteY5" fmla="*/ 71438 h 218122"/>
                        <a:gd name="connsiteX6" fmla="*/ 138113 w 157393"/>
                        <a:gd name="connsiteY6" fmla="*/ 120968 h 218122"/>
                        <a:gd name="connsiteX7" fmla="*/ 153353 w 157393"/>
                        <a:gd name="connsiteY7" fmla="*/ 172403 h 218122"/>
                        <a:gd name="connsiteX8" fmla="*/ 156210 w 157393"/>
                        <a:gd name="connsiteY8" fmla="*/ 218123 h 218122"/>
                        <a:gd name="connsiteX9" fmla="*/ 128588 w 157393"/>
                        <a:gd name="connsiteY9" fmla="*/ 203835 h 218122"/>
                        <a:gd name="connsiteX10" fmla="*/ 97155 w 157393"/>
                        <a:gd name="connsiteY10" fmla="*/ 187643 h 218122"/>
                        <a:gd name="connsiteX11" fmla="*/ 51435 w 157393"/>
                        <a:gd name="connsiteY11" fmla="*/ 170498 h 218122"/>
                        <a:gd name="connsiteX12" fmla="*/ 34290 w 157393"/>
                        <a:gd name="connsiteY12" fmla="*/ 131445 h 218122"/>
                        <a:gd name="connsiteX13" fmla="*/ 10478 w 157393"/>
                        <a:gd name="connsiteY13" fmla="*/ 75248 h 218122"/>
                        <a:gd name="connsiteX14" fmla="*/ 0 w 157393"/>
                        <a:gd name="connsiteY14" fmla="*/ 29528 h 218122"/>
                        <a:gd name="connsiteX15" fmla="*/ 8573 w 157393"/>
                        <a:gd name="connsiteY15" fmla="*/ 25718 h 2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57393" h="218122">
                          <a:moveTo>
                            <a:pt x="8573" y="25718"/>
                          </a:moveTo>
                          <a:cubicBezTo>
                            <a:pt x="13335" y="25718"/>
                            <a:pt x="20003" y="22860"/>
                            <a:pt x="23813" y="21908"/>
                          </a:cubicBezTo>
                          <a:cubicBezTo>
                            <a:pt x="31433" y="20003"/>
                            <a:pt x="39053" y="18098"/>
                            <a:pt x="47625" y="17145"/>
                          </a:cubicBezTo>
                          <a:cubicBezTo>
                            <a:pt x="63818" y="14288"/>
                            <a:pt x="104775" y="0"/>
                            <a:pt x="104775" y="0"/>
                          </a:cubicBezTo>
                          <a:cubicBezTo>
                            <a:pt x="111443" y="2858"/>
                            <a:pt x="113348" y="23813"/>
                            <a:pt x="115253" y="30480"/>
                          </a:cubicBezTo>
                          <a:cubicBezTo>
                            <a:pt x="120015" y="42863"/>
                            <a:pt x="120968" y="59055"/>
                            <a:pt x="124778" y="71438"/>
                          </a:cubicBezTo>
                          <a:cubicBezTo>
                            <a:pt x="129540" y="88583"/>
                            <a:pt x="133350" y="104775"/>
                            <a:pt x="138113" y="120968"/>
                          </a:cubicBezTo>
                          <a:cubicBezTo>
                            <a:pt x="142875" y="138113"/>
                            <a:pt x="150495" y="155258"/>
                            <a:pt x="153353" y="172403"/>
                          </a:cubicBezTo>
                          <a:cubicBezTo>
                            <a:pt x="156210" y="188595"/>
                            <a:pt x="159068" y="201930"/>
                            <a:pt x="156210" y="218123"/>
                          </a:cubicBezTo>
                          <a:cubicBezTo>
                            <a:pt x="148590" y="213360"/>
                            <a:pt x="136208" y="208598"/>
                            <a:pt x="128588" y="203835"/>
                          </a:cubicBezTo>
                          <a:cubicBezTo>
                            <a:pt x="118110" y="197168"/>
                            <a:pt x="107633" y="192405"/>
                            <a:pt x="97155" y="187643"/>
                          </a:cubicBezTo>
                          <a:cubicBezTo>
                            <a:pt x="82868" y="180975"/>
                            <a:pt x="66675" y="173355"/>
                            <a:pt x="51435" y="170498"/>
                          </a:cubicBezTo>
                          <a:cubicBezTo>
                            <a:pt x="48578" y="157163"/>
                            <a:pt x="40005" y="143828"/>
                            <a:pt x="34290" y="131445"/>
                          </a:cubicBezTo>
                          <a:cubicBezTo>
                            <a:pt x="25718" y="113348"/>
                            <a:pt x="18098" y="94298"/>
                            <a:pt x="10478" y="75248"/>
                          </a:cubicBezTo>
                          <a:cubicBezTo>
                            <a:pt x="4763" y="60960"/>
                            <a:pt x="1905" y="44768"/>
                            <a:pt x="0" y="29528"/>
                          </a:cubicBezTo>
                          <a:cubicBezTo>
                            <a:pt x="2858" y="29528"/>
                            <a:pt x="6668" y="28575"/>
                            <a:pt x="8573" y="2571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9" name="图形 132"/>
                    <p:cNvSpPr/>
                    <p:nvPr/>
                  </p:nvSpPr>
                  <p:spPr>
                    <a:xfrm>
                      <a:off x="8041956" y="4304966"/>
                      <a:ext cx="150956" cy="205120"/>
                    </a:xfrm>
                    <a:custGeom>
                      <a:avLst/>
                      <a:gdLst>
                        <a:gd name="connsiteX0" fmla="*/ 7620 w 150956"/>
                        <a:gd name="connsiteY0" fmla="*/ 9858 h 205120"/>
                        <a:gd name="connsiteX1" fmla="*/ 22860 w 150956"/>
                        <a:gd name="connsiteY1" fmla="*/ 6048 h 205120"/>
                        <a:gd name="connsiteX2" fmla="*/ 46673 w 150956"/>
                        <a:gd name="connsiteY2" fmla="*/ 1286 h 205120"/>
                        <a:gd name="connsiteX3" fmla="*/ 97155 w 150956"/>
                        <a:gd name="connsiteY3" fmla="*/ 7001 h 205120"/>
                        <a:gd name="connsiteX4" fmla="*/ 105728 w 150956"/>
                        <a:gd name="connsiteY4" fmla="*/ 19383 h 205120"/>
                        <a:gd name="connsiteX5" fmla="*/ 119063 w 150956"/>
                        <a:gd name="connsiteY5" fmla="*/ 56531 h 205120"/>
                        <a:gd name="connsiteX6" fmla="*/ 135255 w 150956"/>
                        <a:gd name="connsiteY6" fmla="*/ 107013 h 205120"/>
                        <a:gd name="connsiteX7" fmla="*/ 147638 w 150956"/>
                        <a:gd name="connsiteY7" fmla="*/ 158448 h 205120"/>
                        <a:gd name="connsiteX8" fmla="*/ 149543 w 150956"/>
                        <a:gd name="connsiteY8" fmla="*/ 205121 h 205120"/>
                        <a:gd name="connsiteX9" fmla="*/ 128588 w 150956"/>
                        <a:gd name="connsiteY9" fmla="*/ 188928 h 205120"/>
                        <a:gd name="connsiteX10" fmla="*/ 97155 w 150956"/>
                        <a:gd name="connsiteY10" fmla="*/ 172736 h 205120"/>
                        <a:gd name="connsiteX11" fmla="*/ 51435 w 150956"/>
                        <a:gd name="connsiteY11" fmla="*/ 155591 h 205120"/>
                        <a:gd name="connsiteX12" fmla="*/ 34290 w 150956"/>
                        <a:gd name="connsiteY12" fmla="*/ 116538 h 205120"/>
                        <a:gd name="connsiteX13" fmla="*/ 10478 w 150956"/>
                        <a:gd name="connsiteY13" fmla="*/ 60341 h 205120"/>
                        <a:gd name="connsiteX14" fmla="*/ 0 w 150956"/>
                        <a:gd name="connsiteY14" fmla="*/ 14621 h 205120"/>
                        <a:gd name="connsiteX15" fmla="*/ 7620 w 150956"/>
                        <a:gd name="connsiteY15" fmla="*/ 9858 h 205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50956" h="205120">
                          <a:moveTo>
                            <a:pt x="7620" y="9858"/>
                          </a:moveTo>
                          <a:cubicBezTo>
                            <a:pt x="12383" y="9858"/>
                            <a:pt x="19050" y="7001"/>
                            <a:pt x="22860" y="6048"/>
                          </a:cubicBezTo>
                          <a:cubicBezTo>
                            <a:pt x="30480" y="4143"/>
                            <a:pt x="38100" y="2238"/>
                            <a:pt x="46673" y="1286"/>
                          </a:cubicBezTo>
                          <a:cubicBezTo>
                            <a:pt x="62865" y="-1572"/>
                            <a:pt x="81915" y="333"/>
                            <a:pt x="97155" y="7001"/>
                          </a:cubicBezTo>
                          <a:cubicBezTo>
                            <a:pt x="103823" y="9858"/>
                            <a:pt x="103823" y="12716"/>
                            <a:pt x="105728" y="19383"/>
                          </a:cubicBezTo>
                          <a:cubicBezTo>
                            <a:pt x="110490" y="31766"/>
                            <a:pt x="115253" y="44148"/>
                            <a:pt x="119063" y="56531"/>
                          </a:cubicBezTo>
                          <a:cubicBezTo>
                            <a:pt x="123825" y="73676"/>
                            <a:pt x="130493" y="89868"/>
                            <a:pt x="135255" y="107013"/>
                          </a:cubicBezTo>
                          <a:cubicBezTo>
                            <a:pt x="140018" y="124158"/>
                            <a:pt x="144780" y="141303"/>
                            <a:pt x="147638" y="158448"/>
                          </a:cubicBezTo>
                          <a:cubicBezTo>
                            <a:pt x="150495" y="174641"/>
                            <a:pt x="152400" y="188928"/>
                            <a:pt x="149543" y="205121"/>
                          </a:cubicBezTo>
                          <a:cubicBezTo>
                            <a:pt x="141923" y="200358"/>
                            <a:pt x="136208" y="193691"/>
                            <a:pt x="128588" y="188928"/>
                          </a:cubicBezTo>
                          <a:cubicBezTo>
                            <a:pt x="118110" y="182261"/>
                            <a:pt x="107633" y="177498"/>
                            <a:pt x="97155" y="172736"/>
                          </a:cubicBezTo>
                          <a:cubicBezTo>
                            <a:pt x="82868" y="166068"/>
                            <a:pt x="66675" y="158448"/>
                            <a:pt x="51435" y="155591"/>
                          </a:cubicBezTo>
                          <a:cubicBezTo>
                            <a:pt x="48578" y="142256"/>
                            <a:pt x="40005" y="128921"/>
                            <a:pt x="34290" y="116538"/>
                          </a:cubicBezTo>
                          <a:cubicBezTo>
                            <a:pt x="25718" y="98441"/>
                            <a:pt x="18098" y="79391"/>
                            <a:pt x="10478" y="60341"/>
                          </a:cubicBezTo>
                          <a:cubicBezTo>
                            <a:pt x="4763" y="46053"/>
                            <a:pt x="1905" y="29861"/>
                            <a:pt x="0" y="14621"/>
                          </a:cubicBezTo>
                          <a:cubicBezTo>
                            <a:pt x="1905" y="13668"/>
                            <a:pt x="4763" y="12716"/>
                            <a:pt x="7620" y="9858"/>
                          </a:cubicBezTo>
                          <a:close/>
                        </a:path>
                      </a:pathLst>
                    </a:custGeom>
                    <a:solidFill>
                      <a:srgbClr val="BAD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0" name="图形 132"/>
                    <p:cNvSpPr/>
                    <p:nvPr/>
                  </p:nvSpPr>
                  <p:spPr>
                    <a:xfrm>
                      <a:off x="8041004" y="4313872"/>
                      <a:ext cx="139064" cy="197167"/>
                    </a:xfrm>
                    <a:custGeom>
                      <a:avLst/>
                      <a:gdLst>
                        <a:gd name="connsiteX0" fmla="*/ 2857 w 139064"/>
                        <a:gd name="connsiteY0" fmla="*/ 4763 h 197167"/>
                        <a:gd name="connsiteX1" fmla="*/ 39052 w 139064"/>
                        <a:gd name="connsiteY1" fmla="*/ 0 h 197167"/>
                        <a:gd name="connsiteX2" fmla="*/ 86677 w 139064"/>
                        <a:gd name="connsiteY2" fmla="*/ 6668 h 197167"/>
                        <a:gd name="connsiteX3" fmla="*/ 96202 w 139064"/>
                        <a:gd name="connsiteY3" fmla="*/ 13335 h 197167"/>
                        <a:gd name="connsiteX4" fmla="*/ 107632 w 139064"/>
                        <a:gd name="connsiteY4" fmla="*/ 42863 h 197167"/>
                        <a:gd name="connsiteX5" fmla="*/ 134302 w 139064"/>
                        <a:gd name="connsiteY5" fmla="*/ 134303 h 197167"/>
                        <a:gd name="connsiteX6" fmla="*/ 139065 w 139064"/>
                        <a:gd name="connsiteY6" fmla="*/ 178118 h 197167"/>
                        <a:gd name="connsiteX7" fmla="*/ 137160 w 139064"/>
                        <a:gd name="connsiteY7" fmla="*/ 197168 h 197167"/>
                        <a:gd name="connsiteX8" fmla="*/ 85725 w 139064"/>
                        <a:gd name="connsiteY8" fmla="*/ 162878 h 197167"/>
                        <a:gd name="connsiteX9" fmla="*/ 61913 w 139064"/>
                        <a:gd name="connsiteY9" fmla="*/ 158115 h 197167"/>
                        <a:gd name="connsiteX10" fmla="*/ 47625 w 139064"/>
                        <a:gd name="connsiteY10" fmla="*/ 156210 h 197167"/>
                        <a:gd name="connsiteX11" fmla="*/ 43815 w 139064"/>
                        <a:gd name="connsiteY11" fmla="*/ 146685 h 197167"/>
                        <a:gd name="connsiteX12" fmla="*/ 33338 w 139064"/>
                        <a:gd name="connsiteY12" fmla="*/ 123825 h 197167"/>
                        <a:gd name="connsiteX13" fmla="*/ 20002 w 139064"/>
                        <a:gd name="connsiteY13" fmla="*/ 90488 h 197167"/>
                        <a:gd name="connsiteX14" fmla="*/ 2857 w 139064"/>
                        <a:gd name="connsiteY14" fmla="*/ 34290 h 197167"/>
                        <a:gd name="connsiteX15" fmla="*/ 0 w 139064"/>
                        <a:gd name="connsiteY15" fmla="*/ 16193 h 197167"/>
                        <a:gd name="connsiteX16" fmla="*/ 2857 w 139064"/>
                        <a:gd name="connsiteY16" fmla="*/ 4763 h 197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9064" h="197167">
                          <a:moveTo>
                            <a:pt x="2857" y="4763"/>
                          </a:moveTo>
                          <a:cubicBezTo>
                            <a:pt x="13335" y="0"/>
                            <a:pt x="27622" y="0"/>
                            <a:pt x="39052" y="0"/>
                          </a:cubicBezTo>
                          <a:cubicBezTo>
                            <a:pt x="55245" y="0"/>
                            <a:pt x="71438" y="1905"/>
                            <a:pt x="86677" y="6668"/>
                          </a:cubicBezTo>
                          <a:cubicBezTo>
                            <a:pt x="91440" y="8573"/>
                            <a:pt x="94297" y="8573"/>
                            <a:pt x="96202" y="13335"/>
                          </a:cubicBezTo>
                          <a:cubicBezTo>
                            <a:pt x="100965" y="22860"/>
                            <a:pt x="104775" y="32385"/>
                            <a:pt x="107632" y="42863"/>
                          </a:cubicBezTo>
                          <a:cubicBezTo>
                            <a:pt x="117157" y="73343"/>
                            <a:pt x="129540" y="102870"/>
                            <a:pt x="134302" y="134303"/>
                          </a:cubicBezTo>
                          <a:cubicBezTo>
                            <a:pt x="137160" y="148590"/>
                            <a:pt x="138113" y="163830"/>
                            <a:pt x="139065" y="178118"/>
                          </a:cubicBezTo>
                          <a:cubicBezTo>
                            <a:pt x="139065" y="184785"/>
                            <a:pt x="138113" y="190500"/>
                            <a:pt x="137160" y="197168"/>
                          </a:cubicBezTo>
                          <a:cubicBezTo>
                            <a:pt x="124777" y="181928"/>
                            <a:pt x="104775" y="167640"/>
                            <a:pt x="85725" y="162878"/>
                          </a:cubicBezTo>
                          <a:cubicBezTo>
                            <a:pt x="78105" y="160973"/>
                            <a:pt x="69532" y="160020"/>
                            <a:pt x="61913" y="158115"/>
                          </a:cubicBezTo>
                          <a:cubicBezTo>
                            <a:pt x="58102" y="157163"/>
                            <a:pt x="50482" y="158115"/>
                            <a:pt x="47625" y="156210"/>
                          </a:cubicBezTo>
                          <a:cubicBezTo>
                            <a:pt x="45720" y="154305"/>
                            <a:pt x="44767" y="148590"/>
                            <a:pt x="43815" y="146685"/>
                          </a:cubicBezTo>
                          <a:cubicBezTo>
                            <a:pt x="40957" y="139065"/>
                            <a:pt x="37147" y="131445"/>
                            <a:pt x="33338" y="123825"/>
                          </a:cubicBezTo>
                          <a:cubicBezTo>
                            <a:pt x="28575" y="113348"/>
                            <a:pt x="24765" y="101918"/>
                            <a:pt x="20002" y="90488"/>
                          </a:cubicBezTo>
                          <a:cubicBezTo>
                            <a:pt x="13335" y="71438"/>
                            <a:pt x="7620" y="53340"/>
                            <a:pt x="2857" y="34290"/>
                          </a:cubicBezTo>
                          <a:cubicBezTo>
                            <a:pt x="952" y="28575"/>
                            <a:pt x="952" y="21908"/>
                            <a:pt x="0" y="16193"/>
                          </a:cubicBezTo>
                          <a:cubicBezTo>
                            <a:pt x="952" y="12383"/>
                            <a:pt x="-953" y="8573"/>
                            <a:pt x="2857" y="4763"/>
                          </a:cubicBezTo>
                          <a:close/>
                        </a:path>
                      </a:pathLst>
                    </a:custGeom>
                    <a:solidFill>
                      <a:srgbClr val="A1BD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grpSp>
                  <p:nvGrpSpPr>
                    <p:cNvPr id="201" name="图形 132"/>
                    <p:cNvGrpSpPr/>
                    <p:nvPr/>
                  </p:nvGrpSpPr>
                  <p:grpSpPr>
                    <a:xfrm>
                      <a:off x="8038146" y="4315702"/>
                      <a:ext cx="131445" cy="206009"/>
                      <a:chOff x="8038146" y="4315702"/>
                      <a:chExt cx="131445" cy="206009"/>
                    </a:xfrm>
                  </p:grpSpPr>
                  <p:sp>
                    <p:nvSpPr>
                      <p:cNvPr id="202" name="图形 132"/>
                      <p:cNvSpPr/>
                      <p:nvPr/>
                    </p:nvSpPr>
                    <p:spPr>
                      <a:xfrm>
                        <a:off x="8038146" y="4315702"/>
                        <a:ext cx="131445" cy="206009"/>
                      </a:xfrm>
                      <a:custGeom>
                        <a:avLst/>
                        <a:gdLst>
                          <a:gd name="connsiteX0" fmla="*/ 74295 w 131445"/>
                          <a:gd name="connsiteY0" fmla="*/ 168668 h 206009"/>
                          <a:gd name="connsiteX1" fmla="*/ 127635 w 131445"/>
                          <a:gd name="connsiteY1" fmla="*/ 205815 h 206009"/>
                          <a:gd name="connsiteX2" fmla="*/ 131445 w 131445"/>
                          <a:gd name="connsiteY2" fmla="*/ 203910 h 206009"/>
                          <a:gd name="connsiteX3" fmla="*/ 109538 w 131445"/>
                          <a:gd name="connsiteY3" fmla="*/ 59130 h 206009"/>
                          <a:gd name="connsiteX4" fmla="*/ 88583 w 131445"/>
                          <a:gd name="connsiteY4" fmla="*/ 20078 h 206009"/>
                          <a:gd name="connsiteX5" fmla="*/ 42863 w 131445"/>
                          <a:gd name="connsiteY5" fmla="*/ 3885 h 206009"/>
                          <a:gd name="connsiteX6" fmla="*/ 3810 w 131445"/>
                          <a:gd name="connsiteY6" fmla="*/ 1028 h 206009"/>
                          <a:gd name="connsiteX7" fmla="*/ 0 w 131445"/>
                          <a:gd name="connsiteY7" fmla="*/ 2932 h 206009"/>
                          <a:gd name="connsiteX8" fmla="*/ 35243 w 131445"/>
                          <a:gd name="connsiteY8" fmla="*/ 123900 h 206009"/>
                          <a:gd name="connsiteX9" fmla="*/ 44768 w 131445"/>
                          <a:gd name="connsiteY9" fmla="*/ 153428 h 206009"/>
                          <a:gd name="connsiteX10" fmla="*/ 53340 w 131445"/>
                          <a:gd name="connsiteY10" fmla="*/ 168668 h 206009"/>
                          <a:gd name="connsiteX11" fmla="*/ 63818 w 131445"/>
                          <a:gd name="connsiteY11" fmla="*/ 168668 h 206009"/>
                          <a:gd name="connsiteX12" fmla="*/ 74295 w 131445"/>
                          <a:gd name="connsiteY12" fmla="*/ 168668 h 206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31445" h="206009">
                            <a:moveTo>
                              <a:pt x="74295" y="168668"/>
                            </a:moveTo>
                            <a:cubicBezTo>
                              <a:pt x="94297" y="171525"/>
                              <a:pt x="115253" y="190575"/>
                              <a:pt x="127635" y="205815"/>
                            </a:cubicBezTo>
                            <a:cubicBezTo>
                              <a:pt x="128588" y="206768"/>
                              <a:pt x="131445" y="203910"/>
                              <a:pt x="131445" y="203910"/>
                            </a:cubicBezTo>
                            <a:cubicBezTo>
                              <a:pt x="130493" y="157238"/>
                              <a:pt x="129540" y="103898"/>
                              <a:pt x="109538" y="59130"/>
                            </a:cubicBezTo>
                            <a:cubicBezTo>
                              <a:pt x="103822" y="47700"/>
                              <a:pt x="99060" y="26745"/>
                              <a:pt x="88583" y="20078"/>
                            </a:cubicBezTo>
                            <a:cubicBezTo>
                              <a:pt x="88583" y="20078"/>
                              <a:pt x="57150" y="5790"/>
                              <a:pt x="42863" y="3885"/>
                            </a:cubicBezTo>
                            <a:cubicBezTo>
                              <a:pt x="31433" y="1980"/>
                              <a:pt x="15240" y="-1830"/>
                              <a:pt x="3810" y="1028"/>
                            </a:cubicBezTo>
                            <a:lnTo>
                              <a:pt x="0" y="2932"/>
                            </a:lnTo>
                            <a:cubicBezTo>
                              <a:pt x="7620" y="29603"/>
                              <a:pt x="29528" y="97230"/>
                              <a:pt x="35243" y="123900"/>
                            </a:cubicBezTo>
                            <a:cubicBezTo>
                              <a:pt x="37147" y="134378"/>
                              <a:pt x="42863" y="142950"/>
                              <a:pt x="44768" y="153428"/>
                            </a:cubicBezTo>
                            <a:cubicBezTo>
                              <a:pt x="46672" y="160095"/>
                              <a:pt x="45720" y="166763"/>
                              <a:pt x="53340" y="168668"/>
                            </a:cubicBezTo>
                            <a:cubicBezTo>
                              <a:pt x="57150" y="169620"/>
                              <a:pt x="60008" y="168668"/>
                              <a:pt x="63818" y="168668"/>
                            </a:cubicBezTo>
                            <a:cubicBezTo>
                              <a:pt x="67628" y="168668"/>
                              <a:pt x="71438" y="168668"/>
                              <a:pt x="74295" y="168668"/>
                            </a:cubicBezTo>
                            <a:close/>
                          </a:path>
                        </a:pathLst>
                      </a:custGeom>
                      <a:solidFill>
                        <a:srgbClr val="FFA71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203" name="图形 132"/>
                      <p:cNvSpPr/>
                      <p:nvPr/>
                    </p:nvSpPr>
                    <p:spPr>
                      <a:xfrm>
                        <a:off x="8038146" y="4317607"/>
                        <a:ext cx="127634" cy="203909"/>
                      </a:xfrm>
                      <a:custGeom>
                        <a:avLst/>
                        <a:gdLst>
                          <a:gd name="connsiteX0" fmla="*/ 70485 w 127634"/>
                          <a:gd name="connsiteY0" fmla="*/ 168668 h 203909"/>
                          <a:gd name="connsiteX1" fmla="*/ 127635 w 127634"/>
                          <a:gd name="connsiteY1" fmla="*/ 203910 h 203909"/>
                          <a:gd name="connsiteX2" fmla="*/ 105728 w 127634"/>
                          <a:gd name="connsiteY2" fmla="*/ 59130 h 203909"/>
                          <a:gd name="connsiteX3" fmla="*/ 84772 w 127634"/>
                          <a:gd name="connsiteY3" fmla="*/ 20077 h 203909"/>
                          <a:gd name="connsiteX4" fmla="*/ 39053 w 127634"/>
                          <a:gd name="connsiteY4" fmla="*/ 3885 h 203909"/>
                          <a:gd name="connsiteX5" fmla="*/ 0 w 127634"/>
                          <a:gd name="connsiteY5" fmla="*/ 1027 h 203909"/>
                          <a:gd name="connsiteX6" fmla="*/ 6668 w 127634"/>
                          <a:gd name="connsiteY6" fmla="*/ 45795 h 203909"/>
                          <a:gd name="connsiteX7" fmla="*/ 28575 w 127634"/>
                          <a:gd name="connsiteY7" fmla="*/ 124852 h 203909"/>
                          <a:gd name="connsiteX8" fmla="*/ 38100 w 127634"/>
                          <a:gd name="connsiteY8" fmla="*/ 154380 h 203909"/>
                          <a:gd name="connsiteX9" fmla="*/ 50483 w 127634"/>
                          <a:gd name="connsiteY9" fmla="*/ 167715 h 203909"/>
                          <a:gd name="connsiteX10" fmla="*/ 60960 w 127634"/>
                          <a:gd name="connsiteY10" fmla="*/ 167715 h 203909"/>
                          <a:gd name="connsiteX11" fmla="*/ 70485 w 127634"/>
                          <a:gd name="connsiteY11" fmla="*/ 168668 h 2039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27634" h="203909">
                            <a:moveTo>
                              <a:pt x="70485" y="168668"/>
                            </a:moveTo>
                            <a:cubicBezTo>
                              <a:pt x="92393" y="171525"/>
                              <a:pt x="116205" y="186765"/>
                              <a:pt x="127635" y="203910"/>
                            </a:cubicBezTo>
                            <a:cubicBezTo>
                              <a:pt x="126683" y="157238"/>
                              <a:pt x="125730" y="103897"/>
                              <a:pt x="105728" y="59130"/>
                            </a:cubicBezTo>
                            <a:cubicBezTo>
                              <a:pt x="100013" y="47700"/>
                              <a:pt x="95250" y="26745"/>
                              <a:pt x="84772" y="20077"/>
                            </a:cubicBezTo>
                            <a:cubicBezTo>
                              <a:pt x="84772" y="20077"/>
                              <a:pt x="53340" y="5790"/>
                              <a:pt x="39053" y="3885"/>
                            </a:cubicBezTo>
                            <a:cubicBezTo>
                              <a:pt x="27622" y="1980"/>
                              <a:pt x="11430" y="-1830"/>
                              <a:pt x="0" y="1027"/>
                            </a:cubicBezTo>
                            <a:cubicBezTo>
                              <a:pt x="953" y="15315"/>
                              <a:pt x="2858" y="31508"/>
                              <a:pt x="6668" y="45795"/>
                            </a:cubicBezTo>
                            <a:cubicBezTo>
                              <a:pt x="14288" y="72465"/>
                              <a:pt x="22860" y="98183"/>
                              <a:pt x="28575" y="124852"/>
                            </a:cubicBezTo>
                            <a:cubicBezTo>
                              <a:pt x="30480" y="135330"/>
                              <a:pt x="35243" y="144855"/>
                              <a:pt x="38100" y="154380"/>
                            </a:cubicBezTo>
                            <a:cubicBezTo>
                              <a:pt x="40005" y="161047"/>
                              <a:pt x="41910" y="166763"/>
                              <a:pt x="50483" y="167715"/>
                            </a:cubicBezTo>
                            <a:cubicBezTo>
                              <a:pt x="54293" y="168668"/>
                              <a:pt x="57150" y="167715"/>
                              <a:pt x="60960" y="167715"/>
                            </a:cubicBezTo>
                            <a:cubicBezTo>
                              <a:pt x="63818" y="167715"/>
                              <a:pt x="67628" y="168668"/>
                              <a:pt x="70485" y="168668"/>
                            </a:cubicBezTo>
                            <a:close/>
                          </a:path>
                        </a:pathLst>
                      </a:custGeom>
                      <a:solidFill>
                        <a:srgbClr val="FFCD5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4" name="图形 132"/>
                    <p:cNvSpPr/>
                    <p:nvPr/>
                  </p:nvSpPr>
                  <p:spPr>
                    <a:xfrm>
                      <a:off x="8037194" y="4312525"/>
                      <a:ext cx="3095" cy="7062"/>
                    </a:xfrm>
                    <a:custGeom>
                      <a:avLst/>
                      <a:gdLst>
                        <a:gd name="connsiteX0" fmla="*/ 1905 w 3095"/>
                        <a:gd name="connsiteY0" fmla="*/ 7062 h 7062"/>
                        <a:gd name="connsiteX1" fmla="*/ 953 w 3095"/>
                        <a:gd name="connsiteY1" fmla="*/ 6109 h 7062"/>
                        <a:gd name="connsiteX2" fmla="*/ 0 w 3095"/>
                        <a:gd name="connsiteY2" fmla="*/ 2300 h 7062"/>
                        <a:gd name="connsiteX3" fmla="*/ 953 w 3095"/>
                        <a:gd name="connsiteY3" fmla="*/ 395 h 7062"/>
                        <a:gd name="connsiteX4" fmla="*/ 1905 w 3095"/>
                        <a:gd name="connsiteY4" fmla="*/ 1347 h 7062"/>
                        <a:gd name="connsiteX5" fmla="*/ 1905 w 3095"/>
                        <a:gd name="connsiteY5" fmla="*/ 2300 h 7062"/>
                        <a:gd name="connsiteX6" fmla="*/ 2858 w 3095"/>
                        <a:gd name="connsiteY6" fmla="*/ 5157 h 7062"/>
                        <a:gd name="connsiteX7" fmla="*/ 1905 w 3095"/>
                        <a:gd name="connsiteY7" fmla="*/ 7062 h 7062"/>
                        <a:gd name="connsiteX8" fmla="*/ 1905 w 3095"/>
                        <a:gd name="connsiteY8" fmla="*/ 7062 h 7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95" h="7062">
                          <a:moveTo>
                            <a:pt x="1905" y="7062"/>
                          </a:moveTo>
                          <a:cubicBezTo>
                            <a:pt x="1905" y="7062"/>
                            <a:pt x="953" y="6109"/>
                            <a:pt x="953" y="6109"/>
                          </a:cubicBezTo>
                          <a:cubicBezTo>
                            <a:pt x="0" y="5157"/>
                            <a:pt x="0" y="3252"/>
                            <a:pt x="0" y="2300"/>
                          </a:cubicBezTo>
                          <a:cubicBezTo>
                            <a:pt x="0" y="1347"/>
                            <a:pt x="0" y="1347"/>
                            <a:pt x="953" y="395"/>
                          </a:cubicBezTo>
                          <a:cubicBezTo>
                            <a:pt x="1905" y="-558"/>
                            <a:pt x="1905" y="395"/>
                            <a:pt x="1905" y="1347"/>
                          </a:cubicBezTo>
                          <a:cubicBezTo>
                            <a:pt x="1905" y="1347"/>
                            <a:pt x="1905" y="2300"/>
                            <a:pt x="1905" y="2300"/>
                          </a:cubicBezTo>
                          <a:cubicBezTo>
                            <a:pt x="1905" y="3252"/>
                            <a:pt x="1905" y="4205"/>
                            <a:pt x="2858" y="5157"/>
                          </a:cubicBezTo>
                          <a:cubicBezTo>
                            <a:pt x="2858" y="6109"/>
                            <a:pt x="3810" y="7062"/>
                            <a:pt x="1905" y="7062"/>
                          </a:cubicBezTo>
                          <a:cubicBezTo>
                            <a:pt x="1905" y="7062"/>
                            <a:pt x="1905" y="7062"/>
                            <a:pt x="1905" y="7062"/>
                          </a:cubicBezTo>
                          <a:close/>
                        </a:path>
                      </a:pathLst>
                    </a:custGeom>
                    <a:solidFill>
                      <a:srgbClr val="FFCD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5" name="图形 132"/>
                  <p:cNvSpPr/>
                  <p:nvPr/>
                </p:nvSpPr>
                <p:spPr>
                  <a:xfrm>
                    <a:off x="8027193" y="4290128"/>
                    <a:ext cx="28098" cy="26601"/>
                  </a:xfrm>
                  <a:custGeom>
                    <a:avLst/>
                    <a:gdLst>
                      <a:gd name="connsiteX0" fmla="*/ 18574 w 28098"/>
                      <a:gd name="connsiteY0" fmla="*/ 3741 h 26601"/>
                      <a:gd name="connsiteX1" fmla="*/ 3334 w 28098"/>
                      <a:gd name="connsiteY1" fmla="*/ 1836 h 26601"/>
                      <a:gd name="connsiteX2" fmla="*/ 2381 w 28098"/>
                      <a:gd name="connsiteY2" fmla="*/ 15171 h 26601"/>
                      <a:gd name="connsiteX3" fmla="*/ 16669 w 28098"/>
                      <a:gd name="connsiteY3" fmla="*/ 26601 h 26601"/>
                      <a:gd name="connsiteX4" fmla="*/ 20479 w 28098"/>
                      <a:gd name="connsiteY4" fmla="*/ 25649 h 26601"/>
                      <a:gd name="connsiteX5" fmla="*/ 7144 w 28098"/>
                      <a:gd name="connsiteY5" fmla="*/ 13266 h 26601"/>
                      <a:gd name="connsiteX6" fmla="*/ 8096 w 28098"/>
                      <a:gd name="connsiteY6" fmla="*/ 3741 h 26601"/>
                      <a:gd name="connsiteX7" fmla="*/ 16669 w 28098"/>
                      <a:gd name="connsiteY7" fmla="*/ 7551 h 26601"/>
                      <a:gd name="connsiteX8" fmla="*/ 24289 w 28098"/>
                      <a:gd name="connsiteY8" fmla="*/ 24696 h 26601"/>
                      <a:gd name="connsiteX9" fmla="*/ 28099 w 28098"/>
                      <a:gd name="connsiteY9" fmla="*/ 23744 h 26601"/>
                      <a:gd name="connsiteX10" fmla="*/ 18574 w 28098"/>
                      <a:gd name="connsiteY10" fmla="*/ 3741 h 26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098" h="26601">
                        <a:moveTo>
                          <a:pt x="18574" y="3741"/>
                        </a:moveTo>
                        <a:cubicBezTo>
                          <a:pt x="14764" y="884"/>
                          <a:pt x="8096" y="-1974"/>
                          <a:pt x="3334" y="1836"/>
                        </a:cubicBezTo>
                        <a:cubicBezTo>
                          <a:pt x="-1429" y="4694"/>
                          <a:pt x="-476" y="11361"/>
                          <a:pt x="2381" y="15171"/>
                        </a:cubicBezTo>
                        <a:cubicBezTo>
                          <a:pt x="6191" y="19934"/>
                          <a:pt x="13811" y="21839"/>
                          <a:pt x="16669" y="26601"/>
                        </a:cubicBezTo>
                        <a:lnTo>
                          <a:pt x="20479" y="25649"/>
                        </a:lnTo>
                        <a:cubicBezTo>
                          <a:pt x="18574" y="19934"/>
                          <a:pt x="11906" y="17076"/>
                          <a:pt x="7144" y="13266"/>
                        </a:cubicBezTo>
                        <a:cubicBezTo>
                          <a:pt x="4286" y="10409"/>
                          <a:pt x="1429" y="3741"/>
                          <a:pt x="8096" y="3741"/>
                        </a:cubicBezTo>
                        <a:cubicBezTo>
                          <a:pt x="10954" y="3741"/>
                          <a:pt x="14764" y="5646"/>
                          <a:pt x="16669" y="7551"/>
                        </a:cubicBezTo>
                        <a:cubicBezTo>
                          <a:pt x="21431" y="12314"/>
                          <a:pt x="23336" y="18029"/>
                          <a:pt x="24289" y="24696"/>
                        </a:cubicBezTo>
                        <a:lnTo>
                          <a:pt x="28099" y="23744"/>
                        </a:lnTo>
                        <a:cubicBezTo>
                          <a:pt x="27146" y="16124"/>
                          <a:pt x="24289" y="8504"/>
                          <a:pt x="18574" y="3741"/>
                        </a:cubicBezTo>
                        <a:close/>
                      </a:path>
                    </a:pathLst>
                  </a:custGeom>
                  <a:solidFill>
                    <a:srgbClr val="FF7A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06" name="图形 132"/>
                  <p:cNvSpPr/>
                  <p:nvPr/>
                </p:nvSpPr>
                <p:spPr>
                  <a:xfrm>
                    <a:off x="8027193" y="4290128"/>
                    <a:ext cx="28098" cy="26601"/>
                  </a:xfrm>
                  <a:custGeom>
                    <a:avLst/>
                    <a:gdLst>
                      <a:gd name="connsiteX0" fmla="*/ 18574 w 28098"/>
                      <a:gd name="connsiteY0" fmla="*/ 3741 h 26601"/>
                      <a:gd name="connsiteX1" fmla="*/ 3334 w 28098"/>
                      <a:gd name="connsiteY1" fmla="*/ 1836 h 26601"/>
                      <a:gd name="connsiteX2" fmla="*/ 2381 w 28098"/>
                      <a:gd name="connsiteY2" fmla="*/ 15171 h 26601"/>
                      <a:gd name="connsiteX3" fmla="*/ 16669 w 28098"/>
                      <a:gd name="connsiteY3" fmla="*/ 26601 h 26601"/>
                      <a:gd name="connsiteX4" fmla="*/ 20479 w 28098"/>
                      <a:gd name="connsiteY4" fmla="*/ 25649 h 26601"/>
                      <a:gd name="connsiteX5" fmla="*/ 7144 w 28098"/>
                      <a:gd name="connsiteY5" fmla="*/ 13266 h 26601"/>
                      <a:gd name="connsiteX6" fmla="*/ 8096 w 28098"/>
                      <a:gd name="connsiteY6" fmla="*/ 3741 h 26601"/>
                      <a:gd name="connsiteX7" fmla="*/ 16669 w 28098"/>
                      <a:gd name="connsiteY7" fmla="*/ 7551 h 26601"/>
                      <a:gd name="connsiteX8" fmla="*/ 24289 w 28098"/>
                      <a:gd name="connsiteY8" fmla="*/ 24696 h 26601"/>
                      <a:gd name="connsiteX9" fmla="*/ 28099 w 28098"/>
                      <a:gd name="connsiteY9" fmla="*/ 23744 h 26601"/>
                      <a:gd name="connsiteX10" fmla="*/ 18574 w 28098"/>
                      <a:gd name="connsiteY10" fmla="*/ 3741 h 26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098" h="26601">
                        <a:moveTo>
                          <a:pt x="18574" y="3741"/>
                        </a:moveTo>
                        <a:cubicBezTo>
                          <a:pt x="14764" y="884"/>
                          <a:pt x="8096" y="-1974"/>
                          <a:pt x="3334" y="1836"/>
                        </a:cubicBezTo>
                        <a:cubicBezTo>
                          <a:pt x="-1429" y="4694"/>
                          <a:pt x="-476" y="11361"/>
                          <a:pt x="2381" y="15171"/>
                        </a:cubicBezTo>
                        <a:cubicBezTo>
                          <a:pt x="6191" y="19934"/>
                          <a:pt x="13811" y="21839"/>
                          <a:pt x="16669" y="26601"/>
                        </a:cubicBezTo>
                        <a:lnTo>
                          <a:pt x="20479" y="25649"/>
                        </a:lnTo>
                        <a:cubicBezTo>
                          <a:pt x="18574" y="19934"/>
                          <a:pt x="11906" y="17076"/>
                          <a:pt x="7144" y="13266"/>
                        </a:cubicBezTo>
                        <a:cubicBezTo>
                          <a:pt x="4286" y="10409"/>
                          <a:pt x="1429" y="3741"/>
                          <a:pt x="8096" y="3741"/>
                        </a:cubicBezTo>
                        <a:cubicBezTo>
                          <a:pt x="10954" y="3741"/>
                          <a:pt x="14764" y="5646"/>
                          <a:pt x="16669" y="7551"/>
                        </a:cubicBezTo>
                        <a:cubicBezTo>
                          <a:pt x="21431" y="12314"/>
                          <a:pt x="23336" y="18029"/>
                          <a:pt x="24289" y="24696"/>
                        </a:cubicBezTo>
                        <a:lnTo>
                          <a:pt x="28099" y="23744"/>
                        </a:lnTo>
                        <a:cubicBezTo>
                          <a:pt x="27146" y="16124"/>
                          <a:pt x="24289" y="8504"/>
                          <a:pt x="18574" y="3741"/>
                        </a:cubicBezTo>
                        <a:close/>
                      </a:path>
                    </a:pathLst>
                  </a:custGeom>
                  <a:solidFill>
                    <a:srgbClr val="FF911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207" name="图形 132"/>
                  <p:cNvGrpSpPr/>
                  <p:nvPr/>
                </p:nvGrpSpPr>
                <p:grpSpPr>
                  <a:xfrm>
                    <a:off x="8061006" y="4353062"/>
                    <a:ext cx="59055" cy="55107"/>
                    <a:chOff x="8061006" y="4353062"/>
                    <a:chExt cx="59055" cy="55107"/>
                  </a:xfrm>
                  <a:solidFill>
                    <a:srgbClr val="FF911A"/>
                  </a:solidFill>
                </p:grpSpPr>
                <p:sp>
                  <p:nvSpPr>
                    <p:cNvPr id="208" name="图形 132"/>
                    <p:cNvSpPr/>
                    <p:nvPr/>
                  </p:nvSpPr>
                  <p:spPr>
                    <a:xfrm>
                      <a:off x="8061006" y="4353062"/>
                      <a:ext cx="59055" cy="55107"/>
                    </a:xfrm>
                    <a:custGeom>
                      <a:avLst/>
                      <a:gdLst>
                        <a:gd name="connsiteX0" fmla="*/ 29528 w 59055"/>
                        <a:gd name="connsiteY0" fmla="*/ 38915 h 55107"/>
                        <a:gd name="connsiteX1" fmla="*/ 59055 w 59055"/>
                        <a:gd name="connsiteY1" fmla="*/ 55108 h 55107"/>
                        <a:gd name="connsiteX2" fmla="*/ 46673 w 59055"/>
                        <a:gd name="connsiteY2" fmla="*/ 13198 h 55107"/>
                        <a:gd name="connsiteX3" fmla="*/ 19050 w 59055"/>
                        <a:gd name="connsiteY3" fmla="*/ 1768 h 55107"/>
                        <a:gd name="connsiteX4" fmla="*/ 0 w 59055"/>
                        <a:gd name="connsiteY4" fmla="*/ 815 h 55107"/>
                        <a:gd name="connsiteX5" fmla="*/ 3810 w 59055"/>
                        <a:gd name="connsiteY5" fmla="*/ 21770 h 55107"/>
                        <a:gd name="connsiteX6" fmla="*/ 6668 w 59055"/>
                        <a:gd name="connsiteY6" fmla="*/ 36058 h 55107"/>
                        <a:gd name="connsiteX7" fmla="*/ 29528 w 59055"/>
                        <a:gd name="connsiteY7" fmla="*/ 38915 h 55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9055" h="55107">
                          <a:moveTo>
                            <a:pt x="29528" y="38915"/>
                          </a:moveTo>
                          <a:cubicBezTo>
                            <a:pt x="40005" y="42725"/>
                            <a:pt x="51435" y="47488"/>
                            <a:pt x="59055" y="55108"/>
                          </a:cubicBezTo>
                          <a:cubicBezTo>
                            <a:pt x="58103" y="43678"/>
                            <a:pt x="51435" y="16055"/>
                            <a:pt x="46673" y="13198"/>
                          </a:cubicBezTo>
                          <a:cubicBezTo>
                            <a:pt x="46673" y="13198"/>
                            <a:pt x="32385" y="3673"/>
                            <a:pt x="19050" y="1768"/>
                          </a:cubicBezTo>
                          <a:cubicBezTo>
                            <a:pt x="13335" y="815"/>
                            <a:pt x="5715" y="-1090"/>
                            <a:pt x="0" y="815"/>
                          </a:cubicBezTo>
                          <a:cubicBezTo>
                            <a:pt x="0" y="7483"/>
                            <a:pt x="1905" y="15103"/>
                            <a:pt x="3810" y="21770"/>
                          </a:cubicBezTo>
                          <a:cubicBezTo>
                            <a:pt x="5715" y="27485"/>
                            <a:pt x="5715" y="30343"/>
                            <a:pt x="6668" y="36058"/>
                          </a:cubicBezTo>
                          <a:cubicBezTo>
                            <a:pt x="18098" y="35105"/>
                            <a:pt x="21908" y="37010"/>
                            <a:pt x="29528" y="38915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" name="图形 132"/>
                    <p:cNvSpPr/>
                    <p:nvPr/>
                  </p:nvSpPr>
                  <p:spPr>
                    <a:xfrm>
                      <a:off x="8066721" y="4361497"/>
                      <a:ext cx="40005" cy="11853"/>
                    </a:xfrm>
                    <a:custGeom>
                      <a:avLst/>
                      <a:gdLst>
                        <a:gd name="connsiteX0" fmla="*/ 40005 w 40005"/>
                        <a:gd name="connsiteY0" fmla="*/ 11430 h 11853"/>
                        <a:gd name="connsiteX1" fmla="*/ 20955 w 40005"/>
                        <a:gd name="connsiteY1" fmla="*/ 2858 h 11853"/>
                        <a:gd name="connsiteX2" fmla="*/ 0 w 40005"/>
                        <a:gd name="connsiteY2" fmla="*/ 0 h 11853"/>
                        <a:gd name="connsiteX3" fmla="*/ 0 w 40005"/>
                        <a:gd name="connsiteY3" fmla="*/ 0 h 11853"/>
                        <a:gd name="connsiteX4" fmla="*/ 20003 w 40005"/>
                        <a:gd name="connsiteY4" fmla="*/ 2858 h 11853"/>
                        <a:gd name="connsiteX5" fmla="*/ 40005 w 40005"/>
                        <a:gd name="connsiteY5" fmla="*/ 11430 h 11853"/>
                        <a:gd name="connsiteX6" fmla="*/ 40005 w 40005"/>
                        <a:gd name="connsiteY6" fmla="*/ 11430 h 11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005" h="11853">
                          <a:moveTo>
                            <a:pt x="40005" y="11430"/>
                          </a:moveTo>
                          <a:cubicBezTo>
                            <a:pt x="34290" y="7620"/>
                            <a:pt x="27622" y="4763"/>
                            <a:pt x="20955" y="2858"/>
                          </a:cubicBezTo>
                          <a:cubicBezTo>
                            <a:pt x="14288" y="953"/>
                            <a:pt x="6668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6668" y="953"/>
                            <a:pt x="13335" y="953"/>
                            <a:pt x="20003" y="2858"/>
                          </a:cubicBezTo>
                          <a:cubicBezTo>
                            <a:pt x="27622" y="5715"/>
                            <a:pt x="33338" y="8573"/>
                            <a:pt x="40005" y="11430"/>
                          </a:cubicBezTo>
                          <a:cubicBezTo>
                            <a:pt x="40005" y="12383"/>
                            <a:pt x="40005" y="11430"/>
                            <a:pt x="40005" y="1143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" name="图形 132"/>
                    <p:cNvSpPr/>
                    <p:nvPr/>
                  </p:nvSpPr>
                  <p:spPr>
                    <a:xfrm>
                      <a:off x="8068627" y="4371022"/>
                      <a:ext cx="40004" cy="11430"/>
                    </a:xfrm>
                    <a:custGeom>
                      <a:avLst/>
                      <a:gdLst>
                        <a:gd name="connsiteX0" fmla="*/ 40005 w 40004"/>
                        <a:gd name="connsiteY0" fmla="*/ 11430 h 11430"/>
                        <a:gd name="connsiteX1" fmla="*/ 20955 w 40004"/>
                        <a:gd name="connsiteY1" fmla="*/ 2858 h 11430"/>
                        <a:gd name="connsiteX2" fmla="*/ 0 w 40004"/>
                        <a:gd name="connsiteY2" fmla="*/ 0 h 11430"/>
                        <a:gd name="connsiteX3" fmla="*/ 0 w 40004"/>
                        <a:gd name="connsiteY3" fmla="*/ 0 h 11430"/>
                        <a:gd name="connsiteX4" fmla="*/ 20003 w 40004"/>
                        <a:gd name="connsiteY4" fmla="*/ 2858 h 11430"/>
                        <a:gd name="connsiteX5" fmla="*/ 40005 w 40004"/>
                        <a:gd name="connsiteY5" fmla="*/ 11430 h 11430"/>
                        <a:gd name="connsiteX6" fmla="*/ 40005 w 40004"/>
                        <a:gd name="connsiteY6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004" h="11430">
                          <a:moveTo>
                            <a:pt x="40005" y="11430"/>
                          </a:moveTo>
                          <a:cubicBezTo>
                            <a:pt x="34290" y="7620"/>
                            <a:pt x="27622" y="4763"/>
                            <a:pt x="20955" y="2858"/>
                          </a:cubicBezTo>
                          <a:cubicBezTo>
                            <a:pt x="14288" y="953"/>
                            <a:pt x="6667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6667" y="953"/>
                            <a:pt x="13335" y="953"/>
                            <a:pt x="20003" y="2858"/>
                          </a:cubicBezTo>
                          <a:cubicBezTo>
                            <a:pt x="26670" y="5715"/>
                            <a:pt x="33338" y="8573"/>
                            <a:pt x="40005" y="11430"/>
                          </a:cubicBezTo>
                          <a:cubicBezTo>
                            <a:pt x="39053" y="11430"/>
                            <a:pt x="40005" y="11430"/>
                            <a:pt x="40005" y="1143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" name="图形 132"/>
                    <p:cNvSpPr/>
                    <p:nvPr/>
                  </p:nvSpPr>
                  <p:spPr>
                    <a:xfrm>
                      <a:off x="8071484" y="4381500"/>
                      <a:ext cx="40005" cy="11429"/>
                    </a:xfrm>
                    <a:custGeom>
                      <a:avLst/>
                      <a:gdLst>
                        <a:gd name="connsiteX0" fmla="*/ 40005 w 40005"/>
                        <a:gd name="connsiteY0" fmla="*/ 11430 h 11429"/>
                        <a:gd name="connsiteX1" fmla="*/ 20955 w 40005"/>
                        <a:gd name="connsiteY1" fmla="*/ 2858 h 11429"/>
                        <a:gd name="connsiteX2" fmla="*/ 0 w 40005"/>
                        <a:gd name="connsiteY2" fmla="*/ 0 h 11429"/>
                        <a:gd name="connsiteX3" fmla="*/ 0 w 40005"/>
                        <a:gd name="connsiteY3" fmla="*/ 0 h 11429"/>
                        <a:gd name="connsiteX4" fmla="*/ 20003 w 40005"/>
                        <a:gd name="connsiteY4" fmla="*/ 2858 h 11429"/>
                        <a:gd name="connsiteX5" fmla="*/ 40005 w 40005"/>
                        <a:gd name="connsiteY5" fmla="*/ 11430 h 11429"/>
                        <a:gd name="connsiteX6" fmla="*/ 40005 w 40005"/>
                        <a:gd name="connsiteY6" fmla="*/ 11430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005" h="11429">
                          <a:moveTo>
                            <a:pt x="40005" y="11430"/>
                          </a:moveTo>
                          <a:cubicBezTo>
                            <a:pt x="34290" y="7620"/>
                            <a:pt x="27622" y="4763"/>
                            <a:pt x="20955" y="2858"/>
                          </a:cubicBezTo>
                          <a:cubicBezTo>
                            <a:pt x="14288" y="953"/>
                            <a:pt x="6668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6668" y="953"/>
                            <a:pt x="13335" y="953"/>
                            <a:pt x="20003" y="2858"/>
                          </a:cubicBezTo>
                          <a:cubicBezTo>
                            <a:pt x="27622" y="5715"/>
                            <a:pt x="33338" y="8572"/>
                            <a:pt x="40005" y="11430"/>
                          </a:cubicBezTo>
                          <a:cubicBezTo>
                            <a:pt x="40005" y="11430"/>
                            <a:pt x="40005" y="11430"/>
                            <a:pt x="40005" y="1143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</p:grpSp>
          <p:sp>
            <p:nvSpPr>
              <p:cNvPr id="212" name="图形 132"/>
              <p:cNvSpPr/>
              <p:nvPr/>
            </p:nvSpPr>
            <p:spPr>
              <a:xfrm>
                <a:off x="4707254" y="2215037"/>
                <a:ext cx="3826192" cy="1170147"/>
              </a:xfrm>
              <a:custGeom>
                <a:avLst/>
                <a:gdLst>
                  <a:gd name="connsiteX0" fmla="*/ 0 w 3826192"/>
                  <a:gd name="connsiteY0" fmla="*/ 102395 h 1170147"/>
                  <a:gd name="connsiteX1" fmla="*/ 947738 w 3826192"/>
                  <a:gd name="connsiteY1" fmla="*/ 35720 h 1170147"/>
                  <a:gd name="connsiteX2" fmla="*/ 2681288 w 3826192"/>
                  <a:gd name="connsiteY2" fmla="*/ 59533 h 1170147"/>
                  <a:gd name="connsiteX3" fmla="*/ 3764280 w 3826192"/>
                  <a:gd name="connsiteY3" fmla="*/ 106205 h 1170147"/>
                  <a:gd name="connsiteX4" fmla="*/ 3786188 w 3826192"/>
                  <a:gd name="connsiteY4" fmla="*/ 812008 h 1170147"/>
                  <a:gd name="connsiteX5" fmla="*/ 3826193 w 3826192"/>
                  <a:gd name="connsiteY5" fmla="*/ 1170148 h 117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6192" h="1170147">
                    <a:moveTo>
                      <a:pt x="0" y="102395"/>
                    </a:moveTo>
                    <a:cubicBezTo>
                      <a:pt x="347663" y="124303"/>
                      <a:pt x="607695" y="46198"/>
                      <a:pt x="947738" y="35720"/>
                    </a:cubicBezTo>
                    <a:cubicBezTo>
                      <a:pt x="1528763" y="18575"/>
                      <a:pt x="2103120" y="121445"/>
                      <a:pt x="2681288" y="59533"/>
                    </a:cubicBezTo>
                    <a:cubicBezTo>
                      <a:pt x="3270885" y="-3332"/>
                      <a:pt x="3588068" y="-51910"/>
                      <a:pt x="3764280" y="106205"/>
                    </a:cubicBezTo>
                    <a:cubicBezTo>
                      <a:pt x="3853815" y="186215"/>
                      <a:pt x="3768090" y="364333"/>
                      <a:pt x="3786188" y="812008"/>
                    </a:cubicBezTo>
                    <a:cubicBezTo>
                      <a:pt x="3791903" y="956788"/>
                      <a:pt x="3822383" y="1092043"/>
                      <a:pt x="3826193" y="1170148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图形 132"/>
              <p:cNvSpPr/>
              <p:nvPr/>
            </p:nvSpPr>
            <p:spPr>
              <a:xfrm>
                <a:off x="4238624" y="2273617"/>
                <a:ext cx="350520" cy="38100"/>
              </a:xfrm>
              <a:custGeom>
                <a:avLst/>
                <a:gdLst>
                  <a:gd name="connsiteX0" fmla="*/ 0 w 350520"/>
                  <a:gd name="connsiteY0" fmla="*/ 0 h 38100"/>
                  <a:gd name="connsiteX1" fmla="*/ 350520 w 350520"/>
                  <a:gd name="connsiteY1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0520" h="38100">
                    <a:moveTo>
                      <a:pt x="0" y="0"/>
                    </a:moveTo>
                    <a:cubicBezTo>
                      <a:pt x="66675" y="7620"/>
                      <a:pt x="271463" y="31433"/>
                      <a:pt x="350520" y="3810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图形 132"/>
              <p:cNvSpPr/>
              <p:nvPr/>
            </p:nvSpPr>
            <p:spPr>
              <a:xfrm>
                <a:off x="3518687" y="2715577"/>
                <a:ext cx="3692689" cy="1924278"/>
              </a:xfrm>
              <a:custGeom>
                <a:avLst/>
                <a:gdLst>
                  <a:gd name="connsiteX0" fmla="*/ 3692690 w 3692689"/>
                  <a:gd name="connsiteY0" fmla="*/ 1843088 h 1924278"/>
                  <a:gd name="connsiteX1" fmla="*/ 3573627 w 3692689"/>
                  <a:gd name="connsiteY1" fmla="*/ 1837373 h 1924278"/>
                  <a:gd name="connsiteX2" fmla="*/ 2893542 w 3692689"/>
                  <a:gd name="connsiteY2" fmla="*/ 1920240 h 1924278"/>
                  <a:gd name="connsiteX3" fmla="*/ 1159992 w 3692689"/>
                  <a:gd name="connsiteY3" fmla="*/ 1877378 h 1924278"/>
                  <a:gd name="connsiteX4" fmla="*/ 76999 w 3692689"/>
                  <a:gd name="connsiteY4" fmla="*/ 1764030 h 1924278"/>
                  <a:gd name="connsiteX5" fmla="*/ 55092 w 3692689"/>
                  <a:gd name="connsiteY5" fmla="*/ 1124903 h 1924278"/>
                  <a:gd name="connsiteX6" fmla="*/ 16039 w 3692689"/>
                  <a:gd name="connsiteY6" fmla="*/ 0 h 192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2689" h="1924278">
                    <a:moveTo>
                      <a:pt x="3692690" y="1843088"/>
                    </a:moveTo>
                    <a:cubicBezTo>
                      <a:pt x="3653637" y="1839278"/>
                      <a:pt x="3614584" y="1837373"/>
                      <a:pt x="3573627" y="1837373"/>
                    </a:cubicBezTo>
                    <a:cubicBezTo>
                      <a:pt x="3225012" y="1837373"/>
                      <a:pt x="3234537" y="1909763"/>
                      <a:pt x="2893542" y="1920240"/>
                    </a:cubicBezTo>
                    <a:cubicBezTo>
                      <a:pt x="2312517" y="1937385"/>
                      <a:pt x="1738159" y="1815465"/>
                      <a:pt x="1159992" y="1877378"/>
                    </a:cubicBezTo>
                    <a:cubicBezTo>
                      <a:pt x="570394" y="1940242"/>
                      <a:pt x="192252" y="1970723"/>
                      <a:pt x="76999" y="1764030"/>
                    </a:cubicBezTo>
                    <a:cubicBezTo>
                      <a:pt x="14134" y="1651635"/>
                      <a:pt x="110337" y="1483995"/>
                      <a:pt x="55092" y="1124903"/>
                    </a:cubicBezTo>
                    <a:cubicBezTo>
                      <a:pt x="-43016" y="476250"/>
                      <a:pt x="20802" y="79058"/>
                      <a:pt x="16039" y="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图形 132"/>
              <p:cNvSpPr/>
              <p:nvPr/>
            </p:nvSpPr>
            <p:spPr>
              <a:xfrm>
                <a:off x="7333296" y="4574857"/>
                <a:ext cx="253365" cy="51435"/>
              </a:xfrm>
              <a:custGeom>
                <a:avLst/>
                <a:gdLst>
                  <a:gd name="connsiteX0" fmla="*/ 253365 w 253365"/>
                  <a:gd name="connsiteY0" fmla="*/ 51435 h 51435"/>
                  <a:gd name="connsiteX1" fmla="*/ 0 w 253365"/>
                  <a:gd name="connsiteY1" fmla="*/ 0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365" h="51435">
                    <a:moveTo>
                      <a:pt x="253365" y="51435"/>
                    </a:moveTo>
                    <a:cubicBezTo>
                      <a:pt x="196215" y="39052"/>
                      <a:pt x="62865" y="9525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图形 132"/>
              <p:cNvSpPr/>
              <p:nvPr/>
            </p:nvSpPr>
            <p:spPr>
              <a:xfrm>
                <a:off x="7693342" y="4654867"/>
                <a:ext cx="126682" cy="6705"/>
              </a:xfrm>
              <a:custGeom>
                <a:avLst/>
                <a:gdLst>
                  <a:gd name="connsiteX0" fmla="*/ 126682 w 126682"/>
                  <a:gd name="connsiteY0" fmla="*/ 6667 h 6705"/>
                  <a:gd name="connsiteX1" fmla="*/ 0 w 126682"/>
                  <a:gd name="connsiteY1" fmla="*/ 0 h 6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82" h="6705">
                    <a:moveTo>
                      <a:pt x="126682" y="6667"/>
                    </a:moveTo>
                    <a:cubicBezTo>
                      <a:pt x="74295" y="6667"/>
                      <a:pt x="52388" y="762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217" name="图形 132"/>
              <p:cNvGrpSpPr/>
              <p:nvPr/>
            </p:nvGrpSpPr>
            <p:grpSpPr>
              <a:xfrm>
                <a:off x="3500437" y="2181225"/>
                <a:ext cx="716524" cy="533400"/>
                <a:chOff x="3500437" y="2181225"/>
                <a:chExt cx="716524" cy="533400"/>
              </a:xfrm>
            </p:grpSpPr>
            <p:grpSp>
              <p:nvGrpSpPr>
                <p:cNvPr id="218" name="图形 132"/>
                <p:cNvGrpSpPr/>
                <p:nvPr/>
              </p:nvGrpSpPr>
              <p:grpSpPr>
                <a:xfrm>
                  <a:off x="3627698" y="2414587"/>
                  <a:ext cx="589263" cy="300037"/>
                  <a:chOff x="3627698" y="2414587"/>
                  <a:chExt cx="589263" cy="300037"/>
                </a:xfrm>
              </p:grpSpPr>
              <p:sp>
                <p:nvSpPr>
                  <p:cNvPr id="219" name="图形 132"/>
                  <p:cNvSpPr/>
                  <p:nvPr/>
                </p:nvSpPr>
                <p:spPr>
                  <a:xfrm>
                    <a:off x="3655694" y="2534602"/>
                    <a:ext cx="555307" cy="180022"/>
                  </a:xfrm>
                  <a:custGeom>
                    <a:avLst/>
                    <a:gdLst>
                      <a:gd name="connsiteX0" fmla="*/ 555308 w 555307"/>
                      <a:gd name="connsiteY0" fmla="*/ 48578 h 180022"/>
                      <a:gd name="connsiteX1" fmla="*/ 102870 w 555307"/>
                      <a:gd name="connsiteY1" fmla="*/ 180023 h 180022"/>
                      <a:gd name="connsiteX2" fmla="*/ 6668 w 555307"/>
                      <a:gd name="connsiteY2" fmla="*/ 104775 h 180022"/>
                      <a:gd name="connsiteX3" fmla="*/ 1905 w 555307"/>
                      <a:gd name="connsiteY3" fmla="*/ 98108 h 180022"/>
                      <a:gd name="connsiteX4" fmla="*/ 0 w 555307"/>
                      <a:gd name="connsiteY4" fmla="*/ 89535 h 180022"/>
                      <a:gd name="connsiteX5" fmla="*/ 346710 w 555307"/>
                      <a:gd name="connsiteY5" fmla="*/ 0 h 180022"/>
                      <a:gd name="connsiteX6" fmla="*/ 552450 w 555307"/>
                      <a:gd name="connsiteY6" fmla="*/ 35243 h 180022"/>
                      <a:gd name="connsiteX7" fmla="*/ 555308 w 555307"/>
                      <a:gd name="connsiteY7" fmla="*/ 48578 h 180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5307" h="180022">
                        <a:moveTo>
                          <a:pt x="555308" y="48578"/>
                        </a:moveTo>
                        <a:lnTo>
                          <a:pt x="102870" y="180023"/>
                        </a:lnTo>
                        <a:lnTo>
                          <a:pt x="6668" y="104775"/>
                        </a:lnTo>
                        <a:cubicBezTo>
                          <a:pt x="4763" y="102870"/>
                          <a:pt x="2858" y="100965"/>
                          <a:pt x="1905" y="98108"/>
                        </a:cubicBezTo>
                        <a:lnTo>
                          <a:pt x="0" y="89535"/>
                        </a:lnTo>
                        <a:lnTo>
                          <a:pt x="346710" y="0"/>
                        </a:lnTo>
                        <a:lnTo>
                          <a:pt x="552450" y="35243"/>
                        </a:lnTo>
                        <a:lnTo>
                          <a:pt x="555308" y="48578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" name="图形 132"/>
                  <p:cNvSpPr/>
                  <p:nvPr/>
                </p:nvSpPr>
                <p:spPr>
                  <a:xfrm>
                    <a:off x="3655694" y="2535555"/>
                    <a:ext cx="555307" cy="179069"/>
                  </a:xfrm>
                  <a:custGeom>
                    <a:avLst/>
                    <a:gdLst>
                      <a:gd name="connsiteX0" fmla="*/ 0 w 555307"/>
                      <a:gd name="connsiteY0" fmla="*/ 88582 h 179069"/>
                      <a:gd name="connsiteX1" fmla="*/ 1905 w 555307"/>
                      <a:gd name="connsiteY1" fmla="*/ 97155 h 179069"/>
                      <a:gd name="connsiteX2" fmla="*/ 6668 w 555307"/>
                      <a:gd name="connsiteY2" fmla="*/ 103822 h 179069"/>
                      <a:gd name="connsiteX3" fmla="*/ 102870 w 555307"/>
                      <a:gd name="connsiteY3" fmla="*/ 179070 h 179069"/>
                      <a:gd name="connsiteX4" fmla="*/ 555308 w 555307"/>
                      <a:gd name="connsiteY4" fmla="*/ 48577 h 179069"/>
                      <a:gd name="connsiteX5" fmla="*/ 551498 w 555307"/>
                      <a:gd name="connsiteY5" fmla="*/ 35243 h 179069"/>
                      <a:gd name="connsiteX6" fmla="*/ 345758 w 555307"/>
                      <a:gd name="connsiteY6" fmla="*/ 0 h 179069"/>
                      <a:gd name="connsiteX7" fmla="*/ 10478 w 555307"/>
                      <a:gd name="connsiteY7" fmla="*/ 85725 h 179069"/>
                      <a:gd name="connsiteX8" fmla="*/ 0 w 555307"/>
                      <a:gd name="connsiteY8" fmla="*/ 88582 h 179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5307" h="179069">
                        <a:moveTo>
                          <a:pt x="0" y="88582"/>
                        </a:moveTo>
                        <a:lnTo>
                          <a:pt x="1905" y="97155"/>
                        </a:lnTo>
                        <a:cubicBezTo>
                          <a:pt x="2858" y="100013"/>
                          <a:pt x="4763" y="102870"/>
                          <a:pt x="6668" y="103822"/>
                        </a:cubicBezTo>
                        <a:lnTo>
                          <a:pt x="102870" y="179070"/>
                        </a:lnTo>
                        <a:lnTo>
                          <a:pt x="555308" y="48577"/>
                        </a:lnTo>
                        <a:lnTo>
                          <a:pt x="551498" y="35243"/>
                        </a:lnTo>
                        <a:lnTo>
                          <a:pt x="345758" y="0"/>
                        </a:lnTo>
                        <a:lnTo>
                          <a:pt x="10478" y="85725"/>
                        </a:lnTo>
                        <a:lnTo>
                          <a:pt x="0" y="88582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" name="图形 132"/>
                  <p:cNvSpPr/>
                  <p:nvPr/>
                </p:nvSpPr>
                <p:spPr>
                  <a:xfrm>
                    <a:off x="3655694" y="2621280"/>
                    <a:ext cx="103822" cy="93344"/>
                  </a:xfrm>
                  <a:custGeom>
                    <a:avLst/>
                    <a:gdLst>
                      <a:gd name="connsiteX0" fmla="*/ 0 w 103822"/>
                      <a:gd name="connsiteY0" fmla="*/ 2857 h 93344"/>
                      <a:gd name="connsiteX1" fmla="*/ 1905 w 103822"/>
                      <a:gd name="connsiteY1" fmla="*/ 11430 h 93344"/>
                      <a:gd name="connsiteX2" fmla="*/ 6668 w 103822"/>
                      <a:gd name="connsiteY2" fmla="*/ 18097 h 93344"/>
                      <a:gd name="connsiteX3" fmla="*/ 102870 w 103822"/>
                      <a:gd name="connsiteY3" fmla="*/ 93345 h 93344"/>
                      <a:gd name="connsiteX4" fmla="*/ 103823 w 103822"/>
                      <a:gd name="connsiteY4" fmla="*/ 82868 h 93344"/>
                      <a:gd name="connsiteX5" fmla="*/ 96203 w 103822"/>
                      <a:gd name="connsiteY5" fmla="*/ 69532 h 93344"/>
                      <a:gd name="connsiteX6" fmla="*/ 11430 w 103822"/>
                      <a:gd name="connsiteY6" fmla="*/ 0 h 93344"/>
                      <a:gd name="connsiteX7" fmla="*/ 0 w 103822"/>
                      <a:gd name="connsiteY7" fmla="*/ 2857 h 9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3822" h="93344">
                        <a:moveTo>
                          <a:pt x="0" y="2857"/>
                        </a:moveTo>
                        <a:lnTo>
                          <a:pt x="1905" y="11430"/>
                        </a:lnTo>
                        <a:cubicBezTo>
                          <a:pt x="2858" y="14288"/>
                          <a:pt x="4763" y="17145"/>
                          <a:pt x="6668" y="18097"/>
                        </a:cubicBezTo>
                        <a:lnTo>
                          <a:pt x="102870" y="93345"/>
                        </a:lnTo>
                        <a:lnTo>
                          <a:pt x="103823" y="82868"/>
                        </a:lnTo>
                        <a:lnTo>
                          <a:pt x="96203" y="69532"/>
                        </a:lnTo>
                        <a:lnTo>
                          <a:pt x="11430" y="0"/>
                        </a:lnTo>
                        <a:lnTo>
                          <a:pt x="0" y="2857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" name="图形 132"/>
                  <p:cNvSpPr/>
                  <p:nvPr/>
                </p:nvSpPr>
                <p:spPr>
                  <a:xfrm>
                    <a:off x="3655694" y="2522219"/>
                    <a:ext cx="552450" cy="181927"/>
                  </a:xfrm>
                  <a:custGeom>
                    <a:avLst/>
                    <a:gdLst>
                      <a:gd name="connsiteX0" fmla="*/ 552450 w 552450"/>
                      <a:gd name="connsiteY0" fmla="*/ 48578 h 181927"/>
                      <a:gd name="connsiteX1" fmla="*/ 103823 w 552450"/>
                      <a:gd name="connsiteY1" fmla="*/ 181928 h 181927"/>
                      <a:gd name="connsiteX2" fmla="*/ 0 w 552450"/>
                      <a:gd name="connsiteY2" fmla="*/ 101918 h 181927"/>
                      <a:gd name="connsiteX3" fmla="*/ 342900 w 552450"/>
                      <a:gd name="connsiteY3" fmla="*/ 0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2450" h="181927">
                        <a:moveTo>
                          <a:pt x="552450" y="48578"/>
                        </a:moveTo>
                        <a:lnTo>
                          <a:pt x="103823" y="181928"/>
                        </a:lnTo>
                        <a:lnTo>
                          <a:pt x="0" y="101918"/>
                        </a:lnTo>
                        <a:lnTo>
                          <a:pt x="342900" y="0"/>
                        </a:lnTo>
                        <a:close/>
                      </a:path>
                    </a:pathLst>
                  </a:custGeom>
                  <a:solidFill>
                    <a:srgbClr val="A8E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5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4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5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6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7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8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9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0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" name="图形 132"/>
                  <p:cNvSpPr/>
                  <p:nvPr/>
                </p:nvSpPr>
                <p:spPr>
                  <a:xfrm>
                    <a:off x="3627698" y="2426969"/>
                    <a:ext cx="554728" cy="179069"/>
                  </a:xfrm>
                  <a:custGeom>
                    <a:avLst/>
                    <a:gdLst>
                      <a:gd name="connsiteX0" fmla="*/ 554729 w 554728"/>
                      <a:gd name="connsiteY0" fmla="*/ 49530 h 179069"/>
                      <a:gd name="connsiteX1" fmla="*/ 104196 w 554728"/>
                      <a:gd name="connsiteY1" fmla="*/ 179070 h 179069"/>
                      <a:gd name="connsiteX2" fmla="*/ 5136 w 554728"/>
                      <a:gd name="connsiteY2" fmla="*/ 108585 h 179069"/>
                      <a:gd name="connsiteX3" fmla="*/ 2279 w 554728"/>
                      <a:gd name="connsiteY3" fmla="*/ 103823 h 179069"/>
                      <a:gd name="connsiteX4" fmla="*/ 374 w 554728"/>
                      <a:gd name="connsiteY4" fmla="*/ 97155 h 179069"/>
                      <a:gd name="connsiteX5" fmla="*/ 2279 w 554728"/>
                      <a:gd name="connsiteY5" fmla="*/ 92393 h 179069"/>
                      <a:gd name="connsiteX6" fmla="*/ 345179 w 554728"/>
                      <a:gd name="connsiteY6" fmla="*/ 0 h 179069"/>
                      <a:gd name="connsiteX7" fmla="*/ 550919 w 554728"/>
                      <a:gd name="connsiteY7" fmla="*/ 35243 h 179069"/>
                      <a:gd name="connsiteX8" fmla="*/ 554729 w 554728"/>
                      <a:gd name="connsiteY8" fmla="*/ 49530 h 179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728" h="179069">
                        <a:moveTo>
                          <a:pt x="554729" y="49530"/>
                        </a:moveTo>
                        <a:lnTo>
                          <a:pt x="104196" y="179070"/>
                        </a:lnTo>
                        <a:lnTo>
                          <a:pt x="5136" y="108585"/>
                        </a:lnTo>
                        <a:cubicBezTo>
                          <a:pt x="4184" y="107632"/>
                          <a:pt x="2279" y="105728"/>
                          <a:pt x="2279" y="103823"/>
                        </a:cubicBezTo>
                        <a:lnTo>
                          <a:pt x="374" y="97155"/>
                        </a:lnTo>
                        <a:cubicBezTo>
                          <a:pt x="-579" y="95250"/>
                          <a:pt x="374" y="93345"/>
                          <a:pt x="2279" y="92393"/>
                        </a:cubicBezTo>
                        <a:lnTo>
                          <a:pt x="345179" y="0"/>
                        </a:lnTo>
                        <a:lnTo>
                          <a:pt x="550919" y="35243"/>
                        </a:lnTo>
                        <a:lnTo>
                          <a:pt x="554729" y="4953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" name="图形 132"/>
                  <p:cNvSpPr/>
                  <p:nvPr/>
                </p:nvSpPr>
                <p:spPr>
                  <a:xfrm>
                    <a:off x="3627698" y="2427922"/>
                    <a:ext cx="554728" cy="179070"/>
                  </a:xfrm>
                  <a:custGeom>
                    <a:avLst/>
                    <a:gdLst>
                      <a:gd name="connsiteX0" fmla="*/ 374 w 554728"/>
                      <a:gd name="connsiteY0" fmla="*/ 97155 h 179070"/>
                      <a:gd name="connsiteX1" fmla="*/ 2279 w 554728"/>
                      <a:gd name="connsiteY1" fmla="*/ 103823 h 179070"/>
                      <a:gd name="connsiteX2" fmla="*/ 5136 w 554728"/>
                      <a:gd name="connsiteY2" fmla="*/ 108585 h 179070"/>
                      <a:gd name="connsiteX3" fmla="*/ 104196 w 554728"/>
                      <a:gd name="connsiteY3" fmla="*/ 179070 h 179070"/>
                      <a:gd name="connsiteX4" fmla="*/ 554729 w 554728"/>
                      <a:gd name="connsiteY4" fmla="*/ 48578 h 179070"/>
                      <a:gd name="connsiteX5" fmla="*/ 550919 w 554728"/>
                      <a:gd name="connsiteY5" fmla="*/ 35243 h 179070"/>
                      <a:gd name="connsiteX6" fmla="*/ 345179 w 554728"/>
                      <a:gd name="connsiteY6" fmla="*/ 0 h 179070"/>
                      <a:gd name="connsiteX7" fmla="*/ 61334 w 554728"/>
                      <a:gd name="connsiteY7" fmla="*/ 77153 h 179070"/>
                      <a:gd name="connsiteX8" fmla="*/ 2279 w 554728"/>
                      <a:gd name="connsiteY8" fmla="*/ 93345 h 179070"/>
                      <a:gd name="connsiteX9" fmla="*/ 374 w 554728"/>
                      <a:gd name="connsiteY9" fmla="*/ 97155 h 17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4728" h="179070">
                        <a:moveTo>
                          <a:pt x="374" y="97155"/>
                        </a:moveTo>
                        <a:lnTo>
                          <a:pt x="2279" y="103823"/>
                        </a:lnTo>
                        <a:cubicBezTo>
                          <a:pt x="3231" y="105728"/>
                          <a:pt x="4184" y="107633"/>
                          <a:pt x="5136" y="108585"/>
                        </a:cubicBezTo>
                        <a:lnTo>
                          <a:pt x="104196" y="179070"/>
                        </a:lnTo>
                        <a:lnTo>
                          <a:pt x="554729" y="48578"/>
                        </a:lnTo>
                        <a:lnTo>
                          <a:pt x="550919" y="35243"/>
                        </a:lnTo>
                        <a:lnTo>
                          <a:pt x="345179" y="0"/>
                        </a:lnTo>
                        <a:lnTo>
                          <a:pt x="61334" y="77153"/>
                        </a:lnTo>
                        <a:lnTo>
                          <a:pt x="2279" y="93345"/>
                        </a:lnTo>
                        <a:cubicBezTo>
                          <a:pt x="374" y="93345"/>
                          <a:pt x="-579" y="95250"/>
                          <a:pt x="374" y="97155"/>
                        </a:cubicBez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" name="图形 132"/>
                  <p:cNvSpPr/>
                  <p:nvPr/>
                </p:nvSpPr>
                <p:spPr>
                  <a:xfrm>
                    <a:off x="3627698" y="2505075"/>
                    <a:ext cx="104196" cy="101917"/>
                  </a:xfrm>
                  <a:custGeom>
                    <a:avLst/>
                    <a:gdLst>
                      <a:gd name="connsiteX0" fmla="*/ 374 w 104196"/>
                      <a:gd name="connsiteY0" fmla="*/ 20002 h 101917"/>
                      <a:gd name="connsiteX1" fmla="*/ 2279 w 104196"/>
                      <a:gd name="connsiteY1" fmla="*/ 26670 h 101917"/>
                      <a:gd name="connsiteX2" fmla="*/ 5136 w 104196"/>
                      <a:gd name="connsiteY2" fmla="*/ 31432 h 101917"/>
                      <a:gd name="connsiteX3" fmla="*/ 104196 w 104196"/>
                      <a:gd name="connsiteY3" fmla="*/ 101918 h 101917"/>
                      <a:gd name="connsiteX4" fmla="*/ 102291 w 104196"/>
                      <a:gd name="connsiteY4" fmla="*/ 92393 h 101917"/>
                      <a:gd name="connsiteX5" fmla="*/ 99434 w 104196"/>
                      <a:gd name="connsiteY5" fmla="*/ 64770 h 101917"/>
                      <a:gd name="connsiteX6" fmla="*/ 61334 w 104196"/>
                      <a:gd name="connsiteY6" fmla="*/ 0 h 101917"/>
                      <a:gd name="connsiteX7" fmla="*/ 2279 w 104196"/>
                      <a:gd name="connsiteY7" fmla="*/ 16193 h 101917"/>
                      <a:gd name="connsiteX8" fmla="*/ 374 w 104196"/>
                      <a:gd name="connsiteY8" fmla="*/ 20002 h 10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196" h="101917">
                        <a:moveTo>
                          <a:pt x="374" y="20002"/>
                        </a:moveTo>
                        <a:lnTo>
                          <a:pt x="2279" y="26670"/>
                        </a:lnTo>
                        <a:cubicBezTo>
                          <a:pt x="3231" y="28575"/>
                          <a:pt x="4184" y="30480"/>
                          <a:pt x="5136" y="31432"/>
                        </a:cubicBezTo>
                        <a:lnTo>
                          <a:pt x="104196" y="101918"/>
                        </a:lnTo>
                        <a:lnTo>
                          <a:pt x="102291" y="92393"/>
                        </a:lnTo>
                        <a:lnTo>
                          <a:pt x="99434" y="64770"/>
                        </a:lnTo>
                        <a:lnTo>
                          <a:pt x="61334" y="0"/>
                        </a:lnTo>
                        <a:lnTo>
                          <a:pt x="2279" y="16193"/>
                        </a:lnTo>
                        <a:cubicBezTo>
                          <a:pt x="374" y="16193"/>
                          <a:pt x="-579" y="18098"/>
                          <a:pt x="374" y="20002"/>
                        </a:cubicBez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" name="图形 132"/>
                  <p:cNvSpPr/>
                  <p:nvPr/>
                </p:nvSpPr>
                <p:spPr>
                  <a:xfrm>
                    <a:off x="3628649" y="2414587"/>
                    <a:ext cx="549967" cy="181927"/>
                  </a:xfrm>
                  <a:custGeom>
                    <a:avLst/>
                    <a:gdLst>
                      <a:gd name="connsiteX0" fmla="*/ 549968 w 549967"/>
                      <a:gd name="connsiteY0" fmla="*/ 48578 h 181927"/>
                      <a:gd name="connsiteX1" fmla="*/ 101340 w 549967"/>
                      <a:gd name="connsiteY1" fmla="*/ 181927 h 181927"/>
                      <a:gd name="connsiteX2" fmla="*/ 1328 w 549967"/>
                      <a:gd name="connsiteY2" fmla="*/ 112395 h 181927"/>
                      <a:gd name="connsiteX3" fmla="*/ 2280 w 549967"/>
                      <a:gd name="connsiteY3" fmla="*/ 105727 h 181927"/>
                      <a:gd name="connsiteX4" fmla="*/ 328988 w 549967"/>
                      <a:gd name="connsiteY4" fmla="*/ 3810 h 181927"/>
                      <a:gd name="connsiteX5" fmla="*/ 341370 w 549967"/>
                      <a:gd name="connsiteY5" fmla="*/ 0 h 181927"/>
                      <a:gd name="connsiteX6" fmla="*/ 549968 w 549967"/>
                      <a:gd name="connsiteY6" fmla="*/ 48578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9967" h="181927">
                        <a:moveTo>
                          <a:pt x="549968" y="48578"/>
                        </a:moveTo>
                        <a:lnTo>
                          <a:pt x="101340" y="181927"/>
                        </a:lnTo>
                        <a:lnTo>
                          <a:pt x="1328" y="112395"/>
                        </a:lnTo>
                        <a:cubicBezTo>
                          <a:pt x="-577" y="110490"/>
                          <a:pt x="-577" y="106680"/>
                          <a:pt x="2280" y="105727"/>
                        </a:cubicBezTo>
                        <a:lnTo>
                          <a:pt x="328988" y="3810"/>
                        </a:lnTo>
                        <a:lnTo>
                          <a:pt x="341370" y="0"/>
                        </a:lnTo>
                        <a:lnTo>
                          <a:pt x="549968" y="48578"/>
                        </a:lnTo>
                        <a:close/>
                      </a:path>
                    </a:pathLst>
                  </a:custGeom>
                  <a:solidFill>
                    <a:srgbClr val="FFB2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" name="图形 132"/>
                  <p:cNvSpPr/>
                  <p:nvPr/>
                </p:nvSpPr>
                <p:spPr>
                  <a:xfrm>
                    <a:off x="3628649" y="2414587"/>
                    <a:ext cx="549967" cy="181927"/>
                  </a:xfrm>
                  <a:custGeom>
                    <a:avLst/>
                    <a:gdLst>
                      <a:gd name="connsiteX0" fmla="*/ 549968 w 549967"/>
                      <a:gd name="connsiteY0" fmla="*/ 48578 h 181927"/>
                      <a:gd name="connsiteX1" fmla="*/ 101340 w 549967"/>
                      <a:gd name="connsiteY1" fmla="*/ 181927 h 181927"/>
                      <a:gd name="connsiteX2" fmla="*/ 1328 w 549967"/>
                      <a:gd name="connsiteY2" fmla="*/ 112395 h 181927"/>
                      <a:gd name="connsiteX3" fmla="*/ 2280 w 549967"/>
                      <a:gd name="connsiteY3" fmla="*/ 105727 h 181927"/>
                      <a:gd name="connsiteX4" fmla="*/ 328988 w 549967"/>
                      <a:gd name="connsiteY4" fmla="*/ 3810 h 181927"/>
                      <a:gd name="connsiteX5" fmla="*/ 341370 w 549967"/>
                      <a:gd name="connsiteY5" fmla="*/ 0 h 181927"/>
                      <a:gd name="connsiteX6" fmla="*/ 549968 w 549967"/>
                      <a:gd name="connsiteY6" fmla="*/ 48578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9967" h="181927">
                        <a:moveTo>
                          <a:pt x="549968" y="48578"/>
                        </a:moveTo>
                        <a:lnTo>
                          <a:pt x="101340" y="181927"/>
                        </a:lnTo>
                        <a:lnTo>
                          <a:pt x="1328" y="112395"/>
                        </a:lnTo>
                        <a:cubicBezTo>
                          <a:pt x="-577" y="110490"/>
                          <a:pt x="-577" y="106680"/>
                          <a:pt x="2280" y="105727"/>
                        </a:cubicBezTo>
                        <a:lnTo>
                          <a:pt x="328988" y="3810"/>
                        </a:lnTo>
                        <a:lnTo>
                          <a:pt x="341370" y="0"/>
                        </a:lnTo>
                        <a:lnTo>
                          <a:pt x="549968" y="48578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" name="图形 132"/>
                  <p:cNvSpPr/>
                  <p:nvPr/>
                </p:nvSpPr>
                <p:spPr>
                  <a:xfrm>
                    <a:off x="3627833" y="2414587"/>
                    <a:ext cx="550783" cy="181927"/>
                  </a:xfrm>
                  <a:custGeom>
                    <a:avLst/>
                    <a:gdLst>
                      <a:gd name="connsiteX0" fmla="*/ 2143 w 550783"/>
                      <a:gd name="connsiteY0" fmla="*/ 112395 h 181927"/>
                      <a:gd name="connsiteX1" fmla="*/ 13573 w 550783"/>
                      <a:gd name="connsiteY1" fmla="*/ 120968 h 181927"/>
                      <a:gd name="connsiteX2" fmla="*/ 102156 w 550783"/>
                      <a:gd name="connsiteY2" fmla="*/ 181927 h 181927"/>
                      <a:gd name="connsiteX3" fmla="*/ 550783 w 550783"/>
                      <a:gd name="connsiteY3" fmla="*/ 48578 h 181927"/>
                      <a:gd name="connsiteX4" fmla="*/ 452676 w 550783"/>
                      <a:gd name="connsiteY4" fmla="*/ 25718 h 181927"/>
                      <a:gd name="connsiteX5" fmla="*/ 341233 w 550783"/>
                      <a:gd name="connsiteY5" fmla="*/ 0 h 181927"/>
                      <a:gd name="connsiteX6" fmla="*/ 328851 w 550783"/>
                      <a:gd name="connsiteY6" fmla="*/ 3810 h 181927"/>
                      <a:gd name="connsiteX7" fmla="*/ 2143 w 550783"/>
                      <a:gd name="connsiteY7" fmla="*/ 105727 h 181927"/>
                      <a:gd name="connsiteX8" fmla="*/ 2143 w 550783"/>
                      <a:gd name="connsiteY8" fmla="*/ 112395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0783" h="181927">
                        <a:moveTo>
                          <a:pt x="2143" y="112395"/>
                        </a:moveTo>
                        <a:lnTo>
                          <a:pt x="13573" y="120968"/>
                        </a:lnTo>
                        <a:lnTo>
                          <a:pt x="102156" y="181927"/>
                        </a:lnTo>
                        <a:lnTo>
                          <a:pt x="550783" y="48578"/>
                        </a:lnTo>
                        <a:lnTo>
                          <a:pt x="452676" y="25718"/>
                        </a:lnTo>
                        <a:lnTo>
                          <a:pt x="341233" y="0"/>
                        </a:lnTo>
                        <a:lnTo>
                          <a:pt x="328851" y="3810"/>
                        </a:lnTo>
                        <a:lnTo>
                          <a:pt x="2143" y="105727"/>
                        </a:lnTo>
                        <a:cubicBezTo>
                          <a:pt x="-714" y="106680"/>
                          <a:pt x="-714" y="110490"/>
                          <a:pt x="2143" y="112395"/>
                        </a:cubicBez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" name="图形 132"/>
                  <p:cNvSpPr/>
                  <p:nvPr/>
                </p:nvSpPr>
                <p:spPr>
                  <a:xfrm>
                    <a:off x="4163376" y="2463165"/>
                    <a:ext cx="53584" cy="122872"/>
                  </a:xfrm>
                  <a:custGeom>
                    <a:avLst/>
                    <a:gdLst>
                      <a:gd name="connsiteX0" fmla="*/ 15240 w 53584"/>
                      <a:gd name="connsiteY0" fmla="*/ 0 h 122872"/>
                      <a:gd name="connsiteX1" fmla="*/ 53340 w 53584"/>
                      <a:gd name="connsiteY1" fmla="*/ 113348 h 122872"/>
                      <a:gd name="connsiteX2" fmla="*/ 48577 w 53584"/>
                      <a:gd name="connsiteY2" fmla="*/ 119062 h 122872"/>
                      <a:gd name="connsiteX3" fmla="*/ 37148 w 53584"/>
                      <a:gd name="connsiteY3" fmla="*/ 122873 h 122872"/>
                      <a:gd name="connsiteX4" fmla="*/ 35243 w 53584"/>
                      <a:gd name="connsiteY4" fmla="*/ 68580 h 122872"/>
                      <a:gd name="connsiteX5" fmla="*/ 0 w 53584"/>
                      <a:gd name="connsiteY5" fmla="*/ 4763 h 122872"/>
                      <a:gd name="connsiteX6" fmla="*/ 15240 w 53584"/>
                      <a:gd name="connsiteY6" fmla="*/ 0 h 1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84" h="122872">
                        <a:moveTo>
                          <a:pt x="15240" y="0"/>
                        </a:moveTo>
                        <a:cubicBezTo>
                          <a:pt x="15240" y="0"/>
                          <a:pt x="57150" y="47625"/>
                          <a:pt x="53340" y="113348"/>
                        </a:cubicBezTo>
                        <a:cubicBezTo>
                          <a:pt x="53340" y="116205"/>
                          <a:pt x="51435" y="119062"/>
                          <a:pt x="48577" y="119062"/>
                        </a:cubicBezTo>
                        <a:lnTo>
                          <a:pt x="37148" y="122873"/>
                        </a:lnTo>
                        <a:cubicBezTo>
                          <a:pt x="37148" y="122873"/>
                          <a:pt x="45720" y="104775"/>
                          <a:pt x="35243" y="68580"/>
                        </a:cubicBezTo>
                        <a:cubicBezTo>
                          <a:pt x="24765" y="32385"/>
                          <a:pt x="11430" y="10478"/>
                          <a:pt x="0" y="4763"/>
                        </a:cubicBezTo>
                        <a:lnTo>
                          <a:pt x="15240" y="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" name="图形 132"/>
                  <p:cNvSpPr/>
                  <p:nvPr/>
                </p:nvSpPr>
                <p:spPr>
                  <a:xfrm>
                    <a:off x="4163376" y="2463165"/>
                    <a:ext cx="53584" cy="122872"/>
                  </a:xfrm>
                  <a:custGeom>
                    <a:avLst/>
                    <a:gdLst>
                      <a:gd name="connsiteX0" fmla="*/ 15240 w 53584"/>
                      <a:gd name="connsiteY0" fmla="*/ 0 h 122872"/>
                      <a:gd name="connsiteX1" fmla="*/ 53340 w 53584"/>
                      <a:gd name="connsiteY1" fmla="*/ 113348 h 122872"/>
                      <a:gd name="connsiteX2" fmla="*/ 48577 w 53584"/>
                      <a:gd name="connsiteY2" fmla="*/ 119062 h 122872"/>
                      <a:gd name="connsiteX3" fmla="*/ 37148 w 53584"/>
                      <a:gd name="connsiteY3" fmla="*/ 122873 h 122872"/>
                      <a:gd name="connsiteX4" fmla="*/ 35243 w 53584"/>
                      <a:gd name="connsiteY4" fmla="*/ 68580 h 122872"/>
                      <a:gd name="connsiteX5" fmla="*/ 0 w 53584"/>
                      <a:gd name="connsiteY5" fmla="*/ 4763 h 122872"/>
                      <a:gd name="connsiteX6" fmla="*/ 15240 w 53584"/>
                      <a:gd name="connsiteY6" fmla="*/ 0 h 1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84" h="122872">
                        <a:moveTo>
                          <a:pt x="15240" y="0"/>
                        </a:moveTo>
                        <a:cubicBezTo>
                          <a:pt x="15240" y="0"/>
                          <a:pt x="57150" y="47625"/>
                          <a:pt x="53340" y="113348"/>
                        </a:cubicBezTo>
                        <a:cubicBezTo>
                          <a:pt x="53340" y="116205"/>
                          <a:pt x="51435" y="119062"/>
                          <a:pt x="48577" y="119062"/>
                        </a:cubicBezTo>
                        <a:lnTo>
                          <a:pt x="37148" y="122873"/>
                        </a:lnTo>
                        <a:cubicBezTo>
                          <a:pt x="37148" y="122873"/>
                          <a:pt x="45720" y="104775"/>
                          <a:pt x="35243" y="68580"/>
                        </a:cubicBezTo>
                        <a:cubicBezTo>
                          <a:pt x="24765" y="32385"/>
                          <a:pt x="11430" y="10478"/>
                          <a:pt x="0" y="4763"/>
                        </a:cubicBezTo>
                        <a:lnTo>
                          <a:pt x="15240" y="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" name="图形 132"/>
                  <p:cNvSpPr/>
                  <p:nvPr/>
                </p:nvSpPr>
                <p:spPr>
                  <a:xfrm>
                    <a:off x="3956684" y="2414587"/>
                    <a:ext cx="221932" cy="53340"/>
                  </a:xfrm>
                  <a:custGeom>
                    <a:avLst/>
                    <a:gdLst>
                      <a:gd name="connsiteX0" fmla="*/ 12382 w 221932"/>
                      <a:gd name="connsiteY0" fmla="*/ 0 h 53340"/>
                      <a:gd name="connsiteX1" fmla="*/ 221932 w 221932"/>
                      <a:gd name="connsiteY1" fmla="*/ 48578 h 53340"/>
                      <a:gd name="connsiteX2" fmla="*/ 205740 w 221932"/>
                      <a:gd name="connsiteY2" fmla="*/ 53340 h 53340"/>
                      <a:gd name="connsiteX3" fmla="*/ 0 w 221932"/>
                      <a:gd name="connsiteY3" fmla="*/ 381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32" h="53340">
                        <a:moveTo>
                          <a:pt x="12382" y="0"/>
                        </a:moveTo>
                        <a:lnTo>
                          <a:pt x="221932" y="48578"/>
                        </a:lnTo>
                        <a:lnTo>
                          <a:pt x="205740" y="53340"/>
                        </a:lnTo>
                        <a:lnTo>
                          <a:pt x="0" y="381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" name="图形 132"/>
                  <p:cNvSpPr/>
                  <p:nvPr/>
                </p:nvSpPr>
                <p:spPr>
                  <a:xfrm>
                    <a:off x="3956684" y="2414587"/>
                    <a:ext cx="221932" cy="53340"/>
                  </a:xfrm>
                  <a:custGeom>
                    <a:avLst/>
                    <a:gdLst>
                      <a:gd name="connsiteX0" fmla="*/ 12382 w 221932"/>
                      <a:gd name="connsiteY0" fmla="*/ 0 h 53340"/>
                      <a:gd name="connsiteX1" fmla="*/ 221932 w 221932"/>
                      <a:gd name="connsiteY1" fmla="*/ 48578 h 53340"/>
                      <a:gd name="connsiteX2" fmla="*/ 205740 w 221932"/>
                      <a:gd name="connsiteY2" fmla="*/ 53340 h 53340"/>
                      <a:gd name="connsiteX3" fmla="*/ 0 w 221932"/>
                      <a:gd name="connsiteY3" fmla="*/ 381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32" h="53340">
                        <a:moveTo>
                          <a:pt x="12382" y="0"/>
                        </a:moveTo>
                        <a:lnTo>
                          <a:pt x="221932" y="48578"/>
                        </a:lnTo>
                        <a:lnTo>
                          <a:pt x="205740" y="53340"/>
                        </a:lnTo>
                        <a:lnTo>
                          <a:pt x="0" y="381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2" name="图形 132"/>
                <p:cNvGrpSpPr/>
                <p:nvPr/>
              </p:nvGrpSpPr>
              <p:grpSpPr>
                <a:xfrm>
                  <a:off x="3601330" y="2255520"/>
                  <a:ext cx="532280" cy="368022"/>
                  <a:chOff x="3601330" y="2255520"/>
                  <a:chExt cx="532280" cy="368022"/>
                </a:xfrm>
              </p:grpSpPr>
              <p:sp>
                <p:nvSpPr>
                  <p:cNvPr id="253" name="图形 132"/>
                  <p:cNvSpPr/>
                  <p:nvPr/>
                </p:nvSpPr>
                <p:spPr>
                  <a:xfrm>
                    <a:off x="3635691" y="2356484"/>
                    <a:ext cx="496966" cy="266700"/>
                  </a:xfrm>
                  <a:custGeom>
                    <a:avLst/>
                    <a:gdLst>
                      <a:gd name="connsiteX0" fmla="*/ 3810 w 496966"/>
                      <a:gd name="connsiteY0" fmla="*/ 266700 h 266700"/>
                      <a:gd name="connsiteX1" fmla="*/ 455295 w 496966"/>
                      <a:gd name="connsiteY1" fmla="*/ 132398 h 266700"/>
                      <a:gd name="connsiteX2" fmla="*/ 496253 w 496966"/>
                      <a:gd name="connsiteY2" fmla="*/ 17145 h 266700"/>
                      <a:gd name="connsiteX3" fmla="*/ 496253 w 496966"/>
                      <a:gd name="connsiteY3" fmla="*/ 8572 h 266700"/>
                      <a:gd name="connsiteX4" fmla="*/ 493395 w 496966"/>
                      <a:gd name="connsiteY4" fmla="*/ 0 h 266700"/>
                      <a:gd name="connsiteX5" fmla="*/ 154305 w 496966"/>
                      <a:gd name="connsiteY5" fmla="*/ 112395 h 266700"/>
                      <a:gd name="connsiteX6" fmla="*/ 0 w 496966"/>
                      <a:gd name="connsiteY6" fmla="*/ 253365 h 266700"/>
                      <a:gd name="connsiteX7" fmla="*/ 3810 w 496966"/>
                      <a:gd name="connsiteY7" fmla="*/ 266700 h 266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6966" h="266700">
                        <a:moveTo>
                          <a:pt x="3810" y="266700"/>
                        </a:moveTo>
                        <a:lnTo>
                          <a:pt x="455295" y="132398"/>
                        </a:lnTo>
                        <a:lnTo>
                          <a:pt x="496253" y="17145"/>
                        </a:lnTo>
                        <a:cubicBezTo>
                          <a:pt x="497205" y="14288"/>
                          <a:pt x="497205" y="11430"/>
                          <a:pt x="496253" y="8572"/>
                        </a:cubicBezTo>
                        <a:lnTo>
                          <a:pt x="493395" y="0"/>
                        </a:lnTo>
                        <a:lnTo>
                          <a:pt x="154305" y="112395"/>
                        </a:lnTo>
                        <a:lnTo>
                          <a:pt x="0" y="253365"/>
                        </a:lnTo>
                        <a:lnTo>
                          <a:pt x="3810" y="26670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4" name="图形 132"/>
                  <p:cNvSpPr/>
                  <p:nvPr/>
                </p:nvSpPr>
                <p:spPr>
                  <a:xfrm>
                    <a:off x="3635691" y="2357437"/>
                    <a:ext cx="497919" cy="265747"/>
                  </a:xfrm>
                  <a:custGeom>
                    <a:avLst/>
                    <a:gdLst>
                      <a:gd name="connsiteX0" fmla="*/ 494348 w 497919"/>
                      <a:gd name="connsiteY0" fmla="*/ 0 h 265747"/>
                      <a:gd name="connsiteX1" fmla="*/ 497205 w 497919"/>
                      <a:gd name="connsiteY1" fmla="*/ 8572 h 265747"/>
                      <a:gd name="connsiteX2" fmla="*/ 497205 w 497919"/>
                      <a:gd name="connsiteY2" fmla="*/ 17145 h 265747"/>
                      <a:gd name="connsiteX3" fmla="*/ 456248 w 497919"/>
                      <a:gd name="connsiteY3" fmla="*/ 132398 h 265747"/>
                      <a:gd name="connsiteX4" fmla="*/ 3810 w 497919"/>
                      <a:gd name="connsiteY4" fmla="*/ 265748 h 265747"/>
                      <a:gd name="connsiteX5" fmla="*/ 0 w 497919"/>
                      <a:gd name="connsiteY5" fmla="*/ 252413 h 265747"/>
                      <a:gd name="connsiteX6" fmla="*/ 154305 w 497919"/>
                      <a:gd name="connsiteY6" fmla="*/ 111443 h 265747"/>
                      <a:gd name="connsiteX7" fmla="*/ 482918 w 497919"/>
                      <a:gd name="connsiteY7" fmla="*/ 2857 h 265747"/>
                      <a:gd name="connsiteX8" fmla="*/ 494348 w 497919"/>
                      <a:gd name="connsiteY8" fmla="*/ 0 h 265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919" h="265747">
                        <a:moveTo>
                          <a:pt x="494348" y="0"/>
                        </a:moveTo>
                        <a:lnTo>
                          <a:pt x="497205" y="8572"/>
                        </a:lnTo>
                        <a:cubicBezTo>
                          <a:pt x="498158" y="11430"/>
                          <a:pt x="498158" y="14288"/>
                          <a:pt x="497205" y="17145"/>
                        </a:cubicBezTo>
                        <a:lnTo>
                          <a:pt x="456248" y="132398"/>
                        </a:lnTo>
                        <a:lnTo>
                          <a:pt x="3810" y="265748"/>
                        </a:lnTo>
                        <a:lnTo>
                          <a:pt x="0" y="252413"/>
                        </a:lnTo>
                        <a:lnTo>
                          <a:pt x="154305" y="111443"/>
                        </a:lnTo>
                        <a:lnTo>
                          <a:pt x="482918" y="2857"/>
                        </a:lnTo>
                        <a:lnTo>
                          <a:pt x="494348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" name="图形 132"/>
                  <p:cNvSpPr/>
                  <p:nvPr/>
                </p:nvSpPr>
                <p:spPr>
                  <a:xfrm>
                    <a:off x="4085272" y="2357437"/>
                    <a:ext cx="48339" cy="132397"/>
                  </a:xfrm>
                  <a:custGeom>
                    <a:avLst/>
                    <a:gdLst>
                      <a:gd name="connsiteX0" fmla="*/ 44767 w 48339"/>
                      <a:gd name="connsiteY0" fmla="*/ 0 h 132397"/>
                      <a:gd name="connsiteX1" fmla="*/ 47625 w 48339"/>
                      <a:gd name="connsiteY1" fmla="*/ 8572 h 132397"/>
                      <a:gd name="connsiteX2" fmla="*/ 47625 w 48339"/>
                      <a:gd name="connsiteY2" fmla="*/ 17145 h 132397"/>
                      <a:gd name="connsiteX3" fmla="*/ 6667 w 48339"/>
                      <a:gd name="connsiteY3" fmla="*/ 132398 h 132397"/>
                      <a:gd name="connsiteX4" fmla="*/ 952 w 48339"/>
                      <a:gd name="connsiteY4" fmla="*/ 123825 h 132397"/>
                      <a:gd name="connsiteX5" fmla="*/ 0 w 48339"/>
                      <a:gd name="connsiteY5" fmla="*/ 108585 h 132397"/>
                      <a:gd name="connsiteX6" fmla="*/ 33338 w 48339"/>
                      <a:gd name="connsiteY6" fmla="*/ 4763 h 132397"/>
                      <a:gd name="connsiteX7" fmla="*/ 44767 w 48339"/>
                      <a:gd name="connsiteY7" fmla="*/ 0 h 13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339" h="132397">
                        <a:moveTo>
                          <a:pt x="44767" y="0"/>
                        </a:moveTo>
                        <a:lnTo>
                          <a:pt x="47625" y="8572"/>
                        </a:lnTo>
                        <a:cubicBezTo>
                          <a:pt x="48577" y="11430"/>
                          <a:pt x="48577" y="14288"/>
                          <a:pt x="47625" y="17145"/>
                        </a:cubicBezTo>
                        <a:lnTo>
                          <a:pt x="6667" y="132398"/>
                        </a:lnTo>
                        <a:lnTo>
                          <a:pt x="952" y="123825"/>
                        </a:lnTo>
                        <a:lnTo>
                          <a:pt x="0" y="108585"/>
                        </a:lnTo>
                        <a:lnTo>
                          <a:pt x="33338" y="4763"/>
                        </a:lnTo>
                        <a:lnTo>
                          <a:pt x="44767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" name="图形 132"/>
                  <p:cNvSpPr/>
                  <p:nvPr/>
                </p:nvSpPr>
                <p:spPr>
                  <a:xfrm>
                    <a:off x="3635691" y="2357437"/>
                    <a:ext cx="494347" cy="252412"/>
                  </a:xfrm>
                  <a:custGeom>
                    <a:avLst/>
                    <a:gdLst>
                      <a:gd name="connsiteX0" fmla="*/ 0 w 494347"/>
                      <a:gd name="connsiteY0" fmla="*/ 252413 h 252412"/>
                      <a:gd name="connsiteX1" fmla="*/ 449580 w 494347"/>
                      <a:gd name="connsiteY1" fmla="*/ 122873 h 252412"/>
                      <a:gd name="connsiteX2" fmla="*/ 494348 w 494347"/>
                      <a:gd name="connsiteY2" fmla="*/ 0 h 252412"/>
                      <a:gd name="connsiteX3" fmla="*/ 150495 w 494347"/>
                      <a:gd name="connsiteY3" fmla="*/ 99060 h 252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47" h="252412">
                        <a:moveTo>
                          <a:pt x="0" y="252413"/>
                        </a:moveTo>
                        <a:lnTo>
                          <a:pt x="449580" y="122873"/>
                        </a:lnTo>
                        <a:lnTo>
                          <a:pt x="494348" y="0"/>
                        </a:lnTo>
                        <a:lnTo>
                          <a:pt x="150495" y="99060"/>
                        </a:lnTo>
                        <a:close/>
                      </a:path>
                    </a:pathLst>
                  </a:custGeom>
                  <a:solidFill>
                    <a:srgbClr val="A8E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3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4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5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6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7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8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9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0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1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2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3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4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5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6" name="图形 132"/>
                  <p:cNvSpPr/>
                  <p:nvPr/>
                </p:nvSpPr>
                <p:spPr>
                  <a:xfrm>
                    <a:off x="3602354" y="2256472"/>
                    <a:ext cx="498871" cy="260032"/>
                  </a:xfrm>
                  <a:custGeom>
                    <a:avLst/>
                    <a:gdLst>
                      <a:gd name="connsiteX0" fmla="*/ 3810 w 498871"/>
                      <a:gd name="connsiteY0" fmla="*/ 260033 h 260032"/>
                      <a:gd name="connsiteX1" fmla="*/ 453390 w 498871"/>
                      <a:gd name="connsiteY1" fmla="*/ 126683 h 260032"/>
                      <a:gd name="connsiteX2" fmla="*/ 498158 w 498871"/>
                      <a:gd name="connsiteY2" fmla="*/ 14287 h 260032"/>
                      <a:gd name="connsiteX3" fmla="*/ 498158 w 498871"/>
                      <a:gd name="connsiteY3" fmla="*/ 9525 h 260032"/>
                      <a:gd name="connsiteX4" fmla="*/ 496253 w 498871"/>
                      <a:gd name="connsiteY4" fmla="*/ 2857 h 260032"/>
                      <a:gd name="connsiteX5" fmla="*/ 492443 w 498871"/>
                      <a:gd name="connsiteY5" fmla="*/ 0 h 260032"/>
                      <a:gd name="connsiteX6" fmla="*/ 154305 w 498871"/>
                      <a:gd name="connsiteY6" fmla="*/ 106680 h 260032"/>
                      <a:gd name="connsiteX7" fmla="*/ 0 w 498871"/>
                      <a:gd name="connsiteY7" fmla="*/ 247650 h 260032"/>
                      <a:gd name="connsiteX8" fmla="*/ 3810 w 498871"/>
                      <a:gd name="connsiteY8" fmla="*/ 260033 h 260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8871" h="260032">
                        <a:moveTo>
                          <a:pt x="3810" y="260033"/>
                        </a:moveTo>
                        <a:lnTo>
                          <a:pt x="453390" y="126683"/>
                        </a:lnTo>
                        <a:lnTo>
                          <a:pt x="498158" y="14287"/>
                        </a:lnTo>
                        <a:cubicBezTo>
                          <a:pt x="499110" y="12382"/>
                          <a:pt x="499110" y="10477"/>
                          <a:pt x="498158" y="9525"/>
                        </a:cubicBezTo>
                        <a:lnTo>
                          <a:pt x="496253" y="2857"/>
                        </a:lnTo>
                        <a:cubicBezTo>
                          <a:pt x="495300" y="952"/>
                          <a:pt x="493395" y="0"/>
                          <a:pt x="492443" y="0"/>
                        </a:cubicBezTo>
                        <a:lnTo>
                          <a:pt x="154305" y="106680"/>
                        </a:lnTo>
                        <a:lnTo>
                          <a:pt x="0" y="247650"/>
                        </a:lnTo>
                        <a:lnTo>
                          <a:pt x="3810" y="260033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7" name="图形 132"/>
                  <p:cNvSpPr/>
                  <p:nvPr/>
                </p:nvSpPr>
                <p:spPr>
                  <a:xfrm>
                    <a:off x="3603307" y="2256219"/>
                    <a:ext cx="498871" cy="260285"/>
                  </a:xfrm>
                  <a:custGeom>
                    <a:avLst/>
                    <a:gdLst>
                      <a:gd name="connsiteX0" fmla="*/ 496253 w 498871"/>
                      <a:gd name="connsiteY0" fmla="*/ 3111 h 260285"/>
                      <a:gd name="connsiteX1" fmla="*/ 498157 w 498871"/>
                      <a:gd name="connsiteY1" fmla="*/ 9778 h 260285"/>
                      <a:gd name="connsiteX2" fmla="*/ 498157 w 498871"/>
                      <a:gd name="connsiteY2" fmla="*/ 14541 h 260285"/>
                      <a:gd name="connsiteX3" fmla="*/ 453390 w 498871"/>
                      <a:gd name="connsiteY3" fmla="*/ 126936 h 260285"/>
                      <a:gd name="connsiteX4" fmla="*/ 3810 w 498871"/>
                      <a:gd name="connsiteY4" fmla="*/ 260286 h 260285"/>
                      <a:gd name="connsiteX5" fmla="*/ 0 w 498871"/>
                      <a:gd name="connsiteY5" fmla="*/ 247903 h 260285"/>
                      <a:gd name="connsiteX6" fmla="*/ 154305 w 498871"/>
                      <a:gd name="connsiteY6" fmla="*/ 106933 h 260285"/>
                      <a:gd name="connsiteX7" fmla="*/ 434340 w 498871"/>
                      <a:gd name="connsiteY7" fmla="*/ 18351 h 260285"/>
                      <a:gd name="connsiteX8" fmla="*/ 492443 w 498871"/>
                      <a:gd name="connsiteY8" fmla="*/ 253 h 260285"/>
                      <a:gd name="connsiteX9" fmla="*/ 496253 w 498871"/>
                      <a:gd name="connsiteY9" fmla="*/ 3111 h 260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98871" h="260285">
                        <a:moveTo>
                          <a:pt x="496253" y="3111"/>
                        </a:moveTo>
                        <a:lnTo>
                          <a:pt x="498157" y="9778"/>
                        </a:lnTo>
                        <a:cubicBezTo>
                          <a:pt x="499110" y="11683"/>
                          <a:pt x="499110" y="13588"/>
                          <a:pt x="498157" y="14541"/>
                        </a:cubicBezTo>
                        <a:lnTo>
                          <a:pt x="453390" y="126936"/>
                        </a:lnTo>
                        <a:lnTo>
                          <a:pt x="3810" y="260286"/>
                        </a:lnTo>
                        <a:lnTo>
                          <a:pt x="0" y="247903"/>
                        </a:lnTo>
                        <a:lnTo>
                          <a:pt x="154305" y="106933"/>
                        </a:lnTo>
                        <a:lnTo>
                          <a:pt x="434340" y="18351"/>
                        </a:lnTo>
                        <a:lnTo>
                          <a:pt x="492443" y="253"/>
                        </a:lnTo>
                        <a:cubicBezTo>
                          <a:pt x="493395" y="-699"/>
                          <a:pt x="495300" y="1206"/>
                          <a:pt x="496253" y="3111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8" name="图形 132"/>
                  <p:cNvSpPr/>
                  <p:nvPr/>
                </p:nvSpPr>
                <p:spPr>
                  <a:xfrm>
                    <a:off x="4037647" y="2256635"/>
                    <a:ext cx="64531" cy="126519"/>
                  </a:xfrm>
                  <a:custGeom>
                    <a:avLst/>
                    <a:gdLst>
                      <a:gd name="connsiteX0" fmla="*/ 61913 w 64531"/>
                      <a:gd name="connsiteY0" fmla="*/ 2694 h 126519"/>
                      <a:gd name="connsiteX1" fmla="*/ 63817 w 64531"/>
                      <a:gd name="connsiteY1" fmla="*/ 9362 h 126519"/>
                      <a:gd name="connsiteX2" fmla="*/ 63817 w 64531"/>
                      <a:gd name="connsiteY2" fmla="*/ 14124 h 126519"/>
                      <a:gd name="connsiteX3" fmla="*/ 19050 w 64531"/>
                      <a:gd name="connsiteY3" fmla="*/ 126519 h 126519"/>
                      <a:gd name="connsiteX4" fmla="*/ 15240 w 64531"/>
                      <a:gd name="connsiteY4" fmla="*/ 117947 h 126519"/>
                      <a:gd name="connsiteX5" fmla="*/ 2857 w 64531"/>
                      <a:gd name="connsiteY5" fmla="*/ 93182 h 126519"/>
                      <a:gd name="connsiteX6" fmla="*/ 0 w 64531"/>
                      <a:gd name="connsiteY6" fmla="*/ 18887 h 126519"/>
                      <a:gd name="connsiteX7" fmla="*/ 58102 w 64531"/>
                      <a:gd name="connsiteY7" fmla="*/ 789 h 126519"/>
                      <a:gd name="connsiteX8" fmla="*/ 61913 w 64531"/>
                      <a:gd name="connsiteY8" fmla="*/ 2694 h 126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531" h="126519">
                        <a:moveTo>
                          <a:pt x="61913" y="2694"/>
                        </a:moveTo>
                        <a:lnTo>
                          <a:pt x="63817" y="9362"/>
                        </a:lnTo>
                        <a:cubicBezTo>
                          <a:pt x="64770" y="11267"/>
                          <a:pt x="64770" y="13172"/>
                          <a:pt x="63817" y="14124"/>
                        </a:cubicBezTo>
                        <a:lnTo>
                          <a:pt x="19050" y="126519"/>
                        </a:lnTo>
                        <a:lnTo>
                          <a:pt x="15240" y="117947"/>
                        </a:lnTo>
                        <a:lnTo>
                          <a:pt x="2857" y="93182"/>
                        </a:lnTo>
                        <a:lnTo>
                          <a:pt x="0" y="18887"/>
                        </a:lnTo>
                        <a:lnTo>
                          <a:pt x="58102" y="789"/>
                        </a:lnTo>
                        <a:cubicBezTo>
                          <a:pt x="59055" y="-1116"/>
                          <a:pt x="60960" y="789"/>
                          <a:pt x="61913" y="2694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9" name="图形 132"/>
                  <p:cNvSpPr/>
                  <p:nvPr/>
                </p:nvSpPr>
                <p:spPr>
                  <a:xfrm>
                    <a:off x="3602354" y="2256472"/>
                    <a:ext cx="496500" cy="247650"/>
                  </a:xfrm>
                  <a:custGeom>
                    <a:avLst/>
                    <a:gdLst>
                      <a:gd name="connsiteX0" fmla="*/ 0 w 496500"/>
                      <a:gd name="connsiteY0" fmla="*/ 247650 h 247650"/>
                      <a:gd name="connsiteX1" fmla="*/ 449580 w 496500"/>
                      <a:gd name="connsiteY1" fmla="*/ 118110 h 247650"/>
                      <a:gd name="connsiteX2" fmla="*/ 496253 w 496500"/>
                      <a:gd name="connsiteY2" fmla="*/ 5715 h 247650"/>
                      <a:gd name="connsiteX3" fmla="*/ 492443 w 496500"/>
                      <a:gd name="connsiteY3" fmla="*/ 0 h 247650"/>
                      <a:gd name="connsiteX4" fmla="*/ 161925 w 496500"/>
                      <a:gd name="connsiteY4" fmla="*/ 90487 h 247650"/>
                      <a:gd name="connsiteX5" fmla="*/ 149543 w 496500"/>
                      <a:gd name="connsiteY5" fmla="*/ 94297 h 247650"/>
                      <a:gd name="connsiteX6" fmla="*/ 0 w 496500"/>
                      <a:gd name="connsiteY6" fmla="*/ 24765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6500" h="247650">
                        <a:moveTo>
                          <a:pt x="0" y="247650"/>
                        </a:moveTo>
                        <a:lnTo>
                          <a:pt x="449580" y="118110"/>
                        </a:lnTo>
                        <a:lnTo>
                          <a:pt x="496253" y="5715"/>
                        </a:lnTo>
                        <a:cubicBezTo>
                          <a:pt x="497205" y="2857"/>
                          <a:pt x="495300" y="0"/>
                          <a:pt x="492443" y="0"/>
                        </a:cubicBezTo>
                        <a:lnTo>
                          <a:pt x="161925" y="90487"/>
                        </a:lnTo>
                        <a:lnTo>
                          <a:pt x="149543" y="94297"/>
                        </a:lnTo>
                        <a:lnTo>
                          <a:pt x="0" y="247650"/>
                        </a:lnTo>
                        <a:close/>
                      </a:path>
                    </a:pathLst>
                  </a:custGeom>
                  <a:solidFill>
                    <a:srgbClr val="ADE7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0" name="图形 132"/>
                  <p:cNvSpPr/>
                  <p:nvPr/>
                </p:nvSpPr>
                <p:spPr>
                  <a:xfrm>
                    <a:off x="3602354" y="2256472"/>
                    <a:ext cx="496500" cy="247650"/>
                  </a:xfrm>
                  <a:custGeom>
                    <a:avLst/>
                    <a:gdLst>
                      <a:gd name="connsiteX0" fmla="*/ 0 w 496500"/>
                      <a:gd name="connsiteY0" fmla="*/ 247650 h 247650"/>
                      <a:gd name="connsiteX1" fmla="*/ 449580 w 496500"/>
                      <a:gd name="connsiteY1" fmla="*/ 118110 h 247650"/>
                      <a:gd name="connsiteX2" fmla="*/ 496253 w 496500"/>
                      <a:gd name="connsiteY2" fmla="*/ 5715 h 247650"/>
                      <a:gd name="connsiteX3" fmla="*/ 492443 w 496500"/>
                      <a:gd name="connsiteY3" fmla="*/ 0 h 247650"/>
                      <a:gd name="connsiteX4" fmla="*/ 161925 w 496500"/>
                      <a:gd name="connsiteY4" fmla="*/ 90487 h 247650"/>
                      <a:gd name="connsiteX5" fmla="*/ 149543 w 496500"/>
                      <a:gd name="connsiteY5" fmla="*/ 94297 h 247650"/>
                      <a:gd name="connsiteX6" fmla="*/ 0 w 496500"/>
                      <a:gd name="connsiteY6" fmla="*/ 24765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6500" h="247650">
                        <a:moveTo>
                          <a:pt x="0" y="247650"/>
                        </a:moveTo>
                        <a:lnTo>
                          <a:pt x="449580" y="118110"/>
                        </a:lnTo>
                        <a:lnTo>
                          <a:pt x="496253" y="5715"/>
                        </a:lnTo>
                        <a:cubicBezTo>
                          <a:pt x="497205" y="2857"/>
                          <a:pt x="495300" y="0"/>
                          <a:pt x="492443" y="0"/>
                        </a:cubicBezTo>
                        <a:lnTo>
                          <a:pt x="161925" y="90487"/>
                        </a:lnTo>
                        <a:lnTo>
                          <a:pt x="149543" y="94297"/>
                        </a:lnTo>
                        <a:lnTo>
                          <a:pt x="0" y="24765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1" name="图形 132"/>
                  <p:cNvSpPr/>
                  <p:nvPr/>
                </p:nvSpPr>
                <p:spPr>
                  <a:xfrm>
                    <a:off x="3602354" y="2255520"/>
                    <a:ext cx="497394" cy="248602"/>
                  </a:xfrm>
                  <a:custGeom>
                    <a:avLst/>
                    <a:gdLst>
                      <a:gd name="connsiteX0" fmla="*/ 497205 w 497394"/>
                      <a:gd name="connsiteY0" fmla="*/ 5715 h 248602"/>
                      <a:gd name="connsiteX1" fmla="*/ 491490 w 497394"/>
                      <a:gd name="connsiteY1" fmla="*/ 19050 h 248602"/>
                      <a:gd name="connsiteX2" fmla="*/ 449580 w 497394"/>
                      <a:gd name="connsiteY2" fmla="*/ 119062 h 248602"/>
                      <a:gd name="connsiteX3" fmla="*/ 0 w 497394"/>
                      <a:gd name="connsiteY3" fmla="*/ 248603 h 248602"/>
                      <a:gd name="connsiteX4" fmla="*/ 70485 w 497394"/>
                      <a:gd name="connsiteY4" fmla="*/ 176212 h 248602"/>
                      <a:gd name="connsiteX5" fmla="*/ 150495 w 497394"/>
                      <a:gd name="connsiteY5" fmla="*/ 94298 h 248602"/>
                      <a:gd name="connsiteX6" fmla="*/ 162878 w 497394"/>
                      <a:gd name="connsiteY6" fmla="*/ 90487 h 248602"/>
                      <a:gd name="connsiteX7" fmla="*/ 493395 w 497394"/>
                      <a:gd name="connsiteY7" fmla="*/ 0 h 248602"/>
                      <a:gd name="connsiteX8" fmla="*/ 497205 w 497394"/>
                      <a:gd name="connsiteY8" fmla="*/ 5715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394" h="248602">
                        <a:moveTo>
                          <a:pt x="497205" y="5715"/>
                        </a:moveTo>
                        <a:lnTo>
                          <a:pt x="491490" y="19050"/>
                        </a:lnTo>
                        <a:lnTo>
                          <a:pt x="449580" y="119062"/>
                        </a:lnTo>
                        <a:lnTo>
                          <a:pt x="0" y="248603"/>
                        </a:lnTo>
                        <a:lnTo>
                          <a:pt x="70485" y="176212"/>
                        </a:lnTo>
                        <a:lnTo>
                          <a:pt x="150495" y="94298"/>
                        </a:lnTo>
                        <a:lnTo>
                          <a:pt x="162878" y="90487"/>
                        </a:lnTo>
                        <a:lnTo>
                          <a:pt x="493395" y="0"/>
                        </a:lnTo>
                        <a:cubicBezTo>
                          <a:pt x="495300" y="0"/>
                          <a:pt x="498158" y="3810"/>
                          <a:pt x="497205" y="5715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2" name="图形 132"/>
                  <p:cNvSpPr/>
                  <p:nvPr/>
                </p:nvSpPr>
                <p:spPr>
                  <a:xfrm>
                    <a:off x="3601330" y="2500312"/>
                    <a:ext cx="48648" cy="123229"/>
                  </a:xfrm>
                  <a:custGeom>
                    <a:avLst/>
                    <a:gdLst>
                      <a:gd name="connsiteX0" fmla="*/ 1024 w 48648"/>
                      <a:gd name="connsiteY0" fmla="*/ 3810 h 123229"/>
                      <a:gd name="connsiteX1" fmla="*/ 30551 w 48648"/>
                      <a:gd name="connsiteY1" fmla="*/ 120015 h 123229"/>
                      <a:gd name="connsiteX2" fmla="*/ 37219 w 48648"/>
                      <a:gd name="connsiteY2" fmla="*/ 122873 h 123229"/>
                      <a:gd name="connsiteX3" fmla="*/ 48649 w 48648"/>
                      <a:gd name="connsiteY3" fmla="*/ 120015 h 123229"/>
                      <a:gd name="connsiteX4" fmla="*/ 21026 w 48648"/>
                      <a:gd name="connsiteY4" fmla="*/ 73343 h 123229"/>
                      <a:gd name="connsiteX5" fmla="*/ 16264 w 48648"/>
                      <a:gd name="connsiteY5" fmla="*/ 0 h 123229"/>
                      <a:gd name="connsiteX6" fmla="*/ 1024 w 48648"/>
                      <a:gd name="connsiteY6" fmla="*/ 3810 h 12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648" h="123229">
                        <a:moveTo>
                          <a:pt x="1024" y="3810"/>
                        </a:moveTo>
                        <a:cubicBezTo>
                          <a:pt x="1024" y="3810"/>
                          <a:pt x="-8501" y="65723"/>
                          <a:pt x="30551" y="120015"/>
                        </a:cubicBezTo>
                        <a:cubicBezTo>
                          <a:pt x="32456" y="122873"/>
                          <a:pt x="35314" y="123825"/>
                          <a:pt x="37219" y="122873"/>
                        </a:cubicBezTo>
                        <a:lnTo>
                          <a:pt x="48649" y="120015"/>
                        </a:lnTo>
                        <a:cubicBezTo>
                          <a:pt x="48649" y="120015"/>
                          <a:pt x="32456" y="109538"/>
                          <a:pt x="21026" y="73343"/>
                        </a:cubicBezTo>
                        <a:cubicBezTo>
                          <a:pt x="10549" y="37148"/>
                          <a:pt x="9596" y="11430"/>
                          <a:pt x="16264" y="0"/>
                        </a:cubicBezTo>
                        <a:lnTo>
                          <a:pt x="1024" y="381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3" name="图形 132"/>
                  <p:cNvSpPr/>
                  <p:nvPr/>
                </p:nvSpPr>
                <p:spPr>
                  <a:xfrm>
                    <a:off x="3601330" y="2500312"/>
                    <a:ext cx="48648" cy="123229"/>
                  </a:xfrm>
                  <a:custGeom>
                    <a:avLst/>
                    <a:gdLst>
                      <a:gd name="connsiteX0" fmla="*/ 1024 w 48648"/>
                      <a:gd name="connsiteY0" fmla="*/ 3810 h 123229"/>
                      <a:gd name="connsiteX1" fmla="*/ 30551 w 48648"/>
                      <a:gd name="connsiteY1" fmla="*/ 120015 h 123229"/>
                      <a:gd name="connsiteX2" fmla="*/ 37219 w 48648"/>
                      <a:gd name="connsiteY2" fmla="*/ 122873 h 123229"/>
                      <a:gd name="connsiteX3" fmla="*/ 48649 w 48648"/>
                      <a:gd name="connsiteY3" fmla="*/ 120015 h 123229"/>
                      <a:gd name="connsiteX4" fmla="*/ 21026 w 48648"/>
                      <a:gd name="connsiteY4" fmla="*/ 73343 h 123229"/>
                      <a:gd name="connsiteX5" fmla="*/ 16264 w 48648"/>
                      <a:gd name="connsiteY5" fmla="*/ 0 h 123229"/>
                      <a:gd name="connsiteX6" fmla="*/ 1024 w 48648"/>
                      <a:gd name="connsiteY6" fmla="*/ 3810 h 12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648" h="123229">
                        <a:moveTo>
                          <a:pt x="1024" y="3810"/>
                        </a:moveTo>
                        <a:cubicBezTo>
                          <a:pt x="1024" y="3810"/>
                          <a:pt x="-8501" y="65723"/>
                          <a:pt x="30551" y="120015"/>
                        </a:cubicBezTo>
                        <a:cubicBezTo>
                          <a:pt x="32456" y="122873"/>
                          <a:pt x="35314" y="123825"/>
                          <a:pt x="37219" y="122873"/>
                        </a:cubicBezTo>
                        <a:lnTo>
                          <a:pt x="48649" y="120015"/>
                        </a:lnTo>
                        <a:cubicBezTo>
                          <a:pt x="48649" y="120015"/>
                          <a:pt x="32456" y="109538"/>
                          <a:pt x="21026" y="73343"/>
                        </a:cubicBezTo>
                        <a:cubicBezTo>
                          <a:pt x="10549" y="37148"/>
                          <a:pt x="9596" y="11430"/>
                          <a:pt x="16264" y="0"/>
                        </a:cubicBezTo>
                        <a:lnTo>
                          <a:pt x="1024" y="381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4" name="图形 132"/>
                  <p:cNvSpPr/>
                  <p:nvPr/>
                </p:nvSpPr>
                <p:spPr>
                  <a:xfrm>
                    <a:off x="3602354" y="2346959"/>
                    <a:ext cx="162877" cy="157162"/>
                  </a:xfrm>
                  <a:custGeom>
                    <a:avLst/>
                    <a:gdLst>
                      <a:gd name="connsiteX0" fmla="*/ 150495 w 162877"/>
                      <a:gd name="connsiteY0" fmla="*/ 3810 h 157162"/>
                      <a:gd name="connsiteX1" fmla="*/ 0 w 162877"/>
                      <a:gd name="connsiteY1" fmla="*/ 157163 h 157162"/>
                      <a:gd name="connsiteX2" fmla="*/ 16192 w 162877"/>
                      <a:gd name="connsiteY2" fmla="*/ 152400 h 157162"/>
                      <a:gd name="connsiteX3" fmla="*/ 162878 w 162877"/>
                      <a:gd name="connsiteY3" fmla="*/ 0 h 157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2877" h="157162">
                        <a:moveTo>
                          <a:pt x="150495" y="3810"/>
                        </a:moveTo>
                        <a:lnTo>
                          <a:pt x="0" y="157163"/>
                        </a:lnTo>
                        <a:lnTo>
                          <a:pt x="16192" y="152400"/>
                        </a:lnTo>
                        <a:lnTo>
                          <a:pt x="162878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5" name="图形 132"/>
                  <p:cNvSpPr/>
                  <p:nvPr/>
                </p:nvSpPr>
                <p:spPr>
                  <a:xfrm>
                    <a:off x="3602354" y="2346959"/>
                    <a:ext cx="162877" cy="157162"/>
                  </a:xfrm>
                  <a:custGeom>
                    <a:avLst/>
                    <a:gdLst>
                      <a:gd name="connsiteX0" fmla="*/ 150495 w 162877"/>
                      <a:gd name="connsiteY0" fmla="*/ 3810 h 157162"/>
                      <a:gd name="connsiteX1" fmla="*/ 0 w 162877"/>
                      <a:gd name="connsiteY1" fmla="*/ 157163 h 157162"/>
                      <a:gd name="connsiteX2" fmla="*/ 16192 w 162877"/>
                      <a:gd name="connsiteY2" fmla="*/ 152400 h 157162"/>
                      <a:gd name="connsiteX3" fmla="*/ 162878 w 162877"/>
                      <a:gd name="connsiteY3" fmla="*/ 0 h 157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2877" h="157162">
                        <a:moveTo>
                          <a:pt x="150495" y="3810"/>
                        </a:moveTo>
                        <a:lnTo>
                          <a:pt x="0" y="157163"/>
                        </a:lnTo>
                        <a:lnTo>
                          <a:pt x="16192" y="152400"/>
                        </a:lnTo>
                        <a:lnTo>
                          <a:pt x="162878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86" name="图形 132"/>
                <p:cNvGrpSpPr/>
                <p:nvPr/>
              </p:nvGrpSpPr>
              <p:grpSpPr>
                <a:xfrm>
                  <a:off x="3500437" y="2181225"/>
                  <a:ext cx="499274" cy="253365"/>
                  <a:chOff x="3500437" y="2181225"/>
                  <a:chExt cx="499274" cy="253365"/>
                </a:xfrm>
              </p:grpSpPr>
              <p:sp>
                <p:nvSpPr>
                  <p:cNvPr id="287" name="图形 132"/>
                  <p:cNvSpPr/>
                  <p:nvPr/>
                </p:nvSpPr>
                <p:spPr>
                  <a:xfrm>
                    <a:off x="3524249" y="2284095"/>
                    <a:ext cx="470535" cy="150495"/>
                  </a:xfrm>
                  <a:custGeom>
                    <a:avLst/>
                    <a:gdLst>
                      <a:gd name="connsiteX0" fmla="*/ 470535 w 470535"/>
                      <a:gd name="connsiteY0" fmla="*/ 40005 h 150495"/>
                      <a:gd name="connsiteX1" fmla="*/ 86678 w 470535"/>
                      <a:gd name="connsiteY1" fmla="*/ 150495 h 150495"/>
                      <a:gd name="connsiteX2" fmla="*/ 5715 w 470535"/>
                      <a:gd name="connsiteY2" fmla="*/ 87630 h 150495"/>
                      <a:gd name="connsiteX3" fmla="*/ 1905 w 470535"/>
                      <a:gd name="connsiteY3" fmla="*/ 81915 h 150495"/>
                      <a:gd name="connsiteX4" fmla="*/ 0 w 470535"/>
                      <a:gd name="connsiteY4" fmla="*/ 75248 h 150495"/>
                      <a:gd name="connsiteX5" fmla="*/ 293370 w 470535"/>
                      <a:gd name="connsiteY5" fmla="*/ 0 h 150495"/>
                      <a:gd name="connsiteX6" fmla="*/ 467678 w 470535"/>
                      <a:gd name="connsiteY6" fmla="*/ 29527 h 150495"/>
                      <a:gd name="connsiteX7" fmla="*/ 470535 w 470535"/>
                      <a:gd name="connsiteY7" fmla="*/ 40005 h 150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70535" h="150495">
                        <a:moveTo>
                          <a:pt x="470535" y="40005"/>
                        </a:moveTo>
                        <a:lnTo>
                          <a:pt x="86678" y="150495"/>
                        </a:lnTo>
                        <a:lnTo>
                          <a:pt x="5715" y="87630"/>
                        </a:lnTo>
                        <a:cubicBezTo>
                          <a:pt x="3810" y="85725"/>
                          <a:pt x="2857" y="83820"/>
                          <a:pt x="1905" y="81915"/>
                        </a:cubicBezTo>
                        <a:lnTo>
                          <a:pt x="0" y="75248"/>
                        </a:lnTo>
                        <a:lnTo>
                          <a:pt x="293370" y="0"/>
                        </a:lnTo>
                        <a:lnTo>
                          <a:pt x="467678" y="29527"/>
                        </a:lnTo>
                        <a:lnTo>
                          <a:pt x="470535" y="40005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8" name="图形 132"/>
                  <p:cNvSpPr/>
                  <p:nvPr/>
                </p:nvSpPr>
                <p:spPr>
                  <a:xfrm>
                    <a:off x="3523297" y="2284095"/>
                    <a:ext cx="471487" cy="149542"/>
                  </a:xfrm>
                  <a:custGeom>
                    <a:avLst/>
                    <a:gdLst>
                      <a:gd name="connsiteX0" fmla="*/ 0 w 471487"/>
                      <a:gd name="connsiteY0" fmla="*/ 74295 h 149542"/>
                      <a:gd name="connsiteX1" fmla="*/ 1905 w 471487"/>
                      <a:gd name="connsiteY1" fmla="*/ 80962 h 149542"/>
                      <a:gd name="connsiteX2" fmla="*/ 5715 w 471487"/>
                      <a:gd name="connsiteY2" fmla="*/ 86677 h 149542"/>
                      <a:gd name="connsiteX3" fmla="*/ 87630 w 471487"/>
                      <a:gd name="connsiteY3" fmla="*/ 149543 h 149542"/>
                      <a:gd name="connsiteX4" fmla="*/ 471488 w 471487"/>
                      <a:gd name="connsiteY4" fmla="*/ 40005 h 149542"/>
                      <a:gd name="connsiteX5" fmla="*/ 468630 w 471487"/>
                      <a:gd name="connsiteY5" fmla="*/ 29527 h 149542"/>
                      <a:gd name="connsiteX6" fmla="*/ 294323 w 471487"/>
                      <a:gd name="connsiteY6" fmla="*/ 0 h 149542"/>
                      <a:gd name="connsiteX7" fmla="*/ 10477 w 471487"/>
                      <a:gd name="connsiteY7" fmla="*/ 72390 h 149542"/>
                      <a:gd name="connsiteX8" fmla="*/ 0 w 471487"/>
                      <a:gd name="connsiteY8" fmla="*/ 74295 h 149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1487" h="149542">
                        <a:moveTo>
                          <a:pt x="0" y="74295"/>
                        </a:moveTo>
                        <a:lnTo>
                          <a:pt x="1905" y="80962"/>
                        </a:lnTo>
                        <a:cubicBezTo>
                          <a:pt x="2857" y="83820"/>
                          <a:pt x="3810" y="85725"/>
                          <a:pt x="5715" y="86677"/>
                        </a:cubicBezTo>
                        <a:lnTo>
                          <a:pt x="87630" y="149543"/>
                        </a:lnTo>
                        <a:lnTo>
                          <a:pt x="471488" y="40005"/>
                        </a:lnTo>
                        <a:lnTo>
                          <a:pt x="468630" y="29527"/>
                        </a:lnTo>
                        <a:lnTo>
                          <a:pt x="294323" y="0"/>
                        </a:lnTo>
                        <a:lnTo>
                          <a:pt x="10477" y="72390"/>
                        </a:lnTo>
                        <a:lnTo>
                          <a:pt x="0" y="74295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9" name="图形 132"/>
                  <p:cNvSpPr/>
                  <p:nvPr/>
                </p:nvSpPr>
                <p:spPr>
                  <a:xfrm>
                    <a:off x="3523297" y="2355532"/>
                    <a:ext cx="88582" cy="78105"/>
                  </a:xfrm>
                  <a:custGeom>
                    <a:avLst/>
                    <a:gdLst>
                      <a:gd name="connsiteX0" fmla="*/ 0 w 88582"/>
                      <a:gd name="connsiteY0" fmla="*/ 2858 h 78105"/>
                      <a:gd name="connsiteX1" fmla="*/ 1905 w 88582"/>
                      <a:gd name="connsiteY1" fmla="*/ 9525 h 78105"/>
                      <a:gd name="connsiteX2" fmla="*/ 5715 w 88582"/>
                      <a:gd name="connsiteY2" fmla="*/ 15240 h 78105"/>
                      <a:gd name="connsiteX3" fmla="*/ 87630 w 88582"/>
                      <a:gd name="connsiteY3" fmla="*/ 78105 h 78105"/>
                      <a:gd name="connsiteX4" fmla="*/ 88583 w 88582"/>
                      <a:gd name="connsiteY4" fmla="*/ 69533 h 78105"/>
                      <a:gd name="connsiteX5" fmla="*/ 81915 w 88582"/>
                      <a:gd name="connsiteY5" fmla="*/ 59055 h 78105"/>
                      <a:gd name="connsiteX6" fmla="*/ 10477 w 88582"/>
                      <a:gd name="connsiteY6" fmla="*/ 0 h 78105"/>
                      <a:gd name="connsiteX7" fmla="*/ 0 w 88582"/>
                      <a:gd name="connsiteY7" fmla="*/ 2858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8582" h="78105">
                        <a:moveTo>
                          <a:pt x="0" y="2858"/>
                        </a:moveTo>
                        <a:lnTo>
                          <a:pt x="1905" y="9525"/>
                        </a:lnTo>
                        <a:cubicBezTo>
                          <a:pt x="2857" y="12383"/>
                          <a:pt x="3810" y="14288"/>
                          <a:pt x="5715" y="15240"/>
                        </a:cubicBezTo>
                        <a:lnTo>
                          <a:pt x="87630" y="78105"/>
                        </a:lnTo>
                        <a:lnTo>
                          <a:pt x="88583" y="69533"/>
                        </a:lnTo>
                        <a:lnTo>
                          <a:pt x="81915" y="59055"/>
                        </a:lnTo>
                        <a:lnTo>
                          <a:pt x="10477" y="0"/>
                        </a:lnTo>
                        <a:lnTo>
                          <a:pt x="0" y="28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0" name="图形 132"/>
                  <p:cNvSpPr/>
                  <p:nvPr/>
                </p:nvSpPr>
                <p:spPr>
                  <a:xfrm>
                    <a:off x="3523297" y="2271712"/>
                    <a:ext cx="468629" cy="154305"/>
                  </a:xfrm>
                  <a:custGeom>
                    <a:avLst/>
                    <a:gdLst>
                      <a:gd name="connsiteX0" fmla="*/ 468630 w 468629"/>
                      <a:gd name="connsiteY0" fmla="*/ 40958 h 154305"/>
                      <a:gd name="connsiteX1" fmla="*/ 88583 w 468629"/>
                      <a:gd name="connsiteY1" fmla="*/ 154305 h 154305"/>
                      <a:gd name="connsiteX2" fmla="*/ 0 w 468629"/>
                      <a:gd name="connsiteY2" fmla="*/ 86678 h 154305"/>
                      <a:gd name="connsiteX3" fmla="*/ 291465 w 468629"/>
                      <a:gd name="connsiteY3" fmla="*/ 0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8629" h="154305">
                        <a:moveTo>
                          <a:pt x="468630" y="40958"/>
                        </a:moveTo>
                        <a:lnTo>
                          <a:pt x="88583" y="154305"/>
                        </a:lnTo>
                        <a:lnTo>
                          <a:pt x="0" y="86678"/>
                        </a:lnTo>
                        <a:lnTo>
                          <a:pt x="291465" y="0"/>
                        </a:lnTo>
                        <a:close/>
                      </a:path>
                    </a:pathLst>
                  </a:custGeom>
                  <a:solidFill>
                    <a:srgbClr val="A8E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1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2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3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4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5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6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7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8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9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0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1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2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3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4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5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6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7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8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9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0" name="图形 132"/>
                  <p:cNvSpPr/>
                  <p:nvPr/>
                </p:nvSpPr>
                <p:spPr>
                  <a:xfrm>
                    <a:off x="3500437" y="2191702"/>
                    <a:ext cx="469582" cy="151447"/>
                  </a:xfrm>
                  <a:custGeom>
                    <a:avLst/>
                    <a:gdLst>
                      <a:gd name="connsiteX0" fmla="*/ 469583 w 469582"/>
                      <a:gd name="connsiteY0" fmla="*/ 40958 h 151447"/>
                      <a:gd name="connsiteX1" fmla="*/ 87630 w 469582"/>
                      <a:gd name="connsiteY1" fmla="*/ 151448 h 151447"/>
                      <a:gd name="connsiteX2" fmla="*/ 3810 w 469582"/>
                      <a:gd name="connsiteY2" fmla="*/ 91440 h 151447"/>
                      <a:gd name="connsiteX3" fmla="*/ 953 w 469582"/>
                      <a:gd name="connsiteY3" fmla="*/ 87630 h 151447"/>
                      <a:gd name="connsiteX4" fmla="*/ 0 w 469582"/>
                      <a:gd name="connsiteY4" fmla="*/ 82868 h 151447"/>
                      <a:gd name="connsiteX5" fmla="*/ 1905 w 469582"/>
                      <a:gd name="connsiteY5" fmla="*/ 79058 h 151447"/>
                      <a:gd name="connsiteX6" fmla="*/ 292418 w 469582"/>
                      <a:gd name="connsiteY6" fmla="*/ 0 h 151447"/>
                      <a:gd name="connsiteX7" fmla="*/ 466725 w 469582"/>
                      <a:gd name="connsiteY7" fmla="*/ 30480 h 151447"/>
                      <a:gd name="connsiteX8" fmla="*/ 469583 w 469582"/>
                      <a:gd name="connsiteY8" fmla="*/ 40958 h 151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9582" h="151447">
                        <a:moveTo>
                          <a:pt x="469583" y="40958"/>
                        </a:moveTo>
                        <a:lnTo>
                          <a:pt x="87630" y="151448"/>
                        </a:lnTo>
                        <a:lnTo>
                          <a:pt x="3810" y="91440"/>
                        </a:lnTo>
                        <a:cubicBezTo>
                          <a:pt x="2858" y="90488"/>
                          <a:pt x="1905" y="89535"/>
                          <a:pt x="953" y="87630"/>
                        </a:cubicBezTo>
                        <a:lnTo>
                          <a:pt x="0" y="82868"/>
                        </a:lnTo>
                        <a:cubicBezTo>
                          <a:pt x="0" y="80963"/>
                          <a:pt x="0" y="79058"/>
                          <a:pt x="1905" y="79058"/>
                        </a:cubicBezTo>
                        <a:lnTo>
                          <a:pt x="292418" y="0"/>
                        </a:lnTo>
                        <a:lnTo>
                          <a:pt x="466725" y="30480"/>
                        </a:lnTo>
                        <a:lnTo>
                          <a:pt x="469583" y="409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1" name="图形 132"/>
                  <p:cNvSpPr/>
                  <p:nvPr/>
                </p:nvSpPr>
                <p:spPr>
                  <a:xfrm>
                    <a:off x="3500437" y="2191702"/>
                    <a:ext cx="469582" cy="151447"/>
                  </a:xfrm>
                  <a:custGeom>
                    <a:avLst/>
                    <a:gdLst>
                      <a:gd name="connsiteX0" fmla="*/ 0 w 469582"/>
                      <a:gd name="connsiteY0" fmla="*/ 82868 h 151447"/>
                      <a:gd name="connsiteX1" fmla="*/ 1905 w 469582"/>
                      <a:gd name="connsiteY1" fmla="*/ 88583 h 151447"/>
                      <a:gd name="connsiteX2" fmla="*/ 4763 w 469582"/>
                      <a:gd name="connsiteY2" fmla="*/ 92393 h 151447"/>
                      <a:gd name="connsiteX3" fmla="*/ 87630 w 469582"/>
                      <a:gd name="connsiteY3" fmla="*/ 151448 h 151447"/>
                      <a:gd name="connsiteX4" fmla="*/ 469583 w 469582"/>
                      <a:gd name="connsiteY4" fmla="*/ 40958 h 151447"/>
                      <a:gd name="connsiteX5" fmla="*/ 466725 w 469582"/>
                      <a:gd name="connsiteY5" fmla="*/ 30480 h 151447"/>
                      <a:gd name="connsiteX6" fmla="*/ 292418 w 469582"/>
                      <a:gd name="connsiteY6" fmla="*/ 0 h 151447"/>
                      <a:gd name="connsiteX7" fmla="*/ 51435 w 469582"/>
                      <a:gd name="connsiteY7" fmla="*/ 65723 h 151447"/>
                      <a:gd name="connsiteX8" fmla="*/ 1905 w 469582"/>
                      <a:gd name="connsiteY8" fmla="*/ 79058 h 151447"/>
                      <a:gd name="connsiteX9" fmla="*/ 0 w 469582"/>
                      <a:gd name="connsiteY9" fmla="*/ 82868 h 151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9582" h="151447">
                        <a:moveTo>
                          <a:pt x="0" y="82868"/>
                        </a:moveTo>
                        <a:lnTo>
                          <a:pt x="1905" y="88583"/>
                        </a:lnTo>
                        <a:cubicBezTo>
                          <a:pt x="1905" y="90488"/>
                          <a:pt x="2858" y="91440"/>
                          <a:pt x="4763" y="92393"/>
                        </a:cubicBezTo>
                        <a:lnTo>
                          <a:pt x="87630" y="151448"/>
                        </a:lnTo>
                        <a:lnTo>
                          <a:pt x="469583" y="40958"/>
                        </a:lnTo>
                        <a:lnTo>
                          <a:pt x="466725" y="30480"/>
                        </a:lnTo>
                        <a:lnTo>
                          <a:pt x="292418" y="0"/>
                        </a:lnTo>
                        <a:lnTo>
                          <a:pt x="51435" y="65723"/>
                        </a:lnTo>
                        <a:lnTo>
                          <a:pt x="1905" y="79058"/>
                        </a:lnTo>
                        <a:cubicBezTo>
                          <a:pt x="0" y="79058"/>
                          <a:pt x="0" y="80963"/>
                          <a:pt x="0" y="82868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2" name="图形 132"/>
                  <p:cNvSpPr/>
                  <p:nvPr/>
                </p:nvSpPr>
                <p:spPr>
                  <a:xfrm>
                    <a:off x="3500437" y="2257425"/>
                    <a:ext cx="87629" cy="85725"/>
                  </a:xfrm>
                  <a:custGeom>
                    <a:avLst/>
                    <a:gdLst>
                      <a:gd name="connsiteX0" fmla="*/ 0 w 87629"/>
                      <a:gd name="connsiteY0" fmla="*/ 17145 h 85725"/>
                      <a:gd name="connsiteX1" fmla="*/ 1905 w 87629"/>
                      <a:gd name="connsiteY1" fmla="*/ 22860 h 85725"/>
                      <a:gd name="connsiteX2" fmla="*/ 4763 w 87629"/>
                      <a:gd name="connsiteY2" fmla="*/ 26670 h 85725"/>
                      <a:gd name="connsiteX3" fmla="*/ 87630 w 87629"/>
                      <a:gd name="connsiteY3" fmla="*/ 85725 h 85725"/>
                      <a:gd name="connsiteX4" fmla="*/ 86678 w 87629"/>
                      <a:gd name="connsiteY4" fmla="*/ 77153 h 85725"/>
                      <a:gd name="connsiteX5" fmla="*/ 83820 w 87629"/>
                      <a:gd name="connsiteY5" fmla="*/ 53340 h 85725"/>
                      <a:gd name="connsiteX6" fmla="*/ 51435 w 87629"/>
                      <a:gd name="connsiteY6" fmla="*/ 0 h 85725"/>
                      <a:gd name="connsiteX7" fmla="*/ 1905 w 87629"/>
                      <a:gd name="connsiteY7" fmla="*/ 13335 h 85725"/>
                      <a:gd name="connsiteX8" fmla="*/ 0 w 87629"/>
                      <a:gd name="connsiteY8" fmla="*/ 171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629" h="85725">
                        <a:moveTo>
                          <a:pt x="0" y="17145"/>
                        </a:moveTo>
                        <a:lnTo>
                          <a:pt x="1905" y="22860"/>
                        </a:lnTo>
                        <a:cubicBezTo>
                          <a:pt x="1905" y="24765"/>
                          <a:pt x="2858" y="25717"/>
                          <a:pt x="4763" y="26670"/>
                        </a:cubicBezTo>
                        <a:lnTo>
                          <a:pt x="87630" y="85725"/>
                        </a:lnTo>
                        <a:lnTo>
                          <a:pt x="86678" y="77153"/>
                        </a:lnTo>
                        <a:lnTo>
                          <a:pt x="83820" y="53340"/>
                        </a:lnTo>
                        <a:lnTo>
                          <a:pt x="51435" y="0"/>
                        </a:lnTo>
                        <a:lnTo>
                          <a:pt x="1905" y="13335"/>
                        </a:lnTo>
                        <a:cubicBezTo>
                          <a:pt x="0" y="13335"/>
                          <a:pt x="0" y="15240"/>
                          <a:pt x="0" y="17145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3" name="图形 132"/>
                  <p:cNvSpPr/>
                  <p:nvPr/>
                </p:nvSpPr>
                <p:spPr>
                  <a:xfrm>
                    <a:off x="3500913" y="2181225"/>
                    <a:ext cx="466248" cy="154305"/>
                  </a:xfrm>
                  <a:custGeom>
                    <a:avLst/>
                    <a:gdLst>
                      <a:gd name="connsiteX0" fmla="*/ 466249 w 466248"/>
                      <a:gd name="connsiteY0" fmla="*/ 40958 h 154305"/>
                      <a:gd name="connsiteX1" fmla="*/ 86201 w 466248"/>
                      <a:gd name="connsiteY1" fmla="*/ 154305 h 154305"/>
                      <a:gd name="connsiteX2" fmla="*/ 1429 w 466248"/>
                      <a:gd name="connsiteY2" fmla="*/ 95250 h 154305"/>
                      <a:gd name="connsiteX3" fmla="*/ 1429 w 466248"/>
                      <a:gd name="connsiteY3" fmla="*/ 89535 h 154305"/>
                      <a:gd name="connsiteX4" fmla="*/ 278606 w 466248"/>
                      <a:gd name="connsiteY4" fmla="*/ 2858 h 154305"/>
                      <a:gd name="connsiteX5" fmla="*/ 289084 w 466248"/>
                      <a:gd name="connsiteY5" fmla="*/ 0 h 154305"/>
                      <a:gd name="connsiteX6" fmla="*/ 466249 w 466248"/>
                      <a:gd name="connsiteY6" fmla="*/ 40958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6248" h="154305">
                        <a:moveTo>
                          <a:pt x="466249" y="40958"/>
                        </a:moveTo>
                        <a:lnTo>
                          <a:pt x="86201" y="154305"/>
                        </a:lnTo>
                        <a:lnTo>
                          <a:pt x="1429" y="95250"/>
                        </a:lnTo>
                        <a:cubicBezTo>
                          <a:pt x="-476" y="93345"/>
                          <a:pt x="-476" y="90488"/>
                          <a:pt x="1429" y="89535"/>
                        </a:cubicBezTo>
                        <a:lnTo>
                          <a:pt x="278606" y="2858"/>
                        </a:lnTo>
                        <a:lnTo>
                          <a:pt x="289084" y="0"/>
                        </a:lnTo>
                        <a:lnTo>
                          <a:pt x="466249" y="40958"/>
                        </a:lnTo>
                        <a:close/>
                      </a:path>
                    </a:pathLst>
                  </a:custGeom>
                  <a:solidFill>
                    <a:srgbClr val="ADE7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4" name="图形 132"/>
                  <p:cNvSpPr/>
                  <p:nvPr/>
                </p:nvSpPr>
                <p:spPr>
                  <a:xfrm>
                    <a:off x="3500913" y="2181225"/>
                    <a:ext cx="466248" cy="154305"/>
                  </a:xfrm>
                  <a:custGeom>
                    <a:avLst/>
                    <a:gdLst>
                      <a:gd name="connsiteX0" fmla="*/ 466249 w 466248"/>
                      <a:gd name="connsiteY0" fmla="*/ 40958 h 154305"/>
                      <a:gd name="connsiteX1" fmla="*/ 86201 w 466248"/>
                      <a:gd name="connsiteY1" fmla="*/ 154305 h 154305"/>
                      <a:gd name="connsiteX2" fmla="*/ 1429 w 466248"/>
                      <a:gd name="connsiteY2" fmla="*/ 95250 h 154305"/>
                      <a:gd name="connsiteX3" fmla="*/ 1429 w 466248"/>
                      <a:gd name="connsiteY3" fmla="*/ 89535 h 154305"/>
                      <a:gd name="connsiteX4" fmla="*/ 278606 w 466248"/>
                      <a:gd name="connsiteY4" fmla="*/ 2858 h 154305"/>
                      <a:gd name="connsiteX5" fmla="*/ 289084 w 466248"/>
                      <a:gd name="connsiteY5" fmla="*/ 0 h 154305"/>
                      <a:gd name="connsiteX6" fmla="*/ 466249 w 466248"/>
                      <a:gd name="connsiteY6" fmla="*/ 40958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6248" h="154305">
                        <a:moveTo>
                          <a:pt x="466249" y="40958"/>
                        </a:moveTo>
                        <a:lnTo>
                          <a:pt x="86201" y="154305"/>
                        </a:lnTo>
                        <a:lnTo>
                          <a:pt x="1429" y="95250"/>
                        </a:lnTo>
                        <a:cubicBezTo>
                          <a:pt x="-476" y="93345"/>
                          <a:pt x="-476" y="90488"/>
                          <a:pt x="1429" y="89535"/>
                        </a:cubicBezTo>
                        <a:lnTo>
                          <a:pt x="278606" y="2858"/>
                        </a:lnTo>
                        <a:lnTo>
                          <a:pt x="289084" y="0"/>
                        </a:lnTo>
                        <a:lnTo>
                          <a:pt x="466249" y="409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5" name="图形 132"/>
                  <p:cNvSpPr/>
                  <p:nvPr/>
                </p:nvSpPr>
                <p:spPr>
                  <a:xfrm>
                    <a:off x="3500538" y="2181225"/>
                    <a:ext cx="466623" cy="154305"/>
                  </a:xfrm>
                  <a:custGeom>
                    <a:avLst/>
                    <a:gdLst>
                      <a:gd name="connsiteX0" fmla="*/ 1803 w 466623"/>
                      <a:gd name="connsiteY0" fmla="*/ 95250 h 154305"/>
                      <a:gd name="connsiteX1" fmla="*/ 11328 w 466623"/>
                      <a:gd name="connsiteY1" fmla="*/ 101918 h 154305"/>
                      <a:gd name="connsiteX2" fmla="*/ 86576 w 466623"/>
                      <a:gd name="connsiteY2" fmla="*/ 154305 h 154305"/>
                      <a:gd name="connsiteX3" fmla="*/ 466623 w 466623"/>
                      <a:gd name="connsiteY3" fmla="*/ 40958 h 154305"/>
                      <a:gd name="connsiteX4" fmla="*/ 383756 w 466623"/>
                      <a:gd name="connsiteY4" fmla="*/ 21908 h 154305"/>
                      <a:gd name="connsiteX5" fmla="*/ 289458 w 466623"/>
                      <a:gd name="connsiteY5" fmla="*/ 0 h 154305"/>
                      <a:gd name="connsiteX6" fmla="*/ 278981 w 466623"/>
                      <a:gd name="connsiteY6" fmla="*/ 2858 h 154305"/>
                      <a:gd name="connsiteX7" fmla="*/ 1803 w 466623"/>
                      <a:gd name="connsiteY7" fmla="*/ 89535 h 154305"/>
                      <a:gd name="connsiteX8" fmla="*/ 1803 w 466623"/>
                      <a:gd name="connsiteY8" fmla="*/ 95250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6623" h="154305">
                        <a:moveTo>
                          <a:pt x="1803" y="95250"/>
                        </a:moveTo>
                        <a:lnTo>
                          <a:pt x="11328" y="101918"/>
                        </a:lnTo>
                        <a:lnTo>
                          <a:pt x="86576" y="154305"/>
                        </a:lnTo>
                        <a:lnTo>
                          <a:pt x="466623" y="40958"/>
                        </a:lnTo>
                        <a:lnTo>
                          <a:pt x="383756" y="21908"/>
                        </a:lnTo>
                        <a:lnTo>
                          <a:pt x="289458" y="0"/>
                        </a:lnTo>
                        <a:lnTo>
                          <a:pt x="278981" y="2858"/>
                        </a:lnTo>
                        <a:lnTo>
                          <a:pt x="1803" y="89535"/>
                        </a:lnTo>
                        <a:cubicBezTo>
                          <a:pt x="-102" y="90488"/>
                          <a:pt x="-1054" y="93345"/>
                          <a:pt x="1803" y="95250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6" name="图形 132"/>
                  <p:cNvSpPr/>
                  <p:nvPr/>
                </p:nvSpPr>
                <p:spPr>
                  <a:xfrm>
                    <a:off x="3953826" y="2222182"/>
                    <a:ext cx="45884" cy="103822"/>
                  </a:xfrm>
                  <a:custGeom>
                    <a:avLst/>
                    <a:gdLst>
                      <a:gd name="connsiteX0" fmla="*/ 13335 w 45884"/>
                      <a:gd name="connsiteY0" fmla="*/ 0 h 103822"/>
                      <a:gd name="connsiteX1" fmla="*/ 45720 w 45884"/>
                      <a:gd name="connsiteY1" fmla="*/ 96202 h 103822"/>
                      <a:gd name="connsiteX2" fmla="*/ 41910 w 45884"/>
                      <a:gd name="connsiteY2" fmla="*/ 100965 h 103822"/>
                      <a:gd name="connsiteX3" fmla="*/ 32385 w 45884"/>
                      <a:gd name="connsiteY3" fmla="*/ 103823 h 103822"/>
                      <a:gd name="connsiteX4" fmla="*/ 30480 w 45884"/>
                      <a:gd name="connsiteY4" fmla="*/ 58102 h 103822"/>
                      <a:gd name="connsiteX5" fmla="*/ 0 w 45884"/>
                      <a:gd name="connsiteY5" fmla="*/ 3810 h 103822"/>
                      <a:gd name="connsiteX6" fmla="*/ 13335 w 45884"/>
                      <a:gd name="connsiteY6" fmla="*/ 0 h 10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884" h="103822">
                        <a:moveTo>
                          <a:pt x="13335" y="0"/>
                        </a:moveTo>
                        <a:cubicBezTo>
                          <a:pt x="13335" y="0"/>
                          <a:pt x="48578" y="40005"/>
                          <a:pt x="45720" y="96202"/>
                        </a:cubicBezTo>
                        <a:cubicBezTo>
                          <a:pt x="45720" y="99060"/>
                          <a:pt x="43815" y="100965"/>
                          <a:pt x="41910" y="100965"/>
                        </a:cubicBezTo>
                        <a:lnTo>
                          <a:pt x="32385" y="103823"/>
                        </a:lnTo>
                        <a:cubicBezTo>
                          <a:pt x="32385" y="103823"/>
                          <a:pt x="39053" y="88583"/>
                          <a:pt x="30480" y="58102"/>
                        </a:cubicBezTo>
                        <a:cubicBezTo>
                          <a:pt x="21908" y="27622"/>
                          <a:pt x="10478" y="8572"/>
                          <a:pt x="0" y="3810"/>
                        </a:cubicBezTo>
                        <a:lnTo>
                          <a:pt x="13335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7" name="图形 132"/>
                  <p:cNvSpPr/>
                  <p:nvPr/>
                </p:nvSpPr>
                <p:spPr>
                  <a:xfrm>
                    <a:off x="3953826" y="2222182"/>
                    <a:ext cx="45884" cy="103822"/>
                  </a:xfrm>
                  <a:custGeom>
                    <a:avLst/>
                    <a:gdLst>
                      <a:gd name="connsiteX0" fmla="*/ 13335 w 45884"/>
                      <a:gd name="connsiteY0" fmla="*/ 0 h 103822"/>
                      <a:gd name="connsiteX1" fmla="*/ 45720 w 45884"/>
                      <a:gd name="connsiteY1" fmla="*/ 96202 h 103822"/>
                      <a:gd name="connsiteX2" fmla="*/ 41910 w 45884"/>
                      <a:gd name="connsiteY2" fmla="*/ 100965 h 103822"/>
                      <a:gd name="connsiteX3" fmla="*/ 32385 w 45884"/>
                      <a:gd name="connsiteY3" fmla="*/ 103823 h 103822"/>
                      <a:gd name="connsiteX4" fmla="*/ 30480 w 45884"/>
                      <a:gd name="connsiteY4" fmla="*/ 58102 h 103822"/>
                      <a:gd name="connsiteX5" fmla="*/ 0 w 45884"/>
                      <a:gd name="connsiteY5" fmla="*/ 3810 h 103822"/>
                      <a:gd name="connsiteX6" fmla="*/ 13335 w 45884"/>
                      <a:gd name="connsiteY6" fmla="*/ 0 h 10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884" h="103822">
                        <a:moveTo>
                          <a:pt x="13335" y="0"/>
                        </a:moveTo>
                        <a:cubicBezTo>
                          <a:pt x="13335" y="0"/>
                          <a:pt x="48578" y="40005"/>
                          <a:pt x="45720" y="96202"/>
                        </a:cubicBezTo>
                        <a:cubicBezTo>
                          <a:pt x="45720" y="99060"/>
                          <a:pt x="43815" y="100965"/>
                          <a:pt x="41910" y="100965"/>
                        </a:cubicBezTo>
                        <a:lnTo>
                          <a:pt x="32385" y="103823"/>
                        </a:lnTo>
                        <a:cubicBezTo>
                          <a:pt x="32385" y="103823"/>
                          <a:pt x="39053" y="88583"/>
                          <a:pt x="30480" y="58102"/>
                        </a:cubicBezTo>
                        <a:cubicBezTo>
                          <a:pt x="21908" y="27622"/>
                          <a:pt x="10478" y="8572"/>
                          <a:pt x="0" y="3810"/>
                        </a:cubicBezTo>
                        <a:lnTo>
                          <a:pt x="13335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8" name="图形 132"/>
                  <p:cNvSpPr/>
                  <p:nvPr/>
                </p:nvSpPr>
                <p:spPr>
                  <a:xfrm>
                    <a:off x="3779519" y="2181225"/>
                    <a:ext cx="187642" cy="44767"/>
                  </a:xfrm>
                  <a:custGeom>
                    <a:avLst/>
                    <a:gdLst>
                      <a:gd name="connsiteX0" fmla="*/ 10478 w 187642"/>
                      <a:gd name="connsiteY0" fmla="*/ 0 h 44767"/>
                      <a:gd name="connsiteX1" fmla="*/ 187643 w 187642"/>
                      <a:gd name="connsiteY1" fmla="*/ 40958 h 44767"/>
                      <a:gd name="connsiteX2" fmla="*/ 174308 w 187642"/>
                      <a:gd name="connsiteY2" fmla="*/ 44768 h 44767"/>
                      <a:gd name="connsiteX3" fmla="*/ 0 w 187642"/>
                      <a:gd name="connsiteY3" fmla="*/ 2858 h 44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642" h="44767">
                        <a:moveTo>
                          <a:pt x="10478" y="0"/>
                        </a:moveTo>
                        <a:lnTo>
                          <a:pt x="187643" y="40958"/>
                        </a:lnTo>
                        <a:lnTo>
                          <a:pt x="174308" y="44768"/>
                        </a:lnTo>
                        <a:lnTo>
                          <a:pt x="0" y="28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9" name="图形 132"/>
                  <p:cNvSpPr/>
                  <p:nvPr/>
                </p:nvSpPr>
                <p:spPr>
                  <a:xfrm>
                    <a:off x="3779519" y="2181225"/>
                    <a:ext cx="187642" cy="44767"/>
                  </a:xfrm>
                  <a:custGeom>
                    <a:avLst/>
                    <a:gdLst>
                      <a:gd name="connsiteX0" fmla="*/ 10478 w 187642"/>
                      <a:gd name="connsiteY0" fmla="*/ 0 h 44767"/>
                      <a:gd name="connsiteX1" fmla="*/ 187643 w 187642"/>
                      <a:gd name="connsiteY1" fmla="*/ 40958 h 44767"/>
                      <a:gd name="connsiteX2" fmla="*/ 174308 w 187642"/>
                      <a:gd name="connsiteY2" fmla="*/ 44768 h 44767"/>
                      <a:gd name="connsiteX3" fmla="*/ 0 w 187642"/>
                      <a:gd name="connsiteY3" fmla="*/ 2858 h 44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642" h="44767">
                        <a:moveTo>
                          <a:pt x="10478" y="0"/>
                        </a:moveTo>
                        <a:lnTo>
                          <a:pt x="187643" y="40958"/>
                        </a:lnTo>
                        <a:lnTo>
                          <a:pt x="174308" y="44768"/>
                        </a:lnTo>
                        <a:lnTo>
                          <a:pt x="0" y="28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33" name="文本框 32"/>
            <p:cNvSpPr txBox="1"/>
            <p:nvPr/>
          </p:nvSpPr>
          <p:spPr>
            <a:xfrm>
              <a:off x="7064" y="4653"/>
              <a:ext cx="10176" cy="559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 fontAlgn="auto">
                <a:lnSpc>
                  <a:spcPts val="4000"/>
                </a:lnSpc>
                <a:buFont typeface="Wingdings" panose="05000000000000000000" charset="0"/>
                <a:buChar char="Ø"/>
              </a:pPr>
              <a:r>
                <a:rPr lang="zh-CN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超声波传感器</a:t>
              </a:r>
              <a:r>
                <a:rPr lang="en-US" altLang="zh-CN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1</a:t>
              </a:r>
              <a:r>
                <a:rPr lang="zh-CN" altLang="en-US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连接到主控板的引脚号：</a:t>
              </a:r>
              <a:r>
                <a:rPr lang="en-US" altLang="zh-CN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____________</a:t>
              </a:r>
              <a:endParaRPr lang="en-US" alt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endParaRPr>
            </a:p>
            <a:p>
              <a:pPr marL="285750" indent="-285750" fontAlgn="auto">
                <a:lnSpc>
                  <a:spcPts val="4000"/>
                </a:lnSpc>
                <a:buFont typeface="Wingdings" panose="05000000000000000000" charset="0"/>
                <a:buChar char="Ø"/>
              </a:pPr>
              <a:r>
                <a:rPr lang="zh-CN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超声波传感器</a:t>
              </a:r>
              <a:r>
                <a:rPr lang="en-US" altLang="zh-CN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连接到主控板的引脚号：</a:t>
              </a:r>
              <a:r>
                <a:rPr lang="en-US" altLang="zh-CN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___________</a:t>
              </a:r>
              <a:endParaRPr 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endParaRPr>
            </a:p>
          </p:txBody>
        </p:sp>
      </p:grpSp>
      <p:pic>
        <p:nvPicPr>
          <p:cNvPr id="38" name="图片 37" descr="0000"/>
          <p:cNvPicPr>
            <a:picLocks noChangeAspect="1"/>
          </p:cNvPicPr>
          <p:nvPr/>
        </p:nvPicPr>
        <p:blipFill>
          <a:blip r:embed="rId5">
            <a:alphaModFix amt="4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44" t="2850" r="-1042"/>
          <a:stretch>
            <a:fillRect/>
          </a:stretch>
        </p:blipFill>
        <p:spPr>
          <a:xfrm>
            <a:off x="441960" y="4730115"/>
            <a:ext cx="1722120" cy="16694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>
            <a:hlinkClick r:id="rId1" action="ppaction://hlinksldjump"/>
          </p:cNvPr>
          <p:cNvSpPr/>
          <p:nvPr userDrawn="1"/>
        </p:nvSpPr>
        <p:spPr>
          <a:xfrm>
            <a:off x="6739890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en-US" altLang="zh-CN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2" action="ppaction://hlinksldjump"/>
          </p:cNvPr>
          <p:cNvSpPr/>
          <p:nvPr userDrawn="1"/>
        </p:nvSpPr>
        <p:spPr>
          <a:xfrm>
            <a:off x="528574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2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2" action="ppaction://hlinksldjump"/>
          </p:cNvPr>
          <p:cNvSpPr/>
          <p:nvPr userDrawn="1"/>
        </p:nvSpPr>
        <p:spPr>
          <a:xfrm>
            <a:off x="962723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2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30525" y="1869440"/>
            <a:ext cx="7814310" cy="4283710"/>
            <a:chOff x="2410" y="3088"/>
            <a:chExt cx="14036" cy="6855"/>
          </a:xfrm>
        </p:grpSpPr>
        <p:pic>
          <p:nvPicPr>
            <p:cNvPr id="3" name="图片 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10" y="3088"/>
              <a:ext cx="3859" cy="6105"/>
            </a:xfrm>
            <a:prstGeom prst="rect">
              <a:avLst/>
            </a:prstGeom>
          </p:spPr>
        </p:pic>
        <p:cxnSp>
          <p:nvCxnSpPr>
            <p:cNvPr id="6" name="直接连接符 5"/>
            <p:cNvCxnSpPr/>
            <p:nvPr/>
          </p:nvCxnSpPr>
          <p:spPr>
            <a:xfrm>
              <a:off x="5535" y="4731"/>
              <a:ext cx="1155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6170" y="6141"/>
              <a:ext cx="685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6690" y="3088"/>
              <a:ext cx="6569" cy="2636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noAutofit/>
            </a:bodyPr>
            <a:lstStyle/>
            <a:p>
              <a:pPr algn="l"/>
              <a:endParaRPr lang="zh-CN" altLang="en-US">
                <a:solidFill>
                  <a:schemeClr val="bg1"/>
                </a:solidFill>
                <a:sym typeface="+mn-ea"/>
              </a:endParaRPr>
            </a:p>
            <a:p>
              <a:pPr indent="0" algn="l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）超声波传感器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的测距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L1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是：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  <a:p>
              <a:pPr indent="0" algn="l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       </a:t>
              </a:r>
              <a:r>
                <a:rPr lang="en-US" altLang="zh-CN" b="1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100cm</a:t>
              </a:r>
              <a:r>
                <a:rPr lang="en-US" altLang="zh-C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≤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L1&lt;300cm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；</a:t>
              </a:r>
              <a:endParaRPr lang="zh-CN" altLang="en-US" b="1">
                <a:solidFill>
                  <a:schemeClr val="bg1"/>
                </a:solidFill>
                <a:sym typeface="+mn-ea"/>
              </a:endParaRPr>
            </a:p>
            <a:p>
              <a:pPr indent="0" algn="l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2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）超声波传感器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2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的测距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L2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是：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                                    </a:t>
              </a:r>
              <a:endParaRPr lang="en-US" altLang="zh-CN">
                <a:solidFill>
                  <a:schemeClr val="bg1"/>
                </a:solidFill>
                <a:sym typeface="+mn-ea"/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en-US" altLang="zh-CN">
                  <a:solidFill>
                    <a:schemeClr val="bg1"/>
                  </a:solidFill>
                  <a:sym typeface="+mn-ea"/>
                </a:rPr>
                <a:t>         _______________</a:t>
              </a:r>
              <a:endParaRPr lang="en-US" altLang="zh-CN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845" y="5879"/>
              <a:ext cx="9601" cy="406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sym typeface="+mn-ea"/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1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）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L1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中大于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100cm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同时小于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300cm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，这两个距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        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离数值范围之间的逻辑关系是：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</a:t>
              </a:r>
              <a:endParaRPr lang="en-US" altLang="zh-CN">
                <a:solidFill>
                  <a:schemeClr val="bg1"/>
                </a:solidFill>
                <a:sym typeface="+mn-ea"/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2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）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L2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中设置的两个距离数值范围，</a:t>
              </a:r>
              <a:r>
                <a:rPr lang="zh-CN">
                  <a:solidFill>
                    <a:schemeClr val="bg1"/>
                  </a:solidFill>
                  <a:sym typeface="+mn-ea"/>
                </a:rPr>
                <a:t>存在的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逻辑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        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关系是：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（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3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）触发雷达报警输出，两个超声波传感器之间的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        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逻辑关系是：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_______</a:t>
              </a:r>
              <a:endParaRPr lang="en-US" altLang="zh-CN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422275" y="2002790"/>
            <a:ext cx="292862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方正兰亭黑_GBK"/>
              </a:rPr>
              <a:t>  1.</a:t>
            </a:r>
            <a:r>
              <a:rPr lang="zh-CN" altLang="en-US" sz="2000" dirty="0">
                <a:solidFill>
                  <a:schemeClr val="bg1"/>
                </a:solidFill>
                <a:latin typeface="方正兰亭黑_GBK"/>
              </a:rPr>
              <a:t>分析两超声波传感器倒车雷达报警器的工作流程：</a:t>
            </a:r>
            <a:endParaRPr lang="zh-CN" altLang="en-US" sz="2000" dirty="0">
              <a:solidFill>
                <a:schemeClr val="bg1"/>
              </a:solidFill>
              <a:latin typeface="方正兰亭黑_GBK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14725" y="1203960"/>
            <a:ext cx="3606165" cy="533400"/>
            <a:chOff x="5535" y="2196"/>
            <a:chExt cx="5679" cy="840"/>
          </a:xfrm>
        </p:grpSpPr>
        <p:sp>
          <p:nvSpPr>
            <p:cNvPr id="26" name="矩形 25"/>
            <p:cNvSpPr/>
            <p:nvPr/>
          </p:nvSpPr>
          <p:spPr>
            <a:xfrm>
              <a:off x="6310" y="2256"/>
              <a:ext cx="4904" cy="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4B93E8"/>
                  </a:solidFill>
                  <a:latin typeface="+mn-ea"/>
                  <a:cs typeface="+mn-ea"/>
                </a:rPr>
                <a:t>活动</a:t>
              </a:r>
              <a:r>
                <a:rPr lang="en-US" altLang="zh-CN" sz="2400" b="1" dirty="0">
                  <a:solidFill>
                    <a:srgbClr val="4B93E8"/>
                  </a:solidFill>
                  <a:latin typeface="+mn-ea"/>
                  <a:cs typeface="+mn-ea"/>
                </a:rPr>
                <a:t>2</a:t>
              </a:r>
              <a:r>
                <a:rPr lang="zh-CN" altLang="en-US" sz="2400" b="1" dirty="0">
                  <a:solidFill>
                    <a:srgbClr val="4B93E8"/>
                  </a:solidFill>
                  <a:latin typeface="+mn-ea"/>
                  <a:cs typeface="+mn-ea"/>
                </a:rPr>
                <a:t>：</a:t>
              </a:r>
              <a:r>
                <a:rPr lang="zh-CN" altLang="en-US" sz="2400" dirty="0">
                  <a:solidFill>
                    <a:srgbClr val="4B93E8"/>
                  </a:solidFill>
                  <a:latin typeface="方正兰亭黑_GBK"/>
                </a:rPr>
                <a:t>调试程序代码</a:t>
              </a:r>
              <a:endParaRPr lang="zh-CN" altLang="en-US" sz="2400" dirty="0">
                <a:solidFill>
                  <a:srgbClr val="4B93E8"/>
                </a:solidFill>
                <a:latin typeface="方正兰亭黑_GBK"/>
              </a:endParaRPr>
            </a:p>
          </p:txBody>
        </p:sp>
        <p:pic>
          <p:nvPicPr>
            <p:cNvPr id="28" name="图片 27" descr="关闭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5" y="2196"/>
              <a:ext cx="840" cy="8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>
            <a:hlinkClick r:id="rId1" action="ppaction://hlinksldjump"/>
          </p:cNvPr>
          <p:cNvSpPr/>
          <p:nvPr userDrawn="1"/>
        </p:nvSpPr>
        <p:spPr>
          <a:xfrm>
            <a:off x="6739890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en-US" altLang="zh-CN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2" action="ppaction://hlinksldjump"/>
          </p:cNvPr>
          <p:cNvSpPr/>
          <p:nvPr userDrawn="1"/>
        </p:nvSpPr>
        <p:spPr>
          <a:xfrm>
            <a:off x="528574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2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2" action="ppaction://hlinksldjump"/>
          </p:cNvPr>
          <p:cNvSpPr/>
          <p:nvPr userDrawn="1"/>
        </p:nvSpPr>
        <p:spPr>
          <a:xfrm>
            <a:off x="962723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2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514725" y="1203960"/>
            <a:ext cx="3606165" cy="533400"/>
            <a:chOff x="5535" y="2196"/>
            <a:chExt cx="5679" cy="840"/>
          </a:xfrm>
        </p:grpSpPr>
        <p:sp>
          <p:nvSpPr>
            <p:cNvPr id="28" name="矩形 27"/>
            <p:cNvSpPr/>
            <p:nvPr/>
          </p:nvSpPr>
          <p:spPr>
            <a:xfrm>
              <a:off x="6310" y="2256"/>
              <a:ext cx="4904" cy="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4B93E8"/>
                  </a:solidFill>
                  <a:latin typeface="+mn-ea"/>
                  <a:cs typeface="+mn-ea"/>
                </a:rPr>
                <a:t>活动</a:t>
              </a:r>
              <a:r>
                <a:rPr lang="en-US" altLang="zh-CN" sz="2400" b="1" dirty="0">
                  <a:solidFill>
                    <a:srgbClr val="4B93E8"/>
                  </a:solidFill>
                  <a:latin typeface="+mn-ea"/>
                  <a:cs typeface="+mn-ea"/>
                </a:rPr>
                <a:t>2</a:t>
              </a:r>
              <a:r>
                <a:rPr lang="zh-CN" altLang="en-US" sz="2400" b="1" dirty="0">
                  <a:solidFill>
                    <a:srgbClr val="4B93E8"/>
                  </a:solidFill>
                  <a:latin typeface="+mn-ea"/>
                  <a:cs typeface="+mn-ea"/>
                </a:rPr>
                <a:t>：</a:t>
              </a:r>
              <a:r>
                <a:rPr lang="zh-CN" altLang="en-US" sz="2400" dirty="0">
                  <a:solidFill>
                    <a:srgbClr val="4B93E8"/>
                  </a:solidFill>
                  <a:latin typeface="方正兰亭黑_GBK"/>
                </a:rPr>
                <a:t>调试程序代码</a:t>
              </a:r>
              <a:endParaRPr lang="zh-CN" altLang="en-US" sz="2400" dirty="0">
                <a:solidFill>
                  <a:srgbClr val="4B93E8"/>
                </a:solidFill>
                <a:latin typeface="方正兰亭黑_GBK"/>
              </a:endParaRPr>
            </a:p>
          </p:txBody>
        </p:sp>
        <p:pic>
          <p:nvPicPr>
            <p:cNvPr id="30" name="图片 29" descr="关闭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5" y="2196"/>
              <a:ext cx="840" cy="840"/>
            </a:xfrm>
            <a:prstGeom prst="rect">
              <a:avLst/>
            </a:prstGeom>
          </p:spPr>
        </p:pic>
      </p:grpSp>
      <p:pic>
        <p:nvPicPr>
          <p:cNvPr id="144" name="图片 1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595" y="3908425"/>
            <a:ext cx="448945" cy="448945"/>
          </a:xfrm>
          <a:prstGeom prst="rect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080" y="3873500"/>
            <a:ext cx="429260" cy="461645"/>
          </a:xfrm>
          <a:prstGeom prst="rect">
            <a:avLst/>
          </a:prstGeom>
        </p:spPr>
      </p:pic>
      <p:sp>
        <p:nvSpPr>
          <p:cNvPr id="150" name="文本框 149"/>
          <p:cNvSpPr txBox="1"/>
          <p:nvPr/>
        </p:nvSpPr>
        <p:spPr>
          <a:xfrm>
            <a:off x="8341995" y="4035425"/>
            <a:ext cx="1328420" cy="291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————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341995" y="4516120"/>
            <a:ext cx="1328420" cy="291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————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153" name="图片 1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595" y="4310380"/>
            <a:ext cx="467995" cy="571500"/>
          </a:xfrm>
          <a:prstGeom prst="rect">
            <a:avLst/>
          </a:prstGeom>
        </p:spPr>
      </p:pic>
      <p:sp>
        <p:nvSpPr>
          <p:cNvPr id="156" name="文本框 155"/>
          <p:cNvSpPr txBox="1"/>
          <p:nvPr/>
        </p:nvSpPr>
        <p:spPr>
          <a:xfrm>
            <a:off x="9930130" y="4027170"/>
            <a:ext cx="1328420" cy="291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————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9930130" y="4525010"/>
            <a:ext cx="1328420" cy="291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————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080" y="4310380"/>
            <a:ext cx="497205" cy="52451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7650480" y="3564890"/>
            <a:ext cx="3608705" cy="1811655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12700">
                <a:solidFill>
                  <a:sysClr val="windowText" lastClr="000000"/>
                </a:solidFill>
                <a:prstDash val="sysDot"/>
              </a:ln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410450" y="2405380"/>
            <a:ext cx="4424045" cy="11595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000" dirty="0">
                <a:solidFill>
                  <a:srgbClr val="231F20"/>
                </a:solidFill>
                <a:latin typeface="+mn-ea"/>
                <a:sym typeface="+mn-ea"/>
              </a:rPr>
              <a:t>  2.</a:t>
            </a:r>
            <a:r>
              <a:rPr lang="zh-CN" altLang="en-US" sz="2000" dirty="0">
                <a:solidFill>
                  <a:srgbClr val="231F20"/>
                </a:solidFill>
                <a:latin typeface="NKKHJC+SimSun"/>
                <a:sym typeface="+mn-ea"/>
              </a:rPr>
              <a:t>完成程序半成品，并将小组设置的参数记录在横线上。</a:t>
            </a:r>
            <a:endParaRPr lang="zh-CN" altLang="en-US" sz="2000" dirty="0">
              <a:solidFill>
                <a:srgbClr val="231F20"/>
              </a:solidFill>
              <a:latin typeface="NKKHJC+SimSun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5710" y="1689735"/>
            <a:ext cx="6005830" cy="4258310"/>
          </a:xfrm>
          <a:prstGeom prst="rect">
            <a:avLst/>
          </a:prstGeom>
          <a:ln>
            <a:noFill/>
          </a:ln>
        </p:spPr>
      </p:pic>
      <p:sp>
        <p:nvSpPr>
          <p:cNvPr id="25" name="文本框 24"/>
          <p:cNvSpPr txBox="1"/>
          <p:nvPr/>
        </p:nvSpPr>
        <p:spPr>
          <a:xfrm>
            <a:off x="1784350" y="5796280"/>
            <a:ext cx="478536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9875" algn="l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（注：考虑到实际上课环境，为保证测试的准确性，此代码中将安全距离等比例缩小十倍）</a:t>
            </a:r>
            <a:endParaRPr lang="en-US" altLang="zh-CN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432550" y="2373630"/>
            <a:ext cx="4039870" cy="2049145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r="52578" b="45583"/>
          <a:stretch>
            <a:fillRect/>
          </a:stretch>
        </p:blipFill>
        <p:spPr>
          <a:xfrm rot="10800000" flipV="1">
            <a:off x="4503321" y="773002"/>
            <a:ext cx="3383279" cy="1995354"/>
          </a:xfrm>
          <a:prstGeom prst="rect">
            <a:avLst/>
          </a:prstGeom>
        </p:spPr>
      </p:pic>
      <p:sp>
        <p:nvSpPr>
          <p:cNvPr id="115" name="文本框 114"/>
          <p:cNvSpPr txBox="1"/>
          <p:nvPr/>
        </p:nvSpPr>
        <p:spPr>
          <a:xfrm>
            <a:off x="5159617" y="1342521"/>
            <a:ext cx="2303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33D1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项目评价</a:t>
            </a:r>
            <a:endParaRPr lang="zh-CN" altLang="en-US" sz="4000" b="1" dirty="0">
              <a:solidFill>
                <a:srgbClr val="33D1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6808470" y="2550795"/>
            <a:ext cx="38569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sym typeface="+mn-ea"/>
              </a:rPr>
              <a:t>       </a:t>
            </a:r>
            <a:r>
              <a:rPr sz="2400" dirty="0">
                <a:solidFill>
                  <a:schemeClr val="tx1"/>
                </a:solidFill>
                <a:sym typeface="+mn-ea"/>
              </a:rPr>
              <a:t>测试双超声波安全</a:t>
            </a:r>
            <a:endParaRPr sz="2400" dirty="0">
              <a:solidFill>
                <a:schemeClr val="tx1"/>
              </a:solidFill>
              <a:sym typeface="+mn-ea"/>
            </a:endParaRPr>
          </a:p>
          <a:p>
            <a:r>
              <a:rPr sz="2400" dirty="0">
                <a:solidFill>
                  <a:schemeClr val="tx1"/>
                </a:solidFill>
                <a:sym typeface="+mn-ea"/>
              </a:rPr>
              <a:t>距离报警功能，感受多</a:t>
            </a:r>
            <a:endParaRPr sz="2400" dirty="0">
              <a:solidFill>
                <a:schemeClr val="tx1"/>
              </a:solidFill>
              <a:sym typeface="+mn-ea"/>
            </a:endParaRPr>
          </a:p>
          <a:p>
            <a:r>
              <a:rPr sz="2400" dirty="0">
                <a:solidFill>
                  <a:schemeClr val="tx1"/>
                </a:solidFill>
                <a:sym typeface="+mn-ea"/>
              </a:rPr>
              <a:t>个逻辑运算的运用。</a:t>
            </a:r>
            <a:endParaRPr sz="2400" dirty="0">
              <a:solidFill>
                <a:schemeClr val="tx1"/>
              </a:solidFill>
            </a:endParaRPr>
          </a:p>
          <a:p>
            <a:pPr algn="l"/>
            <a:endParaRPr sz="2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矩形 5">
            <a:hlinkClick r:id="rId4" action="ppaction://hlinksldjump"/>
          </p:cNvPr>
          <p:cNvSpPr/>
          <p:nvPr/>
        </p:nvSpPr>
        <p:spPr>
          <a:xfrm>
            <a:off x="392430" y="5692775"/>
            <a:ext cx="1018540" cy="63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2024-11-20 15-16-03"/>
          <p:cNvPicPr>
            <a:picLocks noChangeAspect="1"/>
          </p:cNvPicPr>
          <p:nvPr/>
        </p:nvPicPr>
        <p:blipFill>
          <a:blip r:embed="rId5"/>
          <a:srcRect l="14197" t="-228" r="22083" b="-260"/>
          <a:stretch>
            <a:fillRect/>
          </a:stretch>
        </p:blipFill>
        <p:spPr>
          <a:xfrm>
            <a:off x="2295525" y="2245360"/>
            <a:ext cx="3401060" cy="3219450"/>
          </a:xfrm>
          <a:prstGeom prst="ellipse">
            <a:avLst/>
          </a:prstGeom>
          <a:ln w="19050">
            <a:solidFill>
              <a:srgbClr val="70DAF1"/>
            </a:solidFill>
            <a:prstDash val="sysDash"/>
          </a:ln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484995" y="4494530"/>
            <a:ext cx="793115" cy="12293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>
            <a:hlinkClick r:id="rId1" action="ppaction://hlinksldjump"/>
          </p:cNvPr>
          <p:cNvSpPr/>
          <p:nvPr userDrawn="1"/>
        </p:nvSpPr>
        <p:spPr>
          <a:xfrm>
            <a:off x="8176260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en-US" altLang="zh-CN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2" action="ppaction://hlinksldjump"/>
          </p:cNvPr>
          <p:cNvSpPr/>
          <p:nvPr userDrawn="1"/>
        </p:nvSpPr>
        <p:spPr>
          <a:xfrm>
            <a:off x="528574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2" action="ppaction://hlinksldjump"/>
          </p:cNvPr>
          <p:cNvSpPr/>
          <p:nvPr userDrawn="1"/>
        </p:nvSpPr>
        <p:spPr>
          <a:xfrm>
            <a:off x="673989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2" action="ppaction://hlinksldjump"/>
          </p:cNvPr>
          <p:cNvSpPr/>
          <p:nvPr userDrawn="1"/>
        </p:nvSpPr>
        <p:spPr>
          <a:xfrm>
            <a:off x="962723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2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69130" y="1510665"/>
            <a:ext cx="883285" cy="399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chemeClr val="tx1"/>
                </a:solidFill>
              </a:rPr>
              <a:t>活动</a:t>
            </a:r>
            <a:r>
              <a:rPr lang="en-US" altLang="zh-CN" sz="2000" b="1">
                <a:solidFill>
                  <a:schemeClr val="tx1"/>
                </a:solidFill>
              </a:rPr>
              <a:t>1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514725" y="1203960"/>
            <a:ext cx="4825365" cy="1341755"/>
            <a:chOff x="5535" y="2196"/>
            <a:chExt cx="7599" cy="2113"/>
          </a:xfrm>
        </p:grpSpPr>
        <p:grpSp>
          <p:nvGrpSpPr>
            <p:cNvPr id="12" name="组合 11"/>
            <p:cNvGrpSpPr/>
            <p:nvPr/>
          </p:nvGrpSpPr>
          <p:grpSpPr>
            <a:xfrm>
              <a:off x="5563" y="2256"/>
              <a:ext cx="7571" cy="2053"/>
              <a:chOff x="6123" y="2009"/>
              <a:chExt cx="7571" cy="205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6870" y="2009"/>
                <a:ext cx="6824" cy="7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zh-CN" altLang="en-US" sz="2400" b="1" dirty="0">
                    <a:solidFill>
                      <a:srgbClr val="4B93E8"/>
                    </a:solidFill>
                    <a:latin typeface="+mn-ea"/>
                    <a:cs typeface="+mn-ea"/>
                  </a:rPr>
                  <a:t>活动</a:t>
                </a:r>
                <a:r>
                  <a:rPr lang="en-US" altLang="zh-CN" sz="2400" b="1" dirty="0">
                    <a:solidFill>
                      <a:srgbClr val="4B93E8"/>
                    </a:solidFill>
                    <a:latin typeface="+mn-ea"/>
                    <a:cs typeface="+mn-ea"/>
                  </a:rPr>
                  <a:t>3</a:t>
                </a:r>
                <a:r>
                  <a:rPr lang="zh-CN" altLang="en-US" sz="2400" b="1" dirty="0">
                    <a:solidFill>
                      <a:srgbClr val="4B93E8"/>
                    </a:solidFill>
                    <a:latin typeface="+mn-ea"/>
                    <a:cs typeface="+mn-ea"/>
                  </a:rPr>
                  <a:t>：</a:t>
                </a:r>
                <a:r>
                  <a:rPr lang="zh-CN" altLang="en-US" sz="2400" dirty="0">
                    <a:solidFill>
                      <a:srgbClr val="4B93E8"/>
                    </a:solidFill>
                    <a:latin typeface="方正兰亭黑_GBK"/>
                  </a:rPr>
                  <a:t>测试双超声波报警功能</a:t>
                </a:r>
                <a:endParaRPr lang="zh-CN" altLang="en-US" sz="2400" dirty="0">
                  <a:solidFill>
                    <a:srgbClr val="4B93E8"/>
                  </a:solidFill>
                  <a:latin typeface="方正兰亭黑_GBK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6123" y="3434"/>
                <a:ext cx="691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b="1"/>
                  <a:t>3</a:t>
                </a:r>
                <a:endParaRPr lang="en-US" altLang="zh-CN" sz="2000" b="1"/>
              </a:p>
            </p:txBody>
          </p:sp>
        </p:grpSp>
        <p:pic>
          <p:nvPicPr>
            <p:cNvPr id="23" name="图片 22" descr="关闭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5" y="2196"/>
              <a:ext cx="840" cy="840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/>
        </p:nvSpPr>
        <p:spPr>
          <a:xfrm>
            <a:off x="3532505" y="1987550"/>
            <a:ext cx="6438265" cy="461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227330" algn="l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bg1"/>
                </a:solidFill>
                <a:latin typeface="+mn-ea"/>
                <a:cs typeface="+mn-ea"/>
              </a:rPr>
              <a:t>1.更改障碍物距离，</a:t>
            </a:r>
            <a:r>
              <a:rPr lang="zh-CN" altLang="en-US" sz="20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记录报警情况。</a:t>
            </a:r>
            <a:endParaRPr lang="zh-CN" altLang="en-US" sz="2000">
              <a:solidFill>
                <a:schemeClr val="bg1"/>
              </a:solidFill>
              <a:latin typeface="+mn-ea"/>
              <a:cs typeface="+mn-ea"/>
            </a:endParaRPr>
          </a:p>
        </p:txBody>
      </p:sp>
      <p:pic>
        <p:nvPicPr>
          <p:cNvPr id="38" name="图片 37" descr="0000"/>
          <p:cNvPicPr>
            <a:picLocks noChangeAspect="1"/>
          </p:cNvPicPr>
          <p:nvPr/>
        </p:nvPicPr>
        <p:blipFill>
          <a:blip r:embed="rId5">
            <a:alphaModFix amt="4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44" t="2850" r="-1042"/>
          <a:stretch>
            <a:fillRect/>
          </a:stretch>
        </p:blipFill>
        <p:spPr>
          <a:xfrm>
            <a:off x="441960" y="4730115"/>
            <a:ext cx="1722120" cy="16694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l="1030"/>
          <a:stretch>
            <a:fillRect/>
          </a:stretch>
        </p:blipFill>
        <p:spPr>
          <a:xfrm>
            <a:off x="1986280" y="2448560"/>
            <a:ext cx="8256905" cy="27476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57805" y="2404110"/>
          <a:ext cx="6465570" cy="3139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5475"/>
                <a:gridCol w="4570095"/>
              </a:tblGrid>
              <a:tr h="1014730">
                <a:tc>
                  <a:txBody>
                    <a:bodyPr/>
                    <a:lstStyle/>
                    <a:p>
                      <a:pPr indent="0" algn="ctr" fontAlgn="auto">
                        <a:lnSpc>
                          <a:spcPct val="15000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b="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sym typeface="汉仪雅酷黑 85W" panose="020B0904020202020204" charset="-122"/>
                        </a:rPr>
                        <a:t>项目实施过程中遇到的问题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sym typeface="汉仪雅酷黑 85W" panose="020B0904020202020204" charset="-122"/>
                      </a:endParaRP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93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r>
                        <a:rPr lang="zh-CN" sz="18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sym typeface="汉仪雅酷黑 85W" panose="020B0904020202020204" charset="-122"/>
                        </a:rPr>
                        <a:t>你的解决方案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+mn-ea"/>
                        <a:sym typeface="汉仪雅酷黑 85W" panose="020B0904020202020204" charset="-122"/>
                      </a:endParaRP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93E8"/>
                    </a:solidFill>
                  </a:tcPr>
                </a:tc>
              </a:tr>
              <a:tr h="67881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endParaRPr lang="zh-CN" sz="1800" kern="100" dirty="0">
                        <a:solidFill>
                          <a:sysClr val="windowText" lastClr="000000"/>
                        </a:solidFill>
                        <a:effectLst/>
                        <a:latin typeface="汉仪雅酷黑 85W" panose="020B0904020202020204" charset="-122"/>
                        <a:ea typeface="汉仪雅酷黑 85W" panose="020B0904020202020204" charset="-122"/>
                        <a:sym typeface="汉仪雅酷黑 85W" panose="020B0904020202020204" charset="-122"/>
                      </a:endParaRP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2000"/>
                        </a:lnSpc>
                        <a:tabLst>
                          <a:tab pos="269875" algn="l"/>
                        </a:tabLst>
                      </a:pPr>
                      <a:endParaRPr lang="zh-CN" sz="1800" kern="100" dirty="0">
                        <a:solidFill>
                          <a:sysClr val="windowText" lastClr="000000"/>
                        </a:solidFill>
                        <a:effectLst/>
                        <a:latin typeface="汉仪雅酷黑 85W" panose="020B0904020202020204" charset="-122"/>
                        <a:ea typeface="汉仪雅酷黑 85W" panose="020B0904020202020204" charset="-122"/>
                        <a:sym typeface="汉仪雅酷黑 85W" panose="020B0904020202020204" charset="-122"/>
                      </a:endParaRP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915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endParaRPr lang="zh-CN" sz="1800" kern="100" dirty="0">
                        <a:solidFill>
                          <a:sysClr val="windowText" lastClr="000000"/>
                        </a:solidFill>
                        <a:effectLst/>
                        <a:latin typeface="汉仪雅酷黑 85W" panose="020B0904020202020204" charset="-122"/>
                        <a:ea typeface="汉仪雅酷黑 85W" panose="020B0904020202020204" charset="-122"/>
                        <a:sym typeface="汉仪雅酷黑 85W" panose="020B0904020202020204" charset="-122"/>
                      </a:endParaRPr>
                    </a:p>
                  </a:txBody>
                  <a:tcPr marL="49712" marR="49712" marT="24856" marB="2485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endParaRPr lang="zh-CN" sz="1800" kern="100" dirty="0">
                        <a:solidFill>
                          <a:sysClr val="windowText" lastClr="000000"/>
                        </a:solidFill>
                        <a:effectLst/>
                        <a:latin typeface="汉仪雅酷黑 85W" panose="020B0904020202020204" charset="-122"/>
                        <a:ea typeface="汉仪雅酷黑 85W" panose="020B0904020202020204" charset="-122"/>
                        <a:sym typeface="汉仪雅酷黑 85W" panose="020B0904020202020204" charset="-122"/>
                      </a:endParaRP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674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269875" algn="l"/>
                        </a:tabLst>
                      </a:pPr>
                      <a:endParaRPr lang="zh-CN" sz="1800" kern="100" dirty="0">
                        <a:solidFill>
                          <a:sysClr val="windowText" lastClr="000000"/>
                        </a:solidFill>
                        <a:effectLst/>
                        <a:latin typeface="汉仪雅酷黑 85W" panose="020B0904020202020204" charset="-122"/>
                        <a:ea typeface="汉仪雅酷黑 85W" panose="020B0904020202020204" charset="-122"/>
                        <a:sym typeface="汉仪雅酷黑 85W" panose="020B0904020202020204" charset="-122"/>
                      </a:endParaRPr>
                    </a:p>
                  </a:txBody>
                  <a:tcPr marL="49712" marR="49712" marT="24856" marB="2485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 algn="l">
                        <a:lnSpc>
                          <a:spcPts val="1560"/>
                        </a:lnSpc>
                        <a:tabLst>
                          <a:tab pos="269875" algn="l"/>
                        </a:tabLst>
                      </a:pPr>
                      <a:endParaRPr lang="zh-CN" sz="1800" kern="100" dirty="0">
                        <a:solidFill>
                          <a:sysClr val="windowText" lastClr="000000"/>
                        </a:solidFill>
                        <a:effectLst/>
                        <a:latin typeface="汉仪雅酷黑 85W" panose="020B0904020202020204" charset="-122"/>
                        <a:ea typeface="汉仪雅酷黑 85W" panose="020B0904020202020204" charset="-122"/>
                        <a:sym typeface="汉仪雅酷黑 85W" panose="020B0904020202020204" charset="-122"/>
                      </a:endParaRPr>
                    </a:p>
                  </a:txBody>
                  <a:tcPr marL="37080" marR="37080" marT="611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同侧圆角矩形 3">
            <a:hlinkClick r:id="rId2" action="ppaction://hlinksldjump"/>
          </p:cNvPr>
          <p:cNvSpPr/>
          <p:nvPr userDrawn="1"/>
        </p:nvSpPr>
        <p:spPr>
          <a:xfrm>
            <a:off x="8176260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en-US" altLang="zh-CN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3" action="ppaction://hlinksldjump"/>
          </p:cNvPr>
          <p:cNvSpPr/>
          <p:nvPr userDrawn="1"/>
        </p:nvSpPr>
        <p:spPr>
          <a:xfrm>
            <a:off x="528574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3" action="ppaction://hlinksldjump"/>
          </p:cNvPr>
          <p:cNvSpPr/>
          <p:nvPr userDrawn="1"/>
        </p:nvSpPr>
        <p:spPr>
          <a:xfrm>
            <a:off x="673989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3" action="ppaction://hlinksldjump"/>
          </p:cNvPr>
          <p:cNvSpPr/>
          <p:nvPr userDrawn="1"/>
        </p:nvSpPr>
        <p:spPr>
          <a:xfrm>
            <a:off x="962723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3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69130" y="1510665"/>
            <a:ext cx="883285" cy="399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chemeClr val="tx1"/>
                </a:solidFill>
              </a:rPr>
              <a:t>活动</a:t>
            </a:r>
            <a:r>
              <a:rPr lang="en-US" altLang="zh-CN" sz="2000" b="1">
                <a:solidFill>
                  <a:schemeClr val="tx1"/>
                </a:solidFill>
              </a:rPr>
              <a:t>1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514725" y="1203960"/>
            <a:ext cx="4825365" cy="533400"/>
            <a:chOff x="5535" y="2196"/>
            <a:chExt cx="7599" cy="840"/>
          </a:xfrm>
        </p:grpSpPr>
        <p:sp>
          <p:nvSpPr>
            <p:cNvPr id="14" name="矩形 13"/>
            <p:cNvSpPr/>
            <p:nvPr/>
          </p:nvSpPr>
          <p:spPr>
            <a:xfrm>
              <a:off x="6310" y="2256"/>
              <a:ext cx="6824" cy="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4B93E8"/>
                  </a:solidFill>
                  <a:latin typeface="+mn-ea"/>
                  <a:cs typeface="+mn-ea"/>
                </a:rPr>
                <a:t>活动</a:t>
              </a:r>
              <a:r>
                <a:rPr lang="en-US" altLang="zh-CN" sz="2400" b="1" dirty="0">
                  <a:solidFill>
                    <a:srgbClr val="4B93E8"/>
                  </a:solidFill>
                  <a:latin typeface="+mn-ea"/>
                  <a:cs typeface="+mn-ea"/>
                </a:rPr>
                <a:t>3</a:t>
              </a:r>
              <a:r>
                <a:rPr lang="zh-CN" altLang="en-US" sz="2400" b="1" dirty="0">
                  <a:solidFill>
                    <a:srgbClr val="4B93E8"/>
                  </a:solidFill>
                  <a:latin typeface="+mn-ea"/>
                  <a:cs typeface="+mn-ea"/>
                </a:rPr>
                <a:t>：</a:t>
              </a:r>
              <a:r>
                <a:rPr lang="zh-CN" altLang="en-US" sz="2400" dirty="0">
                  <a:solidFill>
                    <a:srgbClr val="4B93E8"/>
                  </a:solidFill>
                  <a:latin typeface="方正兰亭黑_GBK"/>
                </a:rPr>
                <a:t>测试双超声波报警功能</a:t>
              </a:r>
              <a:endParaRPr lang="zh-CN" altLang="en-US" sz="2400" dirty="0">
                <a:solidFill>
                  <a:srgbClr val="4B93E8"/>
                </a:solidFill>
                <a:latin typeface="方正兰亭黑_GBK"/>
              </a:endParaRPr>
            </a:p>
          </p:txBody>
        </p:sp>
        <p:pic>
          <p:nvPicPr>
            <p:cNvPr id="23" name="图片 22" descr="关闭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5" y="2196"/>
              <a:ext cx="840" cy="840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/>
        </p:nvSpPr>
        <p:spPr>
          <a:xfrm>
            <a:off x="4347845" y="1927860"/>
            <a:ext cx="6438265" cy="443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227330" algn="l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bg1"/>
                </a:solidFill>
                <a:latin typeface="+mn-ea"/>
                <a:cs typeface="+mn-ea"/>
              </a:rPr>
              <a:t>2.小组完成测试反馈。</a:t>
            </a:r>
            <a:endParaRPr lang="zh-CN" altLang="en-US" sz="20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任意多边形: 形状 5"/>
          <p:cNvSpPr/>
          <p:nvPr/>
        </p:nvSpPr>
        <p:spPr>
          <a:xfrm>
            <a:off x="3061335" y="3921760"/>
            <a:ext cx="6162040" cy="1645920"/>
          </a:xfrm>
          <a:custGeom>
            <a:avLst/>
            <a:gdLst>
              <a:gd name="connsiteX0" fmla="*/ 11725275 w 12192000"/>
              <a:gd name="connsiteY0" fmla="*/ 0 h 4362450"/>
              <a:gd name="connsiteX1" fmla="*/ 12192000 w 12192000"/>
              <a:gd name="connsiteY1" fmla="*/ 15056 h 4362450"/>
              <a:gd name="connsiteX2" fmla="*/ 12192000 w 12192000"/>
              <a:gd name="connsiteY2" fmla="*/ 4362450 h 4362450"/>
              <a:gd name="connsiteX3" fmla="*/ 0 w 12192000"/>
              <a:gd name="connsiteY3" fmla="*/ 4362450 h 4362450"/>
              <a:gd name="connsiteX4" fmla="*/ 0 w 12192000"/>
              <a:gd name="connsiteY4" fmla="*/ 3352800 h 4362450"/>
              <a:gd name="connsiteX5" fmla="*/ 295275 w 12192000"/>
              <a:gd name="connsiteY5" fmla="*/ 3352800 h 4362450"/>
              <a:gd name="connsiteX6" fmla="*/ 1571625 w 12192000"/>
              <a:gd name="connsiteY6" fmla="*/ 3067050 h 4362450"/>
              <a:gd name="connsiteX7" fmla="*/ 4210050 w 12192000"/>
              <a:gd name="connsiteY7" fmla="*/ 2124075 h 4362450"/>
              <a:gd name="connsiteX8" fmla="*/ 7248525 w 12192000"/>
              <a:gd name="connsiteY8" fmla="*/ 933450 h 4362450"/>
              <a:gd name="connsiteX9" fmla="*/ 8743950 w 12192000"/>
              <a:gd name="connsiteY9" fmla="*/ 438150 h 4362450"/>
              <a:gd name="connsiteX10" fmla="*/ 10572750 w 12192000"/>
              <a:gd name="connsiteY10" fmla="*/ 47625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362450">
                <a:moveTo>
                  <a:pt x="11725275" y="0"/>
                </a:moveTo>
                <a:lnTo>
                  <a:pt x="12192000" y="15056"/>
                </a:lnTo>
                <a:lnTo>
                  <a:pt x="12192000" y="4362450"/>
                </a:lnTo>
                <a:lnTo>
                  <a:pt x="0" y="4362450"/>
                </a:lnTo>
                <a:lnTo>
                  <a:pt x="0" y="3352800"/>
                </a:lnTo>
                <a:lnTo>
                  <a:pt x="295275" y="3352800"/>
                </a:lnTo>
                <a:lnTo>
                  <a:pt x="1571625" y="3067050"/>
                </a:lnTo>
                <a:lnTo>
                  <a:pt x="4210050" y="2124075"/>
                </a:lnTo>
                <a:lnTo>
                  <a:pt x="7248525" y="933450"/>
                </a:lnTo>
                <a:lnTo>
                  <a:pt x="8743950" y="438150"/>
                </a:lnTo>
                <a:lnTo>
                  <a:pt x="10572750" y="47625"/>
                </a:lnTo>
                <a:close/>
              </a:path>
            </a:pathLst>
          </a:custGeom>
          <a:gradFill>
            <a:gsLst>
              <a:gs pos="10000">
                <a:schemeClr val="accent1">
                  <a:alpha val="30000"/>
                </a:schemeClr>
              </a:gs>
              <a:gs pos="90000">
                <a:schemeClr val="accent1">
                  <a:lumMod val="20000"/>
                  <a:lumOff val="80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4" name="图片 83" descr="图标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0" y="5120640"/>
            <a:ext cx="1167765" cy="5803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>
            <a:hlinkClick r:id="rId1" action="ppaction://hlinksldjump"/>
          </p:cNvPr>
          <p:cNvSpPr/>
          <p:nvPr userDrawn="1"/>
        </p:nvSpPr>
        <p:spPr>
          <a:xfrm>
            <a:off x="8176260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en-US" altLang="zh-CN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2" action="ppaction://hlinksldjump"/>
          </p:cNvPr>
          <p:cNvSpPr/>
          <p:nvPr userDrawn="1"/>
        </p:nvSpPr>
        <p:spPr>
          <a:xfrm>
            <a:off x="528574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2" action="ppaction://hlinksldjump"/>
          </p:cNvPr>
          <p:cNvSpPr/>
          <p:nvPr userDrawn="1"/>
        </p:nvSpPr>
        <p:spPr>
          <a:xfrm>
            <a:off x="673989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2" action="ppaction://hlinksldjump"/>
          </p:cNvPr>
          <p:cNvSpPr/>
          <p:nvPr userDrawn="1"/>
        </p:nvSpPr>
        <p:spPr>
          <a:xfrm>
            <a:off x="962723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2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69130" y="1510665"/>
            <a:ext cx="883285" cy="399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chemeClr val="tx1"/>
                </a:solidFill>
              </a:rPr>
              <a:t>活动</a:t>
            </a:r>
            <a:r>
              <a:rPr lang="en-US" altLang="zh-CN" sz="2000" b="1">
                <a:solidFill>
                  <a:schemeClr val="tx1"/>
                </a:solidFill>
              </a:rPr>
              <a:t>1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514725" y="1203960"/>
            <a:ext cx="4825365" cy="533400"/>
            <a:chOff x="5535" y="2196"/>
            <a:chExt cx="7599" cy="840"/>
          </a:xfrm>
        </p:grpSpPr>
        <p:sp>
          <p:nvSpPr>
            <p:cNvPr id="14" name="矩形 13"/>
            <p:cNvSpPr/>
            <p:nvPr/>
          </p:nvSpPr>
          <p:spPr>
            <a:xfrm>
              <a:off x="6310" y="2256"/>
              <a:ext cx="6824" cy="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4B93E8"/>
                  </a:solidFill>
                  <a:latin typeface="+mn-ea"/>
                  <a:cs typeface="+mn-ea"/>
                </a:rPr>
                <a:t>活动</a:t>
              </a:r>
              <a:r>
                <a:rPr lang="en-US" altLang="zh-CN" sz="2400" b="1" dirty="0">
                  <a:solidFill>
                    <a:srgbClr val="4B93E8"/>
                  </a:solidFill>
                  <a:latin typeface="+mn-ea"/>
                  <a:cs typeface="+mn-ea"/>
                </a:rPr>
                <a:t>3</a:t>
              </a:r>
              <a:r>
                <a:rPr lang="zh-CN" altLang="en-US" sz="2400" b="1" dirty="0">
                  <a:solidFill>
                    <a:srgbClr val="4B93E8"/>
                  </a:solidFill>
                  <a:latin typeface="+mn-ea"/>
                  <a:cs typeface="+mn-ea"/>
                </a:rPr>
                <a:t>：</a:t>
              </a:r>
              <a:r>
                <a:rPr lang="zh-CN" altLang="en-US" sz="2400" dirty="0">
                  <a:solidFill>
                    <a:srgbClr val="4B93E8"/>
                  </a:solidFill>
                  <a:latin typeface="方正兰亭黑_GBK"/>
                </a:rPr>
                <a:t>测试双超声波报警功能</a:t>
              </a:r>
              <a:endParaRPr lang="zh-CN" altLang="en-US" sz="2400" dirty="0">
                <a:solidFill>
                  <a:srgbClr val="4B93E8"/>
                </a:solidFill>
                <a:latin typeface="方正兰亭黑_GBK"/>
              </a:endParaRPr>
            </a:p>
          </p:txBody>
        </p:sp>
        <p:pic>
          <p:nvPicPr>
            <p:cNvPr id="23" name="图片 22" descr="关闭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5" y="2196"/>
              <a:ext cx="840" cy="840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/>
        </p:nvSpPr>
        <p:spPr>
          <a:xfrm>
            <a:off x="4347845" y="2004695"/>
            <a:ext cx="5001260" cy="422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227330" algn="l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en-US" altLang="zh-CN" sz="2000">
                <a:solidFill>
                  <a:schemeClr val="bg1"/>
                </a:solidFill>
                <a:latin typeface="+mn-ea"/>
                <a:cs typeface="+mn-ea"/>
              </a:rPr>
              <a:t>3</a:t>
            </a:r>
            <a:r>
              <a:rPr lang="zh-CN" altLang="en-US" sz="2000">
                <a:solidFill>
                  <a:schemeClr val="bg1"/>
                </a:solidFill>
                <a:latin typeface="+mn-ea"/>
                <a:cs typeface="+mn-ea"/>
              </a:rPr>
              <a:t>.活动反思。</a:t>
            </a:r>
            <a:endParaRPr lang="zh-CN" altLang="en-US" sz="20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任意多边形: 形状 5"/>
          <p:cNvSpPr/>
          <p:nvPr/>
        </p:nvSpPr>
        <p:spPr>
          <a:xfrm>
            <a:off x="3061335" y="3921760"/>
            <a:ext cx="6162040" cy="1645920"/>
          </a:xfrm>
          <a:custGeom>
            <a:avLst/>
            <a:gdLst>
              <a:gd name="connsiteX0" fmla="*/ 11725275 w 12192000"/>
              <a:gd name="connsiteY0" fmla="*/ 0 h 4362450"/>
              <a:gd name="connsiteX1" fmla="*/ 12192000 w 12192000"/>
              <a:gd name="connsiteY1" fmla="*/ 15056 h 4362450"/>
              <a:gd name="connsiteX2" fmla="*/ 12192000 w 12192000"/>
              <a:gd name="connsiteY2" fmla="*/ 4362450 h 4362450"/>
              <a:gd name="connsiteX3" fmla="*/ 0 w 12192000"/>
              <a:gd name="connsiteY3" fmla="*/ 4362450 h 4362450"/>
              <a:gd name="connsiteX4" fmla="*/ 0 w 12192000"/>
              <a:gd name="connsiteY4" fmla="*/ 3352800 h 4362450"/>
              <a:gd name="connsiteX5" fmla="*/ 295275 w 12192000"/>
              <a:gd name="connsiteY5" fmla="*/ 3352800 h 4362450"/>
              <a:gd name="connsiteX6" fmla="*/ 1571625 w 12192000"/>
              <a:gd name="connsiteY6" fmla="*/ 3067050 h 4362450"/>
              <a:gd name="connsiteX7" fmla="*/ 4210050 w 12192000"/>
              <a:gd name="connsiteY7" fmla="*/ 2124075 h 4362450"/>
              <a:gd name="connsiteX8" fmla="*/ 7248525 w 12192000"/>
              <a:gd name="connsiteY8" fmla="*/ 933450 h 4362450"/>
              <a:gd name="connsiteX9" fmla="*/ 8743950 w 12192000"/>
              <a:gd name="connsiteY9" fmla="*/ 438150 h 4362450"/>
              <a:gd name="connsiteX10" fmla="*/ 10572750 w 12192000"/>
              <a:gd name="connsiteY10" fmla="*/ 47625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362450">
                <a:moveTo>
                  <a:pt x="11725275" y="0"/>
                </a:moveTo>
                <a:lnTo>
                  <a:pt x="12192000" y="15056"/>
                </a:lnTo>
                <a:lnTo>
                  <a:pt x="12192000" y="4362450"/>
                </a:lnTo>
                <a:lnTo>
                  <a:pt x="0" y="4362450"/>
                </a:lnTo>
                <a:lnTo>
                  <a:pt x="0" y="3352800"/>
                </a:lnTo>
                <a:lnTo>
                  <a:pt x="295275" y="3352800"/>
                </a:lnTo>
                <a:lnTo>
                  <a:pt x="1571625" y="3067050"/>
                </a:lnTo>
                <a:lnTo>
                  <a:pt x="4210050" y="2124075"/>
                </a:lnTo>
                <a:lnTo>
                  <a:pt x="7248525" y="933450"/>
                </a:lnTo>
                <a:lnTo>
                  <a:pt x="8743950" y="438150"/>
                </a:lnTo>
                <a:lnTo>
                  <a:pt x="10572750" y="47625"/>
                </a:lnTo>
                <a:close/>
              </a:path>
            </a:pathLst>
          </a:custGeom>
          <a:gradFill>
            <a:gsLst>
              <a:gs pos="10000">
                <a:schemeClr val="accent1">
                  <a:alpha val="30000"/>
                </a:schemeClr>
              </a:gs>
              <a:gs pos="90000">
                <a:schemeClr val="accent1">
                  <a:lumMod val="20000"/>
                  <a:lumOff val="80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4" name="图片 83" descr="图标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0" y="3728085"/>
            <a:ext cx="1167765" cy="5803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3340" y="2528570"/>
            <a:ext cx="7160260" cy="19043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endParaRPr lang="zh-CN" altLang="en-US">
              <a:solidFill>
                <a:schemeClr val="bg1"/>
              </a:solidFill>
              <a:sym typeface="+mn-ea"/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  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本课的倒车雷达报警器模型中，用到的逻辑运算有：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endParaRPr lang="en-US" altLang="zh-CN">
              <a:solidFill>
                <a:schemeClr val="bg1"/>
              </a:solidFill>
              <a:sym typeface="+mn-ea"/>
            </a:endParaRPr>
          </a:p>
          <a:p>
            <a:endParaRPr lang="en-US" altLang="zh-CN">
              <a:solidFill>
                <a:schemeClr val="bg1"/>
              </a:solidFill>
              <a:sym typeface="+mn-ea"/>
            </a:endParaRPr>
          </a:p>
          <a:p>
            <a:r>
              <a:rPr lang="en-US" altLang="zh-CN">
                <a:solidFill>
                  <a:schemeClr val="bg1"/>
                </a:solidFill>
                <a:sym typeface="+mn-ea"/>
              </a:rPr>
              <a:t>           _______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、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_______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、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______</a:t>
            </a:r>
            <a:r>
              <a:rPr lang="zh-CN">
                <a:solidFill>
                  <a:schemeClr val="bg1"/>
                </a:solidFill>
                <a:sym typeface="+mn-ea"/>
              </a:rPr>
              <a:t>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zh-CN" altLang="en-US">
              <a:solidFill>
                <a:schemeClr val="bg1"/>
              </a:solidFill>
              <a:sym typeface="+mn-ea"/>
            </a:endParaRPr>
          </a:p>
          <a:p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 flipH="1">
            <a:off x="1859915" y="3058795"/>
            <a:ext cx="4491990" cy="1941195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" t="57357" r="51144" b="476"/>
          <a:stretch>
            <a:fillRect/>
          </a:stretch>
        </p:blipFill>
        <p:spPr>
          <a:xfrm rot="11326911" flipV="1">
            <a:off x="4351378" y="865980"/>
            <a:ext cx="3485210" cy="1546166"/>
          </a:xfrm>
          <a:prstGeom prst="rect">
            <a:avLst/>
          </a:prstGeom>
        </p:spPr>
      </p:pic>
      <p:sp>
        <p:nvSpPr>
          <p:cNvPr id="115" name="文本框 114"/>
          <p:cNvSpPr txBox="1"/>
          <p:nvPr/>
        </p:nvSpPr>
        <p:spPr>
          <a:xfrm>
            <a:off x="4962525" y="1297940"/>
            <a:ext cx="2249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4F4CA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项目拓展</a:t>
            </a:r>
            <a:endParaRPr lang="zh-CN" altLang="en-US" sz="4000" b="1" dirty="0">
              <a:solidFill>
                <a:srgbClr val="4F4CA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2237105" y="3454400"/>
            <a:ext cx="3763645" cy="924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ym typeface="+mn-ea"/>
              </a:rPr>
              <a:t>       </a:t>
            </a:r>
            <a:r>
              <a:rPr lang="zh-CN" altLang="en-US" sz="2400" dirty="0">
                <a:sym typeface="+mn-ea"/>
              </a:rPr>
              <a:t>优化双超声波倒车雷达报警系统</a:t>
            </a:r>
            <a:endParaRPr lang="zh-CN" altLang="en-US" sz="2400" dirty="0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469147" y="2127333"/>
            <a:ext cx="18250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本组制作的道闸仿真系统还能进行怎样的优化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hlinkClick r:id="rId4" action="ppaction://hlinksldjump"/>
          </p:cNvPr>
          <p:cNvSpPr/>
          <p:nvPr/>
        </p:nvSpPr>
        <p:spPr>
          <a:xfrm>
            <a:off x="392430" y="5692775"/>
            <a:ext cx="1018540" cy="63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6" name="图片 1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37211" flipH="1">
            <a:off x="1588770" y="4597400"/>
            <a:ext cx="887095" cy="1375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55" y="2193925"/>
            <a:ext cx="5320030" cy="53200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6323965" y="2105660"/>
            <a:ext cx="5506720" cy="717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ts val="2500"/>
              </a:lnSpc>
            </a:pPr>
            <a:r>
              <a:rPr lang="en-US" altLang="zh-CN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请你总结</a:t>
            </a:r>
            <a:r>
              <a:rPr lang="zh-CN" altLang="en-US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在综合逻辑运算中</a:t>
            </a:r>
            <a:r>
              <a:rPr lang="en-US" altLang="zh-CN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”“</a:t>
            </a:r>
            <a:r>
              <a:rPr lang="zh-CN" altLang="en-US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</a:t>
            </a:r>
            <a:r>
              <a:rPr lang="en-US" altLang="zh-CN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”“</a:t>
            </a:r>
            <a:r>
              <a:rPr lang="zh-CN" altLang="en-US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</a:t>
            </a:r>
            <a:r>
              <a:rPr lang="en-US" altLang="zh-CN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的优先级</a:t>
            </a:r>
            <a:r>
              <a:rPr lang="en-US" altLang="zh-CN" sz="200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endParaRPr lang="en-US" altLang="zh-CN" sz="2000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000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同侧圆角矩形 3">
            <a:hlinkClick r:id="rId1" action="ppaction://hlinksldjump"/>
          </p:cNvPr>
          <p:cNvSpPr/>
          <p:nvPr userDrawn="1"/>
        </p:nvSpPr>
        <p:spPr>
          <a:xfrm>
            <a:off x="9636125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en-US" altLang="zh-CN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2" action="ppaction://hlinksldjump"/>
          </p:cNvPr>
          <p:cNvSpPr/>
          <p:nvPr userDrawn="1"/>
        </p:nvSpPr>
        <p:spPr>
          <a:xfrm>
            <a:off x="528574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2" action="ppaction://hlinksldjump"/>
          </p:cNvPr>
          <p:cNvSpPr/>
          <p:nvPr userDrawn="1"/>
        </p:nvSpPr>
        <p:spPr>
          <a:xfrm>
            <a:off x="673989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2" action="ppaction://hlinksldjump"/>
          </p:cNvPr>
          <p:cNvSpPr/>
          <p:nvPr userDrawn="1"/>
        </p:nvSpPr>
        <p:spPr>
          <a:xfrm>
            <a:off x="818578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2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69130" y="1510665"/>
            <a:ext cx="883285" cy="399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chemeClr val="tx1"/>
                </a:solidFill>
              </a:rPr>
              <a:t>活动</a:t>
            </a:r>
            <a:r>
              <a:rPr lang="en-US" altLang="zh-CN" sz="2000" b="1">
                <a:solidFill>
                  <a:schemeClr val="tx1"/>
                </a:solidFill>
              </a:rPr>
              <a:t>1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694180" y="965835"/>
            <a:ext cx="6323965" cy="94424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sz="4800" b="1" dirty="0">
              <a:solidFill>
                <a:srgbClr val="CE1126"/>
              </a:solidFill>
              <a:latin typeface="+mn-ea"/>
              <a:ea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23665" y="1389380"/>
            <a:ext cx="3126105" cy="415290"/>
            <a:chOff x="6179" y="1941"/>
            <a:chExt cx="4923" cy="654"/>
          </a:xfrm>
        </p:grpSpPr>
        <p:sp>
          <p:nvSpPr>
            <p:cNvPr id="19" name="矩形 18"/>
            <p:cNvSpPr/>
            <p:nvPr/>
          </p:nvSpPr>
          <p:spPr>
            <a:xfrm>
              <a:off x="6814" y="1967"/>
              <a:ext cx="42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揭秘逻辑运算的优先级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1</a:t>
              </a:r>
              <a:endParaRPr lang="en-US" altLang="zh-CN" sz="2000" b="1"/>
            </a:p>
          </p:txBody>
        </p:sp>
      </p:grpSp>
      <p:sp>
        <p:nvSpPr>
          <p:cNvPr id="6" name="矩形 5" descr="7b0a2020202022776f7264617274223a2022220a7d0a"/>
          <p:cNvSpPr/>
          <p:nvPr/>
        </p:nvSpPr>
        <p:spPr>
          <a:xfrm>
            <a:off x="239395" y="1917700"/>
            <a:ext cx="2000885" cy="679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2400" b="1">
                <a:ln>
                  <a:gradFill>
                    <a:gsLst>
                      <a:gs pos="19000">
                        <a:srgbClr val="A666B2"/>
                      </a:gs>
                      <a:gs pos="83000">
                        <a:srgbClr val="5389B3"/>
                      </a:gs>
                    </a:gsLst>
                    <a:lin ang="18900000" scaled="1"/>
                  </a:gra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tl">
                    <a:srgbClr val="B47CBD">
                      <a:alpha val="100000"/>
                    </a:srgbClr>
                  </a:outerShdw>
                </a:effectLst>
                <a:latin typeface="汉仪太极体简" panose="02010600000101010101" charset="-122"/>
                <a:ea typeface="汉仪太极体简" panose="02010600000101010101" charset="-122"/>
              </a:rPr>
              <a:t>想一想</a:t>
            </a:r>
            <a:r>
              <a:rPr lang="en-US" altLang="zh-CN" sz="2400" b="1">
                <a:ln>
                  <a:gradFill>
                    <a:gsLst>
                      <a:gs pos="19000">
                        <a:srgbClr val="A666B2"/>
                      </a:gs>
                      <a:gs pos="83000">
                        <a:srgbClr val="5389B3"/>
                      </a:gs>
                    </a:gsLst>
                    <a:lin ang="18900000" scaled="1"/>
                  </a:gra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38100" dir="2700000" algn="tl">
                    <a:srgbClr val="B47CBD">
                      <a:alpha val="100000"/>
                    </a:srgbClr>
                  </a:outerShdw>
                </a:effectLst>
                <a:latin typeface="汉仪太极体简" panose="02010600000101010101" charset="-122"/>
                <a:ea typeface="汉仪太极体简" panose="02010600000101010101" charset="-122"/>
              </a:rPr>
              <a:t>:</a:t>
            </a:r>
            <a:endParaRPr lang="en-US" altLang="zh-CN" sz="2400" b="1">
              <a:ln>
                <a:gradFill>
                  <a:gsLst>
                    <a:gs pos="19000">
                      <a:srgbClr val="A666B2"/>
                    </a:gs>
                    <a:gs pos="83000">
                      <a:srgbClr val="5389B3"/>
                    </a:gs>
                  </a:gsLst>
                  <a:lin ang="18900000" scaled="1"/>
                </a:gradFill>
              </a:ln>
              <a:blipFill>
                <a:blip r:embed="rId3"/>
                <a:stretch>
                  <a:fillRect/>
                </a:stretch>
              </a:blipFill>
              <a:effectLst>
                <a:outerShdw dist="38100" dir="2700000" algn="tl">
                  <a:srgbClr val="B47CBD">
                    <a:alpha val="100000"/>
                  </a:srgbClr>
                </a:outerShdw>
              </a:effectLst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8460" y="2306955"/>
            <a:ext cx="5946140" cy="1266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rgbClr val="231F20"/>
                </a:solidFill>
                <a:latin typeface="NKKHJC+SimSun"/>
                <a:sym typeface="+mn-ea"/>
              </a:rPr>
              <a:t>   </a:t>
            </a:r>
            <a:r>
              <a:rPr lang="zh-CN" sz="2000" dirty="0">
                <a:solidFill>
                  <a:srgbClr val="231F20"/>
                </a:solidFill>
                <a:latin typeface="+mn-ea"/>
                <a:cs typeface="+mn-ea"/>
                <a:sym typeface="+mn-ea"/>
              </a:rPr>
              <a:t>多个条件在进行</a:t>
            </a:r>
            <a:r>
              <a:rPr lang="zh-CN" altLang="en-US" sz="2000" dirty="0">
                <a:solidFill>
                  <a:srgbClr val="231F20"/>
                </a:solidFill>
                <a:latin typeface="+mn-ea"/>
                <a:cs typeface="+mn-ea"/>
                <a:sym typeface="+mn-ea"/>
              </a:rPr>
              <a:t>综合逻辑运算时</a:t>
            </a:r>
            <a:r>
              <a:rPr lang="en-US" altLang="zh-CN" sz="2000" dirty="0">
                <a:solidFill>
                  <a:srgbClr val="231F20"/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2000" dirty="0">
                <a:solidFill>
                  <a:srgbClr val="231F20"/>
                </a:solidFill>
                <a:latin typeface="+mn-ea"/>
                <a:cs typeface="+mn-ea"/>
                <a:sym typeface="+mn-ea"/>
              </a:rPr>
              <a:t>运算的先后顺序不同</a:t>
            </a:r>
            <a:r>
              <a:rPr lang="en-US" altLang="zh-CN" sz="2000" dirty="0">
                <a:solidFill>
                  <a:srgbClr val="231F20"/>
                </a:solidFill>
                <a:latin typeface="+mn-ea"/>
                <a:cs typeface="+mn-ea"/>
                <a:sym typeface="+mn-ea"/>
              </a:rPr>
              <a:t>,</a:t>
            </a:r>
            <a:r>
              <a:rPr lang="zh-CN" altLang="en-US" sz="2000" dirty="0">
                <a:solidFill>
                  <a:srgbClr val="231F20"/>
                </a:solidFill>
                <a:latin typeface="+mn-ea"/>
                <a:cs typeface="+mn-ea"/>
                <a:sym typeface="+mn-ea"/>
              </a:rPr>
              <a:t>下面逻辑运算的结果是</a:t>
            </a:r>
            <a:r>
              <a:rPr lang="en-US" altLang="zh-CN" sz="2000" dirty="0">
                <a:solidFill>
                  <a:srgbClr val="231F20"/>
                </a:solidFill>
                <a:latin typeface="+mn-ea"/>
                <a:cs typeface="+mn-ea"/>
                <a:sym typeface="+mn-ea"/>
              </a:rPr>
              <a:t>:_________</a:t>
            </a:r>
            <a:endParaRPr lang="en-US" altLang="zh-CN" sz="2000" dirty="0">
              <a:solidFill>
                <a:srgbClr val="231F2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323965" y="1917700"/>
            <a:ext cx="5506720" cy="4009390"/>
          </a:xfrm>
          <a:prstGeom prst="rect">
            <a:avLst/>
          </a:prstGeom>
          <a:noFill/>
          <a:ln w="19050"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Line 54"/>
          <p:cNvSpPr/>
          <p:nvPr/>
        </p:nvSpPr>
        <p:spPr>
          <a:xfrm flipH="1">
            <a:off x="5938838" y="5050473"/>
            <a:ext cx="2809875" cy="1587"/>
          </a:xfrm>
          <a:prstGeom prst="line">
            <a:avLst/>
          </a:prstGeom>
          <a:ln w="19050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7" name="Line 56"/>
          <p:cNvSpPr/>
          <p:nvPr/>
        </p:nvSpPr>
        <p:spPr>
          <a:xfrm flipH="1">
            <a:off x="5938838" y="3388360"/>
            <a:ext cx="3765550" cy="1588"/>
          </a:xfrm>
          <a:prstGeom prst="line">
            <a:avLst/>
          </a:prstGeom>
          <a:ln w="19050" cap="rnd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grpSp>
        <p:nvGrpSpPr>
          <p:cNvPr id="88" name="组合 87"/>
          <p:cNvGrpSpPr/>
          <p:nvPr/>
        </p:nvGrpSpPr>
        <p:grpSpPr>
          <a:xfrm>
            <a:off x="7875005" y="3093720"/>
            <a:ext cx="2497085" cy="2121536"/>
            <a:chOff x="13813" y="4216"/>
            <a:chExt cx="4713" cy="3740"/>
          </a:xfrm>
        </p:grpSpPr>
        <p:sp>
          <p:nvSpPr>
            <p:cNvPr id="76" name="Freeform 77"/>
            <p:cNvSpPr/>
            <p:nvPr/>
          </p:nvSpPr>
          <p:spPr bwMode="gray">
            <a:xfrm>
              <a:off x="17433" y="6424"/>
              <a:ext cx="1093" cy="1533"/>
            </a:xfrm>
            <a:custGeom>
              <a:avLst/>
              <a:gdLst>
                <a:gd name="T0" fmla="*/ 0 w 655"/>
                <a:gd name="T1" fmla="*/ 230 h 849"/>
                <a:gd name="T2" fmla="*/ 387 w 655"/>
                <a:gd name="T3" fmla="*/ 848 h 849"/>
                <a:gd name="T4" fmla="*/ 654 w 655"/>
                <a:gd name="T5" fmla="*/ 531 h 849"/>
                <a:gd name="T6" fmla="*/ 188 w 655"/>
                <a:gd name="T7" fmla="*/ 0 h 849"/>
                <a:gd name="T8" fmla="*/ 0 w 655"/>
                <a:gd name="T9" fmla="*/ 230 h 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5"/>
                <a:gd name="T16" fmla="*/ 0 h 849"/>
                <a:gd name="T17" fmla="*/ 655 w 655"/>
                <a:gd name="T18" fmla="*/ 849 h 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5" h="849">
                  <a:moveTo>
                    <a:pt x="0" y="230"/>
                  </a:moveTo>
                  <a:lnTo>
                    <a:pt x="387" y="848"/>
                  </a:lnTo>
                  <a:lnTo>
                    <a:pt x="654" y="531"/>
                  </a:lnTo>
                  <a:lnTo>
                    <a:pt x="188" y="0"/>
                  </a:lnTo>
                  <a:lnTo>
                    <a:pt x="0" y="230"/>
                  </a:lnTo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9020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 cap="rnd">
              <a:noFill/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康少女字体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78"/>
            <p:cNvSpPr/>
            <p:nvPr/>
          </p:nvSpPr>
          <p:spPr bwMode="gray">
            <a:xfrm>
              <a:off x="14448" y="6424"/>
              <a:ext cx="3298" cy="415"/>
            </a:xfrm>
            <a:custGeom>
              <a:avLst/>
              <a:gdLst>
                <a:gd name="T0" fmla="*/ 0 w 1980"/>
                <a:gd name="T1" fmla="*/ 228 h 229"/>
                <a:gd name="T2" fmla="*/ 1791 w 1980"/>
                <a:gd name="T3" fmla="*/ 228 h 229"/>
                <a:gd name="T4" fmla="*/ 1979 w 1980"/>
                <a:gd name="T5" fmla="*/ 0 h 229"/>
                <a:gd name="T6" fmla="*/ 500 w 1980"/>
                <a:gd name="T7" fmla="*/ 0 h 229"/>
                <a:gd name="T8" fmla="*/ 0 w 1980"/>
                <a:gd name="T9" fmla="*/ 228 h 2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0"/>
                <a:gd name="T16" fmla="*/ 0 h 229"/>
                <a:gd name="T17" fmla="*/ 1980 w 1980"/>
                <a:gd name="T18" fmla="*/ 229 h 2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0" h="229">
                  <a:moveTo>
                    <a:pt x="0" y="228"/>
                  </a:moveTo>
                  <a:lnTo>
                    <a:pt x="1791" y="228"/>
                  </a:lnTo>
                  <a:lnTo>
                    <a:pt x="1979" y="0"/>
                  </a:lnTo>
                  <a:lnTo>
                    <a:pt x="500" y="0"/>
                  </a:lnTo>
                  <a:lnTo>
                    <a:pt x="0" y="228"/>
                  </a:lnTo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5882"/>
                    <a:invGamma/>
                  </a:schemeClr>
                </a:gs>
              </a:gsLst>
              <a:lin ang="2700000" scaled="1"/>
            </a:gradFill>
            <a:ln w="12700" cap="rnd">
              <a:noFill/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康少女字体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79"/>
            <p:cNvSpPr/>
            <p:nvPr/>
          </p:nvSpPr>
          <p:spPr bwMode="gray">
            <a:xfrm>
              <a:off x="13813" y="6836"/>
              <a:ext cx="4265" cy="1120"/>
            </a:xfrm>
            <a:custGeom>
              <a:avLst/>
              <a:gdLst>
                <a:gd name="T0" fmla="*/ 0 w 2561"/>
                <a:gd name="T1" fmla="*/ 620 h 621"/>
                <a:gd name="T2" fmla="*/ 2560 w 2561"/>
                <a:gd name="T3" fmla="*/ 620 h 621"/>
                <a:gd name="T4" fmla="*/ 2172 w 2561"/>
                <a:gd name="T5" fmla="*/ 0 h 621"/>
                <a:gd name="T6" fmla="*/ 382 w 2561"/>
                <a:gd name="T7" fmla="*/ 0 h 621"/>
                <a:gd name="T8" fmla="*/ 0 w 2561"/>
                <a:gd name="T9" fmla="*/ 620 h 6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61"/>
                <a:gd name="T16" fmla="*/ 0 h 621"/>
                <a:gd name="T17" fmla="*/ 2561 w 2561"/>
                <a:gd name="T18" fmla="*/ 621 h 6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61" h="621">
                  <a:moveTo>
                    <a:pt x="0" y="620"/>
                  </a:moveTo>
                  <a:lnTo>
                    <a:pt x="2560" y="620"/>
                  </a:lnTo>
                  <a:lnTo>
                    <a:pt x="2172" y="0"/>
                  </a:lnTo>
                  <a:lnTo>
                    <a:pt x="382" y="0"/>
                  </a:lnTo>
                  <a:lnTo>
                    <a:pt x="0" y="620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tint val="43922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 cap="rnd">
              <a:noFill/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康少女字体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80"/>
            <p:cNvSpPr/>
            <p:nvPr/>
          </p:nvSpPr>
          <p:spPr bwMode="ltGray">
            <a:xfrm>
              <a:off x="16688" y="5319"/>
              <a:ext cx="940" cy="1333"/>
            </a:xfrm>
            <a:custGeom>
              <a:avLst/>
              <a:gdLst>
                <a:gd name="T0" fmla="*/ 385 w 564"/>
                <a:gd name="T1" fmla="*/ 737 h 738"/>
                <a:gd name="T2" fmla="*/ 563 w 564"/>
                <a:gd name="T3" fmla="*/ 527 h 738"/>
                <a:gd name="T4" fmla="*/ 97 w 564"/>
                <a:gd name="T5" fmla="*/ 0 h 738"/>
                <a:gd name="T6" fmla="*/ 0 w 564"/>
                <a:gd name="T7" fmla="*/ 111 h 738"/>
                <a:gd name="T8" fmla="*/ 385 w 564"/>
                <a:gd name="T9" fmla="*/ 737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4"/>
                <a:gd name="T16" fmla="*/ 0 h 738"/>
                <a:gd name="T17" fmla="*/ 564 w 564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4" h="738">
                  <a:moveTo>
                    <a:pt x="385" y="737"/>
                  </a:moveTo>
                  <a:lnTo>
                    <a:pt x="563" y="527"/>
                  </a:lnTo>
                  <a:lnTo>
                    <a:pt x="97" y="0"/>
                  </a:lnTo>
                  <a:lnTo>
                    <a:pt x="0" y="111"/>
                  </a:lnTo>
                  <a:lnTo>
                    <a:pt x="385" y="737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66275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12700" cap="rnd">
              <a:noFill/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康少女字体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80" name="Freeform 81"/>
            <p:cNvSpPr/>
            <p:nvPr/>
          </p:nvSpPr>
          <p:spPr bwMode="ltGray">
            <a:xfrm>
              <a:off x="15203" y="5319"/>
              <a:ext cx="1645" cy="200"/>
            </a:xfrm>
            <a:custGeom>
              <a:avLst/>
              <a:gdLst>
                <a:gd name="T0" fmla="*/ 0 w 987"/>
                <a:gd name="T1" fmla="*/ 109 h 110"/>
                <a:gd name="T2" fmla="*/ 889 w 987"/>
                <a:gd name="T3" fmla="*/ 109 h 110"/>
                <a:gd name="T4" fmla="*/ 986 w 987"/>
                <a:gd name="T5" fmla="*/ 0 h 110"/>
                <a:gd name="T6" fmla="*/ 308 w 987"/>
                <a:gd name="T7" fmla="*/ 0 h 110"/>
                <a:gd name="T8" fmla="*/ 0 w 987"/>
                <a:gd name="T9" fmla="*/ 109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7"/>
                <a:gd name="T16" fmla="*/ 0 h 110"/>
                <a:gd name="T17" fmla="*/ 987 w 987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7" h="110">
                  <a:moveTo>
                    <a:pt x="0" y="109"/>
                  </a:moveTo>
                  <a:lnTo>
                    <a:pt x="889" y="109"/>
                  </a:lnTo>
                  <a:lnTo>
                    <a:pt x="986" y="0"/>
                  </a:lnTo>
                  <a:lnTo>
                    <a:pt x="308" y="0"/>
                  </a:lnTo>
                  <a:lnTo>
                    <a:pt x="0" y="109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12700" cap="rnd">
              <a:noFill/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康少女字体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81" name="Freeform 82"/>
            <p:cNvSpPr/>
            <p:nvPr/>
          </p:nvSpPr>
          <p:spPr bwMode="ltGray">
            <a:xfrm>
              <a:off x="14555" y="5516"/>
              <a:ext cx="2778" cy="1135"/>
            </a:xfrm>
            <a:custGeom>
              <a:avLst/>
              <a:gdLst>
                <a:gd name="T0" fmla="*/ 0 w 1669"/>
                <a:gd name="T1" fmla="*/ 628 h 629"/>
                <a:gd name="T2" fmla="*/ 1668 w 1669"/>
                <a:gd name="T3" fmla="*/ 628 h 629"/>
                <a:gd name="T4" fmla="*/ 1281 w 1669"/>
                <a:gd name="T5" fmla="*/ 0 h 629"/>
                <a:gd name="T6" fmla="*/ 388 w 1669"/>
                <a:gd name="T7" fmla="*/ 0 h 629"/>
                <a:gd name="T8" fmla="*/ 0 w 1669"/>
                <a:gd name="T9" fmla="*/ 628 h 6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69"/>
                <a:gd name="T16" fmla="*/ 0 h 629"/>
                <a:gd name="T17" fmla="*/ 1669 w 1669"/>
                <a:gd name="T18" fmla="*/ 629 h 6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69" h="629">
                  <a:moveTo>
                    <a:pt x="0" y="628"/>
                  </a:moveTo>
                  <a:lnTo>
                    <a:pt x="1668" y="628"/>
                  </a:lnTo>
                  <a:lnTo>
                    <a:pt x="1281" y="0"/>
                  </a:lnTo>
                  <a:lnTo>
                    <a:pt x="388" y="0"/>
                  </a:lnTo>
                  <a:lnTo>
                    <a:pt x="0" y="628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tint val="63922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12700" cap="rnd">
              <a:noFill/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康少女字体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82" name="Freeform 83"/>
            <p:cNvSpPr/>
            <p:nvPr/>
          </p:nvSpPr>
          <p:spPr bwMode="gray">
            <a:xfrm>
              <a:off x="15938" y="4216"/>
              <a:ext cx="795" cy="1128"/>
            </a:xfrm>
            <a:custGeom>
              <a:avLst/>
              <a:gdLst>
                <a:gd name="T0" fmla="*/ 387 w 477"/>
                <a:gd name="T1" fmla="*/ 624 h 625"/>
                <a:gd name="T2" fmla="*/ 476 w 477"/>
                <a:gd name="T3" fmla="*/ 527 h 625"/>
                <a:gd name="T4" fmla="*/ 0 w 477"/>
                <a:gd name="T5" fmla="*/ 0 h 625"/>
                <a:gd name="T6" fmla="*/ 387 w 477"/>
                <a:gd name="T7" fmla="*/ 624 h 6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7"/>
                <a:gd name="T13" fmla="*/ 0 h 625"/>
                <a:gd name="T14" fmla="*/ 477 w 477"/>
                <a:gd name="T15" fmla="*/ 625 h 6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6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 cap="rnd">
              <a:noFill/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康少女字体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83" name="Freeform 84"/>
            <p:cNvSpPr/>
            <p:nvPr/>
          </p:nvSpPr>
          <p:spPr bwMode="gray">
            <a:xfrm>
              <a:off x="15293" y="4216"/>
              <a:ext cx="1290" cy="1128"/>
            </a:xfrm>
            <a:custGeom>
              <a:avLst/>
              <a:gdLst>
                <a:gd name="T0" fmla="*/ 0 w 773"/>
                <a:gd name="T1" fmla="*/ 624 h 625"/>
                <a:gd name="T2" fmla="*/ 772 w 773"/>
                <a:gd name="T3" fmla="*/ 624 h 625"/>
                <a:gd name="T4" fmla="*/ 387 w 773"/>
                <a:gd name="T5" fmla="*/ 0 h 625"/>
                <a:gd name="T6" fmla="*/ 0 w 773"/>
                <a:gd name="T7" fmla="*/ 624 h 6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3"/>
                <a:gd name="T13" fmla="*/ 0 h 625"/>
                <a:gd name="T14" fmla="*/ 773 w 773"/>
                <a:gd name="T15" fmla="*/ 625 h 6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tint val="47451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12700" cap="rnd">
              <a:noFill/>
              <a:rou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华康少女字体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84" name="Text Box 85"/>
            <p:cNvSpPr txBox="1">
              <a:spLocks noChangeArrowheads="1"/>
            </p:cNvSpPr>
            <p:nvPr/>
          </p:nvSpPr>
          <p:spPr bwMode="gray">
            <a:xfrm>
              <a:off x="15335" y="4556"/>
              <a:ext cx="1203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5" name="Text Box 86"/>
            <p:cNvSpPr txBox="1">
              <a:spLocks noChangeArrowheads="1"/>
            </p:cNvSpPr>
            <p:nvPr/>
          </p:nvSpPr>
          <p:spPr bwMode="gray">
            <a:xfrm>
              <a:off x="14685" y="5801"/>
              <a:ext cx="2519" cy="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  <a:cs typeface="Arial" panose="020B0604020202020204" pitchFamily="34" charset="0"/>
                </a:rPr>
                <a:t>（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  <a:cs typeface="Arial" panose="020B0604020202020204" pitchFamily="34" charset="0"/>
                </a:rPr>
                <a:t>）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92" name="Line 57"/>
          <p:cNvSpPr/>
          <p:nvPr/>
        </p:nvSpPr>
        <p:spPr>
          <a:xfrm flipH="1">
            <a:off x="9115425" y="3171190"/>
            <a:ext cx="1993900" cy="3175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94" name="Line 57"/>
          <p:cNvSpPr/>
          <p:nvPr/>
        </p:nvSpPr>
        <p:spPr>
          <a:xfrm flipH="1">
            <a:off x="10259695" y="5073015"/>
            <a:ext cx="849630" cy="1270"/>
          </a:xfrm>
          <a:prstGeom prst="line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sp>
        <p:nvSpPr>
          <p:cNvPr id="95" name="Text Box 86"/>
          <p:cNvSpPr txBox="1">
            <a:spLocks noChangeArrowheads="1"/>
          </p:cNvSpPr>
          <p:nvPr/>
        </p:nvSpPr>
        <p:spPr bwMode="gray">
          <a:xfrm>
            <a:off x="8354475" y="4648775"/>
            <a:ext cx="133478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）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6" name="Text Box 86"/>
          <p:cNvSpPr txBox="1">
            <a:spLocks noChangeArrowheads="1"/>
          </p:cNvSpPr>
          <p:nvPr/>
        </p:nvSpPr>
        <p:spPr bwMode="gray">
          <a:xfrm>
            <a:off x="8325900" y="3323530"/>
            <a:ext cx="133478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（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Arial" panose="020B0604020202020204" pitchFamily="34" charset="0"/>
              </a:rPr>
              <a:t>）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97" name="直接箭头连接符 96"/>
          <p:cNvCxnSpPr/>
          <p:nvPr/>
        </p:nvCxnSpPr>
        <p:spPr>
          <a:xfrm flipV="1">
            <a:off x="10524490" y="3189605"/>
            <a:ext cx="0" cy="18872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8" name="文本框 97"/>
          <p:cNvSpPr txBox="1"/>
          <p:nvPr/>
        </p:nvSpPr>
        <p:spPr>
          <a:xfrm>
            <a:off x="10709910" y="3232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高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10709910" y="47104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低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695565" y="5384165"/>
            <a:ext cx="4785360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69875" algn="l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注：选填</a:t>
            </a:r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与</a:t>
            </a:r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”“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或</a:t>
            </a:r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”“</a:t>
            </a: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非</a:t>
            </a:r>
            <a:r>
              <a:rPr lang="en-US" altLang="zh-CN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1059180" y="3464560"/>
            <a:ext cx="4355465" cy="2093595"/>
            <a:chOff x="1998" y="5456"/>
            <a:chExt cx="8352" cy="4014"/>
          </a:xfrm>
        </p:grpSpPr>
        <p:sp>
          <p:nvSpPr>
            <p:cNvPr id="71" name="Line 60"/>
            <p:cNvSpPr/>
            <p:nvPr/>
          </p:nvSpPr>
          <p:spPr>
            <a:xfrm>
              <a:off x="9728" y="6661"/>
              <a:ext cx="2" cy="132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triangle" w="lg" len="med"/>
              <a:tailEnd type="triangle" w="lg" len="med"/>
            </a:ln>
          </p:spPr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9FF">
                    <a:alpha val="100000"/>
                  </a:srgbClr>
                </a:clrFrom>
                <a:clrTo>
                  <a:srgbClr val="F6F9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98" y="5456"/>
              <a:ext cx="8352" cy="1176"/>
            </a:xfrm>
            <a:prstGeom prst="rect">
              <a:avLst/>
            </a:prstGeom>
          </p:spPr>
        </p:pic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6F9FF">
                    <a:alpha val="100000"/>
                  </a:srgbClr>
                </a:clrFrom>
                <a:clrTo>
                  <a:srgbClr val="F6F9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94" y="6971"/>
              <a:ext cx="3144" cy="1452"/>
            </a:xfrm>
            <a:prstGeom prst="rect">
              <a:avLst/>
            </a:prstGeom>
          </p:spPr>
        </p:pic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6F9FF">
                    <a:alpha val="100000"/>
                  </a:srgbClr>
                </a:clrFrom>
                <a:clrTo>
                  <a:srgbClr val="F6F9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99" y="8258"/>
              <a:ext cx="3432" cy="1212"/>
            </a:xfrm>
            <a:prstGeom prst="rect">
              <a:avLst/>
            </a:prstGeom>
          </p:spPr>
        </p:pic>
        <p:sp>
          <p:nvSpPr>
            <p:cNvPr id="104" name="文本框 103"/>
            <p:cNvSpPr txBox="1"/>
            <p:nvPr/>
          </p:nvSpPr>
          <p:spPr>
            <a:xfrm>
              <a:off x="3560" y="7332"/>
              <a:ext cx="6400" cy="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</a:rPr>
                <a:t>A</a:t>
              </a:r>
              <a:endParaRPr lang="en-US" altLang="zh-CN" sz="2000" b="1">
                <a:solidFill>
                  <a:schemeClr val="bg1"/>
                </a:solidFill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3560" y="8479"/>
              <a:ext cx="6400" cy="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chemeClr val="bg1"/>
                  </a:solidFill>
                </a:rPr>
                <a:t>B</a:t>
              </a:r>
              <a:endParaRPr lang="en-US" altLang="zh-CN" sz="2000" b="1">
                <a:solidFill>
                  <a:schemeClr val="bg1"/>
                </a:solidFill>
              </a:endParaRPr>
            </a:p>
          </p:txBody>
        </p:sp>
        <p:sp>
          <p:nvSpPr>
            <p:cNvPr id="106" name="下箭头 105"/>
            <p:cNvSpPr/>
            <p:nvPr/>
          </p:nvSpPr>
          <p:spPr>
            <a:xfrm>
              <a:off x="5383" y="6690"/>
              <a:ext cx="525" cy="540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>
            <a:hlinkClick r:id="rId1" action="ppaction://hlinksldjump"/>
          </p:cNvPr>
          <p:cNvSpPr/>
          <p:nvPr userDrawn="1"/>
        </p:nvSpPr>
        <p:spPr>
          <a:xfrm>
            <a:off x="9636125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en-US" altLang="zh-CN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2" action="ppaction://hlinksldjump"/>
          </p:cNvPr>
          <p:cNvSpPr/>
          <p:nvPr userDrawn="1"/>
        </p:nvSpPr>
        <p:spPr>
          <a:xfrm>
            <a:off x="528574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2" action="ppaction://hlinksldjump"/>
          </p:cNvPr>
          <p:cNvSpPr/>
          <p:nvPr userDrawn="1"/>
        </p:nvSpPr>
        <p:spPr>
          <a:xfrm>
            <a:off x="673989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2" action="ppaction://hlinksldjump"/>
          </p:cNvPr>
          <p:cNvSpPr/>
          <p:nvPr userDrawn="1"/>
        </p:nvSpPr>
        <p:spPr>
          <a:xfrm>
            <a:off x="818578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2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69130" y="1510665"/>
            <a:ext cx="883285" cy="399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>
                <a:solidFill>
                  <a:schemeClr val="tx1"/>
                </a:solidFill>
              </a:rPr>
              <a:t>活动</a:t>
            </a:r>
            <a:r>
              <a:rPr lang="en-US" altLang="zh-CN" sz="2000" b="1">
                <a:solidFill>
                  <a:schemeClr val="tx1"/>
                </a:solidFill>
              </a:rPr>
              <a:t>1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pic>
        <p:nvPicPr>
          <p:cNvPr id="36" name="图片 35" descr="0000"/>
          <p:cNvPicPr>
            <a:picLocks noChangeAspect="1"/>
          </p:cNvPicPr>
          <p:nvPr/>
        </p:nvPicPr>
        <p:blipFill>
          <a:blip r:embed="rId3">
            <a:alphaModFix amt="4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44" t="2850" r="-1042"/>
          <a:stretch>
            <a:fillRect/>
          </a:stretch>
        </p:blipFill>
        <p:spPr>
          <a:xfrm rot="15180000">
            <a:off x="10132695" y="4629785"/>
            <a:ext cx="1722120" cy="1669415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1694180" y="965835"/>
            <a:ext cx="6323965" cy="94424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sz="4800" b="1" dirty="0">
              <a:solidFill>
                <a:srgbClr val="CE1126"/>
              </a:solidFill>
              <a:latin typeface="+mn-ea"/>
              <a:ea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0" y="1822450"/>
            <a:ext cx="10269220" cy="1765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>
                <a:solidFill>
                  <a:schemeClr val="bg1"/>
                </a:solidFill>
              </a:rPr>
              <a:t>   </a:t>
            </a:r>
            <a:r>
              <a:rPr lang="en-US" altLang="zh-CN" sz="2000">
                <a:solidFill>
                  <a:schemeClr val="bg1"/>
                </a:solidFill>
              </a:rPr>
              <a:t>    </a:t>
            </a:r>
            <a:r>
              <a:rPr lang="zh-CN" altLang="en-US" sz="2000">
                <a:solidFill>
                  <a:schemeClr val="bg1"/>
                </a:solidFill>
              </a:rPr>
              <a:t>在本节课初步完成了倒车雷达的设计，参考以下示例视频中倒车雷达的功能，对本小组设计的倒车雷达系统进行优化，使控制过程更智能</a:t>
            </a:r>
            <a:r>
              <a:rPr lang="zh-CN" sz="2000">
                <a:solidFill>
                  <a:schemeClr val="bg1"/>
                </a:solidFill>
              </a:rPr>
              <a:t>。</a:t>
            </a:r>
            <a:endParaRPr lang="zh-CN" sz="2000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23665" y="1389380"/>
            <a:ext cx="2618105" cy="415290"/>
            <a:chOff x="6179" y="1941"/>
            <a:chExt cx="4123" cy="654"/>
          </a:xfrm>
        </p:grpSpPr>
        <p:sp>
          <p:nvSpPr>
            <p:cNvPr id="19" name="矩形 18"/>
            <p:cNvSpPr/>
            <p:nvPr/>
          </p:nvSpPr>
          <p:spPr>
            <a:xfrm>
              <a:off x="6814" y="1967"/>
              <a:ext cx="34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优化倒车雷达系统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2</a:t>
              </a:r>
              <a:endParaRPr lang="en-US" altLang="zh-CN" sz="2000" b="1"/>
            </a:p>
          </p:txBody>
        </p:sp>
      </p:grpSp>
      <p:pic>
        <p:nvPicPr>
          <p:cNvPr id="6" name="[SHANA]优化倒车雷达报警器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2610" y="3170555"/>
            <a:ext cx="5488305" cy="30873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523490" y="4083050"/>
            <a:ext cx="1623060" cy="147066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5207635" y="4203700"/>
            <a:ext cx="1623060" cy="106426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565525" y="1854835"/>
            <a:ext cx="4639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汉仪颜楷简" panose="00020600040101010101" charset="-122"/>
                <a:ea typeface="汉仪颜楷简" panose="00020600040101010101" charset="-122"/>
                <a:sym typeface="汉仪颜楷简" panose="00020600040101010101" charset="-122"/>
              </a:rPr>
              <a:t> </a:t>
            </a:r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汉仪颜楷简" panose="00020600040101010101" charset="-122"/>
                <a:ea typeface="汉仪颜楷简" panose="00020600040101010101" charset="-122"/>
                <a:sym typeface="汉仪颜楷简" panose="00020600040101010101" charset="-122"/>
              </a:rPr>
              <a:t>活动导航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汉仪颜楷简" panose="00020600040101010101" charset="-122"/>
              <a:ea typeface="汉仪颜楷简" panose="00020600040101010101" charset="-122"/>
              <a:sym typeface="汉仪颜楷简" panose="00020600040101010101" charset="-122"/>
            </a:endParaRPr>
          </a:p>
        </p:txBody>
      </p:sp>
      <p:sp>
        <p:nvSpPr>
          <p:cNvPr id="20" name="同侧圆角矩形 19"/>
          <p:cNvSpPr/>
          <p:nvPr/>
        </p:nvSpPr>
        <p:spPr>
          <a:xfrm>
            <a:off x="2599055" y="3636645"/>
            <a:ext cx="1466215" cy="66421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DE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hlinkClick r:id="rId1" action="ppaction://hlinksldjump"/>
          </p:cNvPr>
          <p:cNvSpPr txBox="1"/>
          <p:nvPr/>
        </p:nvSpPr>
        <p:spPr>
          <a:xfrm>
            <a:off x="2723515" y="3603625"/>
            <a:ext cx="1448435" cy="639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solidFill>
                  <a:srgbClr val="F6E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项目分析设计系统</a:t>
            </a:r>
            <a:endParaRPr lang="zh-CN" altLang="en-US" sz="2000" b="1" dirty="0">
              <a:solidFill>
                <a:srgbClr val="F6E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917180" y="3823335"/>
            <a:ext cx="1623060" cy="173037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997440" y="2265680"/>
            <a:ext cx="1623060" cy="118491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2609215" y="4377690"/>
            <a:ext cx="1562735" cy="612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运用多传感器，设计倒车雷达报警系统。</a:t>
            </a:r>
            <a:endParaRPr lang="zh-CN" altLang="en-US" sz="1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218430" y="4561840"/>
            <a:ext cx="1562735" cy="706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模拟倒车雷达报警系统。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987030" y="4170045"/>
            <a:ext cx="1562735" cy="1515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测试双超声波安全距离报警功能，感受多个逻辑运算的运用。</a:t>
            </a:r>
            <a:endParaRPr lang="zh-CN" altLang="en-US" sz="1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057765" y="2592070"/>
            <a:ext cx="1562735" cy="858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丰富双超声波倒车雷达报警系统。</a:t>
            </a:r>
            <a:endParaRPr lang="zh-CN" altLang="en-US" sz="1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9907" flipV="1">
            <a:off x="4248785" y="4400550"/>
            <a:ext cx="785495" cy="7854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6947535" y="4170680"/>
            <a:ext cx="785495" cy="78549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89760" flipV="1">
            <a:off x="9803765" y="3462020"/>
            <a:ext cx="785495" cy="785495"/>
          </a:xfrm>
          <a:prstGeom prst="rect">
            <a:avLst/>
          </a:prstGeom>
        </p:spPr>
      </p:pic>
      <p:sp>
        <p:nvSpPr>
          <p:cNvPr id="2" name="同侧圆角矩形 1"/>
          <p:cNvSpPr/>
          <p:nvPr/>
        </p:nvSpPr>
        <p:spPr>
          <a:xfrm>
            <a:off x="5266055" y="3713480"/>
            <a:ext cx="1466215" cy="66421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hlinkClick r:id="rId3" action="ppaction://hlinksldjump"/>
          </p:cNvPr>
          <p:cNvSpPr txBox="1"/>
          <p:nvPr/>
        </p:nvSpPr>
        <p:spPr>
          <a:xfrm>
            <a:off x="5390515" y="3680460"/>
            <a:ext cx="1448435" cy="6394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项目实施搭建系统</a:t>
            </a:r>
            <a:endParaRPr lang="zh-CN" altLang="en-US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同侧圆角矩形 3"/>
          <p:cNvSpPr/>
          <p:nvPr/>
        </p:nvSpPr>
        <p:spPr>
          <a:xfrm>
            <a:off x="8006080" y="3397250"/>
            <a:ext cx="1466215" cy="66421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5" name="文本框 4">
            <a:hlinkClick r:id="rId4" action="ppaction://hlinksldjump"/>
          </p:cNvPr>
          <p:cNvSpPr txBox="1"/>
          <p:nvPr/>
        </p:nvSpPr>
        <p:spPr>
          <a:xfrm>
            <a:off x="8111490" y="3364865"/>
            <a:ext cx="1448435" cy="6394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项目评价测试系统</a:t>
            </a:r>
            <a:endParaRPr lang="zh-CN" altLang="en-U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同侧圆角矩形 5"/>
          <p:cNvSpPr/>
          <p:nvPr/>
        </p:nvSpPr>
        <p:spPr>
          <a:xfrm>
            <a:off x="10062845" y="1837690"/>
            <a:ext cx="1466215" cy="66421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7" name="文本框 6">
            <a:hlinkClick r:id="rId5" action="ppaction://hlinksldjump"/>
          </p:cNvPr>
          <p:cNvSpPr txBox="1"/>
          <p:nvPr/>
        </p:nvSpPr>
        <p:spPr>
          <a:xfrm>
            <a:off x="10187305" y="1805305"/>
            <a:ext cx="1448435" cy="6394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项目拓展优化系统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52780" y="2590800"/>
            <a:ext cx="1623060" cy="118491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同侧圆角矩形 27"/>
          <p:cNvSpPr/>
          <p:nvPr/>
        </p:nvSpPr>
        <p:spPr>
          <a:xfrm>
            <a:off x="728345" y="2144395"/>
            <a:ext cx="1466215" cy="66421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29" name="文本框 28">
            <a:hlinkClick r:id="rId1" action="ppaction://hlinksldjump"/>
          </p:cNvPr>
          <p:cNvSpPr txBox="1"/>
          <p:nvPr/>
        </p:nvSpPr>
        <p:spPr>
          <a:xfrm>
            <a:off x="852805" y="2111375"/>
            <a:ext cx="1448435" cy="639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项目情境明确主题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38505" y="2986405"/>
            <a:ext cx="1562735" cy="760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走近倒车雷达报警系统。</a:t>
            </a:r>
            <a:endParaRPr lang="zh-CN" altLang="en-US" sz="1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907" flipV="1">
            <a:off x="1604645" y="3831590"/>
            <a:ext cx="785495" cy="7854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504950" y="3346450"/>
            <a:ext cx="5536565" cy="516255"/>
          </a:xfrm>
        </p:spPr>
        <p:txBody>
          <a:bodyPr>
            <a:noAutofit/>
          </a:bodyPr>
          <a:lstStyle/>
          <a:p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</a:rPr>
              <a:t>逻辑运算，让控制更智能！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汽车安全我探秘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标题 4"/>
          <p:cNvSpPr>
            <a:spLocks noGrp="1"/>
          </p:cNvSpPr>
          <p:nvPr/>
        </p:nvSpPr>
        <p:spPr>
          <a:xfrm>
            <a:off x="2546985" y="-109855"/>
            <a:ext cx="8209280" cy="211518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ln w="19050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200" dirty="0">
              <a:solidFill>
                <a:srgbClr val="4B93E8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64590" y="1430655"/>
            <a:ext cx="6346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4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课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   </a:t>
            </a:r>
            <a:r>
              <a:rPr lang="zh-CN" altLang="en-US" sz="3200" b="1" dirty="0">
                <a:solidFill>
                  <a:srgbClr val="4B93E8"/>
                </a:solidFill>
                <a:sym typeface="+mn-ea"/>
              </a:rPr>
              <a:t>设计倒车雷达报警器</a:t>
            </a:r>
            <a:endParaRPr lang="zh-CN" altLang="en-US" sz="3200" b="1" dirty="0">
              <a:solidFill>
                <a:srgbClr val="4B93E8"/>
              </a:solidFill>
            </a:endParaRPr>
          </a:p>
          <a:p>
            <a:pPr algn="l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9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5820410" y="2696845"/>
            <a:ext cx="4573270" cy="1976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5" b="54174"/>
          <a:stretch>
            <a:fillRect/>
          </a:stretch>
        </p:blipFill>
        <p:spPr>
          <a:xfrm>
            <a:off x="4665983" y="1089827"/>
            <a:ext cx="3369882" cy="1680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29860" y="1623060"/>
            <a:ext cx="2676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项目情境</a:t>
            </a:r>
            <a:endParaRPr lang="zh-CN" altLang="en-US" sz="4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43345" y="3199130"/>
            <a:ext cx="3342640" cy="635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走近倒车雷达报警系统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484995" y="4494530"/>
            <a:ext cx="793115" cy="1229360"/>
          </a:xfrm>
          <a:prstGeom prst="rect">
            <a:avLst/>
          </a:prstGeom>
        </p:spPr>
      </p:pic>
      <p:sp>
        <p:nvSpPr>
          <p:cNvPr id="6" name="矩形 5">
            <a:hlinkClick r:id="rId6" action="ppaction://hlinksldjump"/>
          </p:cNvPr>
          <p:cNvSpPr/>
          <p:nvPr/>
        </p:nvSpPr>
        <p:spPr>
          <a:xfrm>
            <a:off x="392430" y="5692775"/>
            <a:ext cx="1018540" cy="63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000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44" t="2850" r="-1042"/>
          <a:stretch>
            <a:fillRect/>
          </a:stretch>
        </p:blipFill>
        <p:spPr>
          <a:xfrm rot="840000">
            <a:off x="1946275" y="2740025"/>
            <a:ext cx="3138170" cy="3044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画板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505" y="1288415"/>
            <a:ext cx="2352675" cy="103314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773805" y="3442970"/>
            <a:ext cx="7171055" cy="2509520"/>
            <a:chOff x="6742" y="4459"/>
            <a:chExt cx="11102" cy="5598"/>
          </a:xfrm>
        </p:grpSpPr>
        <p:grpSp>
          <p:nvGrpSpPr>
            <p:cNvPr id="320" name="组合 319"/>
            <p:cNvGrpSpPr/>
            <p:nvPr/>
          </p:nvGrpSpPr>
          <p:grpSpPr>
            <a:xfrm>
              <a:off x="6742" y="4639"/>
              <a:ext cx="11102" cy="4860"/>
              <a:chOff x="3500437" y="2181225"/>
              <a:chExt cx="5192240" cy="2492692"/>
            </a:xfrm>
          </p:grpSpPr>
          <p:grpSp>
            <p:nvGrpSpPr>
              <p:cNvPr id="134" name="图形 132"/>
              <p:cNvGrpSpPr/>
              <p:nvPr/>
            </p:nvGrpSpPr>
            <p:grpSpPr>
              <a:xfrm>
                <a:off x="7917179" y="3385185"/>
                <a:ext cx="775498" cy="1288732"/>
                <a:chOff x="7917179" y="3385185"/>
                <a:chExt cx="775498" cy="1288732"/>
              </a:xfrm>
            </p:grpSpPr>
            <p:grpSp>
              <p:nvGrpSpPr>
                <p:cNvPr id="135" name="图形 132"/>
                <p:cNvGrpSpPr/>
                <p:nvPr/>
              </p:nvGrpSpPr>
              <p:grpSpPr>
                <a:xfrm>
                  <a:off x="7917179" y="3385185"/>
                  <a:ext cx="775498" cy="1288732"/>
                  <a:chOff x="7917179" y="3385185"/>
                  <a:chExt cx="775498" cy="1288732"/>
                </a:xfrm>
              </p:grpSpPr>
              <p:sp>
                <p:nvSpPr>
                  <p:cNvPr id="136" name="图形 132"/>
                  <p:cNvSpPr/>
                  <p:nvPr/>
                </p:nvSpPr>
                <p:spPr>
                  <a:xfrm>
                    <a:off x="8206022" y="4132897"/>
                    <a:ext cx="180739" cy="97648"/>
                  </a:xfrm>
                  <a:custGeom>
                    <a:avLst/>
                    <a:gdLst>
                      <a:gd name="connsiteX0" fmla="*/ 83584 w 180739"/>
                      <a:gd name="connsiteY0" fmla="*/ 0 h 97648"/>
                      <a:gd name="connsiteX1" fmla="*/ 33102 w 180739"/>
                      <a:gd name="connsiteY1" fmla="*/ 78105 h 97648"/>
                      <a:gd name="connsiteX2" fmla="*/ 180740 w 180739"/>
                      <a:gd name="connsiteY2" fmla="*/ 51435 h 97648"/>
                      <a:gd name="connsiteX3" fmla="*/ 174072 w 180739"/>
                      <a:gd name="connsiteY3" fmla="*/ 1905 h 97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0739" h="97648">
                        <a:moveTo>
                          <a:pt x="83584" y="0"/>
                        </a:moveTo>
                        <a:cubicBezTo>
                          <a:pt x="83584" y="0"/>
                          <a:pt x="-64053" y="21908"/>
                          <a:pt x="33102" y="78105"/>
                        </a:cubicBezTo>
                        <a:cubicBezTo>
                          <a:pt x="130257" y="134303"/>
                          <a:pt x="180740" y="51435"/>
                          <a:pt x="180740" y="51435"/>
                        </a:cubicBezTo>
                        <a:lnTo>
                          <a:pt x="174072" y="1905"/>
                        </a:lnTo>
                      </a:path>
                    </a:pathLst>
                  </a:custGeom>
                  <a:solidFill>
                    <a:srgbClr val="B338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37" name="图形 132"/>
                  <p:cNvSpPr/>
                  <p:nvPr/>
                </p:nvSpPr>
                <p:spPr>
                  <a:xfrm>
                    <a:off x="8020570" y="4571171"/>
                    <a:ext cx="109401" cy="80718"/>
                  </a:xfrm>
                  <a:custGeom>
                    <a:avLst/>
                    <a:gdLst>
                      <a:gd name="connsiteX0" fmla="*/ 109017 w 109401"/>
                      <a:gd name="connsiteY0" fmla="*/ 29404 h 80718"/>
                      <a:gd name="connsiteX1" fmla="*/ 4242 w 109401"/>
                      <a:gd name="connsiteY1" fmla="*/ 20831 h 80718"/>
                      <a:gd name="connsiteX2" fmla="*/ 109017 w 109401"/>
                      <a:gd name="connsiteY2" fmla="*/ 29404 h 8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9401" h="80718">
                        <a:moveTo>
                          <a:pt x="109017" y="29404"/>
                        </a:moveTo>
                        <a:cubicBezTo>
                          <a:pt x="109017" y="29404"/>
                          <a:pt x="-25286" y="-30604"/>
                          <a:pt x="4242" y="20831"/>
                        </a:cubicBezTo>
                        <a:cubicBezTo>
                          <a:pt x="33769" y="72266"/>
                          <a:pt x="115684" y="120844"/>
                          <a:pt x="109017" y="29404"/>
                        </a:cubicBezTo>
                        <a:close/>
                      </a:path>
                    </a:pathLst>
                  </a:custGeom>
                  <a:solidFill>
                    <a:srgbClr val="006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38" name="图形 132"/>
                  <p:cNvGrpSpPr/>
                  <p:nvPr/>
                </p:nvGrpSpPr>
                <p:grpSpPr>
                  <a:xfrm>
                    <a:off x="7917179" y="4553902"/>
                    <a:ext cx="155257" cy="120015"/>
                    <a:chOff x="7917179" y="4553902"/>
                    <a:chExt cx="155257" cy="120015"/>
                  </a:xfrm>
                </p:grpSpPr>
                <p:sp>
                  <p:nvSpPr>
                    <p:cNvPr id="139" name="图形 132"/>
                    <p:cNvSpPr/>
                    <p:nvPr/>
                  </p:nvSpPr>
                  <p:spPr>
                    <a:xfrm>
                      <a:off x="8017192" y="4553902"/>
                      <a:ext cx="55244" cy="72390"/>
                    </a:xfrm>
                    <a:custGeom>
                      <a:avLst/>
                      <a:gdLst>
                        <a:gd name="connsiteX0" fmla="*/ 55245 w 55244"/>
                        <a:gd name="connsiteY0" fmla="*/ 27622 h 72390"/>
                        <a:gd name="connsiteX1" fmla="*/ 31432 w 55244"/>
                        <a:gd name="connsiteY1" fmla="*/ 72390 h 72390"/>
                        <a:gd name="connsiteX2" fmla="*/ 0 w 55244"/>
                        <a:gd name="connsiteY2" fmla="*/ 46672 h 72390"/>
                        <a:gd name="connsiteX3" fmla="*/ 20955 w 55244"/>
                        <a:gd name="connsiteY3" fmla="*/ 0 h 723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244" h="72390">
                          <a:moveTo>
                            <a:pt x="55245" y="27622"/>
                          </a:moveTo>
                          <a:lnTo>
                            <a:pt x="31432" y="72390"/>
                          </a:lnTo>
                          <a:lnTo>
                            <a:pt x="0" y="46672"/>
                          </a:lnTo>
                          <a:lnTo>
                            <a:pt x="20955" y="0"/>
                          </a:lnTo>
                          <a:close/>
                        </a:path>
                      </a:pathLst>
                    </a:custGeom>
                    <a:solidFill>
                      <a:srgbClr val="FFDBC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0" name="图形 132"/>
                    <p:cNvSpPr/>
                    <p:nvPr/>
                  </p:nvSpPr>
                  <p:spPr>
                    <a:xfrm>
                      <a:off x="8017192" y="4578667"/>
                      <a:ext cx="45719" cy="47625"/>
                    </a:xfrm>
                    <a:custGeom>
                      <a:avLst/>
                      <a:gdLst>
                        <a:gd name="connsiteX0" fmla="*/ 45720 w 45719"/>
                        <a:gd name="connsiteY0" fmla="*/ 20003 h 47625"/>
                        <a:gd name="connsiteX1" fmla="*/ 9525 w 45719"/>
                        <a:gd name="connsiteY1" fmla="*/ 0 h 47625"/>
                        <a:gd name="connsiteX2" fmla="*/ 0 w 45719"/>
                        <a:gd name="connsiteY2" fmla="*/ 21908 h 47625"/>
                        <a:gd name="connsiteX3" fmla="*/ 31432 w 45719"/>
                        <a:gd name="connsiteY3" fmla="*/ 47625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5719" h="47625">
                          <a:moveTo>
                            <a:pt x="45720" y="20003"/>
                          </a:moveTo>
                          <a:lnTo>
                            <a:pt x="9525" y="0"/>
                          </a:lnTo>
                          <a:lnTo>
                            <a:pt x="0" y="21908"/>
                          </a:lnTo>
                          <a:lnTo>
                            <a:pt x="31432" y="4762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1" name="图形 132"/>
                    <p:cNvSpPr/>
                    <p:nvPr/>
                  </p:nvSpPr>
                  <p:spPr>
                    <a:xfrm>
                      <a:off x="8025764" y="4586287"/>
                      <a:ext cx="31432" cy="26670"/>
                    </a:xfrm>
                    <a:custGeom>
                      <a:avLst/>
                      <a:gdLst>
                        <a:gd name="connsiteX0" fmla="*/ 31432 w 31432"/>
                        <a:gd name="connsiteY0" fmla="*/ 17145 h 26670"/>
                        <a:gd name="connsiteX1" fmla="*/ 0 w 31432"/>
                        <a:gd name="connsiteY1" fmla="*/ 0 h 26670"/>
                        <a:gd name="connsiteX2" fmla="*/ 25717 w 31432"/>
                        <a:gd name="connsiteY2" fmla="*/ 26670 h 266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1432" h="26670">
                          <a:moveTo>
                            <a:pt x="31432" y="17145"/>
                          </a:moveTo>
                          <a:lnTo>
                            <a:pt x="0" y="0"/>
                          </a:lnTo>
                          <a:lnTo>
                            <a:pt x="25717" y="26670"/>
                          </a:lnTo>
                        </a:path>
                      </a:pathLst>
                    </a:custGeom>
                    <a:no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2" name="图形 132"/>
                    <p:cNvSpPr/>
                    <p:nvPr/>
                  </p:nvSpPr>
                  <p:spPr>
                    <a:xfrm>
                      <a:off x="7917179" y="4589918"/>
                      <a:ext cx="131444" cy="83998"/>
                    </a:xfrm>
                    <a:custGeom>
                      <a:avLst/>
                      <a:gdLst>
                        <a:gd name="connsiteX0" fmla="*/ 131445 w 131444"/>
                        <a:gd name="connsiteY0" fmla="*/ 36374 h 83998"/>
                        <a:gd name="connsiteX1" fmla="*/ 112395 w 131444"/>
                        <a:gd name="connsiteY1" fmla="*/ 83999 h 83998"/>
                        <a:gd name="connsiteX2" fmla="*/ 86677 w 131444"/>
                        <a:gd name="connsiteY2" fmla="*/ 78284 h 83998"/>
                        <a:gd name="connsiteX3" fmla="*/ 76200 w 131444"/>
                        <a:gd name="connsiteY3" fmla="*/ 69711 h 83998"/>
                        <a:gd name="connsiteX4" fmla="*/ 0 w 131444"/>
                        <a:gd name="connsiteY4" fmla="*/ 21134 h 83998"/>
                        <a:gd name="connsiteX5" fmla="*/ 10477 w 131444"/>
                        <a:gd name="connsiteY5" fmla="*/ 179 h 83998"/>
                        <a:gd name="connsiteX6" fmla="*/ 42863 w 131444"/>
                        <a:gd name="connsiteY6" fmla="*/ 8751 h 83998"/>
                        <a:gd name="connsiteX7" fmla="*/ 82867 w 131444"/>
                        <a:gd name="connsiteY7" fmla="*/ 19229 h 83998"/>
                        <a:gd name="connsiteX8" fmla="*/ 100965 w 131444"/>
                        <a:gd name="connsiteY8" fmla="*/ 11609 h 83998"/>
                        <a:gd name="connsiteX9" fmla="*/ 131445 w 131444"/>
                        <a:gd name="connsiteY9" fmla="*/ 36374 h 839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444" h="83998">
                          <a:moveTo>
                            <a:pt x="131445" y="36374"/>
                          </a:moveTo>
                          <a:lnTo>
                            <a:pt x="112395" y="83999"/>
                          </a:lnTo>
                          <a:cubicBezTo>
                            <a:pt x="112395" y="83999"/>
                            <a:pt x="86677" y="79236"/>
                            <a:pt x="86677" y="78284"/>
                          </a:cubicBezTo>
                          <a:cubicBezTo>
                            <a:pt x="86677" y="77331"/>
                            <a:pt x="78105" y="70664"/>
                            <a:pt x="76200" y="69711"/>
                          </a:cubicBezTo>
                          <a:cubicBezTo>
                            <a:pt x="74295" y="68759"/>
                            <a:pt x="0" y="22086"/>
                            <a:pt x="0" y="21134"/>
                          </a:cubicBezTo>
                          <a:cubicBezTo>
                            <a:pt x="0" y="20181"/>
                            <a:pt x="8572" y="1131"/>
                            <a:pt x="10477" y="179"/>
                          </a:cubicBezTo>
                          <a:cubicBezTo>
                            <a:pt x="12382" y="-774"/>
                            <a:pt x="26670" y="2084"/>
                            <a:pt x="42863" y="8751"/>
                          </a:cubicBezTo>
                          <a:cubicBezTo>
                            <a:pt x="59055" y="15419"/>
                            <a:pt x="77152" y="18276"/>
                            <a:pt x="82867" y="19229"/>
                          </a:cubicBezTo>
                          <a:cubicBezTo>
                            <a:pt x="88582" y="20181"/>
                            <a:pt x="100965" y="11609"/>
                            <a:pt x="100965" y="11609"/>
                          </a:cubicBezTo>
                          <a:lnTo>
                            <a:pt x="131445" y="36374"/>
                          </a:lnTo>
                          <a:close/>
                        </a:path>
                      </a:pathLst>
                    </a:custGeom>
                    <a:solidFill>
                      <a:srgbClr val="FFCD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3" name="图形 132"/>
                    <p:cNvSpPr/>
                    <p:nvPr/>
                  </p:nvSpPr>
                  <p:spPr>
                    <a:xfrm>
                      <a:off x="8003856" y="4604384"/>
                      <a:ext cx="13960" cy="25479"/>
                    </a:xfrm>
                    <a:custGeom>
                      <a:avLst/>
                      <a:gdLst>
                        <a:gd name="connsiteX0" fmla="*/ 4763 w 13960"/>
                        <a:gd name="connsiteY0" fmla="*/ 0 h 25479"/>
                        <a:gd name="connsiteX1" fmla="*/ 12383 w 13960"/>
                        <a:gd name="connsiteY1" fmla="*/ 13335 h 25479"/>
                        <a:gd name="connsiteX2" fmla="*/ 13335 w 13960"/>
                        <a:gd name="connsiteY2" fmla="*/ 24765 h 25479"/>
                        <a:gd name="connsiteX3" fmla="*/ 10478 w 13960"/>
                        <a:gd name="connsiteY3" fmla="*/ 24765 h 25479"/>
                        <a:gd name="connsiteX4" fmla="*/ 8573 w 13960"/>
                        <a:gd name="connsiteY4" fmla="*/ 16193 h 25479"/>
                        <a:gd name="connsiteX5" fmla="*/ 0 w 13960"/>
                        <a:gd name="connsiteY5" fmla="*/ 2858 h 25479"/>
                        <a:gd name="connsiteX6" fmla="*/ 4763 w 13960"/>
                        <a:gd name="connsiteY6" fmla="*/ 0 h 25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960" h="25479">
                          <a:moveTo>
                            <a:pt x="4763" y="0"/>
                          </a:moveTo>
                          <a:cubicBezTo>
                            <a:pt x="4763" y="0"/>
                            <a:pt x="10478" y="10478"/>
                            <a:pt x="12383" y="13335"/>
                          </a:cubicBezTo>
                          <a:cubicBezTo>
                            <a:pt x="14288" y="16193"/>
                            <a:pt x="14288" y="23813"/>
                            <a:pt x="13335" y="24765"/>
                          </a:cubicBezTo>
                          <a:cubicBezTo>
                            <a:pt x="12383" y="25718"/>
                            <a:pt x="11430" y="25718"/>
                            <a:pt x="10478" y="24765"/>
                          </a:cubicBezTo>
                          <a:cubicBezTo>
                            <a:pt x="9525" y="23813"/>
                            <a:pt x="8573" y="18097"/>
                            <a:pt x="8573" y="16193"/>
                          </a:cubicBezTo>
                          <a:cubicBezTo>
                            <a:pt x="7620" y="14288"/>
                            <a:pt x="0" y="2858"/>
                            <a:pt x="0" y="2858"/>
                          </a:cubicBezTo>
                          <a:lnTo>
                            <a:pt x="476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4" name="图形 132"/>
                    <p:cNvSpPr/>
                    <p:nvPr/>
                  </p:nvSpPr>
                  <p:spPr>
                    <a:xfrm>
                      <a:off x="7992427" y="4607242"/>
                      <a:ext cx="13096" cy="23126"/>
                    </a:xfrm>
                    <a:custGeom>
                      <a:avLst/>
                      <a:gdLst>
                        <a:gd name="connsiteX0" fmla="*/ 7620 w 13096"/>
                        <a:gd name="connsiteY0" fmla="*/ 953 h 23126"/>
                        <a:gd name="connsiteX1" fmla="*/ 12382 w 13096"/>
                        <a:gd name="connsiteY1" fmla="*/ 11430 h 23126"/>
                        <a:gd name="connsiteX2" fmla="*/ 12382 w 13096"/>
                        <a:gd name="connsiteY2" fmla="*/ 21908 h 23126"/>
                        <a:gd name="connsiteX3" fmla="*/ 9525 w 13096"/>
                        <a:gd name="connsiteY3" fmla="*/ 22860 h 23126"/>
                        <a:gd name="connsiteX4" fmla="*/ 7620 w 13096"/>
                        <a:gd name="connsiteY4" fmla="*/ 12383 h 23126"/>
                        <a:gd name="connsiteX5" fmla="*/ 0 w 13096"/>
                        <a:gd name="connsiteY5" fmla="*/ 0 h 23126"/>
                        <a:gd name="connsiteX6" fmla="*/ 7620 w 13096"/>
                        <a:gd name="connsiteY6" fmla="*/ 953 h 23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096" h="23126">
                          <a:moveTo>
                            <a:pt x="7620" y="953"/>
                          </a:moveTo>
                          <a:cubicBezTo>
                            <a:pt x="7620" y="953"/>
                            <a:pt x="12382" y="10478"/>
                            <a:pt x="12382" y="11430"/>
                          </a:cubicBezTo>
                          <a:cubicBezTo>
                            <a:pt x="13335" y="12383"/>
                            <a:pt x="13335" y="21908"/>
                            <a:pt x="12382" y="21908"/>
                          </a:cubicBezTo>
                          <a:cubicBezTo>
                            <a:pt x="12382" y="21908"/>
                            <a:pt x="9525" y="23813"/>
                            <a:pt x="9525" y="22860"/>
                          </a:cubicBezTo>
                          <a:cubicBezTo>
                            <a:pt x="9525" y="21908"/>
                            <a:pt x="8572" y="13335"/>
                            <a:pt x="7620" y="12383"/>
                          </a:cubicBezTo>
                          <a:cubicBezTo>
                            <a:pt x="7620" y="11430"/>
                            <a:pt x="0" y="0"/>
                            <a:pt x="0" y="0"/>
                          </a:cubicBezTo>
                          <a:lnTo>
                            <a:pt x="7620" y="95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45" name="图形 132"/>
                  <p:cNvGrpSpPr/>
                  <p:nvPr/>
                </p:nvGrpSpPr>
                <p:grpSpPr>
                  <a:xfrm>
                    <a:off x="8541067" y="4174493"/>
                    <a:ext cx="151611" cy="117471"/>
                    <a:chOff x="8541067" y="4174493"/>
                    <a:chExt cx="151611" cy="117471"/>
                  </a:xfrm>
                </p:grpSpPr>
                <p:sp>
                  <p:nvSpPr>
                    <p:cNvPr id="146" name="图形 132"/>
                    <p:cNvSpPr/>
                    <p:nvPr/>
                  </p:nvSpPr>
                  <p:spPr>
                    <a:xfrm>
                      <a:off x="8541067" y="4204334"/>
                      <a:ext cx="58102" cy="69532"/>
                    </a:xfrm>
                    <a:custGeom>
                      <a:avLst/>
                      <a:gdLst>
                        <a:gd name="connsiteX0" fmla="*/ 0 w 58102"/>
                        <a:gd name="connsiteY0" fmla="*/ 29528 h 69532"/>
                        <a:gd name="connsiteX1" fmla="*/ 40957 w 58102"/>
                        <a:gd name="connsiteY1" fmla="*/ 0 h 69532"/>
                        <a:gd name="connsiteX2" fmla="*/ 58102 w 58102"/>
                        <a:gd name="connsiteY2" fmla="*/ 37148 h 69532"/>
                        <a:gd name="connsiteX3" fmla="*/ 17145 w 58102"/>
                        <a:gd name="connsiteY3" fmla="*/ 69533 h 69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102" h="69532">
                          <a:moveTo>
                            <a:pt x="0" y="29528"/>
                          </a:moveTo>
                          <a:lnTo>
                            <a:pt x="40957" y="0"/>
                          </a:lnTo>
                          <a:lnTo>
                            <a:pt x="58102" y="37148"/>
                          </a:lnTo>
                          <a:lnTo>
                            <a:pt x="17145" y="69533"/>
                          </a:lnTo>
                          <a:close/>
                        </a:path>
                      </a:pathLst>
                    </a:custGeom>
                    <a:solidFill>
                      <a:srgbClr val="FFDBC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7" name="图形 132"/>
                    <p:cNvSpPr/>
                    <p:nvPr/>
                  </p:nvSpPr>
                  <p:spPr>
                    <a:xfrm>
                      <a:off x="8557259" y="4204334"/>
                      <a:ext cx="41909" cy="52387"/>
                    </a:xfrm>
                    <a:custGeom>
                      <a:avLst/>
                      <a:gdLst>
                        <a:gd name="connsiteX0" fmla="*/ 0 w 41909"/>
                        <a:gd name="connsiteY0" fmla="*/ 18098 h 52387"/>
                        <a:gd name="connsiteX1" fmla="*/ 22860 w 41909"/>
                        <a:gd name="connsiteY1" fmla="*/ 52388 h 52387"/>
                        <a:gd name="connsiteX2" fmla="*/ 41910 w 41909"/>
                        <a:gd name="connsiteY2" fmla="*/ 37148 h 52387"/>
                        <a:gd name="connsiteX3" fmla="*/ 24765 w 41909"/>
                        <a:gd name="connsiteY3" fmla="*/ 0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1909" h="52387">
                          <a:moveTo>
                            <a:pt x="0" y="18098"/>
                          </a:moveTo>
                          <a:lnTo>
                            <a:pt x="22860" y="52388"/>
                          </a:lnTo>
                          <a:lnTo>
                            <a:pt x="41910" y="37148"/>
                          </a:lnTo>
                          <a:lnTo>
                            <a:pt x="24765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8" name="图形 132"/>
                    <p:cNvSpPr/>
                    <p:nvPr/>
                  </p:nvSpPr>
                  <p:spPr>
                    <a:xfrm>
                      <a:off x="8563926" y="4214812"/>
                      <a:ext cx="20955" cy="35242"/>
                    </a:xfrm>
                    <a:custGeom>
                      <a:avLst/>
                      <a:gdLst>
                        <a:gd name="connsiteX0" fmla="*/ 0 w 20955"/>
                        <a:gd name="connsiteY0" fmla="*/ 5715 h 35242"/>
                        <a:gd name="connsiteX1" fmla="*/ 20955 w 20955"/>
                        <a:gd name="connsiteY1" fmla="*/ 35242 h 35242"/>
                        <a:gd name="connsiteX2" fmla="*/ 9525 w 20955"/>
                        <a:gd name="connsiteY2" fmla="*/ 0 h 35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955" h="35242">
                          <a:moveTo>
                            <a:pt x="0" y="5715"/>
                          </a:moveTo>
                          <a:lnTo>
                            <a:pt x="20955" y="35242"/>
                          </a:lnTo>
                          <a:lnTo>
                            <a:pt x="9525" y="0"/>
                          </a:lnTo>
                        </a:path>
                      </a:pathLst>
                    </a:custGeom>
                    <a:no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49" name="图形 132"/>
                    <p:cNvSpPr/>
                    <p:nvPr/>
                  </p:nvSpPr>
                  <p:spPr>
                    <a:xfrm>
                      <a:off x="8582024" y="4174493"/>
                      <a:ext cx="110653" cy="117471"/>
                    </a:xfrm>
                    <a:custGeom>
                      <a:avLst/>
                      <a:gdLst>
                        <a:gd name="connsiteX0" fmla="*/ 0 w 110653"/>
                        <a:gd name="connsiteY0" fmla="*/ 29842 h 117471"/>
                        <a:gd name="connsiteX1" fmla="*/ 19050 w 110653"/>
                        <a:gd name="connsiteY1" fmla="*/ 13649 h 117471"/>
                        <a:gd name="connsiteX2" fmla="*/ 46673 w 110653"/>
                        <a:gd name="connsiteY2" fmla="*/ 4124 h 117471"/>
                        <a:gd name="connsiteX3" fmla="*/ 93345 w 110653"/>
                        <a:gd name="connsiteY3" fmla="*/ 66037 h 117471"/>
                        <a:gd name="connsiteX4" fmla="*/ 110490 w 110653"/>
                        <a:gd name="connsiteY4" fmla="*/ 101279 h 117471"/>
                        <a:gd name="connsiteX5" fmla="*/ 92393 w 110653"/>
                        <a:gd name="connsiteY5" fmla="*/ 117472 h 117471"/>
                        <a:gd name="connsiteX6" fmla="*/ 67627 w 110653"/>
                        <a:gd name="connsiteY6" fmla="*/ 95564 h 117471"/>
                        <a:gd name="connsiteX7" fmla="*/ 37148 w 110653"/>
                        <a:gd name="connsiteY7" fmla="*/ 67942 h 117471"/>
                        <a:gd name="connsiteX8" fmla="*/ 18098 w 110653"/>
                        <a:gd name="connsiteY8" fmla="*/ 66989 h 117471"/>
                        <a:gd name="connsiteX9" fmla="*/ 0 w 110653"/>
                        <a:gd name="connsiteY9" fmla="*/ 29842 h 1174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0653" h="117471">
                          <a:moveTo>
                            <a:pt x="0" y="29842"/>
                          </a:moveTo>
                          <a:cubicBezTo>
                            <a:pt x="6668" y="24127"/>
                            <a:pt x="12382" y="18412"/>
                            <a:pt x="19050" y="13649"/>
                          </a:cubicBezTo>
                          <a:cubicBezTo>
                            <a:pt x="31432" y="3172"/>
                            <a:pt x="34290" y="-5401"/>
                            <a:pt x="46673" y="4124"/>
                          </a:cubicBezTo>
                          <a:cubicBezTo>
                            <a:pt x="67627" y="20317"/>
                            <a:pt x="80963" y="44129"/>
                            <a:pt x="93345" y="66037"/>
                          </a:cubicBezTo>
                          <a:cubicBezTo>
                            <a:pt x="97155" y="72704"/>
                            <a:pt x="112395" y="93659"/>
                            <a:pt x="110490" y="101279"/>
                          </a:cubicBezTo>
                          <a:cubicBezTo>
                            <a:pt x="109538" y="105089"/>
                            <a:pt x="96202" y="117472"/>
                            <a:pt x="92393" y="117472"/>
                          </a:cubicBezTo>
                          <a:cubicBezTo>
                            <a:pt x="90488" y="117472"/>
                            <a:pt x="78105" y="108899"/>
                            <a:pt x="67627" y="95564"/>
                          </a:cubicBezTo>
                          <a:cubicBezTo>
                            <a:pt x="56198" y="82229"/>
                            <a:pt x="41910" y="71752"/>
                            <a:pt x="37148" y="67942"/>
                          </a:cubicBezTo>
                          <a:cubicBezTo>
                            <a:pt x="32385" y="65084"/>
                            <a:pt x="18098" y="66989"/>
                            <a:pt x="18098" y="66989"/>
                          </a:cubicBezTo>
                          <a:cubicBezTo>
                            <a:pt x="18098" y="66989"/>
                            <a:pt x="0" y="29842"/>
                            <a:pt x="0" y="29842"/>
                          </a:cubicBezTo>
                          <a:close/>
                        </a:path>
                      </a:pathLst>
                    </a:custGeom>
                    <a:solidFill>
                      <a:srgbClr val="FFCD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50" name="图形 132"/>
                  <p:cNvSpPr/>
                  <p:nvPr/>
                </p:nvSpPr>
                <p:spPr>
                  <a:xfrm>
                    <a:off x="8021954" y="4182427"/>
                    <a:ext cx="310514" cy="467677"/>
                  </a:xfrm>
                  <a:custGeom>
                    <a:avLst/>
                    <a:gdLst>
                      <a:gd name="connsiteX0" fmla="*/ 307657 w 310514"/>
                      <a:gd name="connsiteY0" fmla="*/ 169545 h 467677"/>
                      <a:gd name="connsiteX1" fmla="*/ 98107 w 310514"/>
                      <a:gd name="connsiteY1" fmla="*/ 467678 h 467677"/>
                      <a:gd name="connsiteX2" fmla="*/ 91440 w 310514"/>
                      <a:gd name="connsiteY2" fmla="*/ 431482 h 467677"/>
                      <a:gd name="connsiteX3" fmla="*/ 0 w 310514"/>
                      <a:gd name="connsiteY3" fmla="*/ 390525 h 467677"/>
                      <a:gd name="connsiteX4" fmla="*/ 0 w 310514"/>
                      <a:gd name="connsiteY4" fmla="*/ 388620 h 467677"/>
                      <a:gd name="connsiteX5" fmla="*/ 227647 w 310514"/>
                      <a:gd name="connsiteY5" fmla="*/ 0 h 467677"/>
                      <a:gd name="connsiteX6" fmla="*/ 310515 w 310514"/>
                      <a:gd name="connsiteY6" fmla="*/ 54292 h 467677"/>
                      <a:gd name="connsiteX7" fmla="*/ 307657 w 310514"/>
                      <a:gd name="connsiteY7" fmla="*/ 169545 h 46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0514" h="467677">
                        <a:moveTo>
                          <a:pt x="307657" y="169545"/>
                        </a:moveTo>
                        <a:cubicBezTo>
                          <a:pt x="238125" y="268605"/>
                          <a:pt x="167640" y="368617"/>
                          <a:pt x="98107" y="467678"/>
                        </a:cubicBezTo>
                        <a:cubicBezTo>
                          <a:pt x="100013" y="448628"/>
                          <a:pt x="95250" y="437197"/>
                          <a:pt x="91440" y="431482"/>
                        </a:cubicBezTo>
                        <a:cubicBezTo>
                          <a:pt x="68580" y="398145"/>
                          <a:pt x="952" y="405765"/>
                          <a:pt x="0" y="390525"/>
                        </a:cubicBezTo>
                        <a:cubicBezTo>
                          <a:pt x="0" y="389572"/>
                          <a:pt x="0" y="388620"/>
                          <a:pt x="0" y="388620"/>
                        </a:cubicBezTo>
                        <a:cubicBezTo>
                          <a:pt x="76200" y="259080"/>
                          <a:pt x="152400" y="129540"/>
                          <a:pt x="227647" y="0"/>
                        </a:cubicBezTo>
                        <a:lnTo>
                          <a:pt x="310515" y="54292"/>
                        </a:lnTo>
                        <a:lnTo>
                          <a:pt x="307657" y="169545"/>
                        </a:lnTo>
                        <a:close/>
                      </a:path>
                    </a:pathLst>
                  </a:custGeom>
                  <a:solidFill>
                    <a:srgbClr val="329A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1" name="图形 132"/>
                  <p:cNvSpPr/>
                  <p:nvPr/>
                </p:nvSpPr>
                <p:spPr>
                  <a:xfrm>
                    <a:off x="8239124" y="4170045"/>
                    <a:ext cx="374332" cy="307397"/>
                  </a:xfrm>
                  <a:custGeom>
                    <a:avLst/>
                    <a:gdLst>
                      <a:gd name="connsiteX0" fmla="*/ 60007 w 374332"/>
                      <a:gd name="connsiteY0" fmla="*/ 120015 h 307397"/>
                      <a:gd name="connsiteX1" fmla="*/ 62865 w 374332"/>
                      <a:gd name="connsiteY1" fmla="*/ 153352 h 307397"/>
                      <a:gd name="connsiteX2" fmla="*/ 134303 w 374332"/>
                      <a:gd name="connsiteY2" fmla="*/ 305752 h 307397"/>
                      <a:gd name="connsiteX3" fmla="*/ 345757 w 374332"/>
                      <a:gd name="connsiteY3" fmla="*/ 173355 h 307397"/>
                      <a:gd name="connsiteX4" fmla="*/ 373380 w 374332"/>
                      <a:gd name="connsiteY4" fmla="*/ 149542 h 307397"/>
                      <a:gd name="connsiteX5" fmla="*/ 374332 w 374332"/>
                      <a:gd name="connsiteY5" fmla="*/ 138113 h 307397"/>
                      <a:gd name="connsiteX6" fmla="*/ 324802 w 374332"/>
                      <a:gd name="connsiteY6" fmla="*/ 45720 h 307397"/>
                      <a:gd name="connsiteX7" fmla="*/ 202882 w 374332"/>
                      <a:gd name="connsiteY7" fmla="*/ 140970 h 307397"/>
                      <a:gd name="connsiteX8" fmla="*/ 184785 w 374332"/>
                      <a:gd name="connsiteY8" fmla="*/ 0 h 307397"/>
                      <a:gd name="connsiteX9" fmla="*/ 0 w 374332"/>
                      <a:gd name="connsiteY9" fmla="*/ 27622 h 307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4332" h="307397">
                        <a:moveTo>
                          <a:pt x="60007" y="120015"/>
                        </a:moveTo>
                        <a:cubicBezTo>
                          <a:pt x="60007" y="123825"/>
                          <a:pt x="60960" y="136208"/>
                          <a:pt x="62865" y="153352"/>
                        </a:cubicBezTo>
                        <a:cubicBezTo>
                          <a:pt x="68580" y="203835"/>
                          <a:pt x="86678" y="292417"/>
                          <a:pt x="134303" y="305752"/>
                        </a:cubicBezTo>
                        <a:cubicBezTo>
                          <a:pt x="176213" y="317183"/>
                          <a:pt x="233363" y="268605"/>
                          <a:pt x="345757" y="173355"/>
                        </a:cubicBezTo>
                        <a:cubicBezTo>
                          <a:pt x="357188" y="163830"/>
                          <a:pt x="366713" y="155258"/>
                          <a:pt x="373380" y="149542"/>
                        </a:cubicBezTo>
                        <a:cubicBezTo>
                          <a:pt x="373380" y="145733"/>
                          <a:pt x="374332" y="141922"/>
                          <a:pt x="374332" y="138113"/>
                        </a:cubicBezTo>
                        <a:cubicBezTo>
                          <a:pt x="374332" y="94297"/>
                          <a:pt x="341948" y="60960"/>
                          <a:pt x="324802" y="45720"/>
                        </a:cubicBezTo>
                        <a:cubicBezTo>
                          <a:pt x="283845" y="77152"/>
                          <a:pt x="242888" y="109538"/>
                          <a:pt x="202882" y="140970"/>
                        </a:cubicBezTo>
                        <a:cubicBezTo>
                          <a:pt x="197168" y="94297"/>
                          <a:pt x="190500" y="46672"/>
                          <a:pt x="184785" y="0"/>
                        </a:cubicBezTo>
                        <a:cubicBezTo>
                          <a:pt x="184785" y="0"/>
                          <a:pt x="77153" y="34290"/>
                          <a:pt x="0" y="27622"/>
                        </a:cubicBezTo>
                      </a:path>
                    </a:pathLst>
                  </a:custGeom>
                  <a:solidFill>
                    <a:srgbClr val="329A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2" name="图形 132"/>
                  <p:cNvSpPr/>
                  <p:nvPr/>
                </p:nvSpPr>
                <p:spPr>
                  <a:xfrm>
                    <a:off x="8238171" y="4097664"/>
                    <a:ext cx="177641" cy="116431"/>
                  </a:xfrm>
                  <a:custGeom>
                    <a:avLst/>
                    <a:gdLst>
                      <a:gd name="connsiteX0" fmla="*/ 20955 w 177641"/>
                      <a:gd name="connsiteY0" fmla="*/ 1895 h 116431"/>
                      <a:gd name="connsiteX1" fmla="*/ 16193 w 177641"/>
                      <a:gd name="connsiteY1" fmla="*/ 59998 h 116431"/>
                      <a:gd name="connsiteX2" fmla="*/ 0 w 177641"/>
                      <a:gd name="connsiteY2" fmla="*/ 103813 h 116431"/>
                      <a:gd name="connsiteX3" fmla="*/ 172403 w 177641"/>
                      <a:gd name="connsiteY3" fmla="*/ 86668 h 116431"/>
                      <a:gd name="connsiteX4" fmla="*/ 171450 w 177641"/>
                      <a:gd name="connsiteY4" fmla="*/ 43805 h 116431"/>
                      <a:gd name="connsiteX5" fmla="*/ 82868 w 177641"/>
                      <a:gd name="connsiteY5" fmla="*/ 35233 h 116431"/>
                      <a:gd name="connsiteX6" fmla="*/ 20955 w 177641"/>
                      <a:gd name="connsiteY6" fmla="*/ 1895 h 116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7641" h="116431">
                        <a:moveTo>
                          <a:pt x="20955" y="1895"/>
                        </a:moveTo>
                        <a:cubicBezTo>
                          <a:pt x="12383" y="7610"/>
                          <a:pt x="21908" y="27613"/>
                          <a:pt x="16193" y="59998"/>
                        </a:cubicBezTo>
                        <a:cubicBezTo>
                          <a:pt x="12383" y="79048"/>
                          <a:pt x="4763" y="94288"/>
                          <a:pt x="0" y="103813"/>
                        </a:cubicBezTo>
                        <a:cubicBezTo>
                          <a:pt x="85725" y="124768"/>
                          <a:pt x="155258" y="120005"/>
                          <a:pt x="172403" y="86668"/>
                        </a:cubicBezTo>
                        <a:cubicBezTo>
                          <a:pt x="179070" y="75238"/>
                          <a:pt x="180022" y="57140"/>
                          <a:pt x="171450" y="43805"/>
                        </a:cubicBezTo>
                        <a:cubicBezTo>
                          <a:pt x="158115" y="24755"/>
                          <a:pt x="122872" y="19040"/>
                          <a:pt x="82868" y="35233"/>
                        </a:cubicBezTo>
                        <a:cubicBezTo>
                          <a:pt x="40958" y="-962"/>
                          <a:pt x="26670" y="-2867"/>
                          <a:pt x="20955" y="1895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3" name="图形 132"/>
                  <p:cNvSpPr/>
                  <p:nvPr/>
                </p:nvSpPr>
                <p:spPr>
                  <a:xfrm>
                    <a:off x="8237219" y="4170045"/>
                    <a:ext cx="190500" cy="64836"/>
                  </a:xfrm>
                  <a:custGeom>
                    <a:avLst/>
                    <a:gdLst>
                      <a:gd name="connsiteX0" fmla="*/ 185738 w 190500"/>
                      <a:gd name="connsiteY0" fmla="*/ 0 h 64836"/>
                      <a:gd name="connsiteX1" fmla="*/ 152400 w 190500"/>
                      <a:gd name="connsiteY1" fmla="*/ 26670 h 64836"/>
                      <a:gd name="connsiteX2" fmla="*/ 88583 w 190500"/>
                      <a:gd name="connsiteY2" fmla="*/ 43815 h 64836"/>
                      <a:gd name="connsiteX3" fmla="*/ 2858 w 190500"/>
                      <a:gd name="connsiteY3" fmla="*/ 28575 h 64836"/>
                      <a:gd name="connsiteX4" fmla="*/ 2858 w 190500"/>
                      <a:gd name="connsiteY4" fmla="*/ 28575 h 64836"/>
                      <a:gd name="connsiteX5" fmla="*/ 0 w 190500"/>
                      <a:gd name="connsiteY5" fmla="*/ 32385 h 64836"/>
                      <a:gd name="connsiteX6" fmla="*/ 23813 w 190500"/>
                      <a:gd name="connsiteY6" fmla="*/ 52388 h 64836"/>
                      <a:gd name="connsiteX7" fmla="*/ 84773 w 190500"/>
                      <a:gd name="connsiteY7" fmla="*/ 64770 h 64836"/>
                      <a:gd name="connsiteX8" fmla="*/ 190500 w 190500"/>
                      <a:gd name="connsiteY8" fmla="*/ 37147 h 64836"/>
                      <a:gd name="connsiteX9" fmla="*/ 185738 w 190500"/>
                      <a:gd name="connsiteY9" fmla="*/ 0 h 64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500" h="64836">
                        <a:moveTo>
                          <a:pt x="185738" y="0"/>
                        </a:moveTo>
                        <a:cubicBezTo>
                          <a:pt x="179070" y="7620"/>
                          <a:pt x="167640" y="18097"/>
                          <a:pt x="152400" y="26670"/>
                        </a:cubicBezTo>
                        <a:cubicBezTo>
                          <a:pt x="145732" y="30480"/>
                          <a:pt x="121920" y="42863"/>
                          <a:pt x="88583" y="43815"/>
                        </a:cubicBezTo>
                        <a:cubicBezTo>
                          <a:pt x="45720" y="45720"/>
                          <a:pt x="2858" y="28575"/>
                          <a:pt x="2858" y="28575"/>
                        </a:cubicBezTo>
                        <a:lnTo>
                          <a:pt x="2858" y="28575"/>
                        </a:lnTo>
                        <a:cubicBezTo>
                          <a:pt x="1905" y="29527"/>
                          <a:pt x="953" y="30480"/>
                          <a:pt x="0" y="32385"/>
                        </a:cubicBezTo>
                        <a:cubicBezTo>
                          <a:pt x="4763" y="38100"/>
                          <a:pt x="12383" y="45720"/>
                          <a:pt x="23813" y="52388"/>
                        </a:cubicBezTo>
                        <a:cubicBezTo>
                          <a:pt x="30480" y="56197"/>
                          <a:pt x="48578" y="65722"/>
                          <a:pt x="84773" y="64770"/>
                        </a:cubicBezTo>
                        <a:cubicBezTo>
                          <a:pt x="129540" y="63817"/>
                          <a:pt x="167640" y="48577"/>
                          <a:pt x="190500" y="37147"/>
                        </a:cubicBezTo>
                        <a:cubicBezTo>
                          <a:pt x="188595" y="24765"/>
                          <a:pt x="186690" y="12383"/>
                          <a:pt x="185738" y="0"/>
                        </a:cubicBezTo>
                        <a:close/>
                      </a:path>
                    </a:pathLst>
                  </a:custGeom>
                  <a:solidFill>
                    <a:srgbClr val="329AF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4" name="图形 132"/>
                  <p:cNvSpPr/>
                  <p:nvPr/>
                </p:nvSpPr>
                <p:spPr>
                  <a:xfrm>
                    <a:off x="8170544" y="3823334"/>
                    <a:ext cx="320040" cy="383432"/>
                  </a:xfrm>
                  <a:custGeom>
                    <a:avLst/>
                    <a:gdLst>
                      <a:gd name="connsiteX0" fmla="*/ 109538 w 320040"/>
                      <a:gd name="connsiteY0" fmla="*/ 53340 h 383432"/>
                      <a:gd name="connsiteX1" fmla="*/ 66675 w 320040"/>
                      <a:gd name="connsiteY1" fmla="*/ 61913 h 383432"/>
                      <a:gd name="connsiteX2" fmla="*/ 0 w 320040"/>
                      <a:gd name="connsiteY2" fmla="*/ 112395 h 383432"/>
                      <a:gd name="connsiteX3" fmla="*/ 40005 w 320040"/>
                      <a:gd name="connsiteY3" fmla="*/ 204788 h 383432"/>
                      <a:gd name="connsiteX4" fmla="*/ 76200 w 320040"/>
                      <a:gd name="connsiteY4" fmla="*/ 179070 h 383432"/>
                      <a:gd name="connsiteX5" fmla="*/ 38100 w 320040"/>
                      <a:gd name="connsiteY5" fmla="*/ 342900 h 383432"/>
                      <a:gd name="connsiteX6" fmla="*/ 99060 w 320040"/>
                      <a:gd name="connsiteY6" fmla="*/ 347663 h 383432"/>
                      <a:gd name="connsiteX7" fmla="*/ 182880 w 320040"/>
                      <a:gd name="connsiteY7" fmla="*/ 381953 h 383432"/>
                      <a:gd name="connsiteX8" fmla="*/ 276225 w 320040"/>
                      <a:gd name="connsiteY8" fmla="*/ 356235 h 383432"/>
                      <a:gd name="connsiteX9" fmla="*/ 261938 w 320040"/>
                      <a:gd name="connsiteY9" fmla="*/ 140018 h 383432"/>
                      <a:gd name="connsiteX10" fmla="*/ 320040 w 320040"/>
                      <a:gd name="connsiteY10" fmla="*/ 57150 h 383432"/>
                      <a:gd name="connsiteX11" fmla="*/ 268605 w 320040"/>
                      <a:gd name="connsiteY11" fmla="*/ 0 h 383432"/>
                      <a:gd name="connsiteX12" fmla="*/ 223838 w 320040"/>
                      <a:gd name="connsiteY12" fmla="*/ 43815 h 383432"/>
                      <a:gd name="connsiteX13" fmla="*/ 187643 w 320040"/>
                      <a:gd name="connsiteY13" fmla="*/ 48578 h 383432"/>
                      <a:gd name="connsiteX14" fmla="*/ 109538 w 320040"/>
                      <a:gd name="connsiteY14" fmla="*/ 53340 h 383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20040" h="383432">
                        <a:moveTo>
                          <a:pt x="109538" y="53340"/>
                        </a:moveTo>
                        <a:cubicBezTo>
                          <a:pt x="109538" y="53340"/>
                          <a:pt x="87630" y="50483"/>
                          <a:pt x="66675" y="61913"/>
                        </a:cubicBezTo>
                        <a:cubicBezTo>
                          <a:pt x="46673" y="73343"/>
                          <a:pt x="0" y="112395"/>
                          <a:pt x="0" y="112395"/>
                        </a:cubicBezTo>
                        <a:lnTo>
                          <a:pt x="40005" y="204788"/>
                        </a:lnTo>
                        <a:lnTo>
                          <a:pt x="76200" y="179070"/>
                        </a:lnTo>
                        <a:cubicBezTo>
                          <a:pt x="63818" y="233363"/>
                          <a:pt x="50483" y="288608"/>
                          <a:pt x="38100" y="342900"/>
                        </a:cubicBezTo>
                        <a:cubicBezTo>
                          <a:pt x="52388" y="341948"/>
                          <a:pt x="74295" y="341948"/>
                          <a:pt x="99060" y="347663"/>
                        </a:cubicBezTo>
                        <a:cubicBezTo>
                          <a:pt x="140018" y="358140"/>
                          <a:pt x="153353" y="376238"/>
                          <a:pt x="182880" y="381953"/>
                        </a:cubicBezTo>
                        <a:cubicBezTo>
                          <a:pt x="202883" y="385763"/>
                          <a:pt x="233363" y="383858"/>
                          <a:pt x="276225" y="356235"/>
                        </a:cubicBezTo>
                        <a:cubicBezTo>
                          <a:pt x="271463" y="283845"/>
                          <a:pt x="266700" y="212408"/>
                          <a:pt x="261938" y="140018"/>
                        </a:cubicBezTo>
                        <a:lnTo>
                          <a:pt x="320040" y="57150"/>
                        </a:lnTo>
                        <a:lnTo>
                          <a:pt x="268605" y="0"/>
                        </a:lnTo>
                        <a:cubicBezTo>
                          <a:pt x="268605" y="0"/>
                          <a:pt x="225743" y="42863"/>
                          <a:pt x="223838" y="43815"/>
                        </a:cubicBezTo>
                        <a:cubicBezTo>
                          <a:pt x="221932" y="43815"/>
                          <a:pt x="187643" y="48578"/>
                          <a:pt x="187643" y="48578"/>
                        </a:cubicBezTo>
                        <a:lnTo>
                          <a:pt x="109538" y="53340"/>
                        </a:lnTo>
                        <a:close/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5" name="图形 132"/>
                  <p:cNvSpPr/>
                  <p:nvPr/>
                </p:nvSpPr>
                <p:spPr>
                  <a:xfrm>
                    <a:off x="8180069" y="3948112"/>
                    <a:ext cx="49530" cy="83820"/>
                  </a:xfrm>
                  <a:custGeom>
                    <a:avLst/>
                    <a:gdLst>
                      <a:gd name="connsiteX0" fmla="*/ 36195 w 49530"/>
                      <a:gd name="connsiteY0" fmla="*/ 83820 h 83820"/>
                      <a:gd name="connsiteX1" fmla="*/ 49530 w 49530"/>
                      <a:gd name="connsiteY1" fmla="*/ 71438 h 83820"/>
                      <a:gd name="connsiteX2" fmla="*/ 14288 w 49530"/>
                      <a:gd name="connsiteY2" fmla="*/ 0 h 83820"/>
                      <a:gd name="connsiteX3" fmla="*/ 0 w 49530"/>
                      <a:gd name="connsiteY3" fmla="*/ 12383 h 83820"/>
                      <a:gd name="connsiteX4" fmla="*/ 31433 w 49530"/>
                      <a:gd name="connsiteY4" fmla="*/ 82867 h 83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30" h="83820">
                        <a:moveTo>
                          <a:pt x="36195" y="83820"/>
                        </a:moveTo>
                        <a:lnTo>
                          <a:pt x="49530" y="71438"/>
                        </a:lnTo>
                        <a:lnTo>
                          <a:pt x="14288" y="0"/>
                        </a:lnTo>
                        <a:lnTo>
                          <a:pt x="0" y="12383"/>
                        </a:lnTo>
                        <a:lnTo>
                          <a:pt x="31433" y="82867"/>
                        </a:lnTo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6" name="图形 132"/>
                  <p:cNvSpPr/>
                  <p:nvPr/>
                </p:nvSpPr>
                <p:spPr>
                  <a:xfrm>
                    <a:off x="8266746" y="3868102"/>
                    <a:ext cx="118109" cy="51434"/>
                  </a:xfrm>
                  <a:custGeom>
                    <a:avLst/>
                    <a:gdLst>
                      <a:gd name="connsiteX0" fmla="*/ 953 w 118109"/>
                      <a:gd name="connsiteY0" fmla="*/ 9525 h 51434"/>
                      <a:gd name="connsiteX1" fmla="*/ 23813 w 118109"/>
                      <a:gd name="connsiteY1" fmla="*/ 43815 h 51434"/>
                      <a:gd name="connsiteX2" fmla="*/ 30480 w 118109"/>
                      <a:gd name="connsiteY2" fmla="*/ 47625 h 51434"/>
                      <a:gd name="connsiteX3" fmla="*/ 35243 w 118109"/>
                      <a:gd name="connsiteY3" fmla="*/ 49530 h 51434"/>
                      <a:gd name="connsiteX4" fmla="*/ 41910 w 118109"/>
                      <a:gd name="connsiteY4" fmla="*/ 51435 h 51434"/>
                      <a:gd name="connsiteX5" fmla="*/ 42863 w 118109"/>
                      <a:gd name="connsiteY5" fmla="*/ 51435 h 51434"/>
                      <a:gd name="connsiteX6" fmla="*/ 43815 w 118109"/>
                      <a:gd name="connsiteY6" fmla="*/ 51435 h 51434"/>
                      <a:gd name="connsiteX7" fmla="*/ 51435 w 118109"/>
                      <a:gd name="connsiteY7" fmla="*/ 51435 h 51434"/>
                      <a:gd name="connsiteX8" fmla="*/ 53340 w 118109"/>
                      <a:gd name="connsiteY8" fmla="*/ 51435 h 51434"/>
                      <a:gd name="connsiteX9" fmla="*/ 55245 w 118109"/>
                      <a:gd name="connsiteY9" fmla="*/ 50482 h 51434"/>
                      <a:gd name="connsiteX10" fmla="*/ 61913 w 118109"/>
                      <a:gd name="connsiteY10" fmla="*/ 48577 h 51434"/>
                      <a:gd name="connsiteX11" fmla="*/ 67628 w 118109"/>
                      <a:gd name="connsiteY11" fmla="*/ 46672 h 51434"/>
                      <a:gd name="connsiteX12" fmla="*/ 90488 w 118109"/>
                      <a:gd name="connsiteY12" fmla="*/ 30480 h 51434"/>
                      <a:gd name="connsiteX13" fmla="*/ 118110 w 118109"/>
                      <a:gd name="connsiteY13" fmla="*/ 0 h 51434"/>
                      <a:gd name="connsiteX14" fmla="*/ 89535 w 118109"/>
                      <a:gd name="connsiteY14" fmla="*/ 3810 h 51434"/>
                      <a:gd name="connsiteX15" fmla="*/ 12383 w 118109"/>
                      <a:gd name="connsiteY15" fmla="*/ 8572 h 51434"/>
                      <a:gd name="connsiteX16" fmla="*/ 0 w 118109"/>
                      <a:gd name="connsiteY16" fmla="*/ 8572 h 51434"/>
                      <a:gd name="connsiteX17" fmla="*/ 953 w 118109"/>
                      <a:gd name="connsiteY17" fmla="*/ 952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8109" h="51434">
                        <a:moveTo>
                          <a:pt x="953" y="9525"/>
                        </a:moveTo>
                        <a:cubicBezTo>
                          <a:pt x="3810" y="22860"/>
                          <a:pt x="12383" y="36195"/>
                          <a:pt x="23813" y="43815"/>
                        </a:cubicBezTo>
                        <a:cubicBezTo>
                          <a:pt x="25718" y="45720"/>
                          <a:pt x="28575" y="46672"/>
                          <a:pt x="30480" y="47625"/>
                        </a:cubicBezTo>
                        <a:cubicBezTo>
                          <a:pt x="31433" y="47625"/>
                          <a:pt x="36195" y="49530"/>
                          <a:pt x="35243" y="49530"/>
                        </a:cubicBezTo>
                        <a:cubicBezTo>
                          <a:pt x="37147" y="50482"/>
                          <a:pt x="40005" y="50482"/>
                          <a:pt x="41910" y="51435"/>
                        </a:cubicBezTo>
                        <a:cubicBezTo>
                          <a:pt x="42863" y="51435"/>
                          <a:pt x="42863" y="51435"/>
                          <a:pt x="42863" y="51435"/>
                        </a:cubicBezTo>
                        <a:cubicBezTo>
                          <a:pt x="42863" y="51435"/>
                          <a:pt x="43815" y="51435"/>
                          <a:pt x="43815" y="51435"/>
                        </a:cubicBezTo>
                        <a:cubicBezTo>
                          <a:pt x="46672" y="51435"/>
                          <a:pt x="49530" y="51435"/>
                          <a:pt x="51435" y="51435"/>
                        </a:cubicBezTo>
                        <a:cubicBezTo>
                          <a:pt x="52388" y="51435"/>
                          <a:pt x="53340" y="51435"/>
                          <a:pt x="53340" y="51435"/>
                        </a:cubicBezTo>
                        <a:cubicBezTo>
                          <a:pt x="53340" y="51435"/>
                          <a:pt x="54293" y="51435"/>
                          <a:pt x="55245" y="50482"/>
                        </a:cubicBezTo>
                        <a:cubicBezTo>
                          <a:pt x="57150" y="49530"/>
                          <a:pt x="60008" y="49530"/>
                          <a:pt x="61913" y="48577"/>
                        </a:cubicBezTo>
                        <a:cubicBezTo>
                          <a:pt x="62865" y="48577"/>
                          <a:pt x="67628" y="45720"/>
                          <a:pt x="67628" y="46672"/>
                        </a:cubicBezTo>
                        <a:cubicBezTo>
                          <a:pt x="76200" y="41910"/>
                          <a:pt x="84772" y="36195"/>
                          <a:pt x="90488" y="30480"/>
                        </a:cubicBezTo>
                        <a:cubicBezTo>
                          <a:pt x="100965" y="20955"/>
                          <a:pt x="109538" y="10477"/>
                          <a:pt x="118110" y="0"/>
                        </a:cubicBezTo>
                        <a:cubicBezTo>
                          <a:pt x="107633" y="1905"/>
                          <a:pt x="89535" y="3810"/>
                          <a:pt x="89535" y="3810"/>
                        </a:cubicBezTo>
                        <a:lnTo>
                          <a:pt x="12383" y="8572"/>
                        </a:lnTo>
                        <a:cubicBezTo>
                          <a:pt x="12383" y="8572"/>
                          <a:pt x="7620" y="7620"/>
                          <a:pt x="0" y="8572"/>
                        </a:cubicBezTo>
                        <a:cubicBezTo>
                          <a:pt x="953" y="8572"/>
                          <a:pt x="953" y="9525"/>
                          <a:pt x="953" y="952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7" name="图形 132"/>
                  <p:cNvSpPr/>
                  <p:nvPr/>
                </p:nvSpPr>
                <p:spPr>
                  <a:xfrm>
                    <a:off x="8037194" y="3986212"/>
                    <a:ext cx="90487" cy="89534"/>
                  </a:xfrm>
                  <a:custGeom>
                    <a:avLst/>
                    <a:gdLst>
                      <a:gd name="connsiteX0" fmla="*/ 15240 w 90487"/>
                      <a:gd name="connsiteY0" fmla="*/ 89535 h 89534"/>
                      <a:gd name="connsiteX1" fmla="*/ 90488 w 90487"/>
                      <a:gd name="connsiteY1" fmla="*/ 63817 h 89534"/>
                      <a:gd name="connsiteX2" fmla="*/ 84773 w 90487"/>
                      <a:gd name="connsiteY2" fmla="*/ 0 h 89534"/>
                      <a:gd name="connsiteX3" fmla="*/ 0 w 90487"/>
                      <a:gd name="connsiteY3" fmla="*/ 70485 h 89534"/>
                      <a:gd name="connsiteX4" fmla="*/ 15240 w 90487"/>
                      <a:gd name="connsiteY4" fmla="*/ 89535 h 89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487" h="89534">
                        <a:moveTo>
                          <a:pt x="15240" y="89535"/>
                        </a:moveTo>
                        <a:lnTo>
                          <a:pt x="90488" y="63817"/>
                        </a:lnTo>
                        <a:cubicBezTo>
                          <a:pt x="87630" y="42863"/>
                          <a:pt x="86678" y="20955"/>
                          <a:pt x="84773" y="0"/>
                        </a:cubicBezTo>
                        <a:cubicBezTo>
                          <a:pt x="61913" y="19050"/>
                          <a:pt x="29528" y="45720"/>
                          <a:pt x="0" y="70485"/>
                        </a:cubicBezTo>
                        <a:cubicBezTo>
                          <a:pt x="4763" y="77153"/>
                          <a:pt x="10478" y="82867"/>
                          <a:pt x="15240" y="89535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8" name="图形 132"/>
                  <p:cNvSpPr/>
                  <p:nvPr/>
                </p:nvSpPr>
                <p:spPr>
                  <a:xfrm>
                    <a:off x="8125777" y="3950970"/>
                    <a:ext cx="83819" cy="116204"/>
                  </a:xfrm>
                  <a:custGeom>
                    <a:avLst/>
                    <a:gdLst>
                      <a:gd name="connsiteX0" fmla="*/ 29528 w 83819"/>
                      <a:gd name="connsiteY0" fmla="*/ 28575 h 116204"/>
                      <a:gd name="connsiteX1" fmla="*/ 0 w 83819"/>
                      <a:gd name="connsiteY1" fmla="*/ 116205 h 116204"/>
                      <a:gd name="connsiteX2" fmla="*/ 83820 w 83819"/>
                      <a:gd name="connsiteY2" fmla="*/ 74295 h 116204"/>
                      <a:gd name="connsiteX3" fmla="*/ 51435 w 83819"/>
                      <a:gd name="connsiteY3" fmla="*/ 952 h 116204"/>
                      <a:gd name="connsiteX4" fmla="*/ 51435 w 83819"/>
                      <a:gd name="connsiteY4" fmla="*/ 0 h 116204"/>
                      <a:gd name="connsiteX5" fmla="*/ 30480 w 83819"/>
                      <a:gd name="connsiteY5" fmla="*/ 12383 h 116204"/>
                      <a:gd name="connsiteX6" fmla="*/ 29528 w 83819"/>
                      <a:gd name="connsiteY6" fmla="*/ 28575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3819" h="116204">
                        <a:moveTo>
                          <a:pt x="29528" y="28575"/>
                        </a:moveTo>
                        <a:cubicBezTo>
                          <a:pt x="18097" y="57150"/>
                          <a:pt x="9525" y="86677"/>
                          <a:pt x="0" y="116205"/>
                        </a:cubicBezTo>
                        <a:cubicBezTo>
                          <a:pt x="25717" y="104775"/>
                          <a:pt x="83820" y="74295"/>
                          <a:pt x="83820" y="74295"/>
                        </a:cubicBezTo>
                        <a:lnTo>
                          <a:pt x="51435" y="952"/>
                        </a:lnTo>
                        <a:lnTo>
                          <a:pt x="51435" y="0"/>
                        </a:lnTo>
                        <a:lnTo>
                          <a:pt x="30480" y="12383"/>
                        </a:lnTo>
                        <a:cubicBezTo>
                          <a:pt x="31432" y="17145"/>
                          <a:pt x="31432" y="22860"/>
                          <a:pt x="29528" y="28575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59" name="图形 132"/>
                  <p:cNvSpPr/>
                  <p:nvPr/>
                </p:nvSpPr>
                <p:spPr>
                  <a:xfrm>
                    <a:off x="8176259" y="3951922"/>
                    <a:ext cx="32384" cy="86677"/>
                  </a:xfrm>
                  <a:custGeom>
                    <a:avLst/>
                    <a:gdLst>
                      <a:gd name="connsiteX0" fmla="*/ 0 w 32384"/>
                      <a:gd name="connsiteY0" fmla="*/ 0 h 86677"/>
                      <a:gd name="connsiteX1" fmla="*/ 7620 w 32384"/>
                      <a:gd name="connsiteY1" fmla="*/ 86678 h 86677"/>
                      <a:gd name="connsiteX2" fmla="*/ 32385 w 32384"/>
                      <a:gd name="connsiteY2" fmla="*/ 73343 h 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384" h="86677">
                        <a:moveTo>
                          <a:pt x="0" y="0"/>
                        </a:moveTo>
                        <a:lnTo>
                          <a:pt x="7620" y="86678"/>
                        </a:lnTo>
                        <a:lnTo>
                          <a:pt x="32385" y="73343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60" name="图形 132"/>
                  <p:cNvGrpSpPr/>
                  <p:nvPr/>
                </p:nvGrpSpPr>
                <p:grpSpPr>
                  <a:xfrm>
                    <a:off x="8014559" y="3385185"/>
                    <a:ext cx="518887" cy="785357"/>
                    <a:chOff x="8014559" y="3385185"/>
                    <a:chExt cx="518887" cy="785357"/>
                  </a:xfrm>
                </p:grpSpPr>
                <p:sp>
                  <p:nvSpPr>
                    <p:cNvPr id="161" name="图形 132"/>
                    <p:cNvSpPr/>
                    <p:nvPr/>
                  </p:nvSpPr>
                  <p:spPr>
                    <a:xfrm>
                      <a:off x="8418194" y="3385185"/>
                      <a:ext cx="115252" cy="145732"/>
                    </a:xfrm>
                    <a:custGeom>
                      <a:avLst/>
                      <a:gdLst>
                        <a:gd name="connsiteX0" fmla="*/ 115253 w 115252"/>
                        <a:gd name="connsiteY0" fmla="*/ 0 h 145732"/>
                        <a:gd name="connsiteX1" fmla="*/ 85725 w 115252"/>
                        <a:gd name="connsiteY1" fmla="*/ 110490 h 145732"/>
                        <a:gd name="connsiteX2" fmla="*/ 54293 w 115252"/>
                        <a:gd name="connsiteY2" fmla="*/ 120968 h 145732"/>
                        <a:gd name="connsiteX3" fmla="*/ 37148 w 115252"/>
                        <a:gd name="connsiteY3" fmla="*/ 145732 h 145732"/>
                        <a:gd name="connsiteX4" fmla="*/ 20003 w 115252"/>
                        <a:gd name="connsiteY4" fmla="*/ 129540 h 145732"/>
                        <a:gd name="connsiteX5" fmla="*/ 20003 w 115252"/>
                        <a:gd name="connsiteY5" fmla="*/ 129540 h 145732"/>
                        <a:gd name="connsiteX6" fmla="*/ 0 w 115252"/>
                        <a:gd name="connsiteY6" fmla="*/ 119062 h 145732"/>
                        <a:gd name="connsiteX7" fmla="*/ 18098 w 115252"/>
                        <a:gd name="connsiteY7" fmla="*/ 94298 h 145732"/>
                        <a:gd name="connsiteX8" fmla="*/ 18098 w 115252"/>
                        <a:gd name="connsiteY8" fmla="*/ 60960 h 145732"/>
                        <a:gd name="connsiteX9" fmla="*/ 113348 w 115252"/>
                        <a:gd name="connsiteY9" fmla="*/ 0 h 145732"/>
                        <a:gd name="connsiteX10" fmla="*/ 115253 w 115252"/>
                        <a:gd name="connsiteY10" fmla="*/ 0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5252" h="145732">
                          <a:moveTo>
                            <a:pt x="115253" y="0"/>
                          </a:moveTo>
                          <a:cubicBezTo>
                            <a:pt x="115253" y="0"/>
                            <a:pt x="103823" y="97155"/>
                            <a:pt x="85725" y="110490"/>
                          </a:cubicBezTo>
                          <a:cubicBezTo>
                            <a:pt x="67628" y="122873"/>
                            <a:pt x="54293" y="120968"/>
                            <a:pt x="54293" y="120968"/>
                          </a:cubicBezTo>
                          <a:lnTo>
                            <a:pt x="37148" y="145732"/>
                          </a:lnTo>
                          <a:lnTo>
                            <a:pt x="20003" y="129540"/>
                          </a:lnTo>
                          <a:lnTo>
                            <a:pt x="20003" y="129540"/>
                          </a:lnTo>
                          <a:lnTo>
                            <a:pt x="0" y="119062"/>
                          </a:lnTo>
                          <a:lnTo>
                            <a:pt x="18098" y="94298"/>
                          </a:lnTo>
                          <a:cubicBezTo>
                            <a:pt x="18098" y="94298"/>
                            <a:pt x="11430" y="81915"/>
                            <a:pt x="18098" y="60960"/>
                          </a:cubicBezTo>
                          <a:cubicBezTo>
                            <a:pt x="23813" y="40005"/>
                            <a:pt x="113348" y="0"/>
                            <a:pt x="113348" y="0"/>
                          </a:cubicBezTo>
                          <a:lnTo>
                            <a:pt x="115253" y="0"/>
                          </a:ln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2" name="图形 132"/>
                    <p:cNvSpPr/>
                    <p:nvPr/>
                  </p:nvSpPr>
                  <p:spPr>
                    <a:xfrm>
                      <a:off x="8430576" y="3442334"/>
                      <a:ext cx="41910" cy="67627"/>
                    </a:xfrm>
                    <a:custGeom>
                      <a:avLst/>
                      <a:gdLst>
                        <a:gd name="connsiteX0" fmla="*/ 0 w 41910"/>
                        <a:gd name="connsiteY0" fmla="*/ 43815 h 67627"/>
                        <a:gd name="connsiteX1" fmla="*/ 35243 w 41910"/>
                        <a:gd name="connsiteY1" fmla="*/ 65723 h 67627"/>
                        <a:gd name="connsiteX2" fmla="*/ 37148 w 41910"/>
                        <a:gd name="connsiteY2" fmla="*/ 66675 h 67627"/>
                        <a:gd name="connsiteX3" fmla="*/ 37148 w 41910"/>
                        <a:gd name="connsiteY3" fmla="*/ 66675 h 67627"/>
                        <a:gd name="connsiteX4" fmla="*/ 40005 w 41910"/>
                        <a:gd name="connsiteY4" fmla="*/ 67628 h 67627"/>
                        <a:gd name="connsiteX5" fmla="*/ 41910 w 41910"/>
                        <a:gd name="connsiteY5" fmla="*/ 64770 h 67627"/>
                        <a:gd name="connsiteX6" fmla="*/ 23813 w 41910"/>
                        <a:gd name="connsiteY6" fmla="*/ 51435 h 67627"/>
                        <a:gd name="connsiteX7" fmla="*/ 14288 w 41910"/>
                        <a:gd name="connsiteY7" fmla="*/ 37148 h 67627"/>
                        <a:gd name="connsiteX8" fmla="*/ 7620 w 41910"/>
                        <a:gd name="connsiteY8" fmla="*/ 20955 h 67627"/>
                        <a:gd name="connsiteX9" fmla="*/ 6668 w 41910"/>
                        <a:gd name="connsiteY9" fmla="*/ 0 h 67627"/>
                        <a:gd name="connsiteX10" fmla="*/ 4763 w 41910"/>
                        <a:gd name="connsiteY10" fmla="*/ 4763 h 67627"/>
                        <a:gd name="connsiteX11" fmla="*/ 4763 w 41910"/>
                        <a:gd name="connsiteY11" fmla="*/ 38100 h 67627"/>
                        <a:gd name="connsiteX12" fmla="*/ 0 w 41910"/>
                        <a:gd name="connsiteY12" fmla="*/ 43815 h 67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1910" h="67627">
                          <a:moveTo>
                            <a:pt x="0" y="43815"/>
                          </a:moveTo>
                          <a:cubicBezTo>
                            <a:pt x="12383" y="50483"/>
                            <a:pt x="23813" y="58103"/>
                            <a:pt x="35243" y="65723"/>
                          </a:cubicBezTo>
                          <a:cubicBezTo>
                            <a:pt x="36195" y="65723"/>
                            <a:pt x="36195" y="66675"/>
                            <a:pt x="37148" y="66675"/>
                          </a:cubicBezTo>
                          <a:cubicBezTo>
                            <a:pt x="37148" y="66675"/>
                            <a:pt x="37148" y="66675"/>
                            <a:pt x="37148" y="66675"/>
                          </a:cubicBezTo>
                          <a:cubicBezTo>
                            <a:pt x="38100" y="66675"/>
                            <a:pt x="39053" y="67628"/>
                            <a:pt x="40005" y="67628"/>
                          </a:cubicBezTo>
                          <a:lnTo>
                            <a:pt x="41910" y="64770"/>
                          </a:lnTo>
                          <a:cubicBezTo>
                            <a:pt x="35243" y="61913"/>
                            <a:pt x="28575" y="57150"/>
                            <a:pt x="23813" y="51435"/>
                          </a:cubicBezTo>
                          <a:cubicBezTo>
                            <a:pt x="20003" y="47625"/>
                            <a:pt x="16193" y="41910"/>
                            <a:pt x="14288" y="37148"/>
                          </a:cubicBezTo>
                          <a:cubicBezTo>
                            <a:pt x="11430" y="32385"/>
                            <a:pt x="9525" y="26670"/>
                            <a:pt x="7620" y="20955"/>
                          </a:cubicBezTo>
                          <a:cubicBezTo>
                            <a:pt x="6668" y="14288"/>
                            <a:pt x="5715" y="7620"/>
                            <a:pt x="6668" y="0"/>
                          </a:cubicBezTo>
                          <a:cubicBezTo>
                            <a:pt x="5715" y="1905"/>
                            <a:pt x="4763" y="2858"/>
                            <a:pt x="4763" y="4763"/>
                          </a:cubicBezTo>
                          <a:cubicBezTo>
                            <a:pt x="-952" y="25718"/>
                            <a:pt x="4763" y="38100"/>
                            <a:pt x="4763" y="38100"/>
                          </a:cubicBezTo>
                          <a:lnTo>
                            <a:pt x="0" y="43815"/>
                          </a:ln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3" name="图形 132"/>
                    <p:cNvSpPr/>
                    <p:nvPr/>
                  </p:nvSpPr>
                  <p:spPr>
                    <a:xfrm>
                      <a:off x="8470906" y="3385185"/>
                      <a:ext cx="60635" cy="81229"/>
                    </a:xfrm>
                    <a:custGeom>
                      <a:avLst/>
                      <a:gdLst>
                        <a:gd name="connsiteX0" fmla="*/ 58731 w 60635"/>
                        <a:gd name="connsiteY0" fmla="*/ 4763 h 81229"/>
                        <a:gd name="connsiteX1" fmla="*/ 22536 w 60635"/>
                        <a:gd name="connsiteY1" fmla="*/ 60960 h 81229"/>
                        <a:gd name="connsiteX2" fmla="*/ 12058 w 60635"/>
                        <a:gd name="connsiteY2" fmla="*/ 80962 h 81229"/>
                        <a:gd name="connsiteX3" fmla="*/ 5391 w 60635"/>
                        <a:gd name="connsiteY3" fmla="*/ 80010 h 81229"/>
                        <a:gd name="connsiteX4" fmla="*/ 628 w 60635"/>
                        <a:gd name="connsiteY4" fmla="*/ 76200 h 81229"/>
                        <a:gd name="connsiteX5" fmla="*/ 3486 w 60635"/>
                        <a:gd name="connsiteY5" fmla="*/ 64770 h 81229"/>
                        <a:gd name="connsiteX6" fmla="*/ 18725 w 60635"/>
                        <a:gd name="connsiteY6" fmla="*/ 58102 h 81229"/>
                        <a:gd name="connsiteX7" fmla="*/ 17773 w 60635"/>
                        <a:gd name="connsiteY7" fmla="*/ 58102 h 81229"/>
                        <a:gd name="connsiteX8" fmla="*/ 60636 w 60635"/>
                        <a:gd name="connsiteY8" fmla="*/ 0 h 81229"/>
                        <a:gd name="connsiteX9" fmla="*/ 58731 w 60635"/>
                        <a:gd name="connsiteY9" fmla="*/ 4763 h 81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0635" h="81229">
                          <a:moveTo>
                            <a:pt x="58731" y="4763"/>
                          </a:moveTo>
                          <a:cubicBezTo>
                            <a:pt x="46348" y="23812"/>
                            <a:pt x="34918" y="41910"/>
                            <a:pt x="22536" y="60960"/>
                          </a:cubicBezTo>
                          <a:cubicBezTo>
                            <a:pt x="21583" y="72390"/>
                            <a:pt x="16820" y="80010"/>
                            <a:pt x="12058" y="80962"/>
                          </a:cubicBezTo>
                          <a:cubicBezTo>
                            <a:pt x="9200" y="81915"/>
                            <a:pt x="5391" y="80010"/>
                            <a:pt x="5391" y="80010"/>
                          </a:cubicBezTo>
                          <a:cubicBezTo>
                            <a:pt x="4438" y="80010"/>
                            <a:pt x="1581" y="78105"/>
                            <a:pt x="628" y="76200"/>
                          </a:cubicBezTo>
                          <a:cubicBezTo>
                            <a:pt x="-1277" y="72390"/>
                            <a:pt x="1581" y="67627"/>
                            <a:pt x="3486" y="64770"/>
                          </a:cubicBezTo>
                          <a:cubicBezTo>
                            <a:pt x="9200" y="59055"/>
                            <a:pt x="18725" y="58102"/>
                            <a:pt x="18725" y="58102"/>
                          </a:cubicBezTo>
                          <a:cubicBezTo>
                            <a:pt x="18725" y="58102"/>
                            <a:pt x="18725" y="58102"/>
                            <a:pt x="17773" y="58102"/>
                          </a:cubicBezTo>
                          <a:cubicBezTo>
                            <a:pt x="32061" y="39052"/>
                            <a:pt x="46348" y="20002"/>
                            <a:pt x="60636" y="0"/>
                          </a:cubicBezTo>
                          <a:cubicBezTo>
                            <a:pt x="60636" y="952"/>
                            <a:pt x="59683" y="2857"/>
                            <a:pt x="58731" y="4763"/>
                          </a:cubicBez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4" name="图形 132"/>
                    <p:cNvSpPr/>
                    <p:nvPr/>
                  </p:nvSpPr>
                  <p:spPr>
                    <a:xfrm>
                      <a:off x="8014559" y="3503529"/>
                      <a:ext cx="447775" cy="663849"/>
                    </a:xfrm>
                    <a:custGeom>
                      <a:avLst/>
                      <a:gdLst>
                        <a:gd name="connsiteX0" fmla="*/ 341723 w 447775"/>
                        <a:gd name="connsiteY0" fmla="*/ 48343 h 663849"/>
                        <a:gd name="connsiteX1" fmla="*/ 1680 w 447775"/>
                        <a:gd name="connsiteY1" fmla="*/ 635083 h 663849"/>
                        <a:gd name="connsiteX2" fmla="*/ 8348 w 447775"/>
                        <a:gd name="connsiteY2" fmla="*/ 655085 h 663849"/>
                        <a:gd name="connsiteX3" fmla="*/ 16920 w 447775"/>
                        <a:gd name="connsiteY3" fmla="*/ 660800 h 663849"/>
                        <a:gd name="connsiteX4" fmla="*/ 37875 w 447775"/>
                        <a:gd name="connsiteY4" fmla="*/ 658895 h 663849"/>
                        <a:gd name="connsiteX5" fmla="*/ 426495 w 447775"/>
                        <a:gd name="connsiteY5" fmla="*/ 102635 h 663849"/>
                        <a:gd name="connsiteX6" fmla="*/ 436020 w 447775"/>
                        <a:gd name="connsiteY6" fmla="*/ 16910 h 663849"/>
                        <a:gd name="connsiteX7" fmla="*/ 414113 w 447775"/>
                        <a:gd name="connsiteY7" fmla="*/ 3575 h 663849"/>
                        <a:gd name="connsiteX8" fmla="*/ 341723 w 447775"/>
                        <a:gd name="connsiteY8" fmla="*/ 48343 h 6638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7775" h="663849">
                          <a:moveTo>
                            <a:pt x="341723" y="48343"/>
                          </a:moveTo>
                          <a:lnTo>
                            <a:pt x="1680" y="635083"/>
                          </a:lnTo>
                          <a:cubicBezTo>
                            <a:pt x="-2130" y="641750"/>
                            <a:pt x="728" y="650323"/>
                            <a:pt x="8348" y="655085"/>
                          </a:cubicBezTo>
                          <a:lnTo>
                            <a:pt x="16920" y="660800"/>
                          </a:lnTo>
                          <a:cubicBezTo>
                            <a:pt x="24540" y="665563"/>
                            <a:pt x="34065" y="664610"/>
                            <a:pt x="37875" y="658895"/>
                          </a:cubicBezTo>
                          <a:lnTo>
                            <a:pt x="426495" y="102635"/>
                          </a:lnTo>
                          <a:cubicBezTo>
                            <a:pt x="450308" y="68345"/>
                            <a:pt x="455070" y="29293"/>
                            <a:pt x="436020" y="16910"/>
                          </a:cubicBezTo>
                          <a:lnTo>
                            <a:pt x="414113" y="3575"/>
                          </a:lnTo>
                          <a:cubicBezTo>
                            <a:pt x="396015" y="-8807"/>
                            <a:pt x="362678" y="12148"/>
                            <a:pt x="341723" y="48343"/>
                          </a:cubicBezTo>
                          <a:close/>
                        </a:path>
                      </a:pathLst>
                    </a:custGeom>
                    <a:solidFill>
                      <a:srgbClr val="1E9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5" name="图形 132"/>
                    <p:cNvSpPr/>
                    <p:nvPr/>
                  </p:nvSpPr>
                  <p:spPr>
                    <a:xfrm>
                      <a:off x="8301037" y="3506203"/>
                      <a:ext cx="130496" cy="177113"/>
                    </a:xfrm>
                    <a:custGeom>
                      <a:avLst/>
                      <a:gdLst>
                        <a:gd name="connsiteX0" fmla="*/ 130493 w 130496"/>
                        <a:gd name="connsiteY0" fmla="*/ 11379 h 177113"/>
                        <a:gd name="connsiteX1" fmla="*/ 102870 w 130496"/>
                        <a:gd name="connsiteY1" fmla="*/ 44716 h 177113"/>
                        <a:gd name="connsiteX2" fmla="*/ 67628 w 130496"/>
                        <a:gd name="connsiteY2" fmla="*/ 104724 h 177113"/>
                        <a:gd name="connsiteX3" fmla="*/ 80010 w 130496"/>
                        <a:gd name="connsiteY3" fmla="*/ 69481 h 177113"/>
                        <a:gd name="connsiteX4" fmla="*/ 92393 w 130496"/>
                        <a:gd name="connsiteY4" fmla="*/ 46621 h 177113"/>
                        <a:gd name="connsiteX5" fmla="*/ 41910 w 130496"/>
                        <a:gd name="connsiteY5" fmla="*/ 115201 h 177113"/>
                        <a:gd name="connsiteX6" fmla="*/ 19050 w 130496"/>
                        <a:gd name="connsiteY6" fmla="*/ 152349 h 177113"/>
                        <a:gd name="connsiteX7" fmla="*/ 0 w 130496"/>
                        <a:gd name="connsiteY7" fmla="*/ 177114 h 177113"/>
                        <a:gd name="connsiteX8" fmla="*/ 44768 w 130496"/>
                        <a:gd name="connsiteY8" fmla="*/ 89484 h 177113"/>
                        <a:gd name="connsiteX9" fmla="*/ 89535 w 130496"/>
                        <a:gd name="connsiteY9" fmla="*/ 16141 h 177113"/>
                        <a:gd name="connsiteX10" fmla="*/ 117157 w 130496"/>
                        <a:gd name="connsiteY10" fmla="*/ 2806 h 177113"/>
                        <a:gd name="connsiteX11" fmla="*/ 97155 w 130496"/>
                        <a:gd name="connsiteY11" fmla="*/ 8521 h 177113"/>
                        <a:gd name="connsiteX12" fmla="*/ 130493 w 130496"/>
                        <a:gd name="connsiteY12" fmla="*/ 11379 h 1771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30496" h="177113">
                          <a:moveTo>
                            <a:pt x="130493" y="11379"/>
                          </a:moveTo>
                          <a:cubicBezTo>
                            <a:pt x="130493" y="11379"/>
                            <a:pt x="131445" y="5664"/>
                            <a:pt x="102870" y="44716"/>
                          </a:cubicBezTo>
                          <a:cubicBezTo>
                            <a:pt x="74295" y="84721"/>
                            <a:pt x="67628" y="104724"/>
                            <a:pt x="67628" y="104724"/>
                          </a:cubicBezTo>
                          <a:cubicBezTo>
                            <a:pt x="69532" y="96151"/>
                            <a:pt x="73343" y="83769"/>
                            <a:pt x="80010" y="69481"/>
                          </a:cubicBezTo>
                          <a:cubicBezTo>
                            <a:pt x="86677" y="56146"/>
                            <a:pt x="92393" y="47574"/>
                            <a:pt x="92393" y="46621"/>
                          </a:cubicBezTo>
                          <a:cubicBezTo>
                            <a:pt x="92393" y="46621"/>
                            <a:pt x="81915" y="59004"/>
                            <a:pt x="41910" y="115201"/>
                          </a:cubicBezTo>
                          <a:cubicBezTo>
                            <a:pt x="36195" y="126631"/>
                            <a:pt x="28575" y="139014"/>
                            <a:pt x="19050" y="152349"/>
                          </a:cubicBezTo>
                          <a:cubicBezTo>
                            <a:pt x="12382" y="161874"/>
                            <a:pt x="5715" y="169494"/>
                            <a:pt x="0" y="177114"/>
                          </a:cubicBezTo>
                          <a:cubicBezTo>
                            <a:pt x="20003" y="132346"/>
                            <a:pt x="26670" y="119964"/>
                            <a:pt x="44768" y="89484"/>
                          </a:cubicBezTo>
                          <a:cubicBezTo>
                            <a:pt x="61913" y="56146"/>
                            <a:pt x="68580" y="32334"/>
                            <a:pt x="89535" y="16141"/>
                          </a:cubicBezTo>
                          <a:cubicBezTo>
                            <a:pt x="97155" y="10426"/>
                            <a:pt x="109538" y="2806"/>
                            <a:pt x="117157" y="2806"/>
                          </a:cubicBezTo>
                          <a:cubicBezTo>
                            <a:pt x="102870" y="4711"/>
                            <a:pt x="97155" y="8521"/>
                            <a:pt x="97155" y="8521"/>
                          </a:cubicBezTo>
                          <a:cubicBezTo>
                            <a:pt x="97155" y="8521"/>
                            <a:pt x="105727" y="-12434"/>
                            <a:pt x="130493" y="11379"/>
                          </a:cubicBezTo>
                          <a:close/>
                        </a:path>
                      </a:pathLst>
                    </a:custGeom>
                    <a:solidFill>
                      <a:srgbClr val="47FFE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6" name="图形 132"/>
                    <p:cNvSpPr/>
                    <p:nvPr/>
                  </p:nvSpPr>
                  <p:spPr>
                    <a:xfrm>
                      <a:off x="8328659" y="3524250"/>
                      <a:ext cx="131835" cy="232409"/>
                    </a:xfrm>
                    <a:custGeom>
                      <a:avLst/>
                      <a:gdLst>
                        <a:gd name="connsiteX0" fmla="*/ 121920 w 131835"/>
                        <a:gd name="connsiteY0" fmla="*/ 0 h 232409"/>
                        <a:gd name="connsiteX1" fmla="*/ 127635 w 131835"/>
                        <a:gd name="connsiteY1" fmla="*/ 20955 h 232409"/>
                        <a:gd name="connsiteX2" fmla="*/ 118110 w 131835"/>
                        <a:gd name="connsiteY2" fmla="*/ 33338 h 232409"/>
                        <a:gd name="connsiteX3" fmla="*/ 124778 w 131835"/>
                        <a:gd name="connsiteY3" fmla="*/ 41910 h 232409"/>
                        <a:gd name="connsiteX4" fmla="*/ 0 w 131835"/>
                        <a:gd name="connsiteY4" fmla="*/ 232410 h 232409"/>
                        <a:gd name="connsiteX5" fmla="*/ 131445 w 131835"/>
                        <a:gd name="connsiteY5" fmla="*/ 34290 h 232409"/>
                        <a:gd name="connsiteX6" fmla="*/ 121920 w 131835"/>
                        <a:gd name="connsiteY6" fmla="*/ 0 h 2324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1835" h="232409">
                          <a:moveTo>
                            <a:pt x="121920" y="0"/>
                          </a:moveTo>
                          <a:cubicBezTo>
                            <a:pt x="121920" y="0"/>
                            <a:pt x="127635" y="10478"/>
                            <a:pt x="127635" y="20955"/>
                          </a:cubicBezTo>
                          <a:cubicBezTo>
                            <a:pt x="125730" y="17145"/>
                            <a:pt x="119063" y="20955"/>
                            <a:pt x="118110" y="33338"/>
                          </a:cubicBezTo>
                          <a:cubicBezTo>
                            <a:pt x="117158" y="45720"/>
                            <a:pt x="124778" y="41910"/>
                            <a:pt x="124778" y="41910"/>
                          </a:cubicBezTo>
                          <a:cubicBezTo>
                            <a:pt x="124778" y="41910"/>
                            <a:pt x="12383" y="216217"/>
                            <a:pt x="0" y="232410"/>
                          </a:cubicBezTo>
                          <a:cubicBezTo>
                            <a:pt x="19050" y="215265"/>
                            <a:pt x="130492" y="46672"/>
                            <a:pt x="131445" y="34290"/>
                          </a:cubicBezTo>
                          <a:cubicBezTo>
                            <a:pt x="132397" y="22860"/>
                            <a:pt x="132397" y="14288"/>
                            <a:pt x="121920" y="0"/>
                          </a:cubicBezTo>
                          <a:close/>
                        </a:path>
                      </a:pathLst>
                    </a:custGeom>
                    <a:solidFill>
                      <a:srgbClr val="63FA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7" name="图形 132"/>
                    <p:cNvSpPr/>
                    <p:nvPr/>
                  </p:nvSpPr>
                  <p:spPr>
                    <a:xfrm>
                      <a:off x="8020784" y="3870959"/>
                      <a:ext cx="163094" cy="276225"/>
                    </a:xfrm>
                    <a:custGeom>
                      <a:avLst/>
                      <a:gdLst>
                        <a:gd name="connsiteX0" fmla="*/ 4980 w 163094"/>
                        <a:gd name="connsiteY0" fmla="*/ 276225 h 276225"/>
                        <a:gd name="connsiteX1" fmla="*/ 6884 w 163094"/>
                        <a:gd name="connsiteY1" fmla="*/ 254318 h 276225"/>
                        <a:gd name="connsiteX2" fmla="*/ 104040 w 163094"/>
                        <a:gd name="connsiteY2" fmla="*/ 99060 h 276225"/>
                        <a:gd name="connsiteX3" fmla="*/ 163095 w 163094"/>
                        <a:gd name="connsiteY3" fmla="*/ 0 h 276225"/>
                        <a:gd name="connsiteX4" fmla="*/ 4980 w 163094"/>
                        <a:gd name="connsiteY4" fmla="*/ 276225 h 276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094" h="276225">
                          <a:moveTo>
                            <a:pt x="4980" y="276225"/>
                          </a:moveTo>
                          <a:cubicBezTo>
                            <a:pt x="4980" y="276225"/>
                            <a:pt x="-7403" y="275273"/>
                            <a:pt x="6884" y="254318"/>
                          </a:cubicBezTo>
                          <a:cubicBezTo>
                            <a:pt x="21172" y="232410"/>
                            <a:pt x="104040" y="99060"/>
                            <a:pt x="104040" y="99060"/>
                          </a:cubicBezTo>
                          <a:cubicBezTo>
                            <a:pt x="124042" y="65723"/>
                            <a:pt x="143092" y="33338"/>
                            <a:pt x="163095" y="0"/>
                          </a:cubicBezTo>
                          <a:cubicBezTo>
                            <a:pt x="110707" y="91440"/>
                            <a:pt x="58320" y="183833"/>
                            <a:pt x="4980" y="276225"/>
                          </a:cubicBezTo>
                          <a:close/>
                        </a:path>
                      </a:pathLst>
                    </a:custGeom>
                    <a:solidFill>
                      <a:srgbClr val="47FFE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8" name="图形 132"/>
                    <p:cNvSpPr/>
                    <p:nvPr/>
                  </p:nvSpPr>
                  <p:spPr>
                    <a:xfrm>
                      <a:off x="8066721" y="3840479"/>
                      <a:ext cx="201930" cy="299085"/>
                    </a:xfrm>
                    <a:custGeom>
                      <a:avLst/>
                      <a:gdLst>
                        <a:gd name="connsiteX0" fmla="*/ 100013 w 201930"/>
                        <a:gd name="connsiteY0" fmla="*/ 140970 h 299085"/>
                        <a:gd name="connsiteX1" fmla="*/ 0 w 201930"/>
                        <a:gd name="connsiteY1" fmla="*/ 299085 h 299085"/>
                        <a:gd name="connsiteX2" fmla="*/ 201930 w 201930"/>
                        <a:gd name="connsiteY2" fmla="*/ 0 h 299085"/>
                        <a:gd name="connsiteX3" fmla="*/ 100013 w 201930"/>
                        <a:gd name="connsiteY3" fmla="*/ 140970 h 2990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1930" h="299085">
                          <a:moveTo>
                            <a:pt x="100013" y="140970"/>
                          </a:moveTo>
                          <a:cubicBezTo>
                            <a:pt x="63818" y="193358"/>
                            <a:pt x="35243" y="245745"/>
                            <a:pt x="0" y="299085"/>
                          </a:cubicBezTo>
                          <a:cubicBezTo>
                            <a:pt x="69533" y="200978"/>
                            <a:pt x="134303" y="99060"/>
                            <a:pt x="201930" y="0"/>
                          </a:cubicBezTo>
                          <a:cubicBezTo>
                            <a:pt x="169545" y="46673"/>
                            <a:pt x="131445" y="94298"/>
                            <a:pt x="100013" y="140970"/>
                          </a:cubicBezTo>
                          <a:close/>
                        </a:path>
                      </a:pathLst>
                    </a:custGeom>
                    <a:solidFill>
                      <a:srgbClr val="63FA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69" name="图形 132"/>
                    <p:cNvSpPr/>
                    <p:nvPr/>
                  </p:nvSpPr>
                  <p:spPr>
                    <a:xfrm>
                      <a:off x="8299131" y="3640454"/>
                      <a:ext cx="84442" cy="56197"/>
                    </a:xfrm>
                    <a:custGeom>
                      <a:avLst/>
                      <a:gdLst>
                        <a:gd name="connsiteX0" fmla="*/ 10478 w 84442"/>
                        <a:gd name="connsiteY0" fmla="*/ 0 h 56197"/>
                        <a:gd name="connsiteX1" fmla="*/ 1905 w 84442"/>
                        <a:gd name="connsiteY1" fmla="*/ 5715 h 56197"/>
                        <a:gd name="connsiteX2" fmla="*/ 0 w 84442"/>
                        <a:gd name="connsiteY2" fmla="*/ 12383 h 56197"/>
                        <a:gd name="connsiteX3" fmla="*/ 37148 w 84442"/>
                        <a:gd name="connsiteY3" fmla="*/ 40958 h 56197"/>
                        <a:gd name="connsiteX4" fmla="*/ 77153 w 84442"/>
                        <a:gd name="connsiteY4" fmla="*/ 56198 h 56197"/>
                        <a:gd name="connsiteX5" fmla="*/ 82868 w 84442"/>
                        <a:gd name="connsiteY5" fmla="*/ 51435 h 56197"/>
                        <a:gd name="connsiteX6" fmla="*/ 83820 w 84442"/>
                        <a:gd name="connsiteY6" fmla="*/ 40958 h 56197"/>
                        <a:gd name="connsiteX7" fmla="*/ 77153 w 84442"/>
                        <a:gd name="connsiteY7" fmla="*/ 39053 h 56197"/>
                        <a:gd name="connsiteX8" fmla="*/ 65723 w 84442"/>
                        <a:gd name="connsiteY8" fmla="*/ 35242 h 56197"/>
                        <a:gd name="connsiteX9" fmla="*/ 49530 w 84442"/>
                        <a:gd name="connsiteY9" fmla="*/ 27623 h 56197"/>
                        <a:gd name="connsiteX10" fmla="*/ 10478 w 84442"/>
                        <a:gd name="connsiteY10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4442" h="56197">
                          <a:moveTo>
                            <a:pt x="10478" y="0"/>
                          </a:moveTo>
                          <a:cubicBezTo>
                            <a:pt x="9525" y="0"/>
                            <a:pt x="4763" y="1905"/>
                            <a:pt x="1905" y="5715"/>
                          </a:cubicBezTo>
                          <a:cubicBezTo>
                            <a:pt x="0" y="8573"/>
                            <a:pt x="0" y="11430"/>
                            <a:pt x="0" y="12383"/>
                          </a:cubicBezTo>
                          <a:cubicBezTo>
                            <a:pt x="7620" y="20955"/>
                            <a:pt x="20003" y="31433"/>
                            <a:pt x="37148" y="40958"/>
                          </a:cubicBezTo>
                          <a:cubicBezTo>
                            <a:pt x="52388" y="49530"/>
                            <a:pt x="66675" y="53340"/>
                            <a:pt x="77153" y="56198"/>
                          </a:cubicBezTo>
                          <a:cubicBezTo>
                            <a:pt x="78105" y="56198"/>
                            <a:pt x="80963" y="54292"/>
                            <a:pt x="82868" y="51435"/>
                          </a:cubicBezTo>
                          <a:cubicBezTo>
                            <a:pt x="85725" y="46673"/>
                            <a:pt x="83820" y="41910"/>
                            <a:pt x="83820" y="40958"/>
                          </a:cubicBezTo>
                          <a:cubicBezTo>
                            <a:pt x="81915" y="40958"/>
                            <a:pt x="80010" y="40005"/>
                            <a:pt x="77153" y="39053"/>
                          </a:cubicBezTo>
                          <a:cubicBezTo>
                            <a:pt x="75248" y="38100"/>
                            <a:pt x="69533" y="37148"/>
                            <a:pt x="65723" y="35242"/>
                          </a:cubicBezTo>
                          <a:cubicBezTo>
                            <a:pt x="60960" y="33338"/>
                            <a:pt x="55245" y="30480"/>
                            <a:pt x="49530" y="27623"/>
                          </a:cubicBezTo>
                          <a:cubicBezTo>
                            <a:pt x="31433" y="19050"/>
                            <a:pt x="18098" y="7620"/>
                            <a:pt x="10478" y="0"/>
                          </a:cubicBezTo>
                          <a:close/>
                        </a:path>
                      </a:pathLst>
                    </a:custGeom>
                    <a:solidFill>
                      <a:srgbClr val="47FFE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70" name="图形 132"/>
                    <p:cNvSpPr/>
                    <p:nvPr/>
                  </p:nvSpPr>
                  <p:spPr>
                    <a:xfrm>
                      <a:off x="8299131" y="3629977"/>
                      <a:ext cx="93967" cy="63817"/>
                    </a:xfrm>
                    <a:custGeom>
                      <a:avLst/>
                      <a:gdLst>
                        <a:gd name="connsiteX0" fmla="*/ 11430 w 93967"/>
                        <a:gd name="connsiteY0" fmla="*/ 0 h 63817"/>
                        <a:gd name="connsiteX1" fmla="*/ 1905 w 93967"/>
                        <a:gd name="connsiteY1" fmla="*/ 6667 h 63817"/>
                        <a:gd name="connsiteX2" fmla="*/ 0 w 93967"/>
                        <a:gd name="connsiteY2" fmla="*/ 14288 h 63817"/>
                        <a:gd name="connsiteX3" fmla="*/ 41910 w 93967"/>
                        <a:gd name="connsiteY3" fmla="*/ 46672 h 63817"/>
                        <a:gd name="connsiteX4" fmla="*/ 86678 w 93967"/>
                        <a:gd name="connsiteY4" fmla="*/ 63817 h 63817"/>
                        <a:gd name="connsiteX5" fmla="*/ 92393 w 93967"/>
                        <a:gd name="connsiteY5" fmla="*/ 59055 h 63817"/>
                        <a:gd name="connsiteX6" fmla="*/ 93345 w 93967"/>
                        <a:gd name="connsiteY6" fmla="*/ 47625 h 63817"/>
                        <a:gd name="connsiteX7" fmla="*/ 85725 w 93967"/>
                        <a:gd name="connsiteY7" fmla="*/ 45720 h 63817"/>
                        <a:gd name="connsiteX8" fmla="*/ 72390 w 93967"/>
                        <a:gd name="connsiteY8" fmla="*/ 40957 h 63817"/>
                        <a:gd name="connsiteX9" fmla="*/ 54293 w 93967"/>
                        <a:gd name="connsiteY9" fmla="*/ 32385 h 63817"/>
                        <a:gd name="connsiteX10" fmla="*/ 11430 w 93967"/>
                        <a:gd name="connsiteY10" fmla="*/ 0 h 638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3967" h="63817">
                          <a:moveTo>
                            <a:pt x="11430" y="0"/>
                          </a:moveTo>
                          <a:cubicBezTo>
                            <a:pt x="10478" y="0"/>
                            <a:pt x="4763" y="1905"/>
                            <a:pt x="1905" y="6667"/>
                          </a:cubicBezTo>
                          <a:cubicBezTo>
                            <a:pt x="0" y="9525"/>
                            <a:pt x="0" y="12382"/>
                            <a:pt x="0" y="14288"/>
                          </a:cubicBezTo>
                          <a:cubicBezTo>
                            <a:pt x="8573" y="23813"/>
                            <a:pt x="22860" y="36195"/>
                            <a:pt x="41910" y="46672"/>
                          </a:cubicBezTo>
                          <a:cubicBezTo>
                            <a:pt x="59055" y="56197"/>
                            <a:pt x="74295" y="60960"/>
                            <a:pt x="86678" y="63817"/>
                          </a:cubicBezTo>
                          <a:cubicBezTo>
                            <a:pt x="87630" y="63817"/>
                            <a:pt x="90488" y="61913"/>
                            <a:pt x="92393" y="59055"/>
                          </a:cubicBezTo>
                          <a:cubicBezTo>
                            <a:pt x="95250" y="54292"/>
                            <a:pt x="93345" y="48577"/>
                            <a:pt x="93345" y="47625"/>
                          </a:cubicBezTo>
                          <a:cubicBezTo>
                            <a:pt x="91440" y="46672"/>
                            <a:pt x="88582" y="46672"/>
                            <a:pt x="85725" y="45720"/>
                          </a:cubicBezTo>
                          <a:cubicBezTo>
                            <a:pt x="83820" y="44767"/>
                            <a:pt x="77153" y="42863"/>
                            <a:pt x="72390" y="40957"/>
                          </a:cubicBezTo>
                          <a:cubicBezTo>
                            <a:pt x="66675" y="39052"/>
                            <a:pt x="60008" y="36195"/>
                            <a:pt x="54293" y="32385"/>
                          </a:cubicBezTo>
                          <a:cubicBezTo>
                            <a:pt x="35243" y="21907"/>
                            <a:pt x="20955" y="9525"/>
                            <a:pt x="11430" y="0"/>
                          </a:cubicBez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71" name="图形 132"/>
                    <p:cNvSpPr/>
                    <p:nvPr/>
                  </p:nvSpPr>
                  <p:spPr>
                    <a:xfrm>
                      <a:off x="8022695" y="4036326"/>
                      <a:ext cx="88630" cy="132311"/>
                    </a:xfrm>
                    <a:custGeom>
                      <a:avLst/>
                      <a:gdLst>
                        <a:gd name="connsiteX0" fmla="*/ 75459 w 88630"/>
                        <a:gd name="connsiteY0" fmla="*/ 4179 h 132311"/>
                        <a:gd name="connsiteX1" fmla="*/ 2117 w 88630"/>
                        <a:gd name="connsiteY1" fmla="*/ 120384 h 132311"/>
                        <a:gd name="connsiteX2" fmla="*/ 2117 w 88630"/>
                        <a:gd name="connsiteY2" fmla="*/ 128004 h 132311"/>
                        <a:gd name="connsiteX3" fmla="*/ 12594 w 88630"/>
                        <a:gd name="connsiteY3" fmla="*/ 131814 h 132311"/>
                        <a:gd name="connsiteX4" fmla="*/ 16404 w 88630"/>
                        <a:gd name="connsiteY4" fmla="*/ 128956 h 132311"/>
                        <a:gd name="connsiteX5" fmla="*/ 85937 w 88630"/>
                        <a:gd name="connsiteY5" fmla="*/ 11799 h 132311"/>
                        <a:gd name="connsiteX6" fmla="*/ 87842 w 88630"/>
                        <a:gd name="connsiteY6" fmla="*/ 3226 h 132311"/>
                        <a:gd name="connsiteX7" fmla="*/ 75459 w 88630"/>
                        <a:gd name="connsiteY7" fmla="*/ 4179 h 13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8630" h="132311">
                          <a:moveTo>
                            <a:pt x="75459" y="4179"/>
                          </a:moveTo>
                          <a:lnTo>
                            <a:pt x="2117" y="120384"/>
                          </a:lnTo>
                          <a:cubicBezTo>
                            <a:pt x="2117" y="120384"/>
                            <a:pt x="-2646" y="120384"/>
                            <a:pt x="2117" y="128004"/>
                          </a:cubicBezTo>
                          <a:cubicBezTo>
                            <a:pt x="4974" y="132766"/>
                            <a:pt x="9737" y="132766"/>
                            <a:pt x="12594" y="131814"/>
                          </a:cubicBezTo>
                          <a:cubicBezTo>
                            <a:pt x="14499" y="130861"/>
                            <a:pt x="15452" y="129909"/>
                            <a:pt x="16404" y="128956"/>
                          </a:cubicBezTo>
                          <a:lnTo>
                            <a:pt x="85937" y="11799"/>
                          </a:lnTo>
                          <a:cubicBezTo>
                            <a:pt x="87842" y="8941"/>
                            <a:pt x="89747" y="4179"/>
                            <a:pt x="87842" y="3226"/>
                          </a:cubicBezTo>
                          <a:cubicBezTo>
                            <a:pt x="84032" y="1321"/>
                            <a:pt x="80222" y="-3441"/>
                            <a:pt x="75459" y="4179"/>
                          </a:cubicBezTo>
                          <a:close/>
                        </a:path>
                      </a:pathLst>
                    </a:custGeom>
                    <a:solidFill>
                      <a:srgbClr val="1E9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72" name="图形 132"/>
                    <p:cNvSpPr/>
                    <p:nvPr/>
                  </p:nvSpPr>
                  <p:spPr>
                    <a:xfrm>
                      <a:off x="8024600" y="4039183"/>
                      <a:ext cx="90535" cy="131358"/>
                    </a:xfrm>
                    <a:custGeom>
                      <a:avLst/>
                      <a:gdLst>
                        <a:gd name="connsiteX0" fmla="*/ 78317 w 90535"/>
                        <a:gd name="connsiteY0" fmla="*/ 4179 h 131358"/>
                        <a:gd name="connsiteX1" fmla="*/ 2117 w 90535"/>
                        <a:gd name="connsiteY1" fmla="*/ 119431 h 131358"/>
                        <a:gd name="connsiteX2" fmla="*/ 2117 w 90535"/>
                        <a:gd name="connsiteY2" fmla="*/ 127051 h 131358"/>
                        <a:gd name="connsiteX3" fmla="*/ 12594 w 90535"/>
                        <a:gd name="connsiteY3" fmla="*/ 130861 h 131358"/>
                        <a:gd name="connsiteX4" fmla="*/ 16404 w 90535"/>
                        <a:gd name="connsiteY4" fmla="*/ 128004 h 131358"/>
                        <a:gd name="connsiteX5" fmla="*/ 87842 w 90535"/>
                        <a:gd name="connsiteY5" fmla="*/ 11799 h 131358"/>
                        <a:gd name="connsiteX6" fmla="*/ 89746 w 90535"/>
                        <a:gd name="connsiteY6" fmla="*/ 3226 h 131358"/>
                        <a:gd name="connsiteX7" fmla="*/ 78317 w 90535"/>
                        <a:gd name="connsiteY7" fmla="*/ 4179 h 131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0535" h="131358">
                          <a:moveTo>
                            <a:pt x="78317" y="4179"/>
                          </a:moveTo>
                          <a:lnTo>
                            <a:pt x="2117" y="119431"/>
                          </a:lnTo>
                          <a:cubicBezTo>
                            <a:pt x="2117" y="119431"/>
                            <a:pt x="-2646" y="119431"/>
                            <a:pt x="2117" y="127051"/>
                          </a:cubicBezTo>
                          <a:cubicBezTo>
                            <a:pt x="4974" y="131814"/>
                            <a:pt x="9737" y="131814"/>
                            <a:pt x="12594" y="130861"/>
                          </a:cubicBezTo>
                          <a:cubicBezTo>
                            <a:pt x="14499" y="130861"/>
                            <a:pt x="15452" y="128956"/>
                            <a:pt x="16404" y="128004"/>
                          </a:cubicBezTo>
                          <a:lnTo>
                            <a:pt x="87842" y="11799"/>
                          </a:lnTo>
                          <a:cubicBezTo>
                            <a:pt x="89746" y="8941"/>
                            <a:pt x="91652" y="4179"/>
                            <a:pt x="89746" y="3226"/>
                          </a:cubicBezTo>
                          <a:cubicBezTo>
                            <a:pt x="85937" y="1321"/>
                            <a:pt x="82127" y="-3441"/>
                            <a:pt x="78317" y="4179"/>
                          </a:cubicBezTo>
                          <a:close/>
                        </a:path>
                      </a:pathLst>
                    </a:custGeom>
                    <a:solidFill>
                      <a:srgbClr val="FFEB9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73" name="图形 132"/>
                  <p:cNvSpPr/>
                  <p:nvPr/>
                </p:nvSpPr>
                <p:spPr>
                  <a:xfrm>
                    <a:off x="8279129" y="3823334"/>
                    <a:ext cx="80962" cy="84262"/>
                  </a:xfrm>
                  <a:custGeom>
                    <a:avLst/>
                    <a:gdLst>
                      <a:gd name="connsiteX0" fmla="*/ 25717 w 80962"/>
                      <a:gd name="connsiteY0" fmla="*/ 28575 h 84262"/>
                      <a:gd name="connsiteX1" fmla="*/ 20955 w 80962"/>
                      <a:gd name="connsiteY1" fmla="*/ 50483 h 84262"/>
                      <a:gd name="connsiteX2" fmla="*/ 0 w 80962"/>
                      <a:gd name="connsiteY2" fmla="*/ 53340 h 84262"/>
                      <a:gd name="connsiteX3" fmla="*/ 36195 w 80962"/>
                      <a:gd name="connsiteY3" fmla="*/ 83820 h 84262"/>
                      <a:gd name="connsiteX4" fmla="*/ 80963 w 80962"/>
                      <a:gd name="connsiteY4" fmla="*/ 47625 h 84262"/>
                      <a:gd name="connsiteX5" fmla="*/ 65722 w 80962"/>
                      <a:gd name="connsiteY5" fmla="*/ 47625 h 84262"/>
                      <a:gd name="connsiteX6" fmla="*/ 63817 w 80962"/>
                      <a:gd name="connsiteY6" fmla="*/ 0 h 84262"/>
                      <a:gd name="connsiteX7" fmla="*/ 25717 w 80962"/>
                      <a:gd name="connsiteY7" fmla="*/ 28575 h 84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0962" h="84262">
                        <a:moveTo>
                          <a:pt x="25717" y="28575"/>
                        </a:moveTo>
                        <a:cubicBezTo>
                          <a:pt x="23813" y="36195"/>
                          <a:pt x="22860" y="42863"/>
                          <a:pt x="20955" y="50483"/>
                        </a:cubicBezTo>
                        <a:cubicBezTo>
                          <a:pt x="14288" y="51435"/>
                          <a:pt x="6667" y="52388"/>
                          <a:pt x="0" y="53340"/>
                        </a:cubicBezTo>
                        <a:cubicBezTo>
                          <a:pt x="0" y="53340"/>
                          <a:pt x="1905" y="88583"/>
                          <a:pt x="36195" y="83820"/>
                        </a:cubicBezTo>
                        <a:cubicBezTo>
                          <a:pt x="70485" y="79058"/>
                          <a:pt x="80963" y="47625"/>
                          <a:pt x="80963" y="47625"/>
                        </a:cubicBezTo>
                        <a:lnTo>
                          <a:pt x="65722" y="47625"/>
                        </a:lnTo>
                        <a:lnTo>
                          <a:pt x="63817" y="0"/>
                        </a:lnTo>
                        <a:lnTo>
                          <a:pt x="25717" y="28575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4" name="图形 132"/>
                  <p:cNvSpPr/>
                  <p:nvPr/>
                </p:nvSpPr>
                <p:spPr>
                  <a:xfrm>
                    <a:off x="8301989" y="3839527"/>
                    <a:ext cx="30479" cy="34289"/>
                  </a:xfrm>
                  <a:custGeom>
                    <a:avLst/>
                    <a:gdLst>
                      <a:gd name="connsiteX0" fmla="*/ 30480 w 30479"/>
                      <a:gd name="connsiteY0" fmla="*/ 0 h 34289"/>
                      <a:gd name="connsiteX1" fmla="*/ 3810 w 30479"/>
                      <a:gd name="connsiteY1" fmla="*/ 9525 h 34289"/>
                      <a:gd name="connsiteX2" fmla="*/ 0 w 30479"/>
                      <a:gd name="connsiteY2" fmla="*/ 34290 h 34289"/>
                      <a:gd name="connsiteX3" fmla="*/ 15240 w 30479"/>
                      <a:gd name="connsiteY3" fmla="*/ 27622 h 34289"/>
                      <a:gd name="connsiteX4" fmla="*/ 30480 w 30479"/>
                      <a:gd name="connsiteY4" fmla="*/ 0 h 34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79" h="34289">
                        <a:moveTo>
                          <a:pt x="30480" y="0"/>
                        </a:moveTo>
                        <a:cubicBezTo>
                          <a:pt x="30480" y="0"/>
                          <a:pt x="12382" y="8572"/>
                          <a:pt x="3810" y="9525"/>
                        </a:cubicBezTo>
                        <a:cubicBezTo>
                          <a:pt x="2857" y="18097"/>
                          <a:pt x="953" y="25717"/>
                          <a:pt x="0" y="34290"/>
                        </a:cubicBezTo>
                        <a:cubicBezTo>
                          <a:pt x="3810" y="33338"/>
                          <a:pt x="9525" y="31432"/>
                          <a:pt x="15240" y="27622"/>
                        </a:cubicBezTo>
                        <a:cubicBezTo>
                          <a:pt x="27622" y="18097"/>
                          <a:pt x="29528" y="3810"/>
                          <a:pt x="30480" y="0"/>
                        </a:cubicBez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5" name="图形 132"/>
                  <p:cNvSpPr/>
                  <p:nvPr/>
                </p:nvSpPr>
                <p:spPr>
                  <a:xfrm>
                    <a:off x="8014278" y="4053840"/>
                    <a:ext cx="48171" cy="85874"/>
                  </a:xfrm>
                  <a:custGeom>
                    <a:avLst/>
                    <a:gdLst>
                      <a:gd name="connsiteX0" fmla="*/ 22916 w 48171"/>
                      <a:gd name="connsiteY0" fmla="*/ 2857 h 85874"/>
                      <a:gd name="connsiteX1" fmla="*/ 1009 w 48171"/>
                      <a:gd name="connsiteY1" fmla="*/ 39052 h 85874"/>
                      <a:gd name="connsiteX2" fmla="*/ 22916 w 48171"/>
                      <a:gd name="connsiteY2" fmla="*/ 85725 h 85874"/>
                      <a:gd name="connsiteX3" fmla="*/ 38156 w 48171"/>
                      <a:gd name="connsiteY3" fmla="*/ 49530 h 85874"/>
                      <a:gd name="connsiteX4" fmla="*/ 45776 w 48171"/>
                      <a:gd name="connsiteY4" fmla="*/ 54292 h 85874"/>
                      <a:gd name="connsiteX5" fmla="*/ 46728 w 48171"/>
                      <a:gd name="connsiteY5" fmla="*/ 22860 h 85874"/>
                      <a:gd name="connsiteX6" fmla="*/ 33393 w 48171"/>
                      <a:gd name="connsiteY6" fmla="*/ 0 h 85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171" h="85874">
                        <a:moveTo>
                          <a:pt x="22916" y="2857"/>
                        </a:moveTo>
                        <a:cubicBezTo>
                          <a:pt x="22916" y="2857"/>
                          <a:pt x="-5659" y="26670"/>
                          <a:pt x="1009" y="39052"/>
                        </a:cubicBezTo>
                        <a:cubicBezTo>
                          <a:pt x="7676" y="51435"/>
                          <a:pt x="14343" y="82867"/>
                          <a:pt x="22916" y="85725"/>
                        </a:cubicBezTo>
                        <a:cubicBezTo>
                          <a:pt x="31489" y="88582"/>
                          <a:pt x="38156" y="49530"/>
                          <a:pt x="38156" y="49530"/>
                        </a:cubicBezTo>
                        <a:cubicBezTo>
                          <a:pt x="38156" y="49530"/>
                          <a:pt x="41014" y="58102"/>
                          <a:pt x="45776" y="54292"/>
                        </a:cubicBezTo>
                        <a:cubicBezTo>
                          <a:pt x="50539" y="50482"/>
                          <a:pt x="46728" y="22860"/>
                          <a:pt x="46728" y="22860"/>
                        </a:cubicBezTo>
                        <a:lnTo>
                          <a:pt x="33393" y="0"/>
                        </a:lnTo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6" name="图形 132"/>
                  <p:cNvSpPr/>
                  <p:nvPr/>
                </p:nvSpPr>
                <p:spPr>
                  <a:xfrm>
                    <a:off x="8417242" y="3570922"/>
                    <a:ext cx="109996" cy="302895"/>
                  </a:xfrm>
                  <a:custGeom>
                    <a:avLst/>
                    <a:gdLst>
                      <a:gd name="connsiteX0" fmla="*/ 65722 w 109996"/>
                      <a:gd name="connsiteY0" fmla="*/ 302895 h 302895"/>
                      <a:gd name="connsiteX1" fmla="*/ 109538 w 109996"/>
                      <a:gd name="connsiteY1" fmla="*/ 206693 h 302895"/>
                      <a:gd name="connsiteX2" fmla="*/ 17145 w 109996"/>
                      <a:gd name="connsiteY2" fmla="*/ 67628 h 302895"/>
                      <a:gd name="connsiteX3" fmla="*/ 19050 w 109996"/>
                      <a:gd name="connsiteY3" fmla="*/ 26670 h 302895"/>
                      <a:gd name="connsiteX4" fmla="*/ 4763 w 109996"/>
                      <a:gd name="connsiteY4" fmla="*/ 0 h 302895"/>
                      <a:gd name="connsiteX5" fmla="*/ 2857 w 109996"/>
                      <a:gd name="connsiteY5" fmla="*/ 10478 h 302895"/>
                      <a:gd name="connsiteX6" fmla="*/ 10477 w 109996"/>
                      <a:gd name="connsiteY6" fmla="*/ 30480 h 302895"/>
                      <a:gd name="connsiteX7" fmla="*/ 9525 w 109996"/>
                      <a:gd name="connsiteY7" fmla="*/ 43815 h 302895"/>
                      <a:gd name="connsiteX8" fmla="*/ 1905 w 109996"/>
                      <a:gd name="connsiteY8" fmla="*/ 32385 h 302895"/>
                      <a:gd name="connsiteX9" fmla="*/ 0 w 109996"/>
                      <a:gd name="connsiteY9" fmla="*/ 43815 h 302895"/>
                      <a:gd name="connsiteX10" fmla="*/ 11430 w 109996"/>
                      <a:gd name="connsiteY10" fmla="*/ 89535 h 302895"/>
                      <a:gd name="connsiteX11" fmla="*/ 54293 w 109996"/>
                      <a:gd name="connsiteY11" fmla="*/ 195263 h 302895"/>
                      <a:gd name="connsiteX12" fmla="*/ 20955 w 109996"/>
                      <a:gd name="connsiteY12" fmla="*/ 254318 h 302895"/>
                      <a:gd name="connsiteX13" fmla="*/ 65722 w 109996"/>
                      <a:gd name="connsiteY13" fmla="*/ 302895 h 30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9996" h="302895">
                        <a:moveTo>
                          <a:pt x="65722" y="302895"/>
                        </a:moveTo>
                        <a:cubicBezTo>
                          <a:pt x="65722" y="302895"/>
                          <a:pt x="115252" y="212408"/>
                          <a:pt x="109538" y="206693"/>
                        </a:cubicBezTo>
                        <a:cubicBezTo>
                          <a:pt x="103822" y="200978"/>
                          <a:pt x="17145" y="67628"/>
                          <a:pt x="17145" y="67628"/>
                        </a:cubicBezTo>
                        <a:cubicBezTo>
                          <a:pt x="17145" y="67628"/>
                          <a:pt x="21907" y="29528"/>
                          <a:pt x="19050" y="26670"/>
                        </a:cubicBezTo>
                        <a:cubicBezTo>
                          <a:pt x="16193" y="22860"/>
                          <a:pt x="4763" y="0"/>
                          <a:pt x="4763" y="0"/>
                        </a:cubicBezTo>
                        <a:cubicBezTo>
                          <a:pt x="4763" y="0"/>
                          <a:pt x="0" y="6668"/>
                          <a:pt x="2857" y="10478"/>
                        </a:cubicBezTo>
                        <a:cubicBezTo>
                          <a:pt x="4763" y="14288"/>
                          <a:pt x="10477" y="27623"/>
                          <a:pt x="10477" y="30480"/>
                        </a:cubicBezTo>
                        <a:cubicBezTo>
                          <a:pt x="10477" y="32385"/>
                          <a:pt x="9525" y="43815"/>
                          <a:pt x="9525" y="43815"/>
                        </a:cubicBezTo>
                        <a:lnTo>
                          <a:pt x="1905" y="32385"/>
                        </a:lnTo>
                        <a:cubicBezTo>
                          <a:pt x="1905" y="32385"/>
                          <a:pt x="0" y="40958"/>
                          <a:pt x="0" y="43815"/>
                        </a:cubicBezTo>
                        <a:cubicBezTo>
                          <a:pt x="952" y="46673"/>
                          <a:pt x="7620" y="82868"/>
                          <a:pt x="11430" y="89535"/>
                        </a:cubicBezTo>
                        <a:cubicBezTo>
                          <a:pt x="15240" y="97155"/>
                          <a:pt x="54293" y="195263"/>
                          <a:pt x="54293" y="195263"/>
                        </a:cubicBezTo>
                        <a:lnTo>
                          <a:pt x="20955" y="254318"/>
                        </a:lnTo>
                        <a:lnTo>
                          <a:pt x="65722" y="302895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7" name="图形 132"/>
                  <p:cNvSpPr/>
                  <p:nvPr/>
                </p:nvSpPr>
                <p:spPr>
                  <a:xfrm>
                    <a:off x="8439149" y="3825240"/>
                    <a:ext cx="54292" cy="48577"/>
                  </a:xfrm>
                  <a:custGeom>
                    <a:avLst/>
                    <a:gdLst>
                      <a:gd name="connsiteX0" fmla="*/ 0 w 54292"/>
                      <a:gd name="connsiteY0" fmla="*/ 0 h 48577"/>
                      <a:gd name="connsiteX1" fmla="*/ 54293 w 54292"/>
                      <a:gd name="connsiteY1" fmla="*/ 29527 h 48577"/>
                      <a:gd name="connsiteX2" fmla="*/ 43815 w 54292"/>
                      <a:gd name="connsiteY2" fmla="*/ 48577 h 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292" h="48577">
                        <a:moveTo>
                          <a:pt x="0" y="0"/>
                        </a:moveTo>
                        <a:lnTo>
                          <a:pt x="54293" y="29527"/>
                        </a:lnTo>
                        <a:lnTo>
                          <a:pt x="43815" y="48577"/>
                        </a:lnTo>
                        <a:close/>
                      </a:path>
                    </a:pathLst>
                  </a:custGeom>
                  <a:solidFill>
                    <a:srgbClr val="FFDBC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8" name="图形 132"/>
                  <p:cNvSpPr/>
                  <p:nvPr/>
                </p:nvSpPr>
                <p:spPr>
                  <a:xfrm>
                    <a:off x="8234362" y="3690937"/>
                    <a:ext cx="156315" cy="170708"/>
                  </a:xfrm>
                  <a:custGeom>
                    <a:avLst/>
                    <a:gdLst>
                      <a:gd name="connsiteX0" fmla="*/ 0 w 156315"/>
                      <a:gd name="connsiteY0" fmla="*/ 162878 h 170708"/>
                      <a:gd name="connsiteX1" fmla="*/ 74295 w 156315"/>
                      <a:gd name="connsiteY1" fmla="*/ 170497 h 170708"/>
                      <a:gd name="connsiteX2" fmla="*/ 147638 w 156315"/>
                      <a:gd name="connsiteY2" fmla="*/ 118110 h 170708"/>
                      <a:gd name="connsiteX3" fmla="*/ 156210 w 156315"/>
                      <a:gd name="connsiteY3" fmla="*/ 67628 h 170708"/>
                      <a:gd name="connsiteX4" fmla="*/ 153352 w 156315"/>
                      <a:gd name="connsiteY4" fmla="*/ 16192 h 170708"/>
                      <a:gd name="connsiteX5" fmla="*/ 30480 w 156315"/>
                      <a:gd name="connsiteY5" fmla="*/ 0 h 170708"/>
                      <a:gd name="connsiteX6" fmla="*/ 29528 w 156315"/>
                      <a:gd name="connsiteY6" fmla="*/ 68580 h 170708"/>
                      <a:gd name="connsiteX7" fmla="*/ 0 w 156315"/>
                      <a:gd name="connsiteY7" fmla="*/ 162878 h 170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6315" h="170708">
                        <a:moveTo>
                          <a:pt x="0" y="162878"/>
                        </a:moveTo>
                        <a:cubicBezTo>
                          <a:pt x="0" y="162878"/>
                          <a:pt x="74295" y="170497"/>
                          <a:pt x="74295" y="170497"/>
                        </a:cubicBezTo>
                        <a:cubicBezTo>
                          <a:pt x="104775" y="173355"/>
                          <a:pt x="139065" y="146685"/>
                          <a:pt x="147638" y="118110"/>
                        </a:cubicBezTo>
                        <a:cubicBezTo>
                          <a:pt x="152400" y="100965"/>
                          <a:pt x="155257" y="84772"/>
                          <a:pt x="156210" y="67628"/>
                        </a:cubicBezTo>
                        <a:cubicBezTo>
                          <a:pt x="156210" y="62865"/>
                          <a:pt x="157163" y="16192"/>
                          <a:pt x="153352" y="16192"/>
                        </a:cubicBezTo>
                        <a:cubicBezTo>
                          <a:pt x="112395" y="10478"/>
                          <a:pt x="71438" y="5715"/>
                          <a:pt x="30480" y="0"/>
                        </a:cubicBezTo>
                        <a:cubicBezTo>
                          <a:pt x="32385" y="18097"/>
                          <a:pt x="33338" y="41910"/>
                          <a:pt x="29528" y="68580"/>
                        </a:cubicBezTo>
                        <a:cubicBezTo>
                          <a:pt x="24765" y="108585"/>
                          <a:pt x="10478" y="141922"/>
                          <a:pt x="0" y="1628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79" name="图形 132"/>
                  <p:cNvSpPr/>
                  <p:nvPr/>
                </p:nvSpPr>
                <p:spPr>
                  <a:xfrm>
                    <a:off x="8306752" y="3835717"/>
                    <a:ext cx="55244" cy="26670"/>
                  </a:xfrm>
                  <a:custGeom>
                    <a:avLst/>
                    <a:gdLst>
                      <a:gd name="connsiteX0" fmla="*/ 51435 w 55244"/>
                      <a:gd name="connsiteY0" fmla="*/ 7620 h 26670"/>
                      <a:gd name="connsiteX1" fmla="*/ 55245 w 55244"/>
                      <a:gd name="connsiteY1" fmla="*/ 4763 h 26670"/>
                      <a:gd name="connsiteX2" fmla="*/ 26670 w 55244"/>
                      <a:gd name="connsiteY2" fmla="*/ 0 h 26670"/>
                      <a:gd name="connsiteX3" fmla="*/ 20955 w 55244"/>
                      <a:gd name="connsiteY3" fmla="*/ 11430 h 26670"/>
                      <a:gd name="connsiteX4" fmla="*/ 17145 w 55244"/>
                      <a:gd name="connsiteY4" fmla="*/ 16192 h 26670"/>
                      <a:gd name="connsiteX5" fmla="*/ 0 w 55244"/>
                      <a:gd name="connsiteY5" fmla="*/ 26670 h 26670"/>
                      <a:gd name="connsiteX6" fmla="*/ 51435 w 55244"/>
                      <a:gd name="connsiteY6" fmla="*/ 7620 h 2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244" h="26670">
                        <a:moveTo>
                          <a:pt x="51435" y="7620"/>
                        </a:moveTo>
                        <a:cubicBezTo>
                          <a:pt x="52388" y="6667"/>
                          <a:pt x="53340" y="5715"/>
                          <a:pt x="55245" y="4763"/>
                        </a:cubicBezTo>
                        <a:cubicBezTo>
                          <a:pt x="43815" y="5715"/>
                          <a:pt x="33338" y="2858"/>
                          <a:pt x="26670" y="0"/>
                        </a:cubicBezTo>
                        <a:cubicBezTo>
                          <a:pt x="25717" y="2858"/>
                          <a:pt x="23813" y="6667"/>
                          <a:pt x="20955" y="11430"/>
                        </a:cubicBezTo>
                        <a:cubicBezTo>
                          <a:pt x="20003" y="12383"/>
                          <a:pt x="19050" y="14288"/>
                          <a:pt x="17145" y="16192"/>
                        </a:cubicBezTo>
                        <a:cubicBezTo>
                          <a:pt x="10478" y="23813"/>
                          <a:pt x="2857" y="25717"/>
                          <a:pt x="0" y="26670"/>
                        </a:cubicBezTo>
                        <a:cubicBezTo>
                          <a:pt x="19050" y="25717"/>
                          <a:pt x="37147" y="20003"/>
                          <a:pt x="51435" y="7620"/>
                        </a:cubicBezTo>
                        <a:close/>
                      </a:path>
                    </a:pathLst>
                  </a:custGeom>
                  <a:solidFill>
                    <a:srgbClr val="B5E6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0" name="图形 132"/>
                  <p:cNvSpPr/>
                  <p:nvPr/>
                </p:nvSpPr>
                <p:spPr>
                  <a:xfrm>
                    <a:off x="8279129" y="3729990"/>
                    <a:ext cx="86677" cy="18097"/>
                  </a:xfrm>
                  <a:custGeom>
                    <a:avLst/>
                    <a:gdLst>
                      <a:gd name="connsiteX0" fmla="*/ 86677 w 86677"/>
                      <a:gd name="connsiteY0" fmla="*/ 10477 h 18097"/>
                      <a:gd name="connsiteX1" fmla="*/ 83820 w 86677"/>
                      <a:gd name="connsiteY1" fmla="*/ 8572 h 18097"/>
                      <a:gd name="connsiteX2" fmla="*/ 0 w 86677"/>
                      <a:gd name="connsiteY2" fmla="*/ 0 h 18097"/>
                      <a:gd name="connsiteX3" fmla="*/ 0 w 86677"/>
                      <a:gd name="connsiteY3" fmla="*/ 8572 h 18097"/>
                      <a:gd name="connsiteX4" fmla="*/ 86677 w 86677"/>
                      <a:gd name="connsiteY4" fmla="*/ 18097 h 18097"/>
                      <a:gd name="connsiteX5" fmla="*/ 86677 w 86677"/>
                      <a:gd name="connsiteY5" fmla="*/ 18097 h 18097"/>
                      <a:gd name="connsiteX6" fmla="*/ 86677 w 86677"/>
                      <a:gd name="connsiteY6" fmla="*/ 1047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677" h="18097">
                        <a:moveTo>
                          <a:pt x="86677" y="10477"/>
                        </a:moveTo>
                        <a:cubicBezTo>
                          <a:pt x="85725" y="9525"/>
                          <a:pt x="84772" y="8572"/>
                          <a:pt x="83820" y="8572"/>
                        </a:cubicBezTo>
                        <a:cubicBezTo>
                          <a:pt x="55245" y="5715"/>
                          <a:pt x="27622" y="3810"/>
                          <a:pt x="0" y="0"/>
                        </a:cubicBezTo>
                        <a:cubicBezTo>
                          <a:pt x="0" y="2857"/>
                          <a:pt x="0" y="5715"/>
                          <a:pt x="0" y="8572"/>
                        </a:cubicBezTo>
                        <a:cubicBezTo>
                          <a:pt x="28575" y="13335"/>
                          <a:pt x="57150" y="18097"/>
                          <a:pt x="86677" y="18097"/>
                        </a:cubicBezTo>
                        <a:cubicBezTo>
                          <a:pt x="86677" y="18097"/>
                          <a:pt x="86677" y="18097"/>
                          <a:pt x="86677" y="18097"/>
                        </a:cubicBezTo>
                        <a:cubicBezTo>
                          <a:pt x="86677" y="15240"/>
                          <a:pt x="86677" y="13335"/>
                          <a:pt x="86677" y="10477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1" name="图形 132"/>
                  <p:cNvSpPr/>
                  <p:nvPr/>
                </p:nvSpPr>
                <p:spPr>
                  <a:xfrm>
                    <a:off x="8277224" y="3756659"/>
                    <a:ext cx="87630" cy="19050"/>
                  </a:xfrm>
                  <a:custGeom>
                    <a:avLst/>
                    <a:gdLst>
                      <a:gd name="connsiteX0" fmla="*/ 87630 w 87630"/>
                      <a:gd name="connsiteY0" fmla="*/ 9525 h 19050"/>
                      <a:gd name="connsiteX1" fmla="*/ 953 w 87630"/>
                      <a:gd name="connsiteY1" fmla="*/ 0 h 19050"/>
                      <a:gd name="connsiteX2" fmla="*/ 0 w 87630"/>
                      <a:gd name="connsiteY2" fmla="*/ 8573 h 19050"/>
                      <a:gd name="connsiteX3" fmla="*/ 86678 w 87630"/>
                      <a:gd name="connsiteY3" fmla="*/ 19050 h 19050"/>
                      <a:gd name="connsiteX4" fmla="*/ 87630 w 87630"/>
                      <a:gd name="connsiteY4" fmla="*/ 9525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630" h="19050">
                        <a:moveTo>
                          <a:pt x="87630" y="9525"/>
                        </a:moveTo>
                        <a:cubicBezTo>
                          <a:pt x="58103" y="6668"/>
                          <a:pt x="29528" y="4763"/>
                          <a:pt x="953" y="0"/>
                        </a:cubicBezTo>
                        <a:cubicBezTo>
                          <a:pt x="953" y="2858"/>
                          <a:pt x="0" y="5715"/>
                          <a:pt x="0" y="8573"/>
                        </a:cubicBezTo>
                        <a:cubicBezTo>
                          <a:pt x="28575" y="13335"/>
                          <a:pt x="58103" y="18098"/>
                          <a:pt x="86678" y="19050"/>
                        </a:cubicBezTo>
                        <a:cubicBezTo>
                          <a:pt x="87630" y="15240"/>
                          <a:pt x="87630" y="12383"/>
                          <a:pt x="87630" y="9525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2" name="图形 132"/>
                  <p:cNvSpPr/>
                  <p:nvPr/>
                </p:nvSpPr>
                <p:spPr>
                  <a:xfrm>
                    <a:off x="8271509" y="3787140"/>
                    <a:ext cx="88582" cy="19050"/>
                  </a:xfrm>
                  <a:custGeom>
                    <a:avLst/>
                    <a:gdLst>
                      <a:gd name="connsiteX0" fmla="*/ 1905 w 88582"/>
                      <a:gd name="connsiteY0" fmla="*/ 0 h 19050"/>
                      <a:gd name="connsiteX1" fmla="*/ 0 w 88582"/>
                      <a:gd name="connsiteY1" fmla="*/ 8572 h 19050"/>
                      <a:gd name="connsiteX2" fmla="*/ 86678 w 88582"/>
                      <a:gd name="connsiteY2" fmla="*/ 19050 h 19050"/>
                      <a:gd name="connsiteX3" fmla="*/ 88583 w 88582"/>
                      <a:gd name="connsiteY3" fmla="*/ 9525 h 19050"/>
                      <a:gd name="connsiteX4" fmla="*/ 1905 w 88582"/>
                      <a:gd name="connsiteY4" fmla="*/ 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82" h="19050">
                        <a:moveTo>
                          <a:pt x="1905" y="0"/>
                        </a:moveTo>
                        <a:cubicBezTo>
                          <a:pt x="953" y="2857"/>
                          <a:pt x="953" y="5715"/>
                          <a:pt x="0" y="8572"/>
                        </a:cubicBezTo>
                        <a:cubicBezTo>
                          <a:pt x="28575" y="14288"/>
                          <a:pt x="58103" y="18097"/>
                          <a:pt x="86678" y="19050"/>
                        </a:cubicBezTo>
                        <a:cubicBezTo>
                          <a:pt x="87630" y="16192"/>
                          <a:pt x="88583" y="13335"/>
                          <a:pt x="88583" y="9525"/>
                        </a:cubicBezTo>
                        <a:cubicBezTo>
                          <a:pt x="59055" y="6667"/>
                          <a:pt x="30480" y="4763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3" name="图形 132"/>
                  <p:cNvSpPr/>
                  <p:nvPr/>
                </p:nvSpPr>
                <p:spPr>
                  <a:xfrm>
                    <a:off x="8265794" y="3810952"/>
                    <a:ext cx="87630" cy="18097"/>
                  </a:xfrm>
                  <a:custGeom>
                    <a:avLst/>
                    <a:gdLst>
                      <a:gd name="connsiteX0" fmla="*/ 1905 w 87630"/>
                      <a:gd name="connsiteY0" fmla="*/ 0 h 18097"/>
                      <a:gd name="connsiteX1" fmla="*/ 953 w 87630"/>
                      <a:gd name="connsiteY1" fmla="*/ 4763 h 18097"/>
                      <a:gd name="connsiteX2" fmla="*/ 0 w 87630"/>
                      <a:gd name="connsiteY2" fmla="*/ 7620 h 18097"/>
                      <a:gd name="connsiteX3" fmla="*/ 0 w 87630"/>
                      <a:gd name="connsiteY3" fmla="*/ 7620 h 18097"/>
                      <a:gd name="connsiteX4" fmla="*/ 84773 w 87630"/>
                      <a:gd name="connsiteY4" fmla="*/ 18097 h 18097"/>
                      <a:gd name="connsiteX5" fmla="*/ 87630 w 87630"/>
                      <a:gd name="connsiteY5" fmla="*/ 8572 h 18097"/>
                      <a:gd name="connsiteX6" fmla="*/ 1905 w 87630"/>
                      <a:gd name="connsiteY6" fmla="*/ 0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7630" h="18097">
                        <a:moveTo>
                          <a:pt x="1905" y="0"/>
                        </a:moveTo>
                        <a:cubicBezTo>
                          <a:pt x="1905" y="1905"/>
                          <a:pt x="953" y="2857"/>
                          <a:pt x="953" y="4763"/>
                        </a:cubicBezTo>
                        <a:cubicBezTo>
                          <a:pt x="953" y="5715"/>
                          <a:pt x="0" y="6667"/>
                          <a:pt x="0" y="7620"/>
                        </a:cubicBezTo>
                        <a:cubicBezTo>
                          <a:pt x="0" y="7620"/>
                          <a:pt x="0" y="7620"/>
                          <a:pt x="0" y="7620"/>
                        </a:cubicBezTo>
                        <a:cubicBezTo>
                          <a:pt x="27623" y="12382"/>
                          <a:pt x="56198" y="17145"/>
                          <a:pt x="84773" y="18097"/>
                        </a:cubicBezTo>
                        <a:cubicBezTo>
                          <a:pt x="85725" y="15240"/>
                          <a:pt x="86678" y="12382"/>
                          <a:pt x="87630" y="8572"/>
                        </a:cubicBezTo>
                        <a:cubicBezTo>
                          <a:pt x="59055" y="6667"/>
                          <a:pt x="30480" y="4763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C9ED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4" name="图形 132"/>
                  <p:cNvSpPr/>
                  <p:nvPr/>
                </p:nvSpPr>
                <p:spPr>
                  <a:xfrm>
                    <a:off x="8318181" y="3705225"/>
                    <a:ext cx="22860" cy="37147"/>
                  </a:xfrm>
                  <a:custGeom>
                    <a:avLst/>
                    <a:gdLst>
                      <a:gd name="connsiteX0" fmla="*/ 10478 w 22860"/>
                      <a:gd name="connsiteY0" fmla="*/ 0 h 37147"/>
                      <a:gd name="connsiteX1" fmla="*/ 0 w 22860"/>
                      <a:gd name="connsiteY1" fmla="*/ 36195 h 37147"/>
                      <a:gd name="connsiteX2" fmla="*/ 12383 w 22860"/>
                      <a:gd name="connsiteY2" fmla="*/ 37147 h 37147"/>
                      <a:gd name="connsiteX3" fmla="*/ 22860 w 22860"/>
                      <a:gd name="connsiteY3" fmla="*/ 953 h 37147"/>
                      <a:gd name="connsiteX4" fmla="*/ 8573 w 22860"/>
                      <a:gd name="connsiteY4" fmla="*/ 0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60" h="37147">
                        <a:moveTo>
                          <a:pt x="10478" y="0"/>
                        </a:moveTo>
                        <a:lnTo>
                          <a:pt x="0" y="36195"/>
                        </a:lnTo>
                        <a:lnTo>
                          <a:pt x="12383" y="37147"/>
                        </a:lnTo>
                        <a:lnTo>
                          <a:pt x="22860" y="953"/>
                        </a:lnTo>
                        <a:lnTo>
                          <a:pt x="8573" y="0"/>
                        </a:lnTo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5" name="图形 132"/>
                  <p:cNvSpPr/>
                  <p:nvPr/>
                </p:nvSpPr>
                <p:spPr>
                  <a:xfrm>
                    <a:off x="8340551" y="3716533"/>
                    <a:ext cx="22824" cy="26258"/>
                  </a:xfrm>
                  <a:custGeom>
                    <a:avLst/>
                    <a:gdLst>
                      <a:gd name="connsiteX0" fmla="*/ 9063 w 22824"/>
                      <a:gd name="connsiteY0" fmla="*/ 25839 h 26258"/>
                      <a:gd name="connsiteX1" fmla="*/ 490 w 22824"/>
                      <a:gd name="connsiteY1" fmla="*/ 10599 h 26258"/>
                      <a:gd name="connsiteX2" fmla="*/ 13825 w 22824"/>
                      <a:gd name="connsiteY2" fmla="*/ 121 h 26258"/>
                      <a:gd name="connsiteX3" fmla="*/ 22398 w 22824"/>
                      <a:gd name="connsiteY3" fmla="*/ 15361 h 26258"/>
                      <a:gd name="connsiteX4" fmla="*/ 9063 w 22824"/>
                      <a:gd name="connsiteY4" fmla="*/ 25839 h 26258"/>
                      <a:gd name="connsiteX5" fmla="*/ 12873 w 22824"/>
                      <a:gd name="connsiteY5" fmla="*/ 7741 h 26258"/>
                      <a:gd name="connsiteX6" fmla="*/ 8110 w 22824"/>
                      <a:gd name="connsiteY6" fmla="*/ 12504 h 26258"/>
                      <a:gd name="connsiteX7" fmla="*/ 10968 w 22824"/>
                      <a:gd name="connsiteY7" fmla="*/ 19171 h 26258"/>
                      <a:gd name="connsiteX8" fmla="*/ 15730 w 22824"/>
                      <a:gd name="connsiteY8" fmla="*/ 14409 h 26258"/>
                      <a:gd name="connsiteX9" fmla="*/ 12873 w 22824"/>
                      <a:gd name="connsiteY9" fmla="*/ 7741 h 26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24" h="26258">
                        <a:moveTo>
                          <a:pt x="9063" y="25839"/>
                        </a:moveTo>
                        <a:cubicBezTo>
                          <a:pt x="2395" y="24886"/>
                          <a:pt x="-1415" y="18219"/>
                          <a:pt x="490" y="10599"/>
                        </a:cubicBezTo>
                        <a:cubicBezTo>
                          <a:pt x="2395" y="3931"/>
                          <a:pt x="8110" y="-831"/>
                          <a:pt x="13825" y="121"/>
                        </a:cubicBezTo>
                        <a:cubicBezTo>
                          <a:pt x="19540" y="1074"/>
                          <a:pt x="24303" y="7741"/>
                          <a:pt x="22398" y="15361"/>
                        </a:cubicBezTo>
                        <a:cubicBezTo>
                          <a:pt x="21445" y="22981"/>
                          <a:pt x="14778" y="27744"/>
                          <a:pt x="9063" y="25839"/>
                        </a:cubicBezTo>
                        <a:close/>
                        <a:moveTo>
                          <a:pt x="12873" y="7741"/>
                        </a:moveTo>
                        <a:cubicBezTo>
                          <a:pt x="10968" y="7741"/>
                          <a:pt x="8110" y="9646"/>
                          <a:pt x="8110" y="12504"/>
                        </a:cubicBezTo>
                        <a:cubicBezTo>
                          <a:pt x="7158" y="16314"/>
                          <a:pt x="9063" y="19171"/>
                          <a:pt x="10968" y="19171"/>
                        </a:cubicBezTo>
                        <a:cubicBezTo>
                          <a:pt x="12873" y="19171"/>
                          <a:pt x="15730" y="17266"/>
                          <a:pt x="15730" y="14409"/>
                        </a:cubicBezTo>
                        <a:cubicBezTo>
                          <a:pt x="15730" y="10599"/>
                          <a:pt x="14778" y="7741"/>
                          <a:pt x="12873" y="7741"/>
                        </a:cubicBezTo>
                        <a:close/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6" name="图形 132"/>
                  <p:cNvSpPr/>
                  <p:nvPr/>
                </p:nvSpPr>
                <p:spPr>
                  <a:xfrm>
                    <a:off x="8363528" y="3718438"/>
                    <a:ext cx="23724" cy="25960"/>
                  </a:xfrm>
                  <a:custGeom>
                    <a:avLst/>
                    <a:gdLst>
                      <a:gd name="connsiteX0" fmla="*/ 374 w 23724"/>
                      <a:gd name="connsiteY0" fmla="*/ 10599 h 25960"/>
                      <a:gd name="connsiteX1" fmla="*/ 14661 w 23724"/>
                      <a:gd name="connsiteY1" fmla="*/ 121 h 25960"/>
                      <a:gd name="connsiteX2" fmla="*/ 23234 w 23724"/>
                      <a:gd name="connsiteY2" fmla="*/ 15361 h 25960"/>
                      <a:gd name="connsiteX3" fmla="*/ 9899 w 23724"/>
                      <a:gd name="connsiteY3" fmla="*/ 25839 h 25960"/>
                      <a:gd name="connsiteX4" fmla="*/ 374 w 23724"/>
                      <a:gd name="connsiteY4" fmla="*/ 10599 h 25960"/>
                      <a:gd name="connsiteX5" fmla="*/ 7994 w 23724"/>
                      <a:gd name="connsiteY5" fmla="*/ 12504 h 25960"/>
                      <a:gd name="connsiteX6" fmla="*/ 10851 w 23724"/>
                      <a:gd name="connsiteY6" fmla="*/ 19171 h 25960"/>
                      <a:gd name="connsiteX7" fmla="*/ 15614 w 23724"/>
                      <a:gd name="connsiteY7" fmla="*/ 14409 h 25960"/>
                      <a:gd name="connsiteX8" fmla="*/ 12756 w 23724"/>
                      <a:gd name="connsiteY8" fmla="*/ 7741 h 25960"/>
                      <a:gd name="connsiteX9" fmla="*/ 7994 w 23724"/>
                      <a:gd name="connsiteY9" fmla="*/ 12504 h 25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724" h="25960">
                        <a:moveTo>
                          <a:pt x="374" y="10599"/>
                        </a:moveTo>
                        <a:cubicBezTo>
                          <a:pt x="2279" y="3931"/>
                          <a:pt x="7994" y="-831"/>
                          <a:pt x="14661" y="121"/>
                        </a:cubicBezTo>
                        <a:cubicBezTo>
                          <a:pt x="21329" y="1074"/>
                          <a:pt x="25139" y="7741"/>
                          <a:pt x="23234" y="15361"/>
                        </a:cubicBezTo>
                        <a:cubicBezTo>
                          <a:pt x="21329" y="22029"/>
                          <a:pt x="15614" y="26791"/>
                          <a:pt x="9899" y="25839"/>
                        </a:cubicBezTo>
                        <a:cubicBezTo>
                          <a:pt x="4184" y="24886"/>
                          <a:pt x="-1531" y="17266"/>
                          <a:pt x="374" y="10599"/>
                        </a:cubicBezTo>
                        <a:close/>
                        <a:moveTo>
                          <a:pt x="7994" y="12504"/>
                        </a:moveTo>
                        <a:cubicBezTo>
                          <a:pt x="7041" y="16314"/>
                          <a:pt x="8946" y="19171"/>
                          <a:pt x="10851" y="19171"/>
                        </a:cubicBezTo>
                        <a:cubicBezTo>
                          <a:pt x="12756" y="19171"/>
                          <a:pt x="15614" y="17266"/>
                          <a:pt x="15614" y="14409"/>
                        </a:cubicBezTo>
                        <a:cubicBezTo>
                          <a:pt x="16566" y="10599"/>
                          <a:pt x="14661" y="7741"/>
                          <a:pt x="12756" y="7741"/>
                        </a:cubicBezTo>
                        <a:cubicBezTo>
                          <a:pt x="10851" y="7741"/>
                          <a:pt x="7994" y="8694"/>
                          <a:pt x="7994" y="12504"/>
                        </a:cubicBezTo>
                        <a:close/>
                      </a:path>
                    </a:pathLst>
                  </a:custGeom>
                  <a:solidFill>
                    <a:srgbClr val="FF50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7" name="图形 132"/>
                  <p:cNvSpPr/>
                  <p:nvPr/>
                </p:nvSpPr>
                <p:spPr>
                  <a:xfrm>
                    <a:off x="8425814" y="3817620"/>
                    <a:ext cx="68580" cy="79057"/>
                  </a:xfrm>
                  <a:custGeom>
                    <a:avLst/>
                    <a:gdLst>
                      <a:gd name="connsiteX0" fmla="*/ 0 w 68580"/>
                      <a:gd name="connsiteY0" fmla="*/ 14288 h 79057"/>
                      <a:gd name="connsiteX1" fmla="*/ 12383 w 68580"/>
                      <a:gd name="connsiteY1" fmla="*/ 0 h 79057"/>
                      <a:gd name="connsiteX2" fmla="*/ 68580 w 68580"/>
                      <a:gd name="connsiteY2" fmla="*/ 65722 h 79057"/>
                      <a:gd name="connsiteX3" fmla="*/ 58103 w 68580"/>
                      <a:gd name="connsiteY3" fmla="*/ 79058 h 79057"/>
                      <a:gd name="connsiteX4" fmla="*/ 0 w 68580"/>
                      <a:gd name="connsiteY4" fmla="*/ 14288 h 7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580" h="79057">
                        <a:moveTo>
                          <a:pt x="0" y="14288"/>
                        </a:moveTo>
                        <a:cubicBezTo>
                          <a:pt x="4763" y="13335"/>
                          <a:pt x="12383" y="0"/>
                          <a:pt x="12383" y="0"/>
                        </a:cubicBezTo>
                        <a:lnTo>
                          <a:pt x="68580" y="65722"/>
                        </a:lnTo>
                        <a:lnTo>
                          <a:pt x="58103" y="79058"/>
                        </a:lnTo>
                        <a:lnTo>
                          <a:pt x="0" y="142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381" cap="flat">
                    <a:solidFill>
                      <a:srgbClr val="C9CACA"/>
                    </a:solidFill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188" name="图形 132"/>
                  <p:cNvSpPr/>
                  <p:nvPr/>
                </p:nvSpPr>
                <p:spPr>
                  <a:xfrm>
                    <a:off x="8222931" y="3962400"/>
                    <a:ext cx="220980" cy="245084"/>
                  </a:xfrm>
                  <a:custGeom>
                    <a:avLst/>
                    <a:gdLst>
                      <a:gd name="connsiteX0" fmla="*/ 204788 w 220980"/>
                      <a:gd name="connsiteY0" fmla="*/ 0 h 245084"/>
                      <a:gd name="connsiteX1" fmla="*/ 185738 w 220980"/>
                      <a:gd name="connsiteY1" fmla="*/ 136208 h 245084"/>
                      <a:gd name="connsiteX2" fmla="*/ 103823 w 220980"/>
                      <a:gd name="connsiteY2" fmla="*/ 190500 h 245084"/>
                      <a:gd name="connsiteX3" fmla="*/ 0 w 220980"/>
                      <a:gd name="connsiteY3" fmla="*/ 201930 h 245084"/>
                      <a:gd name="connsiteX4" fmla="*/ 125730 w 220980"/>
                      <a:gd name="connsiteY4" fmla="*/ 241935 h 245084"/>
                      <a:gd name="connsiteX5" fmla="*/ 220980 w 220980"/>
                      <a:gd name="connsiteY5" fmla="*/ 213360 h 245084"/>
                      <a:gd name="connsiteX6" fmla="*/ 208598 w 220980"/>
                      <a:gd name="connsiteY6" fmla="*/ 1905 h 245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0980" h="245084">
                        <a:moveTo>
                          <a:pt x="204788" y="0"/>
                        </a:moveTo>
                        <a:cubicBezTo>
                          <a:pt x="205740" y="4763"/>
                          <a:pt x="204788" y="95250"/>
                          <a:pt x="185738" y="136208"/>
                        </a:cubicBezTo>
                        <a:cubicBezTo>
                          <a:pt x="166688" y="177165"/>
                          <a:pt x="157163" y="200978"/>
                          <a:pt x="103823" y="190500"/>
                        </a:cubicBezTo>
                        <a:cubicBezTo>
                          <a:pt x="50483" y="179070"/>
                          <a:pt x="0" y="201930"/>
                          <a:pt x="0" y="201930"/>
                        </a:cubicBezTo>
                        <a:cubicBezTo>
                          <a:pt x="0" y="201930"/>
                          <a:pt x="59055" y="207645"/>
                          <a:pt x="125730" y="241935"/>
                        </a:cubicBezTo>
                        <a:cubicBezTo>
                          <a:pt x="125730" y="241935"/>
                          <a:pt x="180975" y="259080"/>
                          <a:pt x="220980" y="213360"/>
                        </a:cubicBezTo>
                        <a:lnTo>
                          <a:pt x="208598" y="1905"/>
                        </a:lnTo>
                      </a:path>
                    </a:pathLst>
                  </a:custGeom>
                  <a:solidFill>
                    <a:srgbClr val="FF5036">
                      <a:alpha val="41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189" name="图形 132"/>
                <p:cNvGrpSpPr/>
                <p:nvPr/>
              </p:nvGrpSpPr>
              <p:grpSpPr>
                <a:xfrm>
                  <a:off x="8027193" y="4241482"/>
                  <a:ext cx="172157" cy="280229"/>
                  <a:chOff x="8027193" y="4241482"/>
                  <a:chExt cx="172157" cy="280229"/>
                </a:xfrm>
              </p:grpSpPr>
              <p:sp>
                <p:nvSpPr>
                  <p:cNvPr id="190" name="图形 132"/>
                  <p:cNvSpPr/>
                  <p:nvPr/>
                </p:nvSpPr>
                <p:spPr>
                  <a:xfrm>
                    <a:off x="8097202" y="4484370"/>
                    <a:ext cx="5136" cy="16192"/>
                  </a:xfrm>
                  <a:custGeom>
                    <a:avLst/>
                    <a:gdLst>
                      <a:gd name="connsiteX0" fmla="*/ 0 w 5136"/>
                      <a:gd name="connsiteY0" fmla="*/ 15240 h 16192"/>
                      <a:gd name="connsiteX1" fmla="*/ 1905 w 5136"/>
                      <a:gd name="connsiteY1" fmla="*/ 13335 h 16192"/>
                      <a:gd name="connsiteX2" fmla="*/ 2857 w 5136"/>
                      <a:gd name="connsiteY2" fmla="*/ 16192 h 16192"/>
                      <a:gd name="connsiteX3" fmla="*/ 4763 w 5136"/>
                      <a:gd name="connsiteY3" fmla="*/ 0 h 16192"/>
                      <a:gd name="connsiteX4" fmla="*/ 953 w 5136"/>
                      <a:gd name="connsiteY4" fmla="*/ 0 h 16192"/>
                      <a:gd name="connsiteX5" fmla="*/ 0 w 5136"/>
                      <a:gd name="connsiteY5" fmla="*/ 15240 h 16192"/>
                      <a:gd name="connsiteX6" fmla="*/ 0 w 5136"/>
                      <a:gd name="connsiteY6" fmla="*/ 1524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36" h="16192">
                        <a:moveTo>
                          <a:pt x="0" y="15240"/>
                        </a:moveTo>
                        <a:cubicBezTo>
                          <a:pt x="0" y="15240"/>
                          <a:pt x="1905" y="13335"/>
                          <a:pt x="1905" y="13335"/>
                        </a:cubicBezTo>
                        <a:cubicBezTo>
                          <a:pt x="2857" y="13335"/>
                          <a:pt x="2857" y="16192"/>
                          <a:pt x="2857" y="16192"/>
                        </a:cubicBezTo>
                        <a:cubicBezTo>
                          <a:pt x="4763" y="10477"/>
                          <a:pt x="5715" y="5715"/>
                          <a:pt x="4763" y="0"/>
                        </a:cubicBezTo>
                        <a:cubicBezTo>
                          <a:pt x="3810" y="0"/>
                          <a:pt x="1905" y="0"/>
                          <a:pt x="953" y="0"/>
                        </a:cubicBezTo>
                        <a:cubicBezTo>
                          <a:pt x="1905" y="5715"/>
                          <a:pt x="1905" y="10477"/>
                          <a:pt x="0" y="15240"/>
                        </a:cubicBezTo>
                        <a:cubicBezTo>
                          <a:pt x="0" y="15240"/>
                          <a:pt x="0" y="15240"/>
                          <a:pt x="0" y="15240"/>
                        </a:cubicBezTo>
                        <a:close/>
                      </a:path>
                    </a:pathLst>
                  </a:custGeom>
                  <a:solidFill>
                    <a:srgbClr val="FF794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91" name="图形 132"/>
                  <p:cNvGrpSpPr/>
                  <p:nvPr/>
                </p:nvGrpSpPr>
                <p:grpSpPr>
                  <a:xfrm>
                    <a:off x="8037194" y="4241482"/>
                    <a:ext cx="162156" cy="280229"/>
                    <a:chOff x="8037194" y="4241482"/>
                    <a:chExt cx="162156" cy="280229"/>
                  </a:xfrm>
                </p:grpSpPr>
                <p:sp>
                  <p:nvSpPr>
                    <p:cNvPr id="192" name="图形 132"/>
                    <p:cNvSpPr/>
                    <p:nvPr/>
                  </p:nvSpPr>
                  <p:spPr>
                    <a:xfrm>
                      <a:off x="8037643" y="4241482"/>
                      <a:ext cx="67178" cy="225749"/>
                    </a:xfrm>
                    <a:custGeom>
                      <a:avLst/>
                      <a:gdLst>
                        <a:gd name="connsiteX0" fmla="*/ 1456 w 67178"/>
                        <a:gd name="connsiteY0" fmla="*/ 76200 h 225749"/>
                        <a:gd name="connsiteX1" fmla="*/ 3361 w 67178"/>
                        <a:gd name="connsiteY1" fmla="*/ 62865 h 225749"/>
                        <a:gd name="connsiteX2" fmla="*/ 10028 w 67178"/>
                        <a:gd name="connsiteY2" fmla="*/ 40005 h 225749"/>
                        <a:gd name="connsiteX3" fmla="*/ 14791 w 67178"/>
                        <a:gd name="connsiteY3" fmla="*/ 4763 h 225749"/>
                        <a:gd name="connsiteX4" fmla="*/ 17649 w 67178"/>
                        <a:gd name="connsiteY4" fmla="*/ 0 h 225749"/>
                        <a:gd name="connsiteX5" fmla="*/ 19553 w 67178"/>
                        <a:gd name="connsiteY5" fmla="*/ 3810 h 225749"/>
                        <a:gd name="connsiteX6" fmla="*/ 33841 w 67178"/>
                        <a:gd name="connsiteY6" fmla="*/ 42863 h 225749"/>
                        <a:gd name="connsiteX7" fmla="*/ 43366 w 67178"/>
                        <a:gd name="connsiteY7" fmla="*/ 74295 h 225749"/>
                        <a:gd name="connsiteX8" fmla="*/ 50034 w 67178"/>
                        <a:gd name="connsiteY8" fmla="*/ 105727 h 225749"/>
                        <a:gd name="connsiteX9" fmla="*/ 60511 w 67178"/>
                        <a:gd name="connsiteY9" fmla="*/ 166688 h 225749"/>
                        <a:gd name="connsiteX10" fmla="*/ 67178 w 67178"/>
                        <a:gd name="connsiteY10" fmla="*/ 205740 h 225749"/>
                        <a:gd name="connsiteX11" fmla="*/ 60511 w 67178"/>
                        <a:gd name="connsiteY11" fmla="*/ 217170 h 225749"/>
                        <a:gd name="connsiteX12" fmla="*/ 47176 w 67178"/>
                        <a:gd name="connsiteY12" fmla="*/ 224790 h 225749"/>
                        <a:gd name="connsiteX13" fmla="*/ 37651 w 67178"/>
                        <a:gd name="connsiteY13" fmla="*/ 203835 h 225749"/>
                        <a:gd name="connsiteX14" fmla="*/ 29078 w 67178"/>
                        <a:gd name="connsiteY14" fmla="*/ 172402 h 225749"/>
                        <a:gd name="connsiteX15" fmla="*/ 21459 w 67178"/>
                        <a:gd name="connsiteY15" fmla="*/ 148590 h 225749"/>
                        <a:gd name="connsiteX16" fmla="*/ 13838 w 67178"/>
                        <a:gd name="connsiteY16" fmla="*/ 119063 h 225749"/>
                        <a:gd name="connsiteX17" fmla="*/ 4313 w 67178"/>
                        <a:gd name="connsiteY17" fmla="*/ 88583 h 225749"/>
                        <a:gd name="connsiteX18" fmla="*/ 1456 w 67178"/>
                        <a:gd name="connsiteY18" fmla="*/ 76200 h 225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67178" h="225749">
                          <a:moveTo>
                            <a:pt x="1456" y="76200"/>
                          </a:moveTo>
                          <a:cubicBezTo>
                            <a:pt x="-2354" y="74295"/>
                            <a:pt x="2409" y="65722"/>
                            <a:pt x="3361" y="62865"/>
                          </a:cubicBezTo>
                          <a:cubicBezTo>
                            <a:pt x="5266" y="55245"/>
                            <a:pt x="8124" y="47625"/>
                            <a:pt x="10028" y="40005"/>
                          </a:cubicBezTo>
                          <a:cubicBezTo>
                            <a:pt x="13838" y="28575"/>
                            <a:pt x="15743" y="16192"/>
                            <a:pt x="14791" y="4763"/>
                          </a:cubicBezTo>
                          <a:cubicBezTo>
                            <a:pt x="14791" y="1905"/>
                            <a:pt x="16696" y="0"/>
                            <a:pt x="17649" y="0"/>
                          </a:cubicBezTo>
                          <a:cubicBezTo>
                            <a:pt x="18601" y="0"/>
                            <a:pt x="18601" y="952"/>
                            <a:pt x="19553" y="3810"/>
                          </a:cubicBezTo>
                          <a:cubicBezTo>
                            <a:pt x="27174" y="14288"/>
                            <a:pt x="29078" y="30480"/>
                            <a:pt x="33841" y="42863"/>
                          </a:cubicBezTo>
                          <a:cubicBezTo>
                            <a:pt x="37651" y="53340"/>
                            <a:pt x="40509" y="62865"/>
                            <a:pt x="43366" y="74295"/>
                          </a:cubicBezTo>
                          <a:cubicBezTo>
                            <a:pt x="45271" y="84772"/>
                            <a:pt x="47176" y="95250"/>
                            <a:pt x="50034" y="105727"/>
                          </a:cubicBezTo>
                          <a:cubicBezTo>
                            <a:pt x="54796" y="125730"/>
                            <a:pt x="56701" y="145733"/>
                            <a:pt x="60511" y="166688"/>
                          </a:cubicBezTo>
                          <a:cubicBezTo>
                            <a:pt x="63368" y="179070"/>
                            <a:pt x="66226" y="193358"/>
                            <a:pt x="67178" y="205740"/>
                          </a:cubicBezTo>
                          <a:cubicBezTo>
                            <a:pt x="67178" y="210502"/>
                            <a:pt x="64321" y="213360"/>
                            <a:pt x="60511" y="217170"/>
                          </a:cubicBezTo>
                          <a:cubicBezTo>
                            <a:pt x="57653" y="220027"/>
                            <a:pt x="50986" y="228600"/>
                            <a:pt x="47176" y="224790"/>
                          </a:cubicBezTo>
                          <a:cubicBezTo>
                            <a:pt x="41461" y="220980"/>
                            <a:pt x="39556" y="210502"/>
                            <a:pt x="37651" y="203835"/>
                          </a:cubicBezTo>
                          <a:cubicBezTo>
                            <a:pt x="34793" y="193358"/>
                            <a:pt x="31936" y="182880"/>
                            <a:pt x="29078" y="172402"/>
                          </a:cubicBezTo>
                          <a:cubicBezTo>
                            <a:pt x="27174" y="163830"/>
                            <a:pt x="24316" y="157163"/>
                            <a:pt x="21459" y="148590"/>
                          </a:cubicBezTo>
                          <a:cubicBezTo>
                            <a:pt x="18601" y="139065"/>
                            <a:pt x="16696" y="128588"/>
                            <a:pt x="13838" y="119063"/>
                          </a:cubicBezTo>
                          <a:cubicBezTo>
                            <a:pt x="10981" y="108585"/>
                            <a:pt x="7171" y="99060"/>
                            <a:pt x="4313" y="88583"/>
                          </a:cubicBezTo>
                          <a:cubicBezTo>
                            <a:pt x="4313" y="83820"/>
                            <a:pt x="4313" y="79058"/>
                            <a:pt x="1456" y="7620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3" name="图形 132"/>
                    <p:cNvSpPr/>
                    <p:nvPr/>
                  </p:nvSpPr>
                  <p:spPr>
                    <a:xfrm>
                      <a:off x="8039548" y="4241768"/>
                      <a:ext cx="67178" cy="225464"/>
                    </a:xfrm>
                    <a:custGeom>
                      <a:avLst/>
                      <a:gdLst>
                        <a:gd name="connsiteX0" fmla="*/ 1456 w 67178"/>
                        <a:gd name="connsiteY0" fmla="*/ 75914 h 225464"/>
                        <a:gd name="connsiteX1" fmla="*/ 3361 w 67178"/>
                        <a:gd name="connsiteY1" fmla="*/ 62579 h 225464"/>
                        <a:gd name="connsiteX2" fmla="*/ 10029 w 67178"/>
                        <a:gd name="connsiteY2" fmla="*/ 39719 h 225464"/>
                        <a:gd name="connsiteX3" fmla="*/ 14791 w 67178"/>
                        <a:gd name="connsiteY3" fmla="*/ 4477 h 225464"/>
                        <a:gd name="connsiteX4" fmla="*/ 19554 w 67178"/>
                        <a:gd name="connsiteY4" fmla="*/ 3524 h 225464"/>
                        <a:gd name="connsiteX5" fmla="*/ 33841 w 67178"/>
                        <a:gd name="connsiteY5" fmla="*/ 42577 h 225464"/>
                        <a:gd name="connsiteX6" fmla="*/ 43366 w 67178"/>
                        <a:gd name="connsiteY6" fmla="*/ 74009 h 225464"/>
                        <a:gd name="connsiteX7" fmla="*/ 50033 w 67178"/>
                        <a:gd name="connsiteY7" fmla="*/ 105442 h 225464"/>
                        <a:gd name="connsiteX8" fmla="*/ 60511 w 67178"/>
                        <a:gd name="connsiteY8" fmla="*/ 166402 h 225464"/>
                        <a:gd name="connsiteX9" fmla="*/ 67179 w 67178"/>
                        <a:gd name="connsiteY9" fmla="*/ 205454 h 225464"/>
                        <a:gd name="connsiteX10" fmla="*/ 60511 w 67178"/>
                        <a:gd name="connsiteY10" fmla="*/ 216884 h 225464"/>
                        <a:gd name="connsiteX11" fmla="*/ 47176 w 67178"/>
                        <a:gd name="connsiteY11" fmla="*/ 224504 h 225464"/>
                        <a:gd name="connsiteX12" fmla="*/ 37651 w 67178"/>
                        <a:gd name="connsiteY12" fmla="*/ 203549 h 225464"/>
                        <a:gd name="connsiteX13" fmla="*/ 29079 w 67178"/>
                        <a:gd name="connsiteY13" fmla="*/ 172117 h 225464"/>
                        <a:gd name="connsiteX14" fmla="*/ 21458 w 67178"/>
                        <a:gd name="connsiteY14" fmla="*/ 148304 h 225464"/>
                        <a:gd name="connsiteX15" fmla="*/ 13839 w 67178"/>
                        <a:gd name="connsiteY15" fmla="*/ 118777 h 225464"/>
                        <a:gd name="connsiteX16" fmla="*/ 4314 w 67178"/>
                        <a:gd name="connsiteY16" fmla="*/ 88297 h 225464"/>
                        <a:gd name="connsiteX17" fmla="*/ 1456 w 67178"/>
                        <a:gd name="connsiteY17" fmla="*/ 75914 h 2254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67178" h="225464">
                          <a:moveTo>
                            <a:pt x="1456" y="75914"/>
                          </a:moveTo>
                          <a:cubicBezTo>
                            <a:pt x="-2354" y="74009"/>
                            <a:pt x="2408" y="65437"/>
                            <a:pt x="3361" y="62579"/>
                          </a:cubicBezTo>
                          <a:cubicBezTo>
                            <a:pt x="5266" y="54959"/>
                            <a:pt x="8123" y="47339"/>
                            <a:pt x="10029" y="39719"/>
                          </a:cubicBezTo>
                          <a:cubicBezTo>
                            <a:pt x="13839" y="28289"/>
                            <a:pt x="15744" y="15907"/>
                            <a:pt x="14791" y="4477"/>
                          </a:cubicBezTo>
                          <a:cubicBezTo>
                            <a:pt x="14791" y="-286"/>
                            <a:pt x="16696" y="-2191"/>
                            <a:pt x="19554" y="3524"/>
                          </a:cubicBezTo>
                          <a:cubicBezTo>
                            <a:pt x="27173" y="14002"/>
                            <a:pt x="29079" y="30194"/>
                            <a:pt x="33841" y="42577"/>
                          </a:cubicBezTo>
                          <a:cubicBezTo>
                            <a:pt x="37651" y="53054"/>
                            <a:pt x="40508" y="62579"/>
                            <a:pt x="43366" y="74009"/>
                          </a:cubicBezTo>
                          <a:cubicBezTo>
                            <a:pt x="45271" y="84487"/>
                            <a:pt x="47176" y="94964"/>
                            <a:pt x="50033" y="105442"/>
                          </a:cubicBezTo>
                          <a:cubicBezTo>
                            <a:pt x="54796" y="125444"/>
                            <a:pt x="56701" y="145447"/>
                            <a:pt x="60511" y="166402"/>
                          </a:cubicBezTo>
                          <a:cubicBezTo>
                            <a:pt x="63369" y="178784"/>
                            <a:pt x="66226" y="193072"/>
                            <a:pt x="67179" y="205454"/>
                          </a:cubicBezTo>
                          <a:cubicBezTo>
                            <a:pt x="67179" y="210217"/>
                            <a:pt x="64321" y="213074"/>
                            <a:pt x="60511" y="216884"/>
                          </a:cubicBezTo>
                          <a:cubicBezTo>
                            <a:pt x="57654" y="219742"/>
                            <a:pt x="50986" y="228314"/>
                            <a:pt x="47176" y="224504"/>
                          </a:cubicBezTo>
                          <a:cubicBezTo>
                            <a:pt x="41461" y="220694"/>
                            <a:pt x="39556" y="210217"/>
                            <a:pt x="37651" y="203549"/>
                          </a:cubicBezTo>
                          <a:cubicBezTo>
                            <a:pt x="34794" y="193072"/>
                            <a:pt x="31936" y="182594"/>
                            <a:pt x="29079" y="172117"/>
                          </a:cubicBezTo>
                          <a:cubicBezTo>
                            <a:pt x="27173" y="163544"/>
                            <a:pt x="24316" y="156877"/>
                            <a:pt x="21458" y="148304"/>
                          </a:cubicBezTo>
                          <a:cubicBezTo>
                            <a:pt x="18601" y="138779"/>
                            <a:pt x="16696" y="128302"/>
                            <a:pt x="13839" y="118777"/>
                          </a:cubicBezTo>
                          <a:cubicBezTo>
                            <a:pt x="10981" y="108299"/>
                            <a:pt x="7171" y="98774"/>
                            <a:pt x="4314" y="88297"/>
                          </a:cubicBezTo>
                          <a:cubicBezTo>
                            <a:pt x="3361" y="83534"/>
                            <a:pt x="3361" y="77819"/>
                            <a:pt x="1456" y="75914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4" name="图形 132"/>
                    <p:cNvSpPr/>
                    <p:nvPr/>
                  </p:nvSpPr>
                  <p:spPr>
                    <a:xfrm>
                      <a:off x="8038146" y="4243387"/>
                      <a:ext cx="74668" cy="230504"/>
                    </a:xfrm>
                    <a:custGeom>
                      <a:avLst/>
                      <a:gdLst>
                        <a:gd name="connsiteX0" fmla="*/ 0 w 74668"/>
                        <a:gd name="connsiteY0" fmla="*/ 72390 h 230504"/>
                        <a:gd name="connsiteX1" fmla="*/ 16193 w 74668"/>
                        <a:gd name="connsiteY1" fmla="*/ 45720 h 230504"/>
                        <a:gd name="connsiteX2" fmla="*/ 25718 w 74668"/>
                        <a:gd name="connsiteY2" fmla="*/ 12383 h 230504"/>
                        <a:gd name="connsiteX3" fmla="*/ 25718 w 74668"/>
                        <a:gd name="connsiteY3" fmla="*/ 0 h 230504"/>
                        <a:gd name="connsiteX4" fmla="*/ 32385 w 74668"/>
                        <a:gd name="connsiteY4" fmla="*/ 14288 h 230504"/>
                        <a:gd name="connsiteX5" fmla="*/ 46672 w 74668"/>
                        <a:gd name="connsiteY5" fmla="*/ 58103 h 230504"/>
                        <a:gd name="connsiteX6" fmla="*/ 60960 w 74668"/>
                        <a:gd name="connsiteY6" fmla="*/ 109538 h 230504"/>
                        <a:gd name="connsiteX7" fmla="*/ 66675 w 74668"/>
                        <a:gd name="connsiteY7" fmla="*/ 139065 h 230504"/>
                        <a:gd name="connsiteX8" fmla="*/ 72390 w 74668"/>
                        <a:gd name="connsiteY8" fmla="*/ 175260 h 230504"/>
                        <a:gd name="connsiteX9" fmla="*/ 74295 w 74668"/>
                        <a:gd name="connsiteY9" fmla="*/ 192405 h 230504"/>
                        <a:gd name="connsiteX10" fmla="*/ 60008 w 74668"/>
                        <a:gd name="connsiteY10" fmla="*/ 217170 h 230504"/>
                        <a:gd name="connsiteX11" fmla="*/ 48578 w 74668"/>
                        <a:gd name="connsiteY11" fmla="*/ 230505 h 230504"/>
                        <a:gd name="connsiteX12" fmla="*/ 16193 w 74668"/>
                        <a:gd name="connsiteY12" fmla="*/ 132397 h 230504"/>
                        <a:gd name="connsiteX13" fmla="*/ 6668 w 74668"/>
                        <a:gd name="connsiteY13" fmla="*/ 87630 h 230504"/>
                        <a:gd name="connsiteX14" fmla="*/ 0 w 74668"/>
                        <a:gd name="connsiteY14" fmla="*/ 72390 h 230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4668" h="230504">
                          <a:moveTo>
                            <a:pt x="0" y="72390"/>
                          </a:moveTo>
                          <a:cubicBezTo>
                            <a:pt x="7620" y="67628"/>
                            <a:pt x="12383" y="54292"/>
                            <a:pt x="16193" y="45720"/>
                          </a:cubicBezTo>
                          <a:cubicBezTo>
                            <a:pt x="20955" y="35242"/>
                            <a:pt x="24765" y="23813"/>
                            <a:pt x="25718" y="12383"/>
                          </a:cubicBezTo>
                          <a:cubicBezTo>
                            <a:pt x="25718" y="8572"/>
                            <a:pt x="25718" y="3810"/>
                            <a:pt x="25718" y="0"/>
                          </a:cubicBezTo>
                          <a:cubicBezTo>
                            <a:pt x="28575" y="3810"/>
                            <a:pt x="30480" y="10478"/>
                            <a:pt x="32385" y="14288"/>
                          </a:cubicBezTo>
                          <a:cubicBezTo>
                            <a:pt x="38100" y="28575"/>
                            <a:pt x="41910" y="43815"/>
                            <a:pt x="46672" y="58103"/>
                          </a:cubicBezTo>
                          <a:cubicBezTo>
                            <a:pt x="51435" y="75247"/>
                            <a:pt x="58103" y="91440"/>
                            <a:pt x="60960" y="109538"/>
                          </a:cubicBezTo>
                          <a:cubicBezTo>
                            <a:pt x="62865" y="120015"/>
                            <a:pt x="64770" y="129540"/>
                            <a:pt x="66675" y="139065"/>
                          </a:cubicBezTo>
                          <a:cubicBezTo>
                            <a:pt x="69533" y="151447"/>
                            <a:pt x="68580" y="163830"/>
                            <a:pt x="72390" y="175260"/>
                          </a:cubicBezTo>
                          <a:cubicBezTo>
                            <a:pt x="74295" y="180975"/>
                            <a:pt x="75247" y="186690"/>
                            <a:pt x="74295" y="192405"/>
                          </a:cubicBezTo>
                          <a:cubicBezTo>
                            <a:pt x="71438" y="200978"/>
                            <a:pt x="64770" y="209550"/>
                            <a:pt x="60008" y="217170"/>
                          </a:cubicBezTo>
                          <a:cubicBezTo>
                            <a:pt x="56197" y="221933"/>
                            <a:pt x="53340" y="227647"/>
                            <a:pt x="48578" y="230505"/>
                          </a:cubicBezTo>
                          <a:cubicBezTo>
                            <a:pt x="38100" y="197167"/>
                            <a:pt x="26670" y="165735"/>
                            <a:pt x="16193" y="132397"/>
                          </a:cubicBezTo>
                          <a:cubicBezTo>
                            <a:pt x="11430" y="117158"/>
                            <a:pt x="11430" y="102870"/>
                            <a:pt x="6668" y="87630"/>
                          </a:cubicBezTo>
                          <a:cubicBezTo>
                            <a:pt x="4763" y="82867"/>
                            <a:pt x="0" y="72390"/>
                            <a:pt x="0" y="72390"/>
                          </a:cubicBezTo>
                          <a:close/>
                        </a:path>
                      </a:pathLst>
                    </a:custGeom>
                    <a:solidFill>
                      <a:srgbClr val="A1BD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5" name="图形 132"/>
                    <p:cNvSpPr/>
                    <p:nvPr/>
                  </p:nvSpPr>
                  <p:spPr>
                    <a:xfrm>
                      <a:off x="8041956" y="4242434"/>
                      <a:ext cx="69618" cy="235267"/>
                    </a:xfrm>
                    <a:custGeom>
                      <a:avLst/>
                      <a:gdLst>
                        <a:gd name="connsiteX0" fmla="*/ 0 w 69618"/>
                        <a:gd name="connsiteY0" fmla="*/ 73343 h 235267"/>
                        <a:gd name="connsiteX1" fmla="*/ 18098 w 69618"/>
                        <a:gd name="connsiteY1" fmla="*/ 46673 h 235267"/>
                        <a:gd name="connsiteX2" fmla="*/ 30480 w 69618"/>
                        <a:gd name="connsiteY2" fmla="*/ 12383 h 235267"/>
                        <a:gd name="connsiteX3" fmla="*/ 31433 w 69618"/>
                        <a:gd name="connsiteY3" fmla="*/ 0 h 235267"/>
                        <a:gd name="connsiteX4" fmla="*/ 37148 w 69618"/>
                        <a:gd name="connsiteY4" fmla="*/ 15240 h 235267"/>
                        <a:gd name="connsiteX5" fmla="*/ 48578 w 69618"/>
                        <a:gd name="connsiteY5" fmla="*/ 60008 h 235267"/>
                        <a:gd name="connsiteX6" fmla="*/ 60008 w 69618"/>
                        <a:gd name="connsiteY6" fmla="*/ 112395 h 235267"/>
                        <a:gd name="connsiteX7" fmla="*/ 63818 w 69618"/>
                        <a:gd name="connsiteY7" fmla="*/ 142875 h 235267"/>
                        <a:gd name="connsiteX8" fmla="*/ 67628 w 69618"/>
                        <a:gd name="connsiteY8" fmla="*/ 180023 h 235267"/>
                        <a:gd name="connsiteX9" fmla="*/ 68580 w 69618"/>
                        <a:gd name="connsiteY9" fmla="*/ 197168 h 235267"/>
                        <a:gd name="connsiteX10" fmla="*/ 52388 w 69618"/>
                        <a:gd name="connsiteY10" fmla="*/ 221933 h 235267"/>
                        <a:gd name="connsiteX11" fmla="*/ 40005 w 69618"/>
                        <a:gd name="connsiteY11" fmla="*/ 235268 h 235267"/>
                        <a:gd name="connsiteX12" fmla="*/ 12383 w 69618"/>
                        <a:gd name="connsiteY12" fmla="*/ 135255 h 235267"/>
                        <a:gd name="connsiteX13" fmla="*/ 1905 w 69618"/>
                        <a:gd name="connsiteY13" fmla="*/ 88583 h 235267"/>
                        <a:gd name="connsiteX14" fmla="*/ 0 w 69618"/>
                        <a:gd name="connsiteY14" fmla="*/ 73343 h 2352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69618" h="235267">
                          <a:moveTo>
                            <a:pt x="0" y="73343"/>
                          </a:moveTo>
                          <a:cubicBezTo>
                            <a:pt x="7620" y="68580"/>
                            <a:pt x="14288" y="55245"/>
                            <a:pt x="18098" y="46673"/>
                          </a:cubicBezTo>
                          <a:cubicBezTo>
                            <a:pt x="23813" y="36195"/>
                            <a:pt x="28575" y="24765"/>
                            <a:pt x="30480" y="12383"/>
                          </a:cubicBezTo>
                          <a:cubicBezTo>
                            <a:pt x="31433" y="8573"/>
                            <a:pt x="30480" y="3810"/>
                            <a:pt x="31433" y="0"/>
                          </a:cubicBezTo>
                          <a:cubicBezTo>
                            <a:pt x="34290" y="3810"/>
                            <a:pt x="35243" y="10478"/>
                            <a:pt x="37148" y="15240"/>
                          </a:cubicBezTo>
                          <a:cubicBezTo>
                            <a:pt x="41910" y="29528"/>
                            <a:pt x="45720" y="44768"/>
                            <a:pt x="48578" y="60008"/>
                          </a:cubicBezTo>
                          <a:cubicBezTo>
                            <a:pt x="52388" y="77153"/>
                            <a:pt x="58103" y="94298"/>
                            <a:pt x="60008" y="112395"/>
                          </a:cubicBezTo>
                          <a:cubicBezTo>
                            <a:pt x="60960" y="122873"/>
                            <a:pt x="62865" y="132398"/>
                            <a:pt x="63818" y="142875"/>
                          </a:cubicBezTo>
                          <a:cubicBezTo>
                            <a:pt x="65723" y="155258"/>
                            <a:pt x="63818" y="167640"/>
                            <a:pt x="67628" y="180023"/>
                          </a:cubicBezTo>
                          <a:cubicBezTo>
                            <a:pt x="69533" y="185738"/>
                            <a:pt x="70485" y="192405"/>
                            <a:pt x="68580" y="197168"/>
                          </a:cubicBezTo>
                          <a:cubicBezTo>
                            <a:pt x="65723" y="205740"/>
                            <a:pt x="58103" y="214313"/>
                            <a:pt x="52388" y="221933"/>
                          </a:cubicBezTo>
                          <a:cubicBezTo>
                            <a:pt x="48578" y="226695"/>
                            <a:pt x="44768" y="231458"/>
                            <a:pt x="40005" y="235268"/>
                          </a:cubicBezTo>
                          <a:cubicBezTo>
                            <a:pt x="31433" y="200978"/>
                            <a:pt x="21908" y="169545"/>
                            <a:pt x="12383" y="135255"/>
                          </a:cubicBezTo>
                          <a:cubicBezTo>
                            <a:pt x="8573" y="120015"/>
                            <a:pt x="5715" y="103823"/>
                            <a:pt x="1905" y="88583"/>
                          </a:cubicBezTo>
                          <a:cubicBezTo>
                            <a:pt x="0" y="83820"/>
                            <a:pt x="4763" y="76200"/>
                            <a:pt x="0" y="73343"/>
                          </a:cubicBezTo>
                          <a:close/>
                        </a:path>
                      </a:pathLst>
                    </a:custGeom>
                    <a:solidFill>
                      <a:srgbClr val="BAD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6" name="图形 132"/>
                    <p:cNvSpPr/>
                    <p:nvPr/>
                  </p:nvSpPr>
                  <p:spPr>
                    <a:xfrm>
                      <a:off x="8041956" y="4254817"/>
                      <a:ext cx="83820" cy="225894"/>
                    </a:xfrm>
                    <a:custGeom>
                      <a:avLst/>
                      <a:gdLst>
                        <a:gd name="connsiteX0" fmla="*/ 0 w 83820"/>
                        <a:gd name="connsiteY0" fmla="*/ 66675 h 225894"/>
                        <a:gd name="connsiteX1" fmla="*/ 41910 w 83820"/>
                        <a:gd name="connsiteY1" fmla="*/ 0 h 225894"/>
                        <a:gd name="connsiteX2" fmla="*/ 49530 w 83820"/>
                        <a:gd name="connsiteY2" fmla="*/ 27623 h 225894"/>
                        <a:gd name="connsiteX3" fmla="*/ 64770 w 83820"/>
                        <a:gd name="connsiteY3" fmla="*/ 72390 h 225894"/>
                        <a:gd name="connsiteX4" fmla="*/ 76200 w 83820"/>
                        <a:gd name="connsiteY4" fmla="*/ 120015 h 225894"/>
                        <a:gd name="connsiteX5" fmla="*/ 83820 w 83820"/>
                        <a:gd name="connsiteY5" fmla="*/ 159067 h 225894"/>
                        <a:gd name="connsiteX6" fmla="*/ 50483 w 83820"/>
                        <a:gd name="connsiteY6" fmla="*/ 221933 h 225894"/>
                        <a:gd name="connsiteX7" fmla="*/ 43815 w 83820"/>
                        <a:gd name="connsiteY7" fmla="*/ 225742 h 225894"/>
                        <a:gd name="connsiteX8" fmla="*/ 38100 w 83820"/>
                        <a:gd name="connsiteY8" fmla="*/ 206692 h 225894"/>
                        <a:gd name="connsiteX9" fmla="*/ 29528 w 83820"/>
                        <a:gd name="connsiteY9" fmla="*/ 178117 h 225894"/>
                        <a:gd name="connsiteX10" fmla="*/ 23813 w 83820"/>
                        <a:gd name="connsiteY10" fmla="*/ 153353 h 225894"/>
                        <a:gd name="connsiteX11" fmla="*/ 9525 w 83820"/>
                        <a:gd name="connsiteY11" fmla="*/ 97155 h 225894"/>
                        <a:gd name="connsiteX12" fmla="*/ 0 w 83820"/>
                        <a:gd name="connsiteY12" fmla="*/ 66675 h 225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83820" h="225894">
                          <a:moveTo>
                            <a:pt x="0" y="66675"/>
                          </a:moveTo>
                          <a:cubicBezTo>
                            <a:pt x="21908" y="50483"/>
                            <a:pt x="36195" y="25717"/>
                            <a:pt x="41910" y="0"/>
                          </a:cubicBezTo>
                          <a:cubicBezTo>
                            <a:pt x="46673" y="7620"/>
                            <a:pt x="46673" y="19050"/>
                            <a:pt x="49530" y="27623"/>
                          </a:cubicBezTo>
                          <a:cubicBezTo>
                            <a:pt x="54293" y="42863"/>
                            <a:pt x="60960" y="57150"/>
                            <a:pt x="64770" y="72390"/>
                          </a:cubicBezTo>
                          <a:cubicBezTo>
                            <a:pt x="68580" y="88583"/>
                            <a:pt x="72390" y="103823"/>
                            <a:pt x="76200" y="120015"/>
                          </a:cubicBezTo>
                          <a:cubicBezTo>
                            <a:pt x="80010" y="132398"/>
                            <a:pt x="83820" y="146685"/>
                            <a:pt x="83820" y="159067"/>
                          </a:cubicBezTo>
                          <a:cubicBezTo>
                            <a:pt x="83820" y="182880"/>
                            <a:pt x="68580" y="207645"/>
                            <a:pt x="50483" y="221933"/>
                          </a:cubicBezTo>
                          <a:cubicBezTo>
                            <a:pt x="48578" y="222885"/>
                            <a:pt x="45720" y="226695"/>
                            <a:pt x="43815" y="225742"/>
                          </a:cubicBezTo>
                          <a:cubicBezTo>
                            <a:pt x="40005" y="224790"/>
                            <a:pt x="38100" y="209550"/>
                            <a:pt x="38100" y="206692"/>
                          </a:cubicBezTo>
                          <a:cubicBezTo>
                            <a:pt x="35243" y="197167"/>
                            <a:pt x="32385" y="187642"/>
                            <a:pt x="29528" y="178117"/>
                          </a:cubicBezTo>
                          <a:cubicBezTo>
                            <a:pt x="27623" y="169545"/>
                            <a:pt x="25718" y="160973"/>
                            <a:pt x="23813" y="153353"/>
                          </a:cubicBezTo>
                          <a:cubicBezTo>
                            <a:pt x="18098" y="135255"/>
                            <a:pt x="13335" y="116205"/>
                            <a:pt x="9525" y="97155"/>
                          </a:cubicBezTo>
                          <a:cubicBezTo>
                            <a:pt x="8573" y="92392"/>
                            <a:pt x="0" y="69533"/>
                            <a:pt x="0" y="666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7" name="图形 132"/>
                    <p:cNvSpPr/>
                    <p:nvPr/>
                  </p:nvSpPr>
                  <p:spPr>
                    <a:xfrm>
                      <a:off x="8041956" y="4304966"/>
                      <a:ext cx="150956" cy="205120"/>
                    </a:xfrm>
                    <a:custGeom>
                      <a:avLst/>
                      <a:gdLst>
                        <a:gd name="connsiteX0" fmla="*/ 7620 w 150956"/>
                        <a:gd name="connsiteY0" fmla="*/ 9858 h 205120"/>
                        <a:gd name="connsiteX1" fmla="*/ 22860 w 150956"/>
                        <a:gd name="connsiteY1" fmla="*/ 6048 h 205120"/>
                        <a:gd name="connsiteX2" fmla="*/ 46673 w 150956"/>
                        <a:gd name="connsiteY2" fmla="*/ 1286 h 205120"/>
                        <a:gd name="connsiteX3" fmla="*/ 97155 w 150956"/>
                        <a:gd name="connsiteY3" fmla="*/ 7001 h 205120"/>
                        <a:gd name="connsiteX4" fmla="*/ 105728 w 150956"/>
                        <a:gd name="connsiteY4" fmla="*/ 19383 h 205120"/>
                        <a:gd name="connsiteX5" fmla="*/ 119063 w 150956"/>
                        <a:gd name="connsiteY5" fmla="*/ 56531 h 205120"/>
                        <a:gd name="connsiteX6" fmla="*/ 135255 w 150956"/>
                        <a:gd name="connsiteY6" fmla="*/ 107013 h 205120"/>
                        <a:gd name="connsiteX7" fmla="*/ 147638 w 150956"/>
                        <a:gd name="connsiteY7" fmla="*/ 158448 h 205120"/>
                        <a:gd name="connsiteX8" fmla="*/ 149543 w 150956"/>
                        <a:gd name="connsiteY8" fmla="*/ 205121 h 205120"/>
                        <a:gd name="connsiteX9" fmla="*/ 128588 w 150956"/>
                        <a:gd name="connsiteY9" fmla="*/ 188928 h 205120"/>
                        <a:gd name="connsiteX10" fmla="*/ 97155 w 150956"/>
                        <a:gd name="connsiteY10" fmla="*/ 172736 h 205120"/>
                        <a:gd name="connsiteX11" fmla="*/ 51435 w 150956"/>
                        <a:gd name="connsiteY11" fmla="*/ 155591 h 205120"/>
                        <a:gd name="connsiteX12" fmla="*/ 34290 w 150956"/>
                        <a:gd name="connsiteY12" fmla="*/ 116538 h 205120"/>
                        <a:gd name="connsiteX13" fmla="*/ 10478 w 150956"/>
                        <a:gd name="connsiteY13" fmla="*/ 60341 h 205120"/>
                        <a:gd name="connsiteX14" fmla="*/ 0 w 150956"/>
                        <a:gd name="connsiteY14" fmla="*/ 14621 h 205120"/>
                        <a:gd name="connsiteX15" fmla="*/ 7620 w 150956"/>
                        <a:gd name="connsiteY15" fmla="*/ 9858 h 205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50956" h="205120">
                          <a:moveTo>
                            <a:pt x="7620" y="9858"/>
                          </a:moveTo>
                          <a:cubicBezTo>
                            <a:pt x="12383" y="9858"/>
                            <a:pt x="19050" y="7001"/>
                            <a:pt x="22860" y="6048"/>
                          </a:cubicBezTo>
                          <a:cubicBezTo>
                            <a:pt x="30480" y="4143"/>
                            <a:pt x="38100" y="2238"/>
                            <a:pt x="46673" y="1286"/>
                          </a:cubicBezTo>
                          <a:cubicBezTo>
                            <a:pt x="62865" y="-1572"/>
                            <a:pt x="81915" y="333"/>
                            <a:pt x="97155" y="7001"/>
                          </a:cubicBezTo>
                          <a:cubicBezTo>
                            <a:pt x="103823" y="9858"/>
                            <a:pt x="103823" y="12716"/>
                            <a:pt x="105728" y="19383"/>
                          </a:cubicBezTo>
                          <a:cubicBezTo>
                            <a:pt x="110490" y="31766"/>
                            <a:pt x="115253" y="44148"/>
                            <a:pt x="119063" y="56531"/>
                          </a:cubicBezTo>
                          <a:cubicBezTo>
                            <a:pt x="123825" y="73676"/>
                            <a:pt x="130493" y="89868"/>
                            <a:pt x="135255" y="107013"/>
                          </a:cubicBezTo>
                          <a:cubicBezTo>
                            <a:pt x="140018" y="124158"/>
                            <a:pt x="144780" y="141303"/>
                            <a:pt x="147638" y="158448"/>
                          </a:cubicBezTo>
                          <a:cubicBezTo>
                            <a:pt x="150495" y="174641"/>
                            <a:pt x="152400" y="188928"/>
                            <a:pt x="149543" y="205121"/>
                          </a:cubicBezTo>
                          <a:cubicBezTo>
                            <a:pt x="141923" y="200358"/>
                            <a:pt x="136208" y="193691"/>
                            <a:pt x="128588" y="188928"/>
                          </a:cubicBezTo>
                          <a:cubicBezTo>
                            <a:pt x="118110" y="182261"/>
                            <a:pt x="107633" y="177498"/>
                            <a:pt x="97155" y="172736"/>
                          </a:cubicBezTo>
                          <a:cubicBezTo>
                            <a:pt x="82868" y="166068"/>
                            <a:pt x="66675" y="158448"/>
                            <a:pt x="51435" y="155591"/>
                          </a:cubicBezTo>
                          <a:cubicBezTo>
                            <a:pt x="48578" y="142256"/>
                            <a:pt x="40005" y="128921"/>
                            <a:pt x="34290" y="116538"/>
                          </a:cubicBezTo>
                          <a:cubicBezTo>
                            <a:pt x="25718" y="98441"/>
                            <a:pt x="18098" y="79391"/>
                            <a:pt x="10478" y="60341"/>
                          </a:cubicBezTo>
                          <a:cubicBezTo>
                            <a:pt x="4763" y="46053"/>
                            <a:pt x="1905" y="29861"/>
                            <a:pt x="0" y="14621"/>
                          </a:cubicBezTo>
                          <a:cubicBezTo>
                            <a:pt x="1905" y="13668"/>
                            <a:pt x="4763" y="12716"/>
                            <a:pt x="7620" y="9858"/>
                          </a:cubicBezTo>
                          <a:close/>
                        </a:path>
                      </a:pathLst>
                    </a:custGeom>
                    <a:solidFill>
                      <a:srgbClr val="BAD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8" name="图形 132"/>
                    <p:cNvSpPr/>
                    <p:nvPr/>
                  </p:nvSpPr>
                  <p:spPr>
                    <a:xfrm>
                      <a:off x="8041956" y="4285297"/>
                      <a:ext cx="157393" cy="218122"/>
                    </a:xfrm>
                    <a:custGeom>
                      <a:avLst/>
                      <a:gdLst>
                        <a:gd name="connsiteX0" fmla="*/ 8573 w 157393"/>
                        <a:gd name="connsiteY0" fmla="*/ 25718 h 218122"/>
                        <a:gd name="connsiteX1" fmla="*/ 23813 w 157393"/>
                        <a:gd name="connsiteY1" fmla="*/ 21908 h 218122"/>
                        <a:gd name="connsiteX2" fmla="*/ 47625 w 157393"/>
                        <a:gd name="connsiteY2" fmla="*/ 17145 h 218122"/>
                        <a:gd name="connsiteX3" fmla="*/ 104775 w 157393"/>
                        <a:gd name="connsiteY3" fmla="*/ 0 h 218122"/>
                        <a:gd name="connsiteX4" fmla="*/ 115253 w 157393"/>
                        <a:gd name="connsiteY4" fmla="*/ 30480 h 218122"/>
                        <a:gd name="connsiteX5" fmla="*/ 124778 w 157393"/>
                        <a:gd name="connsiteY5" fmla="*/ 71438 h 218122"/>
                        <a:gd name="connsiteX6" fmla="*/ 138113 w 157393"/>
                        <a:gd name="connsiteY6" fmla="*/ 120968 h 218122"/>
                        <a:gd name="connsiteX7" fmla="*/ 153353 w 157393"/>
                        <a:gd name="connsiteY7" fmla="*/ 172403 h 218122"/>
                        <a:gd name="connsiteX8" fmla="*/ 156210 w 157393"/>
                        <a:gd name="connsiteY8" fmla="*/ 218123 h 218122"/>
                        <a:gd name="connsiteX9" fmla="*/ 128588 w 157393"/>
                        <a:gd name="connsiteY9" fmla="*/ 203835 h 218122"/>
                        <a:gd name="connsiteX10" fmla="*/ 97155 w 157393"/>
                        <a:gd name="connsiteY10" fmla="*/ 187643 h 218122"/>
                        <a:gd name="connsiteX11" fmla="*/ 51435 w 157393"/>
                        <a:gd name="connsiteY11" fmla="*/ 170498 h 218122"/>
                        <a:gd name="connsiteX12" fmla="*/ 34290 w 157393"/>
                        <a:gd name="connsiteY12" fmla="*/ 131445 h 218122"/>
                        <a:gd name="connsiteX13" fmla="*/ 10478 w 157393"/>
                        <a:gd name="connsiteY13" fmla="*/ 75248 h 218122"/>
                        <a:gd name="connsiteX14" fmla="*/ 0 w 157393"/>
                        <a:gd name="connsiteY14" fmla="*/ 29528 h 218122"/>
                        <a:gd name="connsiteX15" fmla="*/ 8573 w 157393"/>
                        <a:gd name="connsiteY15" fmla="*/ 25718 h 2181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57393" h="218122">
                          <a:moveTo>
                            <a:pt x="8573" y="25718"/>
                          </a:moveTo>
                          <a:cubicBezTo>
                            <a:pt x="13335" y="25718"/>
                            <a:pt x="20003" y="22860"/>
                            <a:pt x="23813" y="21908"/>
                          </a:cubicBezTo>
                          <a:cubicBezTo>
                            <a:pt x="31433" y="20003"/>
                            <a:pt x="39053" y="18098"/>
                            <a:pt x="47625" y="17145"/>
                          </a:cubicBezTo>
                          <a:cubicBezTo>
                            <a:pt x="63818" y="14288"/>
                            <a:pt x="104775" y="0"/>
                            <a:pt x="104775" y="0"/>
                          </a:cubicBezTo>
                          <a:cubicBezTo>
                            <a:pt x="111443" y="2858"/>
                            <a:pt x="113348" y="23813"/>
                            <a:pt x="115253" y="30480"/>
                          </a:cubicBezTo>
                          <a:cubicBezTo>
                            <a:pt x="120015" y="42863"/>
                            <a:pt x="120968" y="59055"/>
                            <a:pt x="124778" y="71438"/>
                          </a:cubicBezTo>
                          <a:cubicBezTo>
                            <a:pt x="129540" y="88583"/>
                            <a:pt x="133350" y="104775"/>
                            <a:pt x="138113" y="120968"/>
                          </a:cubicBezTo>
                          <a:cubicBezTo>
                            <a:pt x="142875" y="138113"/>
                            <a:pt x="150495" y="155258"/>
                            <a:pt x="153353" y="172403"/>
                          </a:cubicBezTo>
                          <a:cubicBezTo>
                            <a:pt x="156210" y="188595"/>
                            <a:pt x="159068" y="201930"/>
                            <a:pt x="156210" y="218123"/>
                          </a:cubicBezTo>
                          <a:cubicBezTo>
                            <a:pt x="148590" y="213360"/>
                            <a:pt x="136208" y="208598"/>
                            <a:pt x="128588" y="203835"/>
                          </a:cubicBezTo>
                          <a:cubicBezTo>
                            <a:pt x="118110" y="197168"/>
                            <a:pt x="107633" y="192405"/>
                            <a:pt x="97155" y="187643"/>
                          </a:cubicBezTo>
                          <a:cubicBezTo>
                            <a:pt x="82868" y="180975"/>
                            <a:pt x="66675" y="173355"/>
                            <a:pt x="51435" y="170498"/>
                          </a:cubicBezTo>
                          <a:cubicBezTo>
                            <a:pt x="48578" y="157163"/>
                            <a:pt x="40005" y="143828"/>
                            <a:pt x="34290" y="131445"/>
                          </a:cubicBezTo>
                          <a:cubicBezTo>
                            <a:pt x="25718" y="113348"/>
                            <a:pt x="18098" y="94298"/>
                            <a:pt x="10478" y="75248"/>
                          </a:cubicBezTo>
                          <a:cubicBezTo>
                            <a:pt x="4763" y="60960"/>
                            <a:pt x="1905" y="44768"/>
                            <a:pt x="0" y="29528"/>
                          </a:cubicBezTo>
                          <a:cubicBezTo>
                            <a:pt x="2858" y="29528"/>
                            <a:pt x="6668" y="28575"/>
                            <a:pt x="8573" y="2571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9" name="图形 132"/>
                    <p:cNvSpPr/>
                    <p:nvPr/>
                  </p:nvSpPr>
                  <p:spPr>
                    <a:xfrm>
                      <a:off x="8041956" y="4304966"/>
                      <a:ext cx="150956" cy="205120"/>
                    </a:xfrm>
                    <a:custGeom>
                      <a:avLst/>
                      <a:gdLst>
                        <a:gd name="connsiteX0" fmla="*/ 7620 w 150956"/>
                        <a:gd name="connsiteY0" fmla="*/ 9858 h 205120"/>
                        <a:gd name="connsiteX1" fmla="*/ 22860 w 150956"/>
                        <a:gd name="connsiteY1" fmla="*/ 6048 h 205120"/>
                        <a:gd name="connsiteX2" fmla="*/ 46673 w 150956"/>
                        <a:gd name="connsiteY2" fmla="*/ 1286 h 205120"/>
                        <a:gd name="connsiteX3" fmla="*/ 97155 w 150956"/>
                        <a:gd name="connsiteY3" fmla="*/ 7001 h 205120"/>
                        <a:gd name="connsiteX4" fmla="*/ 105728 w 150956"/>
                        <a:gd name="connsiteY4" fmla="*/ 19383 h 205120"/>
                        <a:gd name="connsiteX5" fmla="*/ 119063 w 150956"/>
                        <a:gd name="connsiteY5" fmla="*/ 56531 h 205120"/>
                        <a:gd name="connsiteX6" fmla="*/ 135255 w 150956"/>
                        <a:gd name="connsiteY6" fmla="*/ 107013 h 205120"/>
                        <a:gd name="connsiteX7" fmla="*/ 147638 w 150956"/>
                        <a:gd name="connsiteY7" fmla="*/ 158448 h 205120"/>
                        <a:gd name="connsiteX8" fmla="*/ 149543 w 150956"/>
                        <a:gd name="connsiteY8" fmla="*/ 205121 h 205120"/>
                        <a:gd name="connsiteX9" fmla="*/ 128588 w 150956"/>
                        <a:gd name="connsiteY9" fmla="*/ 188928 h 205120"/>
                        <a:gd name="connsiteX10" fmla="*/ 97155 w 150956"/>
                        <a:gd name="connsiteY10" fmla="*/ 172736 h 205120"/>
                        <a:gd name="connsiteX11" fmla="*/ 51435 w 150956"/>
                        <a:gd name="connsiteY11" fmla="*/ 155591 h 205120"/>
                        <a:gd name="connsiteX12" fmla="*/ 34290 w 150956"/>
                        <a:gd name="connsiteY12" fmla="*/ 116538 h 205120"/>
                        <a:gd name="connsiteX13" fmla="*/ 10478 w 150956"/>
                        <a:gd name="connsiteY13" fmla="*/ 60341 h 205120"/>
                        <a:gd name="connsiteX14" fmla="*/ 0 w 150956"/>
                        <a:gd name="connsiteY14" fmla="*/ 14621 h 205120"/>
                        <a:gd name="connsiteX15" fmla="*/ 7620 w 150956"/>
                        <a:gd name="connsiteY15" fmla="*/ 9858 h 205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50956" h="205120">
                          <a:moveTo>
                            <a:pt x="7620" y="9858"/>
                          </a:moveTo>
                          <a:cubicBezTo>
                            <a:pt x="12383" y="9858"/>
                            <a:pt x="19050" y="7001"/>
                            <a:pt x="22860" y="6048"/>
                          </a:cubicBezTo>
                          <a:cubicBezTo>
                            <a:pt x="30480" y="4143"/>
                            <a:pt x="38100" y="2238"/>
                            <a:pt x="46673" y="1286"/>
                          </a:cubicBezTo>
                          <a:cubicBezTo>
                            <a:pt x="62865" y="-1572"/>
                            <a:pt x="81915" y="333"/>
                            <a:pt x="97155" y="7001"/>
                          </a:cubicBezTo>
                          <a:cubicBezTo>
                            <a:pt x="103823" y="9858"/>
                            <a:pt x="103823" y="12716"/>
                            <a:pt x="105728" y="19383"/>
                          </a:cubicBezTo>
                          <a:cubicBezTo>
                            <a:pt x="110490" y="31766"/>
                            <a:pt x="115253" y="44148"/>
                            <a:pt x="119063" y="56531"/>
                          </a:cubicBezTo>
                          <a:cubicBezTo>
                            <a:pt x="123825" y="73676"/>
                            <a:pt x="130493" y="89868"/>
                            <a:pt x="135255" y="107013"/>
                          </a:cubicBezTo>
                          <a:cubicBezTo>
                            <a:pt x="140018" y="124158"/>
                            <a:pt x="144780" y="141303"/>
                            <a:pt x="147638" y="158448"/>
                          </a:cubicBezTo>
                          <a:cubicBezTo>
                            <a:pt x="150495" y="174641"/>
                            <a:pt x="152400" y="188928"/>
                            <a:pt x="149543" y="205121"/>
                          </a:cubicBezTo>
                          <a:cubicBezTo>
                            <a:pt x="141923" y="200358"/>
                            <a:pt x="136208" y="193691"/>
                            <a:pt x="128588" y="188928"/>
                          </a:cubicBezTo>
                          <a:cubicBezTo>
                            <a:pt x="118110" y="182261"/>
                            <a:pt x="107633" y="177498"/>
                            <a:pt x="97155" y="172736"/>
                          </a:cubicBezTo>
                          <a:cubicBezTo>
                            <a:pt x="82868" y="166068"/>
                            <a:pt x="66675" y="158448"/>
                            <a:pt x="51435" y="155591"/>
                          </a:cubicBezTo>
                          <a:cubicBezTo>
                            <a:pt x="48578" y="142256"/>
                            <a:pt x="40005" y="128921"/>
                            <a:pt x="34290" y="116538"/>
                          </a:cubicBezTo>
                          <a:cubicBezTo>
                            <a:pt x="25718" y="98441"/>
                            <a:pt x="18098" y="79391"/>
                            <a:pt x="10478" y="60341"/>
                          </a:cubicBezTo>
                          <a:cubicBezTo>
                            <a:pt x="4763" y="46053"/>
                            <a:pt x="1905" y="29861"/>
                            <a:pt x="0" y="14621"/>
                          </a:cubicBezTo>
                          <a:cubicBezTo>
                            <a:pt x="1905" y="13668"/>
                            <a:pt x="4763" y="12716"/>
                            <a:pt x="7620" y="9858"/>
                          </a:cubicBezTo>
                          <a:close/>
                        </a:path>
                      </a:pathLst>
                    </a:custGeom>
                    <a:solidFill>
                      <a:srgbClr val="BAD6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0" name="图形 132"/>
                    <p:cNvSpPr/>
                    <p:nvPr/>
                  </p:nvSpPr>
                  <p:spPr>
                    <a:xfrm>
                      <a:off x="8041004" y="4313872"/>
                      <a:ext cx="139064" cy="197167"/>
                    </a:xfrm>
                    <a:custGeom>
                      <a:avLst/>
                      <a:gdLst>
                        <a:gd name="connsiteX0" fmla="*/ 2857 w 139064"/>
                        <a:gd name="connsiteY0" fmla="*/ 4763 h 197167"/>
                        <a:gd name="connsiteX1" fmla="*/ 39052 w 139064"/>
                        <a:gd name="connsiteY1" fmla="*/ 0 h 197167"/>
                        <a:gd name="connsiteX2" fmla="*/ 86677 w 139064"/>
                        <a:gd name="connsiteY2" fmla="*/ 6668 h 197167"/>
                        <a:gd name="connsiteX3" fmla="*/ 96202 w 139064"/>
                        <a:gd name="connsiteY3" fmla="*/ 13335 h 197167"/>
                        <a:gd name="connsiteX4" fmla="*/ 107632 w 139064"/>
                        <a:gd name="connsiteY4" fmla="*/ 42863 h 197167"/>
                        <a:gd name="connsiteX5" fmla="*/ 134302 w 139064"/>
                        <a:gd name="connsiteY5" fmla="*/ 134303 h 197167"/>
                        <a:gd name="connsiteX6" fmla="*/ 139065 w 139064"/>
                        <a:gd name="connsiteY6" fmla="*/ 178118 h 197167"/>
                        <a:gd name="connsiteX7" fmla="*/ 137160 w 139064"/>
                        <a:gd name="connsiteY7" fmla="*/ 197168 h 197167"/>
                        <a:gd name="connsiteX8" fmla="*/ 85725 w 139064"/>
                        <a:gd name="connsiteY8" fmla="*/ 162878 h 197167"/>
                        <a:gd name="connsiteX9" fmla="*/ 61913 w 139064"/>
                        <a:gd name="connsiteY9" fmla="*/ 158115 h 197167"/>
                        <a:gd name="connsiteX10" fmla="*/ 47625 w 139064"/>
                        <a:gd name="connsiteY10" fmla="*/ 156210 h 197167"/>
                        <a:gd name="connsiteX11" fmla="*/ 43815 w 139064"/>
                        <a:gd name="connsiteY11" fmla="*/ 146685 h 197167"/>
                        <a:gd name="connsiteX12" fmla="*/ 33338 w 139064"/>
                        <a:gd name="connsiteY12" fmla="*/ 123825 h 197167"/>
                        <a:gd name="connsiteX13" fmla="*/ 20002 w 139064"/>
                        <a:gd name="connsiteY13" fmla="*/ 90488 h 197167"/>
                        <a:gd name="connsiteX14" fmla="*/ 2857 w 139064"/>
                        <a:gd name="connsiteY14" fmla="*/ 34290 h 197167"/>
                        <a:gd name="connsiteX15" fmla="*/ 0 w 139064"/>
                        <a:gd name="connsiteY15" fmla="*/ 16193 h 197167"/>
                        <a:gd name="connsiteX16" fmla="*/ 2857 w 139064"/>
                        <a:gd name="connsiteY16" fmla="*/ 4763 h 197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9064" h="197167">
                          <a:moveTo>
                            <a:pt x="2857" y="4763"/>
                          </a:moveTo>
                          <a:cubicBezTo>
                            <a:pt x="13335" y="0"/>
                            <a:pt x="27622" y="0"/>
                            <a:pt x="39052" y="0"/>
                          </a:cubicBezTo>
                          <a:cubicBezTo>
                            <a:pt x="55245" y="0"/>
                            <a:pt x="71438" y="1905"/>
                            <a:pt x="86677" y="6668"/>
                          </a:cubicBezTo>
                          <a:cubicBezTo>
                            <a:pt x="91440" y="8573"/>
                            <a:pt x="94297" y="8573"/>
                            <a:pt x="96202" y="13335"/>
                          </a:cubicBezTo>
                          <a:cubicBezTo>
                            <a:pt x="100965" y="22860"/>
                            <a:pt x="104775" y="32385"/>
                            <a:pt x="107632" y="42863"/>
                          </a:cubicBezTo>
                          <a:cubicBezTo>
                            <a:pt x="117157" y="73343"/>
                            <a:pt x="129540" y="102870"/>
                            <a:pt x="134302" y="134303"/>
                          </a:cubicBezTo>
                          <a:cubicBezTo>
                            <a:pt x="137160" y="148590"/>
                            <a:pt x="138113" y="163830"/>
                            <a:pt x="139065" y="178118"/>
                          </a:cubicBezTo>
                          <a:cubicBezTo>
                            <a:pt x="139065" y="184785"/>
                            <a:pt x="138113" y="190500"/>
                            <a:pt x="137160" y="197168"/>
                          </a:cubicBezTo>
                          <a:cubicBezTo>
                            <a:pt x="124777" y="181928"/>
                            <a:pt x="104775" y="167640"/>
                            <a:pt x="85725" y="162878"/>
                          </a:cubicBezTo>
                          <a:cubicBezTo>
                            <a:pt x="78105" y="160973"/>
                            <a:pt x="69532" y="160020"/>
                            <a:pt x="61913" y="158115"/>
                          </a:cubicBezTo>
                          <a:cubicBezTo>
                            <a:pt x="58102" y="157163"/>
                            <a:pt x="50482" y="158115"/>
                            <a:pt x="47625" y="156210"/>
                          </a:cubicBezTo>
                          <a:cubicBezTo>
                            <a:pt x="45720" y="154305"/>
                            <a:pt x="44767" y="148590"/>
                            <a:pt x="43815" y="146685"/>
                          </a:cubicBezTo>
                          <a:cubicBezTo>
                            <a:pt x="40957" y="139065"/>
                            <a:pt x="37147" y="131445"/>
                            <a:pt x="33338" y="123825"/>
                          </a:cubicBezTo>
                          <a:cubicBezTo>
                            <a:pt x="28575" y="113348"/>
                            <a:pt x="24765" y="101918"/>
                            <a:pt x="20002" y="90488"/>
                          </a:cubicBezTo>
                          <a:cubicBezTo>
                            <a:pt x="13335" y="71438"/>
                            <a:pt x="7620" y="53340"/>
                            <a:pt x="2857" y="34290"/>
                          </a:cubicBezTo>
                          <a:cubicBezTo>
                            <a:pt x="952" y="28575"/>
                            <a:pt x="952" y="21908"/>
                            <a:pt x="0" y="16193"/>
                          </a:cubicBezTo>
                          <a:cubicBezTo>
                            <a:pt x="952" y="12383"/>
                            <a:pt x="-953" y="8573"/>
                            <a:pt x="2857" y="4763"/>
                          </a:cubicBezTo>
                          <a:close/>
                        </a:path>
                      </a:pathLst>
                    </a:custGeom>
                    <a:solidFill>
                      <a:srgbClr val="A1BD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grpSp>
                  <p:nvGrpSpPr>
                    <p:cNvPr id="201" name="图形 132"/>
                    <p:cNvGrpSpPr/>
                    <p:nvPr/>
                  </p:nvGrpSpPr>
                  <p:grpSpPr>
                    <a:xfrm>
                      <a:off x="8038146" y="4315702"/>
                      <a:ext cx="131445" cy="206009"/>
                      <a:chOff x="8038146" y="4315702"/>
                      <a:chExt cx="131445" cy="206009"/>
                    </a:xfrm>
                  </p:grpSpPr>
                  <p:sp>
                    <p:nvSpPr>
                      <p:cNvPr id="202" name="图形 132"/>
                      <p:cNvSpPr/>
                      <p:nvPr/>
                    </p:nvSpPr>
                    <p:spPr>
                      <a:xfrm>
                        <a:off x="8038146" y="4315702"/>
                        <a:ext cx="131445" cy="206009"/>
                      </a:xfrm>
                      <a:custGeom>
                        <a:avLst/>
                        <a:gdLst>
                          <a:gd name="connsiteX0" fmla="*/ 74295 w 131445"/>
                          <a:gd name="connsiteY0" fmla="*/ 168668 h 206009"/>
                          <a:gd name="connsiteX1" fmla="*/ 127635 w 131445"/>
                          <a:gd name="connsiteY1" fmla="*/ 205815 h 206009"/>
                          <a:gd name="connsiteX2" fmla="*/ 131445 w 131445"/>
                          <a:gd name="connsiteY2" fmla="*/ 203910 h 206009"/>
                          <a:gd name="connsiteX3" fmla="*/ 109538 w 131445"/>
                          <a:gd name="connsiteY3" fmla="*/ 59130 h 206009"/>
                          <a:gd name="connsiteX4" fmla="*/ 88583 w 131445"/>
                          <a:gd name="connsiteY4" fmla="*/ 20078 h 206009"/>
                          <a:gd name="connsiteX5" fmla="*/ 42863 w 131445"/>
                          <a:gd name="connsiteY5" fmla="*/ 3885 h 206009"/>
                          <a:gd name="connsiteX6" fmla="*/ 3810 w 131445"/>
                          <a:gd name="connsiteY6" fmla="*/ 1028 h 206009"/>
                          <a:gd name="connsiteX7" fmla="*/ 0 w 131445"/>
                          <a:gd name="connsiteY7" fmla="*/ 2932 h 206009"/>
                          <a:gd name="connsiteX8" fmla="*/ 35243 w 131445"/>
                          <a:gd name="connsiteY8" fmla="*/ 123900 h 206009"/>
                          <a:gd name="connsiteX9" fmla="*/ 44768 w 131445"/>
                          <a:gd name="connsiteY9" fmla="*/ 153428 h 206009"/>
                          <a:gd name="connsiteX10" fmla="*/ 53340 w 131445"/>
                          <a:gd name="connsiteY10" fmla="*/ 168668 h 206009"/>
                          <a:gd name="connsiteX11" fmla="*/ 63818 w 131445"/>
                          <a:gd name="connsiteY11" fmla="*/ 168668 h 206009"/>
                          <a:gd name="connsiteX12" fmla="*/ 74295 w 131445"/>
                          <a:gd name="connsiteY12" fmla="*/ 168668 h 206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31445" h="206009">
                            <a:moveTo>
                              <a:pt x="74295" y="168668"/>
                            </a:moveTo>
                            <a:cubicBezTo>
                              <a:pt x="94297" y="171525"/>
                              <a:pt x="115253" y="190575"/>
                              <a:pt x="127635" y="205815"/>
                            </a:cubicBezTo>
                            <a:cubicBezTo>
                              <a:pt x="128588" y="206768"/>
                              <a:pt x="131445" y="203910"/>
                              <a:pt x="131445" y="203910"/>
                            </a:cubicBezTo>
                            <a:cubicBezTo>
                              <a:pt x="130493" y="157238"/>
                              <a:pt x="129540" y="103898"/>
                              <a:pt x="109538" y="59130"/>
                            </a:cubicBezTo>
                            <a:cubicBezTo>
                              <a:pt x="103822" y="47700"/>
                              <a:pt x="99060" y="26745"/>
                              <a:pt x="88583" y="20078"/>
                            </a:cubicBezTo>
                            <a:cubicBezTo>
                              <a:pt x="88583" y="20078"/>
                              <a:pt x="57150" y="5790"/>
                              <a:pt x="42863" y="3885"/>
                            </a:cubicBezTo>
                            <a:cubicBezTo>
                              <a:pt x="31433" y="1980"/>
                              <a:pt x="15240" y="-1830"/>
                              <a:pt x="3810" y="1028"/>
                            </a:cubicBezTo>
                            <a:lnTo>
                              <a:pt x="0" y="2932"/>
                            </a:lnTo>
                            <a:cubicBezTo>
                              <a:pt x="7620" y="29603"/>
                              <a:pt x="29528" y="97230"/>
                              <a:pt x="35243" y="123900"/>
                            </a:cubicBezTo>
                            <a:cubicBezTo>
                              <a:pt x="37147" y="134378"/>
                              <a:pt x="42863" y="142950"/>
                              <a:pt x="44768" y="153428"/>
                            </a:cubicBezTo>
                            <a:cubicBezTo>
                              <a:pt x="46672" y="160095"/>
                              <a:pt x="45720" y="166763"/>
                              <a:pt x="53340" y="168668"/>
                            </a:cubicBezTo>
                            <a:cubicBezTo>
                              <a:pt x="57150" y="169620"/>
                              <a:pt x="60008" y="168668"/>
                              <a:pt x="63818" y="168668"/>
                            </a:cubicBezTo>
                            <a:cubicBezTo>
                              <a:pt x="67628" y="168668"/>
                              <a:pt x="71438" y="168668"/>
                              <a:pt x="74295" y="168668"/>
                            </a:cubicBezTo>
                            <a:close/>
                          </a:path>
                        </a:pathLst>
                      </a:custGeom>
                      <a:solidFill>
                        <a:srgbClr val="FFA71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203" name="图形 132"/>
                      <p:cNvSpPr/>
                      <p:nvPr/>
                    </p:nvSpPr>
                    <p:spPr>
                      <a:xfrm>
                        <a:off x="8038146" y="4317607"/>
                        <a:ext cx="127634" cy="203909"/>
                      </a:xfrm>
                      <a:custGeom>
                        <a:avLst/>
                        <a:gdLst>
                          <a:gd name="connsiteX0" fmla="*/ 70485 w 127634"/>
                          <a:gd name="connsiteY0" fmla="*/ 168668 h 203909"/>
                          <a:gd name="connsiteX1" fmla="*/ 127635 w 127634"/>
                          <a:gd name="connsiteY1" fmla="*/ 203910 h 203909"/>
                          <a:gd name="connsiteX2" fmla="*/ 105728 w 127634"/>
                          <a:gd name="connsiteY2" fmla="*/ 59130 h 203909"/>
                          <a:gd name="connsiteX3" fmla="*/ 84772 w 127634"/>
                          <a:gd name="connsiteY3" fmla="*/ 20077 h 203909"/>
                          <a:gd name="connsiteX4" fmla="*/ 39053 w 127634"/>
                          <a:gd name="connsiteY4" fmla="*/ 3885 h 203909"/>
                          <a:gd name="connsiteX5" fmla="*/ 0 w 127634"/>
                          <a:gd name="connsiteY5" fmla="*/ 1027 h 203909"/>
                          <a:gd name="connsiteX6" fmla="*/ 6668 w 127634"/>
                          <a:gd name="connsiteY6" fmla="*/ 45795 h 203909"/>
                          <a:gd name="connsiteX7" fmla="*/ 28575 w 127634"/>
                          <a:gd name="connsiteY7" fmla="*/ 124852 h 203909"/>
                          <a:gd name="connsiteX8" fmla="*/ 38100 w 127634"/>
                          <a:gd name="connsiteY8" fmla="*/ 154380 h 203909"/>
                          <a:gd name="connsiteX9" fmla="*/ 50483 w 127634"/>
                          <a:gd name="connsiteY9" fmla="*/ 167715 h 203909"/>
                          <a:gd name="connsiteX10" fmla="*/ 60960 w 127634"/>
                          <a:gd name="connsiteY10" fmla="*/ 167715 h 203909"/>
                          <a:gd name="connsiteX11" fmla="*/ 70485 w 127634"/>
                          <a:gd name="connsiteY11" fmla="*/ 168668 h 2039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27634" h="203909">
                            <a:moveTo>
                              <a:pt x="70485" y="168668"/>
                            </a:moveTo>
                            <a:cubicBezTo>
                              <a:pt x="92393" y="171525"/>
                              <a:pt x="116205" y="186765"/>
                              <a:pt x="127635" y="203910"/>
                            </a:cubicBezTo>
                            <a:cubicBezTo>
                              <a:pt x="126683" y="157238"/>
                              <a:pt x="125730" y="103897"/>
                              <a:pt x="105728" y="59130"/>
                            </a:cubicBezTo>
                            <a:cubicBezTo>
                              <a:pt x="100013" y="47700"/>
                              <a:pt x="95250" y="26745"/>
                              <a:pt x="84772" y="20077"/>
                            </a:cubicBezTo>
                            <a:cubicBezTo>
                              <a:pt x="84772" y="20077"/>
                              <a:pt x="53340" y="5790"/>
                              <a:pt x="39053" y="3885"/>
                            </a:cubicBezTo>
                            <a:cubicBezTo>
                              <a:pt x="27622" y="1980"/>
                              <a:pt x="11430" y="-1830"/>
                              <a:pt x="0" y="1027"/>
                            </a:cubicBezTo>
                            <a:cubicBezTo>
                              <a:pt x="953" y="15315"/>
                              <a:pt x="2858" y="31508"/>
                              <a:pt x="6668" y="45795"/>
                            </a:cubicBezTo>
                            <a:cubicBezTo>
                              <a:pt x="14288" y="72465"/>
                              <a:pt x="22860" y="98183"/>
                              <a:pt x="28575" y="124852"/>
                            </a:cubicBezTo>
                            <a:cubicBezTo>
                              <a:pt x="30480" y="135330"/>
                              <a:pt x="35243" y="144855"/>
                              <a:pt x="38100" y="154380"/>
                            </a:cubicBezTo>
                            <a:cubicBezTo>
                              <a:pt x="40005" y="161047"/>
                              <a:pt x="41910" y="166763"/>
                              <a:pt x="50483" y="167715"/>
                            </a:cubicBezTo>
                            <a:cubicBezTo>
                              <a:pt x="54293" y="168668"/>
                              <a:pt x="57150" y="167715"/>
                              <a:pt x="60960" y="167715"/>
                            </a:cubicBezTo>
                            <a:cubicBezTo>
                              <a:pt x="63818" y="167715"/>
                              <a:pt x="67628" y="168668"/>
                              <a:pt x="70485" y="168668"/>
                            </a:cubicBezTo>
                            <a:close/>
                          </a:path>
                        </a:pathLst>
                      </a:custGeom>
                      <a:solidFill>
                        <a:srgbClr val="FFCD5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204" name="图形 132"/>
                    <p:cNvSpPr/>
                    <p:nvPr/>
                  </p:nvSpPr>
                  <p:spPr>
                    <a:xfrm>
                      <a:off x="8037194" y="4312525"/>
                      <a:ext cx="3095" cy="7062"/>
                    </a:xfrm>
                    <a:custGeom>
                      <a:avLst/>
                      <a:gdLst>
                        <a:gd name="connsiteX0" fmla="*/ 1905 w 3095"/>
                        <a:gd name="connsiteY0" fmla="*/ 7062 h 7062"/>
                        <a:gd name="connsiteX1" fmla="*/ 953 w 3095"/>
                        <a:gd name="connsiteY1" fmla="*/ 6109 h 7062"/>
                        <a:gd name="connsiteX2" fmla="*/ 0 w 3095"/>
                        <a:gd name="connsiteY2" fmla="*/ 2300 h 7062"/>
                        <a:gd name="connsiteX3" fmla="*/ 953 w 3095"/>
                        <a:gd name="connsiteY3" fmla="*/ 395 h 7062"/>
                        <a:gd name="connsiteX4" fmla="*/ 1905 w 3095"/>
                        <a:gd name="connsiteY4" fmla="*/ 1347 h 7062"/>
                        <a:gd name="connsiteX5" fmla="*/ 1905 w 3095"/>
                        <a:gd name="connsiteY5" fmla="*/ 2300 h 7062"/>
                        <a:gd name="connsiteX6" fmla="*/ 2858 w 3095"/>
                        <a:gd name="connsiteY6" fmla="*/ 5157 h 7062"/>
                        <a:gd name="connsiteX7" fmla="*/ 1905 w 3095"/>
                        <a:gd name="connsiteY7" fmla="*/ 7062 h 7062"/>
                        <a:gd name="connsiteX8" fmla="*/ 1905 w 3095"/>
                        <a:gd name="connsiteY8" fmla="*/ 7062 h 7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95" h="7062">
                          <a:moveTo>
                            <a:pt x="1905" y="7062"/>
                          </a:moveTo>
                          <a:cubicBezTo>
                            <a:pt x="1905" y="7062"/>
                            <a:pt x="953" y="6109"/>
                            <a:pt x="953" y="6109"/>
                          </a:cubicBezTo>
                          <a:cubicBezTo>
                            <a:pt x="0" y="5157"/>
                            <a:pt x="0" y="3252"/>
                            <a:pt x="0" y="2300"/>
                          </a:cubicBezTo>
                          <a:cubicBezTo>
                            <a:pt x="0" y="1347"/>
                            <a:pt x="0" y="1347"/>
                            <a:pt x="953" y="395"/>
                          </a:cubicBezTo>
                          <a:cubicBezTo>
                            <a:pt x="1905" y="-558"/>
                            <a:pt x="1905" y="395"/>
                            <a:pt x="1905" y="1347"/>
                          </a:cubicBezTo>
                          <a:cubicBezTo>
                            <a:pt x="1905" y="1347"/>
                            <a:pt x="1905" y="2300"/>
                            <a:pt x="1905" y="2300"/>
                          </a:cubicBezTo>
                          <a:cubicBezTo>
                            <a:pt x="1905" y="3252"/>
                            <a:pt x="1905" y="4205"/>
                            <a:pt x="2858" y="5157"/>
                          </a:cubicBezTo>
                          <a:cubicBezTo>
                            <a:pt x="2858" y="6109"/>
                            <a:pt x="3810" y="7062"/>
                            <a:pt x="1905" y="7062"/>
                          </a:cubicBezTo>
                          <a:cubicBezTo>
                            <a:pt x="1905" y="7062"/>
                            <a:pt x="1905" y="7062"/>
                            <a:pt x="1905" y="7062"/>
                          </a:cubicBezTo>
                          <a:close/>
                        </a:path>
                      </a:pathLst>
                    </a:custGeom>
                    <a:solidFill>
                      <a:srgbClr val="FFCD5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05" name="图形 132"/>
                  <p:cNvSpPr/>
                  <p:nvPr/>
                </p:nvSpPr>
                <p:spPr>
                  <a:xfrm>
                    <a:off x="8027193" y="4290128"/>
                    <a:ext cx="28098" cy="26601"/>
                  </a:xfrm>
                  <a:custGeom>
                    <a:avLst/>
                    <a:gdLst>
                      <a:gd name="connsiteX0" fmla="*/ 18574 w 28098"/>
                      <a:gd name="connsiteY0" fmla="*/ 3741 h 26601"/>
                      <a:gd name="connsiteX1" fmla="*/ 3334 w 28098"/>
                      <a:gd name="connsiteY1" fmla="*/ 1836 h 26601"/>
                      <a:gd name="connsiteX2" fmla="*/ 2381 w 28098"/>
                      <a:gd name="connsiteY2" fmla="*/ 15171 h 26601"/>
                      <a:gd name="connsiteX3" fmla="*/ 16669 w 28098"/>
                      <a:gd name="connsiteY3" fmla="*/ 26601 h 26601"/>
                      <a:gd name="connsiteX4" fmla="*/ 20479 w 28098"/>
                      <a:gd name="connsiteY4" fmla="*/ 25649 h 26601"/>
                      <a:gd name="connsiteX5" fmla="*/ 7144 w 28098"/>
                      <a:gd name="connsiteY5" fmla="*/ 13266 h 26601"/>
                      <a:gd name="connsiteX6" fmla="*/ 8096 w 28098"/>
                      <a:gd name="connsiteY6" fmla="*/ 3741 h 26601"/>
                      <a:gd name="connsiteX7" fmla="*/ 16669 w 28098"/>
                      <a:gd name="connsiteY7" fmla="*/ 7551 h 26601"/>
                      <a:gd name="connsiteX8" fmla="*/ 24289 w 28098"/>
                      <a:gd name="connsiteY8" fmla="*/ 24696 h 26601"/>
                      <a:gd name="connsiteX9" fmla="*/ 28099 w 28098"/>
                      <a:gd name="connsiteY9" fmla="*/ 23744 h 26601"/>
                      <a:gd name="connsiteX10" fmla="*/ 18574 w 28098"/>
                      <a:gd name="connsiteY10" fmla="*/ 3741 h 26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098" h="26601">
                        <a:moveTo>
                          <a:pt x="18574" y="3741"/>
                        </a:moveTo>
                        <a:cubicBezTo>
                          <a:pt x="14764" y="884"/>
                          <a:pt x="8096" y="-1974"/>
                          <a:pt x="3334" y="1836"/>
                        </a:cubicBezTo>
                        <a:cubicBezTo>
                          <a:pt x="-1429" y="4694"/>
                          <a:pt x="-476" y="11361"/>
                          <a:pt x="2381" y="15171"/>
                        </a:cubicBezTo>
                        <a:cubicBezTo>
                          <a:pt x="6191" y="19934"/>
                          <a:pt x="13811" y="21839"/>
                          <a:pt x="16669" y="26601"/>
                        </a:cubicBezTo>
                        <a:lnTo>
                          <a:pt x="20479" y="25649"/>
                        </a:lnTo>
                        <a:cubicBezTo>
                          <a:pt x="18574" y="19934"/>
                          <a:pt x="11906" y="17076"/>
                          <a:pt x="7144" y="13266"/>
                        </a:cubicBezTo>
                        <a:cubicBezTo>
                          <a:pt x="4286" y="10409"/>
                          <a:pt x="1429" y="3741"/>
                          <a:pt x="8096" y="3741"/>
                        </a:cubicBezTo>
                        <a:cubicBezTo>
                          <a:pt x="10954" y="3741"/>
                          <a:pt x="14764" y="5646"/>
                          <a:pt x="16669" y="7551"/>
                        </a:cubicBezTo>
                        <a:cubicBezTo>
                          <a:pt x="21431" y="12314"/>
                          <a:pt x="23336" y="18029"/>
                          <a:pt x="24289" y="24696"/>
                        </a:cubicBezTo>
                        <a:lnTo>
                          <a:pt x="28099" y="23744"/>
                        </a:lnTo>
                        <a:cubicBezTo>
                          <a:pt x="27146" y="16124"/>
                          <a:pt x="24289" y="8504"/>
                          <a:pt x="18574" y="3741"/>
                        </a:cubicBezTo>
                        <a:close/>
                      </a:path>
                    </a:pathLst>
                  </a:custGeom>
                  <a:solidFill>
                    <a:srgbClr val="FF7A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06" name="图形 132"/>
                  <p:cNvSpPr/>
                  <p:nvPr/>
                </p:nvSpPr>
                <p:spPr>
                  <a:xfrm>
                    <a:off x="8027193" y="4290128"/>
                    <a:ext cx="28098" cy="26601"/>
                  </a:xfrm>
                  <a:custGeom>
                    <a:avLst/>
                    <a:gdLst>
                      <a:gd name="connsiteX0" fmla="*/ 18574 w 28098"/>
                      <a:gd name="connsiteY0" fmla="*/ 3741 h 26601"/>
                      <a:gd name="connsiteX1" fmla="*/ 3334 w 28098"/>
                      <a:gd name="connsiteY1" fmla="*/ 1836 h 26601"/>
                      <a:gd name="connsiteX2" fmla="*/ 2381 w 28098"/>
                      <a:gd name="connsiteY2" fmla="*/ 15171 h 26601"/>
                      <a:gd name="connsiteX3" fmla="*/ 16669 w 28098"/>
                      <a:gd name="connsiteY3" fmla="*/ 26601 h 26601"/>
                      <a:gd name="connsiteX4" fmla="*/ 20479 w 28098"/>
                      <a:gd name="connsiteY4" fmla="*/ 25649 h 26601"/>
                      <a:gd name="connsiteX5" fmla="*/ 7144 w 28098"/>
                      <a:gd name="connsiteY5" fmla="*/ 13266 h 26601"/>
                      <a:gd name="connsiteX6" fmla="*/ 8096 w 28098"/>
                      <a:gd name="connsiteY6" fmla="*/ 3741 h 26601"/>
                      <a:gd name="connsiteX7" fmla="*/ 16669 w 28098"/>
                      <a:gd name="connsiteY7" fmla="*/ 7551 h 26601"/>
                      <a:gd name="connsiteX8" fmla="*/ 24289 w 28098"/>
                      <a:gd name="connsiteY8" fmla="*/ 24696 h 26601"/>
                      <a:gd name="connsiteX9" fmla="*/ 28099 w 28098"/>
                      <a:gd name="connsiteY9" fmla="*/ 23744 h 26601"/>
                      <a:gd name="connsiteX10" fmla="*/ 18574 w 28098"/>
                      <a:gd name="connsiteY10" fmla="*/ 3741 h 26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8098" h="26601">
                        <a:moveTo>
                          <a:pt x="18574" y="3741"/>
                        </a:moveTo>
                        <a:cubicBezTo>
                          <a:pt x="14764" y="884"/>
                          <a:pt x="8096" y="-1974"/>
                          <a:pt x="3334" y="1836"/>
                        </a:cubicBezTo>
                        <a:cubicBezTo>
                          <a:pt x="-1429" y="4694"/>
                          <a:pt x="-476" y="11361"/>
                          <a:pt x="2381" y="15171"/>
                        </a:cubicBezTo>
                        <a:cubicBezTo>
                          <a:pt x="6191" y="19934"/>
                          <a:pt x="13811" y="21839"/>
                          <a:pt x="16669" y="26601"/>
                        </a:cubicBezTo>
                        <a:lnTo>
                          <a:pt x="20479" y="25649"/>
                        </a:lnTo>
                        <a:cubicBezTo>
                          <a:pt x="18574" y="19934"/>
                          <a:pt x="11906" y="17076"/>
                          <a:pt x="7144" y="13266"/>
                        </a:cubicBezTo>
                        <a:cubicBezTo>
                          <a:pt x="4286" y="10409"/>
                          <a:pt x="1429" y="3741"/>
                          <a:pt x="8096" y="3741"/>
                        </a:cubicBezTo>
                        <a:cubicBezTo>
                          <a:pt x="10954" y="3741"/>
                          <a:pt x="14764" y="5646"/>
                          <a:pt x="16669" y="7551"/>
                        </a:cubicBezTo>
                        <a:cubicBezTo>
                          <a:pt x="21431" y="12314"/>
                          <a:pt x="23336" y="18029"/>
                          <a:pt x="24289" y="24696"/>
                        </a:cubicBezTo>
                        <a:lnTo>
                          <a:pt x="28099" y="23744"/>
                        </a:lnTo>
                        <a:cubicBezTo>
                          <a:pt x="27146" y="16124"/>
                          <a:pt x="24289" y="8504"/>
                          <a:pt x="18574" y="3741"/>
                        </a:cubicBezTo>
                        <a:close/>
                      </a:path>
                    </a:pathLst>
                  </a:custGeom>
                  <a:solidFill>
                    <a:srgbClr val="FF911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207" name="图形 132"/>
                  <p:cNvGrpSpPr/>
                  <p:nvPr/>
                </p:nvGrpSpPr>
                <p:grpSpPr>
                  <a:xfrm>
                    <a:off x="8061006" y="4353062"/>
                    <a:ext cx="59055" cy="55107"/>
                    <a:chOff x="8061006" y="4353062"/>
                    <a:chExt cx="59055" cy="55107"/>
                  </a:xfrm>
                  <a:solidFill>
                    <a:srgbClr val="FF911A"/>
                  </a:solidFill>
                </p:grpSpPr>
                <p:sp>
                  <p:nvSpPr>
                    <p:cNvPr id="208" name="图形 132"/>
                    <p:cNvSpPr/>
                    <p:nvPr/>
                  </p:nvSpPr>
                  <p:spPr>
                    <a:xfrm>
                      <a:off x="8061006" y="4353062"/>
                      <a:ext cx="59055" cy="55107"/>
                    </a:xfrm>
                    <a:custGeom>
                      <a:avLst/>
                      <a:gdLst>
                        <a:gd name="connsiteX0" fmla="*/ 29528 w 59055"/>
                        <a:gd name="connsiteY0" fmla="*/ 38915 h 55107"/>
                        <a:gd name="connsiteX1" fmla="*/ 59055 w 59055"/>
                        <a:gd name="connsiteY1" fmla="*/ 55108 h 55107"/>
                        <a:gd name="connsiteX2" fmla="*/ 46673 w 59055"/>
                        <a:gd name="connsiteY2" fmla="*/ 13198 h 55107"/>
                        <a:gd name="connsiteX3" fmla="*/ 19050 w 59055"/>
                        <a:gd name="connsiteY3" fmla="*/ 1768 h 55107"/>
                        <a:gd name="connsiteX4" fmla="*/ 0 w 59055"/>
                        <a:gd name="connsiteY4" fmla="*/ 815 h 55107"/>
                        <a:gd name="connsiteX5" fmla="*/ 3810 w 59055"/>
                        <a:gd name="connsiteY5" fmla="*/ 21770 h 55107"/>
                        <a:gd name="connsiteX6" fmla="*/ 6668 w 59055"/>
                        <a:gd name="connsiteY6" fmla="*/ 36058 h 55107"/>
                        <a:gd name="connsiteX7" fmla="*/ 29528 w 59055"/>
                        <a:gd name="connsiteY7" fmla="*/ 38915 h 55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9055" h="55107">
                          <a:moveTo>
                            <a:pt x="29528" y="38915"/>
                          </a:moveTo>
                          <a:cubicBezTo>
                            <a:pt x="40005" y="42725"/>
                            <a:pt x="51435" y="47488"/>
                            <a:pt x="59055" y="55108"/>
                          </a:cubicBezTo>
                          <a:cubicBezTo>
                            <a:pt x="58103" y="43678"/>
                            <a:pt x="51435" y="16055"/>
                            <a:pt x="46673" y="13198"/>
                          </a:cubicBezTo>
                          <a:cubicBezTo>
                            <a:pt x="46673" y="13198"/>
                            <a:pt x="32385" y="3673"/>
                            <a:pt x="19050" y="1768"/>
                          </a:cubicBezTo>
                          <a:cubicBezTo>
                            <a:pt x="13335" y="815"/>
                            <a:pt x="5715" y="-1090"/>
                            <a:pt x="0" y="815"/>
                          </a:cubicBezTo>
                          <a:cubicBezTo>
                            <a:pt x="0" y="7483"/>
                            <a:pt x="1905" y="15103"/>
                            <a:pt x="3810" y="21770"/>
                          </a:cubicBezTo>
                          <a:cubicBezTo>
                            <a:pt x="5715" y="27485"/>
                            <a:pt x="5715" y="30343"/>
                            <a:pt x="6668" y="36058"/>
                          </a:cubicBezTo>
                          <a:cubicBezTo>
                            <a:pt x="18098" y="35105"/>
                            <a:pt x="21908" y="37010"/>
                            <a:pt x="29528" y="38915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9" name="图形 132"/>
                    <p:cNvSpPr/>
                    <p:nvPr/>
                  </p:nvSpPr>
                  <p:spPr>
                    <a:xfrm>
                      <a:off x="8066721" y="4361497"/>
                      <a:ext cx="40005" cy="11853"/>
                    </a:xfrm>
                    <a:custGeom>
                      <a:avLst/>
                      <a:gdLst>
                        <a:gd name="connsiteX0" fmla="*/ 40005 w 40005"/>
                        <a:gd name="connsiteY0" fmla="*/ 11430 h 11853"/>
                        <a:gd name="connsiteX1" fmla="*/ 20955 w 40005"/>
                        <a:gd name="connsiteY1" fmla="*/ 2858 h 11853"/>
                        <a:gd name="connsiteX2" fmla="*/ 0 w 40005"/>
                        <a:gd name="connsiteY2" fmla="*/ 0 h 11853"/>
                        <a:gd name="connsiteX3" fmla="*/ 0 w 40005"/>
                        <a:gd name="connsiteY3" fmla="*/ 0 h 11853"/>
                        <a:gd name="connsiteX4" fmla="*/ 20003 w 40005"/>
                        <a:gd name="connsiteY4" fmla="*/ 2858 h 11853"/>
                        <a:gd name="connsiteX5" fmla="*/ 40005 w 40005"/>
                        <a:gd name="connsiteY5" fmla="*/ 11430 h 11853"/>
                        <a:gd name="connsiteX6" fmla="*/ 40005 w 40005"/>
                        <a:gd name="connsiteY6" fmla="*/ 11430 h 118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005" h="11853">
                          <a:moveTo>
                            <a:pt x="40005" y="11430"/>
                          </a:moveTo>
                          <a:cubicBezTo>
                            <a:pt x="34290" y="7620"/>
                            <a:pt x="27622" y="4763"/>
                            <a:pt x="20955" y="2858"/>
                          </a:cubicBezTo>
                          <a:cubicBezTo>
                            <a:pt x="14288" y="953"/>
                            <a:pt x="6668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6668" y="953"/>
                            <a:pt x="13335" y="953"/>
                            <a:pt x="20003" y="2858"/>
                          </a:cubicBezTo>
                          <a:cubicBezTo>
                            <a:pt x="27622" y="5715"/>
                            <a:pt x="33338" y="8573"/>
                            <a:pt x="40005" y="11430"/>
                          </a:cubicBezTo>
                          <a:cubicBezTo>
                            <a:pt x="40005" y="12383"/>
                            <a:pt x="40005" y="11430"/>
                            <a:pt x="40005" y="1143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" name="图形 132"/>
                    <p:cNvSpPr/>
                    <p:nvPr/>
                  </p:nvSpPr>
                  <p:spPr>
                    <a:xfrm>
                      <a:off x="8068627" y="4371022"/>
                      <a:ext cx="40004" cy="11430"/>
                    </a:xfrm>
                    <a:custGeom>
                      <a:avLst/>
                      <a:gdLst>
                        <a:gd name="connsiteX0" fmla="*/ 40005 w 40004"/>
                        <a:gd name="connsiteY0" fmla="*/ 11430 h 11430"/>
                        <a:gd name="connsiteX1" fmla="*/ 20955 w 40004"/>
                        <a:gd name="connsiteY1" fmla="*/ 2858 h 11430"/>
                        <a:gd name="connsiteX2" fmla="*/ 0 w 40004"/>
                        <a:gd name="connsiteY2" fmla="*/ 0 h 11430"/>
                        <a:gd name="connsiteX3" fmla="*/ 0 w 40004"/>
                        <a:gd name="connsiteY3" fmla="*/ 0 h 11430"/>
                        <a:gd name="connsiteX4" fmla="*/ 20003 w 40004"/>
                        <a:gd name="connsiteY4" fmla="*/ 2858 h 11430"/>
                        <a:gd name="connsiteX5" fmla="*/ 40005 w 40004"/>
                        <a:gd name="connsiteY5" fmla="*/ 11430 h 11430"/>
                        <a:gd name="connsiteX6" fmla="*/ 40005 w 40004"/>
                        <a:gd name="connsiteY6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004" h="11430">
                          <a:moveTo>
                            <a:pt x="40005" y="11430"/>
                          </a:moveTo>
                          <a:cubicBezTo>
                            <a:pt x="34290" y="7620"/>
                            <a:pt x="27622" y="4763"/>
                            <a:pt x="20955" y="2858"/>
                          </a:cubicBezTo>
                          <a:cubicBezTo>
                            <a:pt x="14288" y="953"/>
                            <a:pt x="6667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6667" y="953"/>
                            <a:pt x="13335" y="953"/>
                            <a:pt x="20003" y="2858"/>
                          </a:cubicBezTo>
                          <a:cubicBezTo>
                            <a:pt x="26670" y="5715"/>
                            <a:pt x="33338" y="8573"/>
                            <a:pt x="40005" y="11430"/>
                          </a:cubicBezTo>
                          <a:cubicBezTo>
                            <a:pt x="39053" y="11430"/>
                            <a:pt x="40005" y="11430"/>
                            <a:pt x="40005" y="1143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1" name="图形 132"/>
                    <p:cNvSpPr/>
                    <p:nvPr/>
                  </p:nvSpPr>
                  <p:spPr>
                    <a:xfrm>
                      <a:off x="8071484" y="4381500"/>
                      <a:ext cx="40005" cy="11429"/>
                    </a:xfrm>
                    <a:custGeom>
                      <a:avLst/>
                      <a:gdLst>
                        <a:gd name="connsiteX0" fmla="*/ 40005 w 40005"/>
                        <a:gd name="connsiteY0" fmla="*/ 11430 h 11429"/>
                        <a:gd name="connsiteX1" fmla="*/ 20955 w 40005"/>
                        <a:gd name="connsiteY1" fmla="*/ 2858 h 11429"/>
                        <a:gd name="connsiteX2" fmla="*/ 0 w 40005"/>
                        <a:gd name="connsiteY2" fmla="*/ 0 h 11429"/>
                        <a:gd name="connsiteX3" fmla="*/ 0 w 40005"/>
                        <a:gd name="connsiteY3" fmla="*/ 0 h 11429"/>
                        <a:gd name="connsiteX4" fmla="*/ 20003 w 40005"/>
                        <a:gd name="connsiteY4" fmla="*/ 2858 h 11429"/>
                        <a:gd name="connsiteX5" fmla="*/ 40005 w 40005"/>
                        <a:gd name="connsiteY5" fmla="*/ 11430 h 11429"/>
                        <a:gd name="connsiteX6" fmla="*/ 40005 w 40005"/>
                        <a:gd name="connsiteY6" fmla="*/ 11430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005" h="11429">
                          <a:moveTo>
                            <a:pt x="40005" y="11430"/>
                          </a:moveTo>
                          <a:cubicBezTo>
                            <a:pt x="34290" y="7620"/>
                            <a:pt x="27622" y="4763"/>
                            <a:pt x="20955" y="2858"/>
                          </a:cubicBezTo>
                          <a:cubicBezTo>
                            <a:pt x="14288" y="953"/>
                            <a:pt x="6668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6668" y="953"/>
                            <a:pt x="13335" y="953"/>
                            <a:pt x="20003" y="2858"/>
                          </a:cubicBezTo>
                          <a:cubicBezTo>
                            <a:pt x="27622" y="5715"/>
                            <a:pt x="33338" y="8572"/>
                            <a:pt x="40005" y="11430"/>
                          </a:cubicBezTo>
                          <a:cubicBezTo>
                            <a:pt x="40005" y="11430"/>
                            <a:pt x="40005" y="11430"/>
                            <a:pt x="40005" y="11430"/>
                          </a:cubicBezTo>
                          <a:close/>
                        </a:path>
                      </a:pathLst>
                    </a:custGeom>
                    <a:solidFill>
                      <a:srgbClr val="FF911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</p:grpSp>
          <p:sp>
            <p:nvSpPr>
              <p:cNvPr id="212" name="图形 132"/>
              <p:cNvSpPr/>
              <p:nvPr/>
            </p:nvSpPr>
            <p:spPr>
              <a:xfrm>
                <a:off x="4707254" y="2215037"/>
                <a:ext cx="3826192" cy="1170147"/>
              </a:xfrm>
              <a:custGeom>
                <a:avLst/>
                <a:gdLst>
                  <a:gd name="connsiteX0" fmla="*/ 0 w 3826192"/>
                  <a:gd name="connsiteY0" fmla="*/ 102395 h 1170147"/>
                  <a:gd name="connsiteX1" fmla="*/ 947738 w 3826192"/>
                  <a:gd name="connsiteY1" fmla="*/ 35720 h 1170147"/>
                  <a:gd name="connsiteX2" fmla="*/ 2681288 w 3826192"/>
                  <a:gd name="connsiteY2" fmla="*/ 59533 h 1170147"/>
                  <a:gd name="connsiteX3" fmla="*/ 3764280 w 3826192"/>
                  <a:gd name="connsiteY3" fmla="*/ 106205 h 1170147"/>
                  <a:gd name="connsiteX4" fmla="*/ 3786188 w 3826192"/>
                  <a:gd name="connsiteY4" fmla="*/ 812008 h 1170147"/>
                  <a:gd name="connsiteX5" fmla="*/ 3826193 w 3826192"/>
                  <a:gd name="connsiteY5" fmla="*/ 1170148 h 1170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6192" h="1170147">
                    <a:moveTo>
                      <a:pt x="0" y="102395"/>
                    </a:moveTo>
                    <a:cubicBezTo>
                      <a:pt x="347663" y="124303"/>
                      <a:pt x="607695" y="46198"/>
                      <a:pt x="947738" y="35720"/>
                    </a:cubicBezTo>
                    <a:cubicBezTo>
                      <a:pt x="1528763" y="18575"/>
                      <a:pt x="2103120" y="121445"/>
                      <a:pt x="2681288" y="59533"/>
                    </a:cubicBezTo>
                    <a:cubicBezTo>
                      <a:pt x="3270885" y="-3332"/>
                      <a:pt x="3588068" y="-51910"/>
                      <a:pt x="3764280" y="106205"/>
                    </a:cubicBezTo>
                    <a:cubicBezTo>
                      <a:pt x="3853815" y="186215"/>
                      <a:pt x="3768090" y="364333"/>
                      <a:pt x="3786188" y="812008"/>
                    </a:cubicBezTo>
                    <a:cubicBezTo>
                      <a:pt x="3791903" y="956788"/>
                      <a:pt x="3822383" y="1092043"/>
                      <a:pt x="3826193" y="1170148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图形 132"/>
              <p:cNvSpPr/>
              <p:nvPr/>
            </p:nvSpPr>
            <p:spPr>
              <a:xfrm>
                <a:off x="4238624" y="2273617"/>
                <a:ext cx="350520" cy="38100"/>
              </a:xfrm>
              <a:custGeom>
                <a:avLst/>
                <a:gdLst>
                  <a:gd name="connsiteX0" fmla="*/ 0 w 350520"/>
                  <a:gd name="connsiteY0" fmla="*/ 0 h 38100"/>
                  <a:gd name="connsiteX1" fmla="*/ 350520 w 350520"/>
                  <a:gd name="connsiteY1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0520" h="38100">
                    <a:moveTo>
                      <a:pt x="0" y="0"/>
                    </a:moveTo>
                    <a:cubicBezTo>
                      <a:pt x="66675" y="7620"/>
                      <a:pt x="271463" y="31433"/>
                      <a:pt x="350520" y="3810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图形 132"/>
              <p:cNvSpPr/>
              <p:nvPr/>
            </p:nvSpPr>
            <p:spPr>
              <a:xfrm>
                <a:off x="3518687" y="2715577"/>
                <a:ext cx="3692689" cy="1924278"/>
              </a:xfrm>
              <a:custGeom>
                <a:avLst/>
                <a:gdLst>
                  <a:gd name="connsiteX0" fmla="*/ 3692690 w 3692689"/>
                  <a:gd name="connsiteY0" fmla="*/ 1843088 h 1924278"/>
                  <a:gd name="connsiteX1" fmla="*/ 3573627 w 3692689"/>
                  <a:gd name="connsiteY1" fmla="*/ 1837373 h 1924278"/>
                  <a:gd name="connsiteX2" fmla="*/ 2893542 w 3692689"/>
                  <a:gd name="connsiteY2" fmla="*/ 1920240 h 1924278"/>
                  <a:gd name="connsiteX3" fmla="*/ 1159992 w 3692689"/>
                  <a:gd name="connsiteY3" fmla="*/ 1877378 h 1924278"/>
                  <a:gd name="connsiteX4" fmla="*/ 76999 w 3692689"/>
                  <a:gd name="connsiteY4" fmla="*/ 1764030 h 1924278"/>
                  <a:gd name="connsiteX5" fmla="*/ 55092 w 3692689"/>
                  <a:gd name="connsiteY5" fmla="*/ 1124903 h 1924278"/>
                  <a:gd name="connsiteX6" fmla="*/ 16039 w 3692689"/>
                  <a:gd name="connsiteY6" fmla="*/ 0 h 192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2689" h="1924278">
                    <a:moveTo>
                      <a:pt x="3692690" y="1843088"/>
                    </a:moveTo>
                    <a:cubicBezTo>
                      <a:pt x="3653637" y="1839278"/>
                      <a:pt x="3614584" y="1837373"/>
                      <a:pt x="3573627" y="1837373"/>
                    </a:cubicBezTo>
                    <a:cubicBezTo>
                      <a:pt x="3225012" y="1837373"/>
                      <a:pt x="3234537" y="1909763"/>
                      <a:pt x="2893542" y="1920240"/>
                    </a:cubicBezTo>
                    <a:cubicBezTo>
                      <a:pt x="2312517" y="1937385"/>
                      <a:pt x="1738159" y="1815465"/>
                      <a:pt x="1159992" y="1877378"/>
                    </a:cubicBezTo>
                    <a:cubicBezTo>
                      <a:pt x="570394" y="1940242"/>
                      <a:pt x="192252" y="1970723"/>
                      <a:pt x="76999" y="1764030"/>
                    </a:cubicBezTo>
                    <a:cubicBezTo>
                      <a:pt x="14134" y="1651635"/>
                      <a:pt x="110337" y="1483995"/>
                      <a:pt x="55092" y="1124903"/>
                    </a:cubicBezTo>
                    <a:cubicBezTo>
                      <a:pt x="-43016" y="476250"/>
                      <a:pt x="20802" y="79058"/>
                      <a:pt x="16039" y="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图形 132"/>
              <p:cNvSpPr/>
              <p:nvPr/>
            </p:nvSpPr>
            <p:spPr>
              <a:xfrm>
                <a:off x="7333296" y="4574857"/>
                <a:ext cx="253365" cy="51435"/>
              </a:xfrm>
              <a:custGeom>
                <a:avLst/>
                <a:gdLst>
                  <a:gd name="connsiteX0" fmla="*/ 253365 w 253365"/>
                  <a:gd name="connsiteY0" fmla="*/ 51435 h 51435"/>
                  <a:gd name="connsiteX1" fmla="*/ 0 w 253365"/>
                  <a:gd name="connsiteY1" fmla="*/ 0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3365" h="51435">
                    <a:moveTo>
                      <a:pt x="253365" y="51435"/>
                    </a:moveTo>
                    <a:cubicBezTo>
                      <a:pt x="196215" y="39052"/>
                      <a:pt x="62865" y="9525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图形 132"/>
              <p:cNvSpPr/>
              <p:nvPr/>
            </p:nvSpPr>
            <p:spPr>
              <a:xfrm>
                <a:off x="7693342" y="4654867"/>
                <a:ext cx="126682" cy="6705"/>
              </a:xfrm>
              <a:custGeom>
                <a:avLst/>
                <a:gdLst>
                  <a:gd name="connsiteX0" fmla="*/ 126682 w 126682"/>
                  <a:gd name="connsiteY0" fmla="*/ 6667 h 6705"/>
                  <a:gd name="connsiteX1" fmla="*/ 0 w 126682"/>
                  <a:gd name="connsiteY1" fmla="*/ 0 h 6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682" h="6705">
                    <a:moveTo>
                      <a:pt x="126682" y="6667"/>
                    </a:moveTo>
                    <a:cubicBezTo>
                      <a:pt x="74295" y="6667"/>
                      <a:pt x="52388" y="762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4AA0DB"/>
                </a:solidFill>
                <a:prstDash val="solid"/>
                <a:round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217" name="图形 132"/>
              <p:cNvGrpSpPr/>
              <p:nvPr/>
            </p:nvGrpSpPr>
            <p:grpSpPr>
              <a:xfrm>
                <a:off x="3500437" y="2181225"/>
                <a:ext cx="716524" cy="533400"/>
                <a:chOff x="3500437" y="2181225"/>
                <a:chExt cx="716524" cy="533400"/>
              </a:xfrm>
            </p:grpSpPr>
            <p:grpSp>
              <p:nvGrpSpPr>
                <p:cNvPr id="218" name="图形 132"/>
                <p:cNvGrpSpPr/>
                <p:nvPr/>
              </p:nvGrpSpPr>
              <p:grpSpPr>
                <a:xfrm>
                  <a:off x="3627698" y="2414587"/>
                  <a:ext cx="589263" cy="300037"/>
                  <a:chOff x="3627698" y="2414587"/>
                  <a:chExt cx="589263" cy="300037"/>
                </a:xfrm>
              </p:grpSpPr>
              <p:sp>
                <p:nvSpPr>
                  <p:cNvPr id="219" name="图形 132"/>
                  <p:cNvSpPr/>
                  <p:nvPr/>
                </p:nvSpPr>
                <p:spPr>
                  <a:xfrm>
                    <a:off x="3655694" y="2534602"/>
                    <a:ext cx="555307" cy="180022"/>
                  </a:xfrm>
                  <a:custGeom>
                    <a:avLst/>
                    <a:gdLst>
                      <a:gd name="connsiteX0" fmla="*/ 555308 w 555307"/>
                      <a:gd name="connsiteY0" fmla="*/ 48578 h 180022"/>
                      <a:gd name="connsiteX1" fmla="*/ 102870 w 555307"/>
                      <a:gd name="connsiteY1" fmla="*/ 180023 h 180022"/>
                      <a:gd name="connsiteX2" fmla="*/ 6668 w 555307"/>
                      <a:gd name="connsiteY2" fmla="*/ 104775 h 180022"/>
                      <a:gd name="connsiteX3" fmla="*/ 1905 w 555307"/>
                      <a:gd name="connsiteY3" fmla="*/ 98108 h 180022"/>
                      <a:gd name="connsiteX4" fmla="*/ 0 w 555307"/>
                      <a:gd name="connsiteY4" fmla="*/ 89535 h 180022"/>
                      <a:gd name="connsiteX5" fmla="*/ 346710 w 555307"/>
                      <a:gd name="connsiteY5" fmla="*/ 0 h 180022"/>
                      <a:gd name="connsiteX6" fmla="*/ 552450 w 555307"/>
                      <a:gd name="connsiteY6" fmla="*/ 35243 h 180022"/>
                      <a:gd name="connsiteX7" fmla="*/ 555308 w 555307"/>
                      <a:gd name="connsiteY7" fmla="*/ 48578 h 180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5307" h="180022">
                        <a:moveTo>
                          <a:pt x="555308" y="48578"/>
                        </a:moveTo>
                        <a:lnTo>
                          <a:pt x="102870" y="180023"/>
                        </a:lnTo>
                        <a:lnTo>
                          <a:pt x="6668" y="104775"/>
                        </a:lnTo>
                        <a:cubicBezTo>
                          <a:pt x="4763" y="102870"/>
                          <a:pt x="2858" y="100965"/>
                          <a:pt x="1905" y="98108"/>
                        </a:cubicBezTo>
                        <a:lnTo>
                          <a:pt x="0" y="89535"/>
                        </a:lnTo>
                        <a:lnTo>
                          <a:pt x="346710" y="0"/>
                        </a:lnTo>
                        <a:lnTo>
                          <a:pt x="552450" y="35243"/>
                        </a:lnTo>
                        <a:lnTo>
                          <a:pt x="555308" y="48578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0" name="图形 132"/>
                  <p:cNvSpPr/>
                  <p:nvPr/>
                </p:nvSpPr>
                <p:spPr>
                  <a:xfrm>
                    <a:off x="3655694" y="2535555"/>
                    <a:ext cx="555307" cy="179069"/>
                  </a:xfrm>
                  <a:custGeom>
                    <a:avLst/>
                    <a:gdLst>
                      <a:gd name="connsiteX0" fmla="*/ 0 w 555307"/>
                      <a:gd name="connsiteY0" fmla="*/ 88582 h 179069"/>
                      <a:gd name="connsiteX1" fmla="*/ 1905 w 555307"/>
                      <a:gd name="connsiteY1" fmla="*/ 97155 h 179069"/>
                      <a:gd name="connsiteX2" fmla="*/ 6668 w 555307"/>
                      <a:gd name="connsiteY2" fmla="*/ 103822 h 179069"/>
                      <a:gd name="connsiteX3" fmla="*/ 102870 w 555307"/>
                      <a:gd name="connsiteY3" fmla="*/ 179070 h 179069"/>
                      <a:gd name="connsiteX4" fmla="*/ 555308 w 555307"/>
                      <a:gd name="connsiteY4" fmla="*/ 48577 h 179069"/>
                      <a:gd name="connsiteX5" fmla="*/ 551498 w 555307"/>
                      <a:gd name="connsiteY5" fmla="*/ 35243 h 179069"/>
                      <a:gd name="connsiteX6" fmla="*/ 345758 w 555307"/>
                      <a:gd name="connsiteY6" fmla="*/ 0 h 179069"/>
                      <a:gd name="connsiteX7" fmla="*/ 10478 w 555307"/>
                      <a:gd name="connsiteY7" fmla="*/ 85725 h 179069"/>
                      <a:gd name="connsiteX8" fmla="*/ 0 w 555307"/>
                      <a:gd name="connsiteY8" fmla="*/ 88582 h 179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5307" h="179069">
                        <a:moveTo>
                          <a:pt x="0" y="88582"/>
                        </a:moveTo>
                        <a:lnTo>
                          <a:pt x="1905" y="97155"/>
                        </a:lnTo>
                        <a:cubicBezTo>
                          <a:pt x="2858" y="100013"/>
                          <a:pt x="4763" y="102870"/>
                          <a:pt x="6668" y="103822"/>
                        </a:cubicBezTo>
                        <a:lnTo>
                          <a:pt x="102870" y="179070"/>
                        </a:lnTo>
                        <a:lnTo>
                          <a:pt x="555308" y="48577"/>
                        </a:lnTo>
                        <a:lnTo>
                          <a:pt x="551498" y="35243"/>
                        </a:lnTo>
                        <a:lnTo>
                          <a:pt x="345758" y="0"/>
                        </a:lnTo>
                        <a:lnTo>
                          <a:pt x="10478" y="85725"/>
                        </a:lnTo>
                        <a:lnTo>
                          <a:pt x="0" y="88582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1" name="图形 132"/>
                  <p:cNvSpPr/>
                  <p:nvPr/>
                </p:nvSpPr>
                <p:spPr>
                  <a:xfrm>
                    <a:off x="3655694" y="2621280"/>
                    <a:ext cx="103822" cy="93344"/>
                  </a:xfrm>
                  <a:custGeom>
                    <a:avLst/>
                    <a:gdLst>
                      <a:gd name="connsiteX0" fmla="*/ 0 w 103822"/>
                      <a:gd name="connsiteY0" fmla="*/ 2857 h 93344"/>
                      <a:gd name="connsiteX1" fmla="*/ 1905 w 103822"/>
                      <a:gd name="connsiteY1" fmla="*/ 11430 h 93344"/>
                      <a:gd name="connsiteX2" fmla="*/ 6668 w 103822"/>
                      <a:gd name="connsiteY2" fmla="*/ 18097 h 93344"/>
                      <a:gd name="connsiteX3" fmla="*/ 102870 w 103822"/>
                      <a:gd name="connsiteY3" fmla="*/ 93345 h 93344"/>
                      <a:gd name="connsiteX4" fmla="*/ 103823 w 103822"/>
                      <a:gd name="connsiteY4" fmla="*/ 82868 h 93344"/>
                      <a:gd name="connsiteX5" fmla="*/ 96203 w 103822"/>
                      <a:gd name="connsiteY5" fmla="*/ 69532 h 93344"/>
                      <a:gd name="connsiteX6" fmla="*/ 11430 w 103822"/>
                      <a:gd name="connsiteY6" fmla="*/ 0 h 93344"/>
                      <a:gd name="connsiteX7" fmla="*/ 0 w 103822"/>
                      <a:gd name="connsiteY7" fmla="*/ 2857 h 9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3822" h="93344">
                        <a:moveTo>
                          <a:pt x="0" y="2857"/>
                        </a:moveTo>
                        <a:lnTo>
                          <a:pt x="1905" y="11430"/>
                        </a:lnTo>
                        <a:cubicBezTo>
                          <a:pt x="2858" y="14288"/>
                          <a:pt x="4763" y="17145"/>
                          <a:pt x="6668" y="18097"/>
                        </a:cubicBezTo>
                        <a:lnTo>
                          <a:pt x="102870" y="93345"/>
                        </a:lnTo>
                        <a:lnTo>
                          <a:pt x="103823" y="82868"/>
                        </a:lnTo>
                        <a:lnTo>
                          <a:pt x="96203" y="69532"/>
                        </a:lnTo>
                        <a:lnTo>
                          <a:pt x="11430" y="0"/>
                        </a:lnTo>
                        <a:lnTo>
                          <a:pt x="0" y="2857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2" name="图形 132"/>
                  <p:cNvSpPr/>
                  <p:nvPr/>
                </p:nvSpPr>
                <p:spPr>
                  <a:xfrm>
                    <a:off x="3655694" y="2522219"/>
                    <a:ext cx="552450" cy="181927"/>
                  </a:xfrm>
                  <a:custGeom>
                    <a:avLst/>
                    <a:gdLst>
                      <a:gd name="connsiteX0" fmla="*/ 552450 w 552450"/>
                      <a:gd name="connsiteY0" fmla="*/ 48578 h 181927"/>
                      <a:gd name="connsiteX1" fmla="*/ 103823 w 552450"/>
                      <a:gd name="connsiteY1" fmla="*/ 181928 h 181927"/>
                      <a:gd name="connsiteX2" fmla="*/ 0 w 552450"/>
                      <a:gd name="connsiteY2" fmla="*/ 101918 h 181927"/>
                      <a:gd name="connsiteX3" fmla="*/ 342900 w 552450"/>
                      <a:gd name="connsiteY3" fmla="*/ 0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2450" h="181927">
                        <a:moveTo>
                          <a:pt x="552450" y="48578"/>
                        </a:moveTo>
                        <a:lnTo>
                          <a:pt x="103823" y="181928"/>
                        </a:lnTo>
                        <a:lnTo>
                          <a:pt x="0" y="101918"/>
                        </a:lnTo>
                        <a:lnTo>
                          <a:pt x="342900" y="0"/>
                        </a:lnTo>
                        <a:close/>
                      </a:path>
                    </a:pathLst>
                  </a:custGeom>
                  <a:solidFill>
                    <a:srgbClr val="A8E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3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4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5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6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7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8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29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0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1" name="图形 132"/>
                  <p:cNvSpPr/>
                  <p:nvPr/>
                </p:nvSpPr>
                <p:spPr>
                  <a:xfrm>
                    <a:off x="3630929" y="2524125"/>
                    <a:ext cx="148589" cy="180975"/>
                  </a:xfrm>
                  <a:custGeom>
                    <a:avLst/>
                    <a:gdLst>
                      <a:gd name="connsiteX0" fmla="*/ 2858 w 148589"/>
                      <a:gd name="connsiteY0" fmla="*/ 0 h 180975"/>
                      <a:gd name="connsiteX1" fmla="*/ 0 w 148589"/>
                      <a:gd name="connsiteY1" fmla="*/ 9525 h 180975"/>
                      <a:gd name="connsiteX2" fmla="*/ 24765 w 148589"/>
                      <a:gd name="connsiteY2" fmla="*/ 100965 h 180975"/>
                      <a:gd name="connsiteX3" fmla="*/ 128588 w 148589"/>
                      <a:gd name="connsiteY3" fmla="*/ 180975 h 180975"/>
                      <a:gd name="connsiteX4" fmla="*/ 148590 w 148589"/>
                      <a:gd name="connsiteY4" fmla="*/ 167640 h 180975"/>
                      <a:gd name="connsiteX5" fmla="*/ 122873 w 148589"/>
                      <a:gd name="connsiteY5" fmla="*/ 59055 h 180975"/>
                      <a:gd name="connsiteX6" fmla="*/ 2858 w 148589"/>
                      <a:gd name="connsiteY6" fmla="*/ 0 h 180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589" h="180975">
                        <a:moveTo>
                          <a:pt x="2858" y="0"/>
                        </a:moveTo>
                        <a:lnTo>
                          <a:pt x="0" y="9525"/>
                        </a:lnTo>
                        <a:cubicBezTo>
                          <a:pt x="0" y="9525"/>
                          <a:pt x="31433" y="60007"/>
                          <a:pt x="24765" y="100965"/>
                        </a:cubicBezTo>
                        <a:lnTo>
                          <a:pt x="128588" y="180975"/>
                        </a:lnTo>
                        <a:cubicBezTo>
                          <a:pt x="128588" y="180975"/>
                          <a:pt x="147638" y="175260"/>
                          <a:pt x="148590" y="167640"/>
                        </a:cubicBezTo>
                        <a:cubicBezTo>
                          <a:pt x="148590" y="160973"/>
                          <a:pt x="122873" y="59055"/>
                          <a:pt x="122873" y="59055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2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3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4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5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6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7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8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39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0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1" name="图形 132"/>
                  <p:cNvSpPr/>
                  <p:nvPr/>
                </p:nvSpPr>
                <p:spPr>
                  <a:xfrm>
                    <a:off x="3729037" y="2469832"/>
                    <a:ext cx="479109" cy="233362"/>
                  </a:xfrm>
                  <a:custGeom>
                    <a:avLst/>
                    <a:gdLst>
                      <a:gd name="connsiteX0" fmla="*/ 0 w 479109"/>
                      <a:gd name="connsiteY0" fmla="*/ 112395 h 233362"/>
                      <a:gd name="connsiteX1" fmla="*/ 2857 w 479109"/>
                      <a:gd name="connsiteY1" fmla="*/ 136208 h 233362"/>
                      <a:gd name="connsiteX2" fmla="*/ 30480 w 479109"/>
                      <a:gd name="connsiteY2" fmla="*/ 233363 h 233362"/>
                      <a:gd name="connsiteX3" fmla="*/ 479108 w 479109"/>
                      <a:gd name="connsiteY3" fmla="*/ 100013 h 233362"/>
                      <a:gd name="connsiteX4" fmla="*/ 443865 w 479109"/>
                      <a:gd name="connsiteY4" fmla="*/ 0 h 233362"/>
                      <a:gd name="connsiteX5" fmla="*/ 0 w 479109"/>
                      <a:gd name="connsiteY5" fmla="*/ 112395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9109" h="233362">
                        <a:moveTo>
                          <a:pt x="0" y="112395"/>
                        </a:moveTo>
                        <a:lnTo>
                          <a:pt x="2857" y="136208"/>
                        </a:lnTo>
                        <a:cubicBezTo>
                          <a:pt x="2857" y="136208"/>
                          <a:pt x="32385" y="164783"/>
                          <a:pt x="30480" y="233363"/>
                        </a:cubicBezTo>
                        <a:lnTo>
                          <a:pt x="479108" y="100013"/>
                        </a:lnTo>
                        <a:cubicBezTo>
                          <a:pt x="479108" y="100013"/>
                          <a:pt x="480060" y="30480"/>
                          <a:pt x="443865" y="0"/>
                        </a:cubicBezTo>
                        <a:lnTo>
                          <a:pt x="0" y="112395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2" name="图形 132"/>
                  <p:cNvSpPr/>
                  <p:nvPr/>
                </p:nvSpPr>
                <p:spPr>
                  <a:xfrm>
                    <a:off x="3627698" y="2426969"/>
                    <a:ext cx="554728" cy="179069"/>
                  </a:xfrm>
                  <a:custGeom>
                    <a:avLst/>
                    <a:gdLst>
                      <a:gd name="connsiteX0" fmla="*/ 554729 w 554728"/>
                      <a:gd name="connsiteY0" fmla="*/ 49530 h 179069"/>
                      <a:gd name="connsiteX1" fmla="*/ 104196 w 554728"/>
                      <a:gd name="connsiteY1" fmla="*/ 179070 h 179069"/>
                      <a:gd name="connsiteX2" fmla="*/ 5136 w 554728"/>
                      <a:gd name="connsiteY2" fmla="*/ 108585 h 179069"/>
                      <a:gd name="connsiteX3" fmla="*/ 2279 w 554728"/>
                      <a:gd name="connsiteY3" fmla="*/ 103823 h 179069"/>
                      <a:gd name="connsiteX4" fmla="*/ 374 w 554728"/>
                      <a:gd name="connsiteY4" fmla="*/ 97155 h 179069"/>
                      <a:gd name="connsiteX5" fmla="*/ 2279 w 554728"/>
                      <a:gd name="connsiteY5" fmla="*/ 92393 h 179069"/>
                      <a:gd name="connsiteX6" fmla="*/ 345179 w 554728"/>
                      <a:gd name="connsiteY6" fmla="*/ 0 h 179069"/>
                      <a:gd name="connsiteX7" fmla="*/ 550919 w 554728"/>
                      <a:gd name="connsiteY7" fmla="*/ 35243 h 179069"/>
                      <a:gd name="connsiteX8" fmla="*/ 554729 w 554728"/>
                      <a:gd name="connsiteY8" fmla="*/ 49530 h 179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728" h="179069">
                        <a:moveTo>
                          <a:pt x="554729" y="49530"/>
                        </a:moveTo>
                        <a:lnTo>
                          <a:pt x="104196" y="179070"/>
                        </a:lnTo>
                        <a:lnTo>
                          <a:pt x="5136" y="108585"/>
                        </a:lnTo>
                        <a:cubicBezTo>
                          <a:pt x="4184" y="107632"/>
                          <a:pt x="2279" y="105728"/>
                          <a:pt x="2279" y="103823"/>
                        </a:cubicBezTo>
                        <a:lnTo>
                          <a:pt x="374" y="97155"/>
                        </a:lnTo>
                        <a:cubicBezTo>
                          <a:pt x="-579" y="95250"/>
                          <a:pt x="374" y="93345"/>
                          <a:pt x="2279" y="92393"/>
                        </a:cubicBezTo>
                        <a:lnTo>
                          <a:pt x="345179" y="0"/>
                        </a:lnTo>
                        <a:lnTo>
                          <a:pt x="550919" y="35243"/>
                        </a:lnTo>
                        <a:lnTo>
                          <a:pt x="554729" y="4953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3" name="图形 132"/>
                  <p:cNvSpPr/>
                  <p:nvPr/>
                </p:nvSpPr>
                <p:spPr>
                  <a:xfrm>
                    <a:off x="3627698" y="2427922"/>
                    <a:ext cx="554728" cy="179070"/>
                  </a:xfrm>
                  <a:custGeom>
                    <a:avLst/>
                    <a:gdLst>
                      <a:gd name="connsiteX0" fmla="*/ 374 w 554728"/>
                      <a:gd name="connsiteY0" fmla="*/ 97155 h 179070"/>
                      <a:gd name="connsiteX1" fmla="*/ 2279 w 554728"/>
                      <a:gd name="connsiteY1" fmla="*/ 103823 h 179070"/>
                      <a:gd name="connsiteX2" fmla="*/ 5136 w 554728"/>
                      <a:gd name="connsiteY2" fmla="*/ 108585 h 179070"/>
                      <a:gd name="connsiteX3" fmla="*/ 104196 w 554728"/>
                      <a:gd name="connsiteY3" fmla="*/ 179070 h 179070"/>
                      <a:gd name="connsiteX4" fmla="*/ 554729 w 554728"/>
                      <a:gd name="connsiteY4" fmla="*/ 48578 h 179070"/>
                      <a:gd name="connsiteX5" fmla="*/ 550919 w 554728"/>
                      <a:gd name="connsiteY5" fmla="*/ 35243 h 179070"/>
                      <a:gd name="connsiteX6" fmla="*/ 345179 w 554728"/>
                      <a:gd name="connsiteY6" fmla="*/ 0 h 179070"/>
                      <a:gd name="connsiteX7" fmla="*/ 61334 w 554728"/>
                      <a:gd name="connsiteY7" fmla="*/ 77153 h 179070"/>
                      <a:gd name="connsiteX8" fmla="*/ 2279 w 554728"/>
                      <a:gd name="connsiteY8" fmla="*/ 93345 h 179070"/>
                      <a:gd name="connsiteX9" fmla="*/ 374 w 554728"/>
                      <a:gd name="connsiteY9" fmla="*/ 97155 h 179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4728" h="179070">
                        <a:moveTo>
                          <a:pt x="374" y="97155"/>
                        </a:moveTo>
                        <a:lnTo>
                          <a:pt x="2279" y="103823"/>
                        </a:lnTo>
                        <a:cubicBezTo>
                          <a:pt x="3231" y="105728"/>
                          <a:pt x="4184" y="107633"/>
                          <a:pt x="5136" y="108585"/>
                        </a:cubicBezTo>
                        <a:lnTo>
                          <a:pt x="104196" y="179070"/>
                        </a:lnTo>
                        <a:lnTo>
                          <a:pt x="554729" y="48578"/>
                        </a:lnTo>
                        <a:lnTo>
                          <a:pt x="550919" y="35243"/>
                        </a:lnTo>
                        <a:lnTo>
                          <a:pt x="345179" y="0"/>
                        </a:lnTo>
                        <a:lnTo>
                          <a:pt x="61334" y="77153"/>
                        </a:lnTo>
                        <a:lnTo>
                          <a:pt x="2279" y="93345"/>
                        </a:lnTo>
                        <a:cubicBezTo>
                          <a:pt x="374" y="93345"/>
                          <a:pt x="-579" y="95250"/>
                          <a:pt x="374" y="97155"/>
                        </a:cubicBez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4" name="图形 132"/>
                  <p:cNvSpPr/>
                  <p:nvPr/>
                </p:nvSpPr>
                <p:spPr>
                  <a:xfrm>
                    <a:off x="3627698" y="2505075"/>
                    <a:ext cx="104196" cy="101917"/>
                  </a:xfrm>
                  <a:custGeom>
                    <a:avLst/>
                    <a:gdLst>
                      <a:gd name="connsiteX0" fmla="*/ 374 w 104196"/>
                      <a:gd name="connsiteY0" fmla="*/ 20002 h 101917"/>
                      <a:gd name="connsiteX1" fmla="*/ 2279 w 104196"/>
                      <a:gd name="connsiteY1" fmla="*/ 26670 h 101917"/>
                      <a:gd name="connsiteX2" fmla="*/ 5136 w 104196"/>
                      <a:gd name="connsiteY2" fmla="*/ 31432 h 101917"/>
                      <a:gd name="connsiteX3" fmla="*/ 104196 w 104196"/>
                      <a:gd name="connsiteY3" fmla="*/ 101918 h 101917"/>
                      <a:gd name="connsiteX4" fmla="*/ 102291 w 104196"/>
                      <a:gd name="connsiteY4" fmla="*/ 92393 h 101917"/>
                      <a:gd name="connsiteX5" fmla="*/ 99434 w 104196"/>
                      <a:gd name="connsiteY5" fmla="*/ 64770 h 101917"/>
                      <a:gd name="connsiteX6" fmla="*/ 61334 w 104196"/>
                      <a:gd name="connsiteY6" fmla="*/ 0 h 101917"/>
                      <a:gd name="connsiteX7" fmla="*/ 2279 w 104196"/>
                      <a:gd name="connsiteY7" fmla="*/ 16193 h 101917"/>
                      <a:gd name="connsiteX8" fmla="*/ 374 w 104196"/>
                      <a:gd name="connsiteY8" fmla="*/ 20002 h 10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196" h="101917">
                        <a:moveTo>
                          <a:pt x="374" y="20002"/>
                        </a:moveTo>
                        <a:lnTo>
                          <a:pt x="2279" y="26670"/>
                        </a:lnTo>
                        <a:cubicBezTo>
                          <a:pt x="3231" y="28575"/>
                          <a:pt x="4184" y="30480"/>
                          <a:pt x="5136" y="31432"/>
                        </a:cubicBezTo>
                        <a:lnTo>
                          <a:pt x="104196" y="101918"/>
                        </a:lnTo>
                        <a:lnTo>
                          <a:pt x="102291" y="92393"/>
                        </a:lnTo>
                        <a:lnTo>
                          <a:pt x="99434" y="64770"/>
                        </a:lnTo>
                        <a:lnTo>
                          <a:pt x="61334" y="0"/>
                        </a:lnTo>
                        <a:lnTo>
                          <a:pt x="2279" y="16193"/>
                        </a:lnTo>
                        <a:cubicBezTo>
                          <a:pt x="374" y="16193"/>
                          <a:pt x="-579" y="18098"/>
                          <a:pt x="374" y="20002"/>
                        </a:cubicBez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5" name="图形 132"/>
                  <p:cNvSpPr/>
                  <p:nvPr/>
                </p:nvSpPr>
                <p:spPr>
                  <a:xfrm>
                    <a:off x="3628649" y="2414587"/>
                    <a:ext cx="549967" cy="181927"/>
                  </a:xfrm>
                  <a:custGeom>
                    <a:avLst/>
                    <a:gdLst>
                      <a:gd name="connsiteX0" fmla="*/ 549968 w 549967"/>
                      <a:gd name="connsiteY0" fmla="*/ 48578 h 181927"/>
                      <a:gd name="connsiteX1" fmla="*/ 101340 w 549967"/>
                      <a:gd name="connsiteY1" fmla="*/ 181927 h 181927"/>
                      <a:gd name="connsiteX2" fmla="*/ 1328 w 549967"/>
                      <a:gd name="connsiteY2" fmla="*/ 112395 h 181927"/>
                      <a:gd name="connsiteX3" fmla="*/ 2280 w 549967"/>
                      <a:gd name="connsiteY3" fmla="*/ 105727 h 181927"/>
                      <a:gd name="connsiteX4" fmla="*/ 328988 w 549967"/>
                      <a:gd name="connsiteY4" fmla="*/ 3810 h 181927"/>
                      <a:gd name="connsiteX5" fmla="*/ 341370 w 549967"/>
                      <a:gd name="connsiteY5" fmla="*/ 0 h 181927"/>
                      <a:gd name="connsiteX6" fmla="*/ 549968 w 549967"/>
                      <a:gd name="connsiteY6" fmla="*/ 48578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9967" h="181927">
                        <a:moveTo>
                          <a:pt x="549968" y="48578"/>
                        </a:moveTo>
                        <a:lnTo>
                          <a:pt x="101340" y="181927"/>
                        </a:lnTo>
                        <a:lnTo>
                          <a:pt x="1328" y="112395"/>
                        </a:lnTo>
                        <a:cubicBezTo>
                          <a:pt x="-577" y="110490"/>
                          <a:pt x="-577" y="106680"/>
                          <a:pt x="2280" y="105727"/>
                        </a:cubicBezTo>
                        <a:lnTo>
                          <a:pt x="328988" y="3810"/>
                        </a:lnTo>
                        <a:lnTo>
                          <a:pt x="341370" y="0"/>
                        </a:lnTo>
                        <a:lnTo>
                          <a:pt x="549968" y="48578"/>
                        </a:lnTo>
                        <a:close/>
                      </a:path>
                    </a:pathLst>
                  </a:custGeom>
                  <a:solidFill>
                    <a:srgbClr val="FFB27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6" name="图形 132"/>
                  <p:cNvSpPr/>
                  <p:nvPr/>
                </p:nvSpPr>
                <p:spPr>
                  <a:xfrm>
                    <a:off x="3628649" y="2414587"/>
                    <a:ext cx="549967" cy="181927"/>
                  </a:xfrm>
                  <a:custGeom>
                    <a:avLst/>
                    <a:gdLst>
                      <a:gd name="connsiteX0" fmla="*/ 549968 w 549967"/>
                      <a:gd name="connsiteY0" fmla="*/ 48578 h 181927"/>
                      <a:gd name="connsiteX1" fmla="*/ 101340 w 549967"/>
                      <a:gd name="connsiteY1" fmla="*/ 181927 h 181927"/>
                      <a:gd name="connsiteX2" fmla="*/ 1328 w 549967"/>
                      <a:gd name="connsiteY2" fmla="*/ 112395 h 181927"/>
                      <a:gd name="connsiteX3" fmla="*/ 2280 w 549967"/>
                      <a:gd name="connsiteY3" fmla="*/ 105727 h 181927"/>
                      <a:gd name="connsiteX4" fmla="*/ 328988 w 549967"/>
                      <a:gd name="connsiteY4" fmla="*/ 3810 h 181927"/>
                      <a:gd name="connsiteX5" fmla="*/ 341370 w 549967"/>
                      <a:gd name="connsiteY5" fmla="*/ 0 h 181927"/>
                      <a:gd name="connsiteX6" fmla="*/ 549968 w 549967"/>
                      <a:gd name="connsiteY6" fmla="*/ 48578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9967" h="181927">
                        <a:moveTo>
                          <a:pt x="549968" y="48578"/>
                        </a:moveTo>
                        <a:lnTo>
                          <a:pt x="101340" y="181927"/>
                        </a:lnTo>
                        <a:lnTo>
                          <a:pt x="1328" y="112395"/>
                        </a:lnTo>
                        <a:cubicBezTo>
                          <a:pt x="-577" y="110490"/>
                          <a:pt x="-577" y="106680"/>
                          <a:pt x="2280" y="105727"/>
                        </a:cubicBezTo>
                        <a:lnTo>
                          <a:pt x="328988" y="3810"/>
                        </a:lnTo>
                        <a:lnTo>
                          <a:pt x="341370" y="0"/>
                        </a:lnTo>
                        <a:lnTo>
                          <a:pt x="549968" y="48578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7" name="图形 132"/>
                  <p:cNvSpPr/>
                  <p:nvPr/>
                </p:nvSpPr>
                <p:spPr>
                  <a:xfrm>
                    <a:off x="3627833" y="2414587"/>
                    <a:ext cx="550783" cy="181927"/>
                  </a:xfrm>
                  <a:custGeom>
                    <a:avLst/>
                    <a:gdLst>
                      <a:gd name="connsiteX0" fmla="*/ 2143 w 550783"/>
                      <a:gd name="connsiteY0" fmla="*/ 112395 h 181927"/>
                      <a:gd name="connsiteX1" fmla="*/ 13573 w 550783"/>
                      <a:gd name="connsiteY1" fmla="*/ 120968 h 181927"/>
                      <a:gd name="connsiteX2" fmla="*/ 102156 w 550783"/>
                      <a:gd name="connsiteY2" fmla="*/ 181927 h 181927"/>
                      <a:gd name="connsiteX3" fmla="*/ 550783 w 550783"/>
                      <a:gd name="connsiteY3" fmla="*/ 48578 h 181927"/>
                      <a:gd name="connsiteX4" fmla="*/ 452676 w 550783"/>
                      <a:gd name="connsiteY4" fmla="*/ 25718 h 181927"/>
                      <a:gd name="connsiteX5" fmla="*/ 341233 w 550783"/>
                      <a:gd name="connsiteY5" fmla="*/ 0 h 181927"/>
                      <a:gd name="connsiteX6" fmla="*/ 328851 w 550783"/>
                      <a:gd name="connsiteY6" fmla="*/ 3810 h 181927"/>
                      <a:gd name="connsiteX7" fmla="*/ 2143 w 550783"/>
                      <a:gd name="connsiteY7" fmla="*/ 105727 h 181927"/>
                      <a:gd name="connsiteX8" fmla="*/ 2143 w 550783"/>
                      <a:gd name="connsiteY8" fmla="*/ 112395 h 181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0783" h="181927">
                        <a:moveTo>
                          <a:pt x="2143" y="112395"/>
                        </a:moveTo>
                        <a:lnTo>
                          <a:pt x="13573" y="120968"/>
                        </a:lnTo>
                        <a:lnTo>
                          <a:pt x="102156" y="181927"/>
                        </a:lnTo>
                        <a:lnTo>
                          <a:pt x="550783" y="48578"/>
                        </a:lnTo>
                        <a:lnTo>
                          <a:pt x="452676" y="25718"/>
                        </a:lnTo>
                        <a:lnTo>
                          <a:pt x="341233" y="0"/>
                        </a:lnTo>
                        <a:lnTo>
                          <a:pt x="328851" y="3810"/>
                        </a:lnTo>
                        <a:lnTo>
                          <a:pt x="2143" y="105727"/>
                        </a:lnTo>
                        <a:cubicBezTo>
                          <a:pt x="-714" y="106680"/>
                          <a:pt x="-714" y="110490"/>
                          <a:pt x="2143" y="112395"/>
                        </a:cubicBez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8" name="图形 132"/>
                  <p:cNvSpPr/>
                  <p:nvPr/>
                </p:nvSpPr>
                <p:spPr>
                  <a:xfrm>
                    <a:off x="4163376" y="2463165"/>
                    <a:ext cx="53584" cy="122872"/>
                  </a:xfrm>
                  <a:custGeom>
                    <a:avLst/>
                    <a:gdLst>
                      <a:gd name="connsiteX0" fmla="*/ 15240 w 53584"/>
                      <a:gd name="connsiteY0" fmla="*/ 0 h 122872"/>
                      <a:gd name="connsiteX1" fmla="*/ 53340 w 53584"/>
                      <a:gd name="connsiteY1" fmla="*/ 113348 h 122872"/>
                      <a:gd name="connsiteX2" fmla="*/ 48577 w 53584"/>
                      <a:gd name="connsiteY2" fmla="*/ 119062 h 122872"/>
                      <a:gd name="connsiteX3" fmla="*/ 37148 w 53584"/>
                      <a:gd name="connsiteY3" fmla="*/ 122873 h 122872"/>
                      <a:gd name="connsiteX4" fmla="*/ 35243 w 53584"/>
                      <a:gd name="connsiteY4" fmla="*/ 68580 h 122872"/>
                      <a:gd name="connsiteX5" fmla="*/ 0 w 53584"/>
                      <a:gd name="connsiteY5" fmla="*/ 4763 h 122872"/>
                      <a:gd name="connsiteX6" fmla="*/ 15240 w 53584"/>
                      <a:gd name="connsiteY6" fmla="*/ 0 h 1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84" h="122872">
                        <a:moveTo>
                          <a:pt x="15240" y="0"/>
                        </a:moveTo>
                        <a:cubicBezTo>
                          <a:pt x="15240" y="0"/>
                          <a:pt x="57150" y="47625"/>
                          <a:pt x="53340" y="113348"/>
                        </a:cubicBezTo>
                        <a:cubicBezTo>
                          <a:pt x="53340" y="116205"/>
                          <a:pt x="51435" y="119062"/>
                          <a:pt x="48577" y="119062"/>
                        </a:cubicBezTo>
                        <a:lnTo>
                          <a:pt x="37148" y="122873"/>
                        </a:lnTo>
                        <a:cubicBezTo>
                          <a:pt x="37148" y="122873"/>
                          <a:pt x="45720" y="104775"/>
                          <a:pt x="35243" y="68580"/>
                        </a:cubicBezTo>
                        <a:cubicBezTo>
                          <a:pt x="24765" y="32385"/>
                          <a:pt x="11430" y="10478"/>
                          <a:pt x="0" y="4763"/>
                        </a:cubicBezTo>
                        <a:lnTo>
                          <a:pt x="15240" y="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49" name="图形 132"/>
                  <p:cNvSpPr/>
                  <p:nvPr/>
                </p:nvSpPr>
                <p:spPr>
                  <a:xfrm>
                    <a:off x="4163376" y="2463165"/>
                    <a:ext cx="53584" cy="122872"/>
                  </a:xfrm>
                  <a:custGeom>
                    <a:avLst/>
                    <a:gdLst>
                      <a:gd name="connsiteX0" fmla="*/ 15240 w 53584"/>
                      <a:gd name="connsiteY0" fmla="*/ 0 h 122872"/>
                      <a:gd name="connsiteX1" fmla="*/ 53340 w 53584"/>
                      <a:gd name="connsiteY1" fmla="*/ 113348 h 122872"/>
                      <a:gd name="connsiteX2" fmla="*/ 48577 w 53584"/>
                      <a:gd name="connsiteY2" fmla="*/ 119062 h 122872"/>
                      <a:gd name="connsiteX3" fmla="*/ 37148 w 53584"/>
                      <a:gd name="connsiteY3" fmla="*/ 122873 h 122872"/>
                      <a:gd name="connsiteX4" fmla="*/ 35243 w 53584"/>
                      <a:gd name="connsiteY4" fmla="*/ 68580 h 122872"/>
                      <a:gd name="connsiteX5" fmla="*/ 0 w 53584"/>
                      <a:gd name="connsiteY5" fmla="*/ 4763 h 122872"/>
                      <a:gd name="connsiteX6" fmla="*/ 15240 w 53584"/>
                      <a:gd name="connsiteY6" fmla="*/ 0 h 1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584" h="122872">
                        <a:moveTo>
                          <a:pt x="15240" y="0"/>
                        </a:moveTo>
                        <a:cubicBezTo>
                          <a:pt x="15240" y="0"/>
                          <a:pt x="57150" y="47625"/>
                          <a:pt x="53340" y="113348"/>
                        </a:cubicBezTo>
                        <a:cubicBezTo>
                          <a:pt x="53340" y="116205"/>
                          <a:pt x="51435" y="119062"/>
                          <a:pt x="48577" y="119062"/>
                        </a:cubicBezTo>
                        <a:lnTo>
                          <a:pt x="37148" y="122873"/>
                        </a:lnTo>
                        <a:cubicBezTo>
                          <a:pt x="37148" y="122873"/>
                          <a:pt x="45720" y="104775"/>
                          <a:pt x="35243" y="68580"/>
                        </a:cubicBezTo>
                        <a:cubicBezTo>
                          <a:pt x="24765" y="32385"/>
                          <a:pt x="11430" y="10478"/>
                          <a:pt x="0" y="4763"/>
                        </a:cubicBezTo>
                        <a:lnTo>
                          <a:pt x="15240" y="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0" name="图形 132"/>
                  <p:cNvSpPr/>
                  <p:nvPr/>
                </p:nvSpPr>
                <p:spPr>
                  <a:xfrm>
                    <a:off x="3956684" y="2414587"/>
                    <a:ext cx="221932" cy="53340"/>
                  </a:xfrm>
                  <a:custGeom>
                    <a:avLst/>
                    <a:gdLst>
                      <a:gd name="connsiteX0" fmla="*/ 12382 w 221932"/>
                      <a:gd name="connsiteY0" fmla="*/ 0 h 53340"/>
                      <a:gd name="connsiteX1" fmla="*/ 221932 w 221932"/>
                      <a:gd name="connsiteY1" fmla="*/ 48578 h 53340"/>
                      <a:gd name="connsiteX2" fmla="*/ 205740 w 221932"/>
                      <a:gd name="connsiteY2" fmla="*/ 53340 h 53340"/>
                      <a:gd name="connsiteX3" fmla="*/ 0 w 221932"/>
                      <a:gd name="connsiteY3" fmla="*/ 381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32" h="53340">
                        <a:moveTo>
                          <a:pt x="12382" y="0"/>
                        </a:moveTo>
                        <a:lnTo>
                          <a:pt x="221932" y="48578"/>
                        </a:lnTo>
                        <a:lnTo>
                          <a:pt x="205740" y="53340"/>
                        </a:lnTo>
                        <a:lnTo>
                          <a:pt x="0" y="381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1" name="图形 132"/>
                  <p:cNvSpPr/>
                  <p:nvPr/>
                </p:nvSpPr>
                <p:spPr>
                  <a:xfrm>
                    <a:off x="3956684" y="2414587"/>
                    <a:ext cx="221932" cy="53340"/>
                  </a:xfrm>
                  <a:custGeom>
                    <a:avLst/>
                    <a:gdLst>
                      <a:gd name="connsiteX0" fmla="*/ 12382 w 221932"/>
                      <a:gd name="connsiteY0" fmla="*/ 0 h 53340"/>
                      <a:gd name="connsiteX1" fmla="*/ 221932 w 221932"/>
                      <a:gd name="connsiteY1" fmla="*/ 48578 h 53340"/>
                      <a:gd name="connsiteX2" fmla="*/ 205740 w 221932"/>
                      <a:gd name="connsiteY2" fmla="*/ 53340 h 53340"/>
                      <a:gd name="connsiteX3" fmla="*/ 0 w 221932"/>
                      <a:gd name="connsiteY3" fmla="*/ 381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32" h="53340">
                        <a:moveTo>
                          <a:pt x="12382" y="0"/>
                        </a:moveTo>
                        <a:lnTo>
                          <a:pt x="221932" y="48578"/>
                        </a:lnTo>
                        <a:lnTo>
                          <a:pt x="205740" y="53340"/>
                        </a:lnTo>
                        <a:lnTo>
                          <a:pt x="0" y="3810"/>
                        </a:lnTo>
                        <a:close/>
                      </a:path>
                    </a:pathLst>
                  </a:custGeom>
                  <a:solidFill>
                    <a:srgbClr val="FFA84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52" name="图形 132"/>
                <p:cNvGrpSpPr/>
                <p:nvPr/>
              </p:nvGrpSpPr>
              <p:grpSpPr>
                <a:xfrm>
                  <a:off x="3601330" y="2255520"/>
                  <a:ext cx="532280" cy="368022"/>
                  <a:chOff x="3601330" y="2255520"/>
                  <a:chExt cx="532280" cy="368022"/>
                </a:xfrm>
              </p:grpSpPr>
              <p:sp>
                <p:nvSpPr>
                  <p:cNvPr id="253" name="图形 132"/>
                  <p:cNvSpPr/>
                  <p:nvPr/>
                </p:nvSpPr>
                <p:spPr>
                  <a:xfrm>
                    <a:off x="3635691" y="2356484"/>
                    <a:ext cx="496966" cy="266700"/>
                  </a:xfrm>
                  <a:custGeom>
                    <a:avLst/>
                    <a:gdLst>
                      <a:gd name="connsiteX0" fmla="*/ 3810 w 496966"/>
                      <a:gd name="connsiteY0" fmla="*/ 266700 h 266700"/>
                      <a:gd name="connsiteX1" fmla="*/ 455295 w 496966"/>
                      <a:gd name="connsiteY1" fmla="*/ 132398 h 266700"/>
                      <a:gd name="connsiteX2" fmla="*/ 496253 w 496966"/>
                      <a:gd name="connsiteY2" fmla="*/ 17145 h 266700"/>
                      <a:gd name="connsiteX3" fmla="*/ 496253 w 496966"/>
                      <a:gd name="connsiteY3" fmla="*/ 8572 h 266700"/>
                      <a:gd name="connsiteX4" fmla="*/ 493395 w 496966"/>
                      <a:gd name="connsiteY4" fmla="*/ 0 h 266700"/>
                      <a:gd name="connsiteX5" fmla="*/ 154305 w 496966"/>
                      <a:gd name="connsiteY5" fmla="*/ 112395 h 266700"/>
                      <a:gd name="connsiteX6" fmla="*/ 0 w 496966"/>
                      <a:gd name="connsiteY6" fmla="*/ 253365 h 266700"/>
                      <a:gd name="connsiteX7" fmla="*/ 3810 w 496966"/>
                      <a:gd name="connsiteY7" fmla="*/ 266700 h 266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6966" h="266700">
                        <a:moveTo>
                          <a:pt x="3810" y="266700"/>
                        </a:moveTo>
                        <a:lnTo>
                          <a:pt x="455295" y="132398"/>
                        </a:lnTo>
                        <a:lnTo>
                          <a:pt x="496253" y="17145"/>
                        </a:lnTo>
                        <a:cubicBezTo>
                          <a:pt x="497205" y="14288"/>
                          <a:pt x="497205" y="11430"/>
                          <a:pt x="496253" y="8572"/>
                        </a:cubicBezTo>
                        <a:lnTo>
                          <a:pt x="493395" y="0"/>
                        </a:lnTo>
                        <a:lnTo>
                          <a:pt x="154305" y="112395"/>
                        </a:lnTo>
                        <a:lnTo>
                          <a:pt x="0" y="253365"/>
                        </a:lnTo>
                        <a:lnTo>
                          <a:pt x="3810" y="26670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4" name="图形 132"/>
                  <p:cNvSpPr/>
                  <p:nvPr/>
                </p:nvSpPr>
                <p:spPr>
                  <a:xfrm>
                    <a:off x="3635691" y="2357437"/>
                    <a:ext cx="497919" cy="265747"/>
                  </a:xfrm>
                  <a:custGeom>
                    <a:avLst/>
                    <a:gdLst>
                      <a:gd name="connsiteX0" fmla="*/ 494348 w 497919"/>
                      <a:gd name="connsiteY0" fmla="*/ 0 h 265747"/>
                      <a:gd name="connsiteX1" fmla="*/ 497205 w 497919"/>
                      <a:gd name="connsiteY1" fmla="*/ 8572 h 265747"/>
                      <a:gd name="connsiteX2" fmla="*/ 497205 w 497919"/>
                      <a:gd name="connsiteY2" fmla="*/ 17145 h 265747"/>
                      <a:gd name="connsiteX3" fmla="*/ 456248 w 497919"/>
                      <a:gd name="connsiteY3" fmla="*/ 132398 h 265747"/>
                      <a:gd name="connsiteX4" fmla="*/ 3810 w 497919"/>
                      <a:gd name="connsiteY4" fmla="*/ 265748 h 265747"/>
                      <a:gd name="connsiteX5" fmla="*/ 0 w 497919"/>
                      <a:gd name="connsiteY5" fmla="*/ 252413 h 265747"/>
                      <a:gd name="connsiteX6" fmla="*/ 154305 w 497919"/>
                      <a:gd name="connsiteY6" fmla="*/ 111443 h 265747"/>
                      <a:gd name="connsiteX7" fmla="*/ 482918 w 497919"/>
                      <a:gd name="connsiteY7" fmla="*/ 2857 h 265747"/>
                      <a:gd name="connsiteX8" fmla="*/ 494348 w 497919"/>
                      <a:gd name="connsiteY8" fmla="*/ 0 h 265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919" h="265747">
                        <a:moveTo>
                          <a:pt x="494348" y="0"/>
                        </a:moveTo>
                        <a:lnTo>
                          <a:pt x="497205" y="8572"/>
                        </a:lnTo>
                        <a:cubicBezTo>
                          <a:pt x="498158" y="11430"/>
                          <a:pt x="498158" y="14288"/>
                          <a:pt x="497205" y="17145"/>
                        </a:cubicBezTo>
                        <a:lnTo>
                          <a:pt x="456248" y="132398"/>
                        </a:lnTo>
                        <a:lnTo>
                          <a:pt x="3810" y="265748"/>
                        </a:lnTo>
                        <a:lnTo>
                          <a:pt x="0" y="252413"/>
                        </a:lnTo>
                        <a:lnTo>
                          <a:pt x="154305" y="111443"/>
                        </a:lnTo>
                        <a:lnTo>
                          <a:pt x="482918" y="2857"/>
                        </a:lnTo>
                        <a:lnTo>
                          <a:pt x="494348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5" name="图形 132"/>
                  <p:cNvSpPr/>
                  <p:nvPr/>
                </p:nvSpPr>
                <p:spPr>
                  <a:xfrm>
                    <a:off x="4085272" y="2357437"/>
                    <a:ext cx="48339" cy="132397"/>
                  </a:xfrm>
                  <a:custGeom>
                    <a:avLst/>
                    <a:gdLst>
                      <a:gd name="connsiteX0" fmla="*/ 44767 w 48339"/>
                      <a:gd name="connsiteY0" fmla="*/ 0 h 132397"/>
                      <a:gd name="connsiteX1" fmla="*/ 47625 w 48339"/>
                      <a:gd name="connsiteY1" fmla="*/ 8572 h 132397"/>
                      <a:gd name="connsiteX2" fmla="*/ 47625 w 48339"/>
                      <a:gd name="connsiteY2" fmla="*/ 17145 h 132397"/>
                      <a:gd name="connsiteX3" fmla="*/ 6667 w 48339"/>
                      <a:gd name="connsiteY3" fmla="*/ 132398 h 132397"/>
                      <a:gd name="connsiteX4" fmla="*/ 952 w 48339"/>
                      <a:gd name="connsiteY4" fmla="*/ 123825 h 132397"/>
                      <a:gd name="connsiteX5" fmla="*/ 0 w 48339"/>
                      <a:gd name="connsiteY5" fmla="*/ 108585 h 132397"/>
                      <a:gd name="connsiteX6" fmla="*/ 33338 w 48339"/>
                      <a:gd name="connsiteY6" fmla="*/ 4763 h 132397"/>
                      <a:gd name="connsiteX7" fmla="*/ 44767 w 48339"/>
                      <a:gd name="connsiteY7" fmla="*/ 0 h 13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339" h="132397">
                        <a:moveTo>
                          <a:pt x="44767" y="0"/>
                        </a:moveTo>
                        <a:lnTo>
                          <a:pt x="47625" y="8572"/>
                        </a:lnTo>
                        <a:cubicBezTo>
                          <a:pt x="48577" y="11430"/>
                          <a:pt x="48577" y="14288"/>
                          <a:pt x="47625" y="17145"/>
                        </a:cubicBezTo>
                        <a:lnTo>
                          <a:pt x="6667" y="132398"/>
                        </a:lnTo>
                        <a:lnTo>
                          <a:pt x="952" y="123825"/>
                        </a:lnTo>
                        <a:lnTo>
                          <a:pt x="0" y="108585"/>
                        </a:lnTo>
                        <a:lnTo>
                          <a:pt x="33338" y="4763"/>
                        </a:lnTo>
                        <a:lnTo>
                          <a:pt x="44767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6" name="图形 132"/>
                  <p:cNvSpPr/>
                  <p:nvPr/>
                </p:nvSpPr>
                <p:spPr>
                  <a:xfrm>
                    <a:off x="3635691" y="2357437"/>
                    <a:ext cx="494347" cy="252412"/>
                  </a:xfrm>
                  <a:custGeom>
                    <a:avLst/>
                    <a:gdLst>
                      <a:gd name="connsiteX0" fmla="*/ 0 w 494347"/>
                      <a:gd name="connsiteY0" fmla="*/ 252413 h 252412"/>
                      <a:gd name="connsiteX1" fmla="*/ 449580 w 494347"/>
                      <a:gd name="connsiteY1" fmla="*/ 122873 h 252412"/>
                      <a:gd name="connsiteX2" fmla="*/ 494348 w 494347"/>
                      <a:gd name="connsiteY2" fmla="*/ 0 h 252412"/>
                      <a:gd name="connsiteX3" fmla="*/ 150495 w 494347"/>
                      <a:gd name="connsiteY3" fmla="*/ 99060 h 252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47" h="252412">
                        <a:moveTo>
                          <a:pt x="0" y="252413"/>
                        </a:moveTo>
                        <a:lnTo>
                          <a:pt x="449580" y="122873"/>
                        </a:lnTo>
                        <a:lnTo>
                          <a:pt x="494348" y="0"/>
                        </a:lnTo>
                        <a:lnTo>
                          <a:pt x="150495" y="99060"/>
                        </a:lnTo>
                        <a:close/>
                      </a:path>
                    </a:pathLst>
                  </a:custGeom>
                  <a:solidFill>
                    <a:srgbClr val="A8E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7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8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59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0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1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2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3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4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5" name="图形 132"/>
                  <p:cNvSpPr/>
                  <p:nvPr/>
                </p:nvSpPr>
                <p:spPr>
                  <a:xfrm>
                    <a:off x="4024312" y="2261234"/>
                    <a:ext cx="105727" cy="220662"/>
                  </a:xfrm>
                  <a:custGeom>
                    <a:avLst/>
                    <a:gdLst>
                      <a:gd name="connsiteX0" fmla="*/ 69532 w 105727"/>
                      <a:gd name="connsiteY0" fmla="*/ 0 h 220662"/>
                      <a:gd name="connsiteX1" fmla="*/ 77152 w 105727"/>
                      <a:gd name="connsiteY1" fmla="*/ 5715 h 220662"/>
                      <a:gd name="connsiteX2" fmla="*/ 105727 w 105727"/>
                      <a:gd name="connsiteY2" fmla="*/ 95250 h 220662"/>
                      <a:gd name="connsiteX3" fmla="*/ 60960 w 105727"/>
                      <a:gd name="connsiteY3" fmla="*/ 218123 h 220662"/>
                      <a:gd name="connsiteX4" fmla="*/ 37148 w 105727"/>
                      <a:gd name="connsiteY4" fmla="*/ 218123 h 220662"/>
                      <a:gd name="connsiteX5" fmla="*/ 0 w 105727"/>
                      <a:gd name="connsiteY5" fmla="*/ 113348 h 220662"/>
                      <a:gd name="connsiteX6" fmla="*/ 69532 w 105727"/>
                      <a:gd name="connsiteY6" fmla="*/ 0 h 2206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5727" h="220662">
                        <a:moveTo>
                          <a:pt x="69532" y="0"/>
                        </a:moveTo>
                        <a:lnTo>
                          <a:pt x="77152" y="5715"/>
                        </a:lnTo>
                        <a:cubicBezTo>
                          <a:pt x="77152" y="5715"/>
                          <a:pt x="78105" y="65723"/>
                          <a:pt x="105727" y="95250"/>
                        </a:cubicBezTo>
                        <a:lnTo>
                          <a:pt x="60960" y="218123"/>
                        </a:lnTo>
                        <a:cubicBezTo>
                          <a:pt x="60960" y="218123"/>
                          <a:pt x="40957" y="223838"/>
                          <a:pt x="37148" y="218123"/>
                        </a:cubicBezTo>
                        <a:cubicBezTo>
                          <a:pt x="33338" y="212408"/>
                          <a:pt x="0" y="113348"/>
                          <a:pt x="0" y="113348"/>
                        </a:cubicBezTo>
                        <a:lnTo>
                          <a:pt x="69532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6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7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8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69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0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1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2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3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4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5" name="图形 132"/>
                  <p:cNvSpPr/>
                  <p:nvPr/>
                </p:nvSpPr>
                <p:spPr>
                  <a:xfrm>
                    <a:off x="3608095" y="2361247"/>
                    <a:ext cx="477176" cy="248602"/>
                  </a:xfrm>
                  <a:custGeom>
                    <a:avLst/>
                    <a:gdLst>
                      <a:gd name="connsiteX0" fmla="*/ 437171 w 477176"/>
                      <a:gd name="connsiteY0" fmla="*/ 0 h 248602"/>
                      <a:gd name="connsiteX1" fmla="*/ 447649 w 477176"/>
                      <a:gd name="connsiteY1" fmla="*/ 21908 h 248602"/>
                      <a:gd name="connsiteX2" fmla="*/ 477176 w 477176"/>
                      <a:gd name="connsiteY2" fmla="*/ 119063 h 248602"/>
                      <a:gd name="connsiteX3" fmla="*/ 27596 w 477176"/>
                      <a:gd name="connsiteY3" fmla="*/ 248603 h 248602"/>
                      <a:gd name="connsiteX4" fmla="*/ 2831 w 477176"/>
                      <a:gd name="connsiteY4" fmla="*/ 144780 h 248602"/>
                      <a:gd name="connsiteX5" fmla="*/ 437171 w 477176"/>
                      <a:gd name="connsiteY5" fmla="*/ 0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7176" h="248602">
                        <a:moveTo>
                          <a:pt x="437171" y="0"/>
                        </a:moveTo>
                        <a:lnTo>
                          <a:pt x="447649" y="21908"/>
                        </a:lnTo>
                        <a:cubicBezTo>
                          <a:pt x="447649" y="21908"/>
                          <a:pt x="439076" y="61913"/>
                          <a:pt x="477176" y="119063"/>
                        </a:cubicBezTo>
                        <a:lnTo>
                          <a:pt x="27596" y="248603"/>
                        </a:lnTo>
                        <a:cubicBezTo>
                          <a:pt x="27596" y="248603"/>
                          <a:pt x="-10504" y="190500"/>
                          <a:pt x="2831" y="144780"/>
                        </a:cubicBezTo>
                        <a:lnTo>
                          <a:pt x="437171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6" name="图形 132"/>
                  <p:cNvSpPr/>
                  <p:nvPr/>
                </p:nvSpPr>
                <p:spPr>
                  <a:xfrm>
                    <a:off x="3602354" y="2256472"/>
                    <a:ext cx="498871" cy="260032"/>
                  </a:xfrm>
                  <a:custGeom>
                    <a:avLst/>
                    <a:gdLst>
                      <a:gd name="connsiteX0" fmla="*/ 3810 w 498871"/>
                      <a:gd name="connsiteY0" fmla="*/ 260033 h 260032"/>
                      <a:gd name="connsiteX1" fmla="*/ 453390 w 498871"/>
                      <a:gd name="connsiteY1" fmla="*/ 126683 h 260032"/>
                      <a:gd name="connsiteX2" fmla="*/ 498158 w 498871"/>
                      <a:gd name="connsiteY2" fmla="*/ 14287 h 260032"/>
                      <a:gd name="connsiteX3" fmla="*/ 498158 w 498871"/>
                      <a:gd name="connsiteY3" fmla="*/ 9525 h 260032"/>
                      <a:gd name="connsiteX4" fmla="*/ 496253 w 498871"/>
                      <a:gd name="connsiteY4" fmla="*/ 2857 h 260032"/>
                      <a:gd name="connsiteX5" fmla="*/ 492443 w 498871"/>
                      <a:gd name="connsiteY5" fmla="*/ 0 h 260032"/>
                      <a:gd name="connsiteX6" fmla="*/ 154305 w 498871"/>
                      <a:gd name="connsiteY6" fmla="*/ 106680 h 260032"/>
                      <a:gd name="connsiteX7" fmla="*/ 0 w 498871"/>
                      <a:gd name="connsiteY7" fmla="*/ 247650 h 260032"/>
                      <a:gd name="connsiteX8" fmla="*/ 3810 w 498871"/>
                      <a:gd name="connsiteY8" fmla="*/ 260033 h 260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8871" h="260032">
                        <a:moveTo>
                          <a:pt x="3810" y="260033"/>
                        </a:moveTo>
                        <a:lnTo>
                          <a:pt x="453390" y="126683"/>
                        </a:lnTo>
                        <a:lnTo>
                          <a:pt x="498158" y="14287"/>
                        </a:lnTo>
                        <a:cubicBezTo>
                          <a:pt x="499110" y="12382"/>
                          <a:pt x="499110" y="10477"/>
                          <a:pt x="498158" y="9525"/>
                        </a:cubicBezTo>
                        <a:lnTo>
                          <a:pt x="496253" y="2857"/>
                        </a:lnTo>
                        <a:cubicBezTo>
                          <a:pt x="495300" y="952"/>
                          <a:pt x="493395" y="0"/>
                          <a:pt x="492443" y="0"/>
                        </a:cubicBezTo>
                        <a:lnTo>
                          <a:pt x="154305" y="106680"/>
                        </a:lnTo>
                        <a:lnTo>
                          <a:pt x="0" y="247650"/>
                        </a:lnTo>
                        <a:lnTo>
                          <a:pt x="3810" y="260033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7" name="图形 132"/>
                  <p:cNvSpPr/>
                  <p:nvPr/>
                </p:nvSpPr>
                <p:spPr>
                  <a:xfrm>
                    <a:off x="3603307" y="2256219"/>
                    <a:ext cx="498871" cy="260285"/>
                  </a:xfrm>
                  <a:custGeom>
                    <a:avLst/>
                    <a:gdLst>
                      <a:gd name="connsiteX0" fmla="*/ 496253 w 498871"/>
                      <a:gd name="connsiteY0" fmla="*/ 3111 h 260285"/>
                      <a:gd name="connsiteX1" fmla="*/ 498157 w 498871"/>
                      <a:gd name="connsiteY1" fmla="*/ 9778 h 260285"/>
                      <a:gd name="connsiteX2" fmla="*/ 498157 w 498871"/>
                      <a:gd name="connsiteY2" fmla="*/ 14541 h 260285"/>
                      <a:gd name="connsiteX3" fmla="*/ 453390 w 498871"/>
                      <a:gd name="connsiteY3" fmla="*/ 126936 h 260285"/>
                      <a:gd name="connsiteX4" fmla="*/ 3810 w 498871"/>
                      <a:gd name="connsiteY4" fmla="*/ 260286 h 260285"/>
                      <a:gd name="connsiteX5" fmla="*/ 0 w 498871"/>
                      <a:gd name="connsiteY5" fmla="*/ 247903 h 260285"/>
                      <a:gd name="connsiteX6" fmla="*/ 154305 w 498871"/>
                      <a:gd name="connsiteY6" fmla="*/ 106933 h 260285"/>
                      <a:gd name="connsiteX7" fmla="*/ 434340 w 498871"/>
                      <a:gd name="connsiteY7" fmla="*/ 18351 h 260285"/>
                      <a:gd name="connsiteX8" fmla="*/ 492443 w 498871"/>
                      <a:gd name="connsiteY8" fmla="*/ 253 h 260285"/>
                      <a:gd name="connsiteX9" fmla="*/ 496253 w 498871"/>
                      <a:gd name="connsiteY9" fmla="*/ 3111 h 260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98871" h="260285">
                        <a:moveTo>
                          <a:pt x="496253" y="3111"/>
                        </a:moveTo>
                        <a:lnTo>
                          <a:pt x="498157" y="9778"/>
                        </a:lnTo>
                        <a:cubicBezTo>
                          <a:pt x="499110" y="11683"/>
                          <a:pt x="499110" y="13588"/>
                          <a:pt x="498157" y="14541"/>
                        </a:cubicBezTo>
                        <a:lnTo>
                          <a:pt x="453390" y="126936"/>
                        </a:lnTo>
                        <a:lnTo>
                          <a:pt x="3810" y="260286"/>
                        </a:lnTo>
                        <a:lnTo>
                          <a:pt x="0" y="247903"/>
                        </a:lnTo>
                        <a:lnTo>
                          <a:pt x="154305" y="106933"/>
                        </a:lnTo>
                        <a:lnTo>
                          <a:pt x="434340" y="18351"/>
                        </a:lnTo>
                        <a:lnTo>
                          <a:pt x="492443" y="253"/>
                        </a:lnTo>
                        <a:cubicBezTo>
                          <a:pt x="493395" y="-699"/>
                          <a:pt x="495300" y="1206"/>
                          <a:pt x="496253" y="3111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8" name="图形 132"/>
                  <p:cNvSpPr/>
                  <p:nvPr/>
                </p:nvSpPr>
                <p:spPr>
                  <a:xfrm>
                    <a:off x="4037647" y="2256635"/>
                    <a:ext cx="64531" cy="126519"/>
                  </a:xfrm>
                  <a:custGeom>
                    <a:avLst/>
                    <a:gdLst>
                      <a:gd name="connsiteX0" fmla="*/ 61913 w 64531"/>
                      <a:gd name="connsiteY0" fmla="*/ 2694 h 126519"/>
                      <a:gd name="connsiteX1" fmla="*/ 63817 w 64531"/>
                      <a:gd name="connsiteY1" fmla="*/ 9362 h 126519"/>
                      <a:gd name="connsiteX2" fmla="*/ 63817 w 64531"/>
                      <a:gd name="connsiteY2" fmla="*/ 14124 h 126519"/>
                      <a:gd name="connsiteX3" fmla="*/ 19050 w 64531"/>
                      <a:gd name="connsiteY3" fmla="*/ 126519 h 126519"/>
                      <a:gd name="connsiteX4" fmla="*/ 15240 w 64531"/>
                      <a:gd name="connsiteY4" fmla="*/ 117947 h 126519"/>
                      <a:gd name="connsiteX5" fmla="*/ 2857 w 64531"/>
                      <a:gd name="connsiteY5" fmla="*/ 93182 h 126519"/>
                      <a:gd name="connsiteX6" fmla="*/ 0 w 64531"/>
                      <a:gd name="connsiteY6" fmla="*/ 18887 h 126519"/>
                      <a:gd name="connsiteX7" fmla="*/ 58102 w 64531"/>
                      <a:gd name="connsiteY7" fmla="*/ 789 h 126519"/>
                      <a:gd name="connsiteX8" fmla="*/ 61913 w 64531"/>
                      <a:gd name="connsiteY8" fmla="*/ 2694 h 126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531" h="126519">
                        <a:moveTo>
                          <a:pt x="61913" y="2694"/>
                        </a:moveTo>
                        <a:lnTo>
                          <a:pt x="63817" y="9362"/>
                        </a:lnTo>
                        <a:cubicBezTo>
                          <a:pt x="64770" y="11267"/>
                          <a:pt x="64770" y="13172"/>
                          <a:pt x="63817" y="14124"/>
                        </a:cubicBezTo>
                        <a:lnTo>
                          <a:pt x="19050" y="126519"/>
                        </a:lnTo>
                        <a:lnTo>
                          <a:pt x="15240" y="117947"/>
                        </a:lnTo>
                        <a:lnTo>
                          <a:pt x="2857" y="93182"/>
                        </a:lnTo>
                        <a:lnTo>
                          <a:pt x="0" y="18887"/>
                        </a:lnTo>
                        <a:lnTo>
                          <a:pt x="58102" y="789"/>
                        </a:lnTo>
                        <a:cubicBezTo>
                          <a:pt x="59055" y="-1116"/>
                          <a:pt x="60960" y="789"/>
                          <a:pt x="61913" y="2694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79" name="图形 132"/>
                  <p:cNvSpPr/>
                  <p:nvPr/>
                </p:nvSpPr>
                <p:spPr>
                  <a:xfrm>
                    <a:off x="3602354" y="2256472"/>
                    <a:ext cx="496500" cy="247650"/>
                  </a:xfrm>
                  <a:custGeom>
                    <a:avLst/>
                    <a:gdLst>
                      <a:gd name="connsiteX0" fmla="*/ 0 w 496500"/>
                      <a:gd name="connsiteY0" fmla="*/ 247650 h 247650"/>
                      <a:gd name="connsiteX1" fmla="*/ 449580 w 496500"/>
                      <a:gd name="connsiteY1" fmla="*/ 118110 h 247650"/>
                      <a:gd name="connsiteX2" fmla="*/ 496253 w 496500"/>
                      <a:gd name="connsiteY2" fmla="*/ 5715 h 247650"/>
                      <a:gd name="connsiteX3" fmla="*/ 492443 w 496500"/>
                      <a:gd name="connsiteY3" fmla="*/ 0 h 247650"/>
                      <a:gd name="connsiteX4" fmla="*/ 161925 w 496500"/>
                      <a:gd name="connsiteY4" fmla="*/ 90487 h 247650"/>
                      <a:gd name="connsiteX5" fmla="*/ 149543 w 496500"/>
                      <a:gd name="connsiteY5" fmla="*/ 94297 h 247650"/>
                      <a:gd name="connsiteX6" fmla="*/ 0 w 496500"/>
                      <a:gd name="connsiteY6" fmla="*/ 24765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6500" h="247650">
                        <a:moveTo>
                          <a:pt x="0" y="247650"/>
                        </a:moveTo>
                        <a:lnTo>
                          <a:pt x="449580" y="118110"/>
                        </a:lnTo>
                        <a:lnTo>
                          <a:pt x="496253" y="5715"/>
                        </a:lnTo>
                        <a:cubicBezTo>
                          <a:pt x="497205" y="2857"/>
                          <a:pt x="495300" y="0"/>
                          <a:pt x="492443" y="0"/>
                        </a:cubicBezTo>
                        <a:lnTo>
                          <a:pt x="161925" y="90487"/>
                        </a:lnTo>
                        <a:lnTo>
                          <a:pt x="149543" y="94297"/>
                        </a:lnTo>
                        <a:lnTo>
                          <a:pt x="0" y="247650"/>
                        </a:lnTo>
                        <a:close/>
                      </a:path>
                    </a:pathLst>
                  </a:custGeom>
                  <a:solidFill>
                    <a:srgbClr val="ADE7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0" name="图形 132"/>
                  <p:cNvSpPr/>
                  <p:nvPr/>
                </p:nvSpPr>
                <p:spPr>
                  <a:xfrm>
                    <a:off x="3602354" y="2256472"/>
                    <a:ext cx="496500" cy="247650"/>
                  </a:xfrm>
                  <a:custGeom>
                    <a:avLst/>
                    <a:gdLst>
                      <a:gd name="connsiteX0" fmla="*/ 0 w 496500"/>
                      <a:gd name="connsiteY0" fmla="*/ 247650 h 247650"/>
                      <a:gd name="connsiteX1" fmla="*/ 449580 w 496500"/>
                      <a:gd name="connsiteY1" fmla="*/ 118110 h 247650"/>
                      <a:gd name="connsiteX2" fmla="*/ 496253 w 496500"/>
                      <a:gd name="connsiteY2" fmla="*/ 5715 h 247650"/>
                      <a:gd name="connsiteX3" fmla="*/ 492443 w 496500"/>
                      <a:gd name="connsiteY3" fmla="*/ 0 h 247650"/>
                      <a:gd name="connsiteX4" fmla="*/ 161925 w 496500"/>
                      <a:gd name="connsiteY4" fmla="*/ 90487 h 247650"/>
                      <a:gd name="connsiteX5" fmla="*/ 149543 w 496500"/>
                      <a:gd name="connsiteY5" fmla="*/ 94297 h 247650"/>
                      <a:gd name="connsiteX6" fmla="*/ 0 w 496500"/>
                      <a:gd name="connsiteY6" fmla="*/ 24765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6500" h="247650">
                        <a:moveTo>
                          <a:pt x="0" y="247650"/>
                        </a:moveTo>
                        <a:lnTo>
                          <a:pt x="449580" y="118110"/>
                        </a:lnTo>
                        <a:lnTo>
                          <a:pt x="496253" y="5715"/>
                        </a:lnTo>
                        <a:cubicBezTo>
                          <a:pt x="497205" y="2857"/>
                          <a:pt x="495300" y="0"/>
                          <a:pt x="492443" y="0"/>
                        </a:cubicBezTo>
                        <a:lnTo>
                          <a:pt x="161925" y="90487"/>
                        </a:lnTo>
                        <a:lnTo>
                          <a:pt x="149543" y="94297"/>
                        </a:lnTo>
                        <a:lnTo>
                          <a:pt x="0" y="24765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1" name="图形 132"/>
                  <p:cNvSpPr/>
                  <p:nvPr/>
                </p:nvSpPr>
                <p:spPr>
                  <a:xfrm>
                    <a:off x="3602354" y="2255520"/>
                    <a:ext cx="497394" cy="248602"/>
                  </a:xfrm>
                  <a:custGeom>
                    <a:avLst/>
                    <a:gdLst>
                      <a:gd name="connsiteX0" fmla="*/ 497205 w 497394"/>
                      <a:gd name="connsiteY0" fmla="*/ 5715 h 248602"/>
                      <a:gd name="connsiteX1" fmla="*/ 491490 w 497394"/>
                      <a:gd name="connsiteY1" fmla="*/ 19050 h 248602"/>
                      <a:gd name="connsiteX2" fmla="*/ 449580 w 497394"/>
                      <a:gd name="connsiteY2" fmla="*/ 119062 h 248602"/>
                      <a:gd name="connsiteX3" fmla="*/ 0 w 497394"/>
                      <a:gd name="connsiteY3" fmla="*/ 248603 h 248602"/>
                      <a:gd name="connsiteX4" fmla="*/ 70485 w 497394"/>
                      <a:gd name="connsiteY4" fmla="*/ 176212 h 248602"/>
                      <a:gd name="connsiteX5" fmla="*/ 150495 w 497394"/>
                      <a:gd name="connsiteY5" fmla="*/ 94298 h 248602"/>
                      <a:gd name="connsiteX6" fmla="*/ 162878 w 497394"/>
                      <a:gd name="connsiteY6" fmla="*/ 90487 h 248602"/>
                      <a:gd name="connsiteX7" fmla="*/ 493395 w 497394"/>
                      <a:gd name="connsiteY7" fmla="*/ 0 h 248602"/>
                      <a:gd name="connsiteX8" fmla="*/ 497205 w 497394"/>
                      <a:gd name="connsiteY8" fmla="*/ 5715 h 248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394" h="248602">
                        <a:moveTo>
                          <a:pt x="497205" y="5715"/>
                        </a:moveTo>
                        <a:lnTo>
                          <a:pt x="491490" y="19050"/>
                        </a:lnTo>
                        <a:lnTo>
                          <a:pt x="449580" y="119062"/>
                        </a:lnTo>
                        <a:lnTo>
                          <a:pt x="0" y="248603"/>
                        </a:lnTo>
                        <a:lnTo>
                          <a:pt x="70485" y="176212"/>
                        </a:lnTo>
                        <a:lnTo>
                          <a:pt x="150495" y="94298"/>
                        </a:lnTo>
                        <a:lnTo>
                          <a:pt x="162878" y="90487"/>
                        </a:lnTo>
                        <a:lnTo>
                          <a:pt x="493395" y="0"/>
                        </a:lnTo>
                        <a:cubicBezTo>
                          <a:pt x="495300" y="0"/>
                          <a:pt x="498158" y="3810"/>
                          <a:pt x="497205" y="5715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2" name="图形 132"/>
                  <p:cNvSpPr/>
                  <p:nvPr/>
                </p:nvSpPr>
                <p:spPr>
                  <a:xfrm>
                    <a:off x="3601330" y="2500312"/>
                    <a:ext cx="48648" cy="123229"/>
                  </a:xfrm>
                  <a:custGeom>
                    <a:avLst/>
                    <a:gdLst>
                      <a:gd name="connsiteX0" fmla="*/ 1024 w 48648"/>
                      <a:gd name="connsiteY0" fmla="*/ 3810 h 123229"/>
                      <a:gd name="connsiteX1" fmla="*/ 30551 w 48648"/>
                      <a:gd name="connsiteY1" fmla="*/ 120015 h 123229"/>
                      <a:gd name="connsiteX2" fmla="*/ 37219 w 48648"/>
                      <a:gd name="connsiteY2" fmla="*/ 122873 h 123229"/>
                      <a:gd name="connsiteX3" fmla="*/ 48649 w 48648"/>
                      <a:gd name="connsiteY3" fmla="*/ 120015 h 123229"/>
                      <a:gd name="connsiteX4" fmla="*/ 21026 w 48648"/>
                      <a:gd name="connsiteY4" fmla="*/ 73343 h 123229"/>
                      <a:gd name="connsiteX5" fmla="*/ 16264 w 48648"/>
                      <a:gd name="connsiteY5" fmla="*/ 0 h 123229"/>
                      <a:gd name="connsiteX6" fmla="*/ 1024 w 48648"/>
                      <a:gd name="connsiteY6" fmla="*/ 3810 h 12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648" h="123229">
                        <a:moveTo>
                          <a:pt x="1024" y="3810"/>
                        </a:moveTo>
                        <a:cubicBezTo>
                          <a:pt x="1024" y="3810"/>
                          <a:pt x="-8501" y="65723"/>
                          <a:pt x="30551" y="120015"/>
                        </a:cubicBezTo>
                        <a:cubicBezTo>
                          <a:pt x="32456" y="122873"/>
                          <a:pt x="35314" y="123825"/>
                          <a:pt x="37219" y="122873"/>
                        </a:cubicBezTo>
                        <a:lnTo>
                          <a:pt x="48649" y="120015"/>
                        </a:lnTo>
                        <a:cubicBezTo>
                          <a:pt x="48649" y="120015"/>
                          <a:pt x="32456" y="109538"/>
                          <a:pt x="21026" y="73343"/>
                        </a:cubicBezTo>
                        <a:cubicBezTo>
                          <a:pt x="10549" y="37148"/>
                          <a:pt x="9596" y="11430"/>
                          <a:pt x="16264" y="0"/>
                        </a:cubicBezTo>
                        <a:lnTo>
                          <a:pt x="1024" y="381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3" name="图形 132"/>
                  <p:cNvSpPr/>
                  <p:nvPr/>
                </p:nvSpPr>
                <p:spPr>
                  <a:xfrm>
                    <a:off x="3601330" y="2500312"/>
                    <a:ext cx="48648" cy="123229"/>
                  </a:xfrm>
                  <a:custGeom>
                    <a:avLst/>
                    <a:gdLst>
                      <a:gd name="connsiteX0" fmla="*/ 1024 w 48648"/>
                      <a:gd name="connsiteY0" fmla="*/ 3810 h 123229"/>
                      <a:gd name="connsiteX1" fmla="*/ 30551 w 48648"/>
                      <a:gd name="connsiteY1" fmla="*/ 120015 h 123229"/>
                      <a:gd name="connsiteX2" fmla="*/ 37219 w 48648"/>
                      <a:gd name="connsiteY2" fmla="*/ 122873 h 123229"/>
                      <a:gd name="connsiteX3" fmla="*/ 48649 w 48648"/>
                      <a:gd name="connsiteY3" fmla="*/ 120015 h 123229"/>
                      <a:gd name="connsiteX4" fmla="*/ 21026 w 48648"/>
                      <a:gd name="connsiteY4" fmla="*/ 73343 h 123229"/>
                      <a:gd name="connsiteX5" fmla="*/ 16264 w 48648"/>
                      <a:gd name="connsiteY5" fmla="*/ 0 h 123229"/>
                      <a:gd name="connsiteX6" fmla="*/ 1024 w 48648"/>
                      <a:gd name="connsiteY6" fmla="*/ 3810 h 12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648" h="123229">
                        <a:moveTo>
                          <a:pt x="1024" y="3810"/>
                        </a:moveTo>
                        <a:cubicBezTo>
                          <a:pt x="1024" y="3810"/>
                          <a:pt x="-8501" y="65723"/>
                          <a:pt x="30551" y="120015"/>
                        </a:cubicBezTo>
                        <a:cubicBezTo>
                          <a:pt x="32456" y="122873"/>
                          <a:pt x="35314" y="123825"/>
                          <a:pt x="37219" y="122873"/>
                        </a:cubicBezTo>
                        <a:lnTo>
                          <a:pt x="48649" y="120015"/>
                        </a:lnTo>
                        <a:cubicBezTo>
                          <a:pt x="48649" y="120015"/>
                          <a:pt x="32456" y="109538"/>
                          <a:pt x="21026" y="73343"/>
                        </a:cubicBezTo>
                        <a:cubicBezTo>
                          <a:pt x="10549" y="37148"/>
                          <a:pt x="9596" y="11430"/>
                          <a:pt x="16264" y="0"/>
                        </a:cubicBezTo>
                        <a:lnTo>
                          <a:pt x="1024" y="381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4" name="图形 132"/>
                  <p:cNvSpPr/>
                  <p:nvPr/>
                </p:nvSpPr>
                <p:spPr>
                  <a:xfrm>
                    <a:off x="3602354" y="2346959"/>
                    <a:ext cx="162877" cy="157162"/>
                  </a:xfrm>
                  <a:custGeom>
                    <a:avLst/>
                    <a:gdLst>
                      <a:gd name="connsiteX0" fmla="*/ 150495 w 162877"/>
                      <a:gd name="connsiteY0" fmla="*/ 3810 h 157162"/>
                      <a:gd name="connsiteX1" fmla="*/ 0 w 162877"/>
                      <a:gd name="connsiteY1" fmla="*/ 157163 h 157162"/>
                      <a:gd name="connsiteX2" fmla="*/ 16192 w 162877"/>
                      <a:gd name="connsiteY2" fmla="*/ 152400 h 157162"/>
                      <a:gd name="connsiteX3" fmla="*/ 162878 w 162877"/>
                      <a:gd name="connsiteY3" fmla="*/ 0 h 157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2877" h="157162">
                        <a:moveTo>
                          <a:pt x="150495" y="3810"/>
                        </a:moveTo>
                        <a:lnTo>
                          <a:pt x="0" y="157163"/>
                        </a:lnTo>
                        <a:lnTo>
                          <a:pt x="16192" y="152400"/>
                        </a:lnTo>
                        <a:lnTo>
                          <a:pt x="162878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5" name="图形 132"/>
                  <p:cNvSpPr/>
                  <p:nvPr/>
                </p:nvSpPr>
                <p:spPr>
                  <a:xfrm>
                    <a:off x="3602354" y="2346959"/>
                    <a:ext cx="162877" cy="157162"/>
                  </a:xfrm>
                  <a:custGeom>
                    <a:avLst/>
                    <a:gdLst>
                      <a:gd name="connsiteX0" fmla="*/ 150495 w 162877"/>
                      <a:gd name="connsiteY0" fmla="*/ 3810 h 157162"/>
                      <a:gd name="connsiteX1" fmla="*/ 0 w 162877"/>
                      <a:gd name="connsiteY1" fmla="*/ 157163 h 157162"/>
                      <a:gd name="connsiteX2" fmla="*/ 16192 w 162877"/>
                      <a:gd name="connsiteY2" fmla="*/ 152400 h 157162"/>
                      <a:gd name="connsiteX3" fmla="*/ 162878 w 162877"/>
                      <a:gd name="connsiteY3" fmla="*/ 0 h 157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2877" h="157162">
                        <a:moveTo>
                          <a:pt x="150495" y="3810"/>
                        </a:moveTo>
                        <a:lnTo>
                          <a:pt x="0" y="157163"/>
                        </a:lnTo>
                        <a:lnTo>
                          <a:pt x="16192" y="152400"/>
                        </a:lnTo>
                        <a:lnTo>
                          <a:pt x="162878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grpSp>
              <p:nvGrpSpPr>
                <p:cNvPr id="286" name="图形 132"/>
                <p:cNvGrpSpPr/>
                <p:nvPr/>
              </p:nvGrpSpPr>
              <p:grpSpPr>
                <a:xfrm>
                  <a:off x="3500437" y="2181225"/>
                  <a:ext cx="499274" cy="253365"/>
                  <a:chOff x="3500437" y="2181225"/>
                  <a:chExt cx="499274" cy="253365"/>
                </a:xfrm>
              </p:grpSpPr>
              <p:sp>
                <p:nvSpPr>
                  <p:cNvPr id="287" name="图形 132"/>
                  <p:cNvSpPr/>
                  <p:nvPr/>
                </p:nvSpPr>
                <p:spPr>
                  <a:xfrm>
                    <a:off x="3524249" y="2284095"/>
                    <a:ext cx="470535" cy="150495"/>
                  </a:xfrm>
                  <a:custGeom>
                    <a:avLst/>
                    <a:gdLst>
                      <a:gd name="connsiteX0" fmla="*/ 470535 w 470535"/>
                      <a:gd name="connsiteY0" fmla="*/ 40005 h 150495"/>
                      <a:gd name="connsiteX1" fmla="*/ 86678 w 470535"/>
                      <a:gd name="connsiteY1" fmla="*/ 150495 h 150495"/>
                      <a:gd name="connsiteX2" fmla="*/ 5715 w 470535"/>
                      <a:gd name="connsiteY2" fmla="*/ 87630 h 150495"/>
                      <a:gd name="connsiteX3" fmla="*/ 1905 w 470535"/>
                      <a:gd name="connsiteY3" fmla="*/ 81915 h 150495"/>
                      <a:gd name="connsiteX4" fmla="*/ 0 w 470535"/>
                      <a:gd name="connsiteY4" fmla="*/ 75248 h 150495"/>
                      <a:gd name="connsiteX5" fmla="*/ 293370 w 470535"/>
                      <a:gd name="connsiteY5" fmla="*/ 0 h 150495"/>
                      <a:gd name="connsiteX6" fmla="*/ 467678 w 470535"/>
                      <a:gd name="connsiteY6" fmla="*/ 29527 h 150495"/>
                      <a:gd name="connsiteX7" fmla="*/ 470535 w 470535"/>
                      <a:gd name="connsiteY7" fmla="*/ 40005 h 150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70535" h="150495">
                        <a:moveTo>
                          <a:pt x="470535" y="40005"/>
                        </a:moveTo>
                        <a:lnTo>
                          <a:pt x="86678" y="150495"/>
                        </a:lnTo>
                        <a:lnTo>
                          <a:pt x="5715" y="87630"/>
                        </a:lnTo>
                        <a:cubicBezTo>
                          <a:pt x="3810" y="85725"/>
                          <a:pt x="2857" y="83820"/>
                          <a:pt x="1905" y="81915"/>
                        </a:cubicBezTo>
                        <a:lnTo>
                          <a:pt x="0" y="75248"/>
                        </a:lnTo>
                        <a:lnTo>
                          <a:pt x="293370" y="0"/>
                        </a:lnTo>
                        <a:lnTo>
                          <a:pt x="467678" y="29527"/>
                        </a:lnTo>
                        <a:lnTo>
                          <a:pt x="470535" y="40005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8" name="图形 132"/>
                  <p:cNvSpPr/>
                  <p:nvPr/>
                </p:nvSpPr>
                <p:spPr>
                  <a:xfrm>
                    <a:off x="3523297" y="2284095"/>
                    <a:ext cx="471487" cy="149542"/>
                  </a:xfrm>
                  <a:custGeom>
                    <a:avLst/>
                    <a:gdLst>
                      <a:gd name="connsiteX0" fmla="*/ 0 w 471487"/>
                      <a:gd name="connsiteY0" fmla="*/ 74295 h 149542"/>
                      <a:gd name="connsiteX1" fmla="*/ 1905 w 471487"/>
                      <a:gd name="connsiteY1" fmla="*/ 80962 h 149542"/>
                      <a:gd name="connsiteX2" fmla="*/ 5715 w 471487"/>
                      <a:gd name="connsiteY2" fmla="*/ 86677 h 149542"/>
                      <a:gd name="connsiteX3" fmla="*/ 87630 w 471487"/>
                      <a:gd name="connsiteY3" fmla="*/ 149543 h 149542"/>
                      <a:gd name="connsiteX4" fmla="*/ 471488 w 471487"/>
                      <a:gd name="connsiteY4" fmla="*/ 40005 h 149542"/>
                      <a:gd name="connsiteX5" fmla="*/ 468630 w 471487"/>
                      <a:gd name="connsiteY5" fmla="*/ 29527 h 149542"/>
                      <a:gd name="connsiteX6" fmla="*/ 294323 w 471487"/>
                      <a:gd name="connsiteY6" fmla="*/ 0 h 149542"/>
                      <a:gd name="connsiteX7" fmla="*/ 10477 w 471487"/>
                      <a:gd name="connsiteY7" fmla="*/ 72390 h 149542"/>
                      <a:gd name="connsiteX8" fmla="*/ 0 w 471487"/>
                      <a:gd name="connsiteY8" fmla="*/ 74295 h 149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1487" h="149542">
                        <a:moveTo>
                          <a:pt x="0" y="74295"/>
                        </a:moveTo>
                        <a:lnTo>
                          <a:pt x="1905" y="80962"/>
                        </a:lnTo>
                        <a:cubicBezTo>
                          <a:pt x="2857" y="83820"/>
                          <a:pt x="3810" y="85725"/>
                          <a:pt x="5715" y="86677"/>
                        </a:cubicBezTo>
                        <a:lnTo>
                          <a:pt x="87630" y="149543"/>
                        </a:lnTo>
                        <a:lnTo>
                          <a:pt x="471488" y="40005"/>
                        </a:lnTo>
                        <a:lnTo>
                          <a:pt x="468630" y="29527"/>
                        </a:lnTo>
                        <a:lnTo>
                          <a:pt x="294323" y="0"/>
                        </a:lnTo>
                        <a:lnTo>
                          <a:pt x="10477" y="72390"/>
                        </a:lnTo>
                        <a:lnTo>
                          <a:pt x="0" y="74295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89" name="图形 132"/>
                  <p:cNvSpPr/>
                  <p:nvPr/>
                </p:nvSpPr>
                <p:spPr>
                  <a:xfrm>
                    <a:off x="3523297" y="2355532"/>
                    <a:ext cx="88582" cy="78105"/>
                  </a:xfrm>
                  <a:custGeom>
                    <a:avLst/>
                    <a:gdLst>
                      <a:gd name="connsiteX0" fmla="*/ 0 w 88582"/>
                      <a:gd name="connsiteY0" fmla="*/ 2858 h 78105"/>
                      <a:gd name="connsiteX1" fmla="*/ 1905 w 88582"/>
                      <a:gd name="connsiteY1" fmla="*/ 9525 h 78105"/>
                      <a:gd name="connsiteX2" fmla="*/ 5715 w 88582"/>
                      <a:gd name="connsiteY2" fmla="*/ 15240 h 78105"/>
                      <a:gd name="connsiteX3" fmla="*/ 87630 w 88582"/>
                      <a:gd name="connsiteY3" fmla="*/ 78105 h 78105"/>
                      <a:gd name="connsiteX4" fmla="*/ 88583 w 88582"/>
                      <a:gd name="connsiteY4" fmla="*/ 69533 h 78105"/>
                      <a:gd name="connsiteX5" fmla="*/ 81915 w 88582"/>
                      <a:gd name="connsiteY5" fmla="*/ 59055 h 78105"/>
                      <a:gd name="connsiteX6" fmla="*/ 10477 w 88582"/>
                      <a:gd name="connsiteY6" fmla="*/ 0 h 78105"/>
                      <a:gd name="connsiteX7" fmla="*/ 0 w 88582"/>
                      <a:gd name="connsiteY7" fmla="*/ 2858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8582" h="78105">
                        <a:moveTo>
                          <a:pt x="0" y="2858"/>
                        </a:moveTo>
                        <a:lnTo>
                          <a:pt x="1905" y="9525"/>
                        </a:lnTo>
                        <a:cubicBezTo>
                          <a:pt x="2857" y="12383"/>
                          <a:pt x="3810" y="14288"/>
                          <a:pt x="5715" y="15240"/>
                        </a:cubicBezTo>
                        <a:lnTo>
                          <a:pt x="87630" y="78105"/>
                        </a:lnTo>
                        <a:lnTo>
                          <a:pt x="88583" y="69533"/>
                        </a:lnTo>
                        <a:lnTo>
                          <a:pt x="81915" y="59055"/>
                        </a:lnTo>
                        <a:lnTo>
                          <a:pt x="10477" y="0"/>
                        </a:lnTo>
                        <a:lnTo>
                          <a:pt x="0" y="28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0" name="图形 132"/>
                  <p:cNvSpPr/>
                  <p:nvPr/>
                </p:nvSpPr>
                <p:spPr>
                  <a:xfrm>
                    <a:off x="3523297" y="2271712"/>
                    <a:ext cx="468629" cy="154305"/>
                  </a:xfrm>
                  <a:custGeom>
                    <a:avLst/>
                    <a:gdLst>
                      <a:gd name="connsiteX0" fmla="*/ 468630 w 468629"/>
                      <a:gd name="connsiteY0" fmla="*/ 40958 h 154305"/>
                      <a:gd name="connsiteX1" fmla="*/ 88583 w 468629"/>
                      <a:gd name="connsiteY1" fmla="*/ 154305 h 154305"/>
                      <a:gd name="connsiteX2" fmla="*/ 0 w 468629"/>
                      <a:gd name="connsiteY2" fmla="*/ 86678 h 154305"/>
                      <a:gd name="connsiteX3" fmla="*/ 291465 w 468629"/>
                      <a:gd name="connsiteY3" fmla="*/ 0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8629" h="154305">
                        <a:moveTo>
                          <a:pt x="468630" y="40958"/>
                        </a:moveTo>
                        <a:lnTo>
                          <a:pt x="88583" y="154305"/>
                        </a:lnTo>
                        <a:lnTo>
                          <a:pt x="0" y="86678"/>
                        </a:lnTo>
                        <a:lnTo>
                          <a:pt x="291465" y="0"/>
                        </a:lnTo>
                        <a:close/>
                      </a:path>
                    </a:pathLst>
                  </a:custGeom>
                  <a:solidFill>
                    <a:srgbClr val="A8E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1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2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3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4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5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6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7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8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299" name="图形 132"/>
                  <p:cNvSpPr/>
                  <p:nvPr/>
                </p:nvSpPr>
                <p:spPr>
                  <a:xfrm>
                    <a:off x="3503294" y="2273617"/>
                    <a:ext cx="125729" cy="152400"/>
                  </a:xfrm>
                  <a:custGeom>
                    <a:avLst/>
                    <a:gdLst>
                      <a:gd name="connsiteX0" fmla="*/ 2858 w 125729"/>
                      <a:gd name="connsiteY0" fmla="*/ 0 h 152400"/>
                      <a:gd name="connsiteX1" fmla="*/ 0 w 125729"/>
                      <a:gd name="connsiteY1" fmla="*/ 7620 h 152400"/>
                      <a:gd name="connsiteX2" fmla="*/ 20955 w 125729"/>
                      <a:gd name="connsiteY2" fmla="*/ 84773 h 152400"/>
                      <a:gd name="connsiteX3" fmla="*/ 109538 w 125729"/>
                      <a:gd name="connsiteY3" fmla="*/ 152400 h 152400"/>
                      <a:gd name="connsiteX4" fmla="*/ 125730 w 125729"/>
                      <a:gd name="connsiteY4" fmla="*/ 140970 h 152400"/>
                      <a:gd name="connsiteX5" fmla="*/ 103823 w 125729"/>
                      <a:gd name="connsiteY5" fmla="*/ 49530 h 152400"/>
                      <a:gd name="connsiteX6" fmla="*/ 2858 w 125729"/>
                      <a:gd name="connsiteY6" fmla="*/ 0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729" h="152400">
                        <a:moveTo>
                          <a:pt x="2858" y="0"/>
                        </a:moveTo>
                        <a:lnTo>
                          <a:pt x="0" y="7620"/>
                        </a:lnTo>
                        <a:cubicBezTo>
                          <a:pt x="0" y="7620"/>
                          <a:pt x="26670" y="50483"/>
                          <a:pt x="20955" y="84773"/>
                        </a:cubicBezTo>
                        <a:lnTo>
                          <a:pt x="109538" y="152400"/>
                        </a:lnTo>
                        <a:cubicBezTo>
                          <a:pt x="109538" y="152400"/>
                          <a:pt x="125730" y="147638"/>
                          <a:pt x="125730" y="140970"/>
                        </a:cubicBezTo>
                        <a:cubicBezTo>
                          <a:pt x="125730" y="135255"/>
                          <a:pt x="103823" y="49530"/>
                          <a:pt x="103823" y="49530"/>
                        </a:cubicBezTo>
                        <a:lnTo>
                          <a:pt x="2858" y="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0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1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2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3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4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5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6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7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8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5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09" name="图形 132"/>
                  <p:cNvSpPr/>
                  <p:nvPr/>
                </p:nvSpPr>
                <p:spPr>
                  <a:xfrm>
                    <a:off x="3586162" y="2227897"/>
                    <a:ext cx="405768" cy="198120"/>
                  </a:xfrm>
                  <a:custGeom>
                    <a:avLst/>
                    <a:gdLst>
                      <a:gd name="connsiteX0" fmla="*/ 0 w 405768"/>
                      <a:gd name="connsiteY0" fmla="*/ 95250 h 198120"/>
                      <a:gd name="connsiteX1" fmla="*/ 1905 w 405768"/>
                      <a:gd name="connsiteY1" fmla="*/ 115253 h 198120"/>
                      <a:gd name="connsiteX2" fmla="*/ 25717 w 405768"/>
                      <a:gd name="connsiteY2" fmla="*/ 198120 h 198120"/>
                      <a:gd name="connsiteX3" fmla="*/ 405765 w 405768"/>
                      <a:gd name="connsiteY3" fmla="*/ 84773 h 198120"/>
                      <a:gd name="connsiteX4" fmla="*/ 376238 w 405768"/>
                      <a:gd name="connsiteY4" fmla="*/ 0 h 198120"/>
                      <a:gd name="connsiteX5" fmla="*/ 0 w 405768"/>
                      <a:gd name="connsiteY5" fmla="*/ 95250 h 19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768" h="198120">
                        <a:moveTo>
                          <a:pt x="0" y="95250"/>
                        </a:moveTo>
                        <a:lnTo>
                          <a:pt x="1905" y="115253"/>
                        </a:lnTo>
                        <a:cubicBezTo>
                          <a:pt x="1905" y="115253"/>
                          <a:pt x="26670" y="140018"/>
                          <a:pt x="25717" y="198120"/>
                        </a:cubicBezTo>
                        <a:lnTo>
                          <a:pt x="405765" y="84773"/>
                        </a:lnTo>
                        <a:cubicBezTo>
                          <a:pt x="405765" y="84773"/>
                          <a:pt x="406718" y="25717"/>
                          <a:pt x="376238" y="0"/>
                        </a:cubicBez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rgbClr val="F0F0F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0" name="图形 132"/>
                  <p:cNvSpPr/>
                  <p:nvPr/>
                </p:nvSpPr>
                <p:spPr>
                  <a:xfrm>
                    <a:off x="3500437" y="2191702"/>
                    <a:ext cx="469582" cy="151447"/>
                  </a:xfrm>
                  <a:custGeom>
                    <a:avLst/>
                    <a:gdLst>
                      <a:gd name="connsiteX0" fmla="*/ 469583 w 469582"/>
                      <a:gd name="connsiteY0" fmla="*/ 40958 h 151447"/>
                      <a:gd name="connsiteX1" fmla="*/ 87630 w 469582"/>
                      <a:gd name="connsiteY1" fmla="*/ 151448 h 151447"/>
                      <a:gd name="connsiteX2" fmla="*/ 3810 w 469582"/>
                      <a:gd name="connsiteY2" fmla="*/ 91440 h 151447"/>
                      <a:gd name="connsiteX3" fmla="*/ 953 w 469582"/>
                      <a:gd name="connsiteY3" fmla="*/ 87630 h 151447"/>
                      <a:gd name="connsiteX4" fmla="*/ 0 w 469582"/>
                      <a:gd name="connsiteY4" fmla="*/ 82868 h 151447"/>
                      <a:gd name="connsiteX5" fmla="*/ 1905 w 469582"/>
                      <a:gd name="connsiteY5" fmla="*/ 79058 h 151447"/>
                      <a:gd name="connsiteX6" fmla="*/ 292418 w 469582"/>
                      <a:gd name="connsiteY6" fmla="*/ 0 h 151447"/>
                      <a:gd name="connsiteX7" fmla="*/ 466725 w 469582"/>
                      <a:gd name="connsiteY7" fmla="*/ 30480 h 151447"/>
                      <a:gd name="connsiteX8" fmla="*/ 469583 w 469582"/>
                      <a:gd name="connsiteY8" fmla="*/ 40958 h 151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9582" h="151447">
                        <a:moveTo>
                          <a:pt x="469583" y="40958"/>
                        </a:moveTo>
                        <a:lnTo>
                          <a:pt x="87630" y="151448"/>
                        </a:lnTo>
                        <a:lnTo>
                          <a:pt x="3810" y="91440"/>
                        </a:lnTo>
                        <a:cubicBezTo>
                          <a:pt x="2858" y="90488"/>
                          <a:pt x="1905" y="89535"/>
                          <a:pt x="953" y="87630"/>
                        </a:cubicBezTo>
                        <a:lnTo>
                          <a:pt x="0" y="82868"/>
                        </a:lnTo>
                        <a:cubicBezTo>
                          <a:pt x="0" y="80963"/>
                          <a:pt x="0" y="79058"/>
                          <a:pt x="1905" y="79058"/>
                        </a:cubicBezTo>
                        <a:lnTo>
                          <a:pt x="292418" y="0"/>
                        </a:lnTo>
                        <a:lnTo>
                          <a:pt x="466725" y="30480"/>
                        </a:lnTo>
                        <a:lnTo>
                          <a:pt x="469583" y="409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1" name="图形 132"/>
                  <p:cNvSpPr/>
                  <p:nvPr/>
                </p:nvSpPr>
                <p:spPr>
                  <a:xfrm>
                    <a:off x="3500437" y="2191702"/>
                    <a:ext cx="469582" cy="151447"/>
                  </a:xfrm>
                  <a:custGeom>
                    <a:avLst/>
                    <a:gdLst>
                      <a:gd name="connsiteX0" fmla="*/ 0 w 469582"/>
                      <a:gd name="connsiteY0" fmla="*/ 82868 h 151447"/>
                      <a:gd name="connsiteX1" fmla="*/ 1905 w 469582"/>
                      <a:gd name="connsiteY1" fmla="*/ 88583 h 151447"/>
                      <a:gd name="connsiteX2" fmla="*/ 4763 w 469582"/>
                      <a:gd name="connsiteY2" fmla="*/ 92393 h 151447"/>
                      <a:gd name="connsiteX3" fmla="*/ 87630 w 469582"/>
                      <a:gd name="connsiteY3" fmla="*/ 151448 h 151447"/>
                      <a:gd name="connsiteX4" fmla="*/ 469583 w 469582"/>
                      <a:gd name="connsiteY4" fmla="*/ 40958 h 151447"/>
                      <a:gd name="connsiteX5" fmla="*/ 466725 w 469582"/>
                      <a:gd name="connsiteY5" fmla="*/ 30480 h 151447"/>
                      <a:gd name="connsiteX6" fmla="*/ 292418 w 469582"/>
                      <a:gd name="connsiteY6" fmla="*/ 0 h 151447"/>
                      <a:gd name="connsiteX7" fmla="*/ 51435 w 469582"/>
                      <a:gd name="connsiteY7" fmla="*/ 65723 h 151447"/>
                      <a:gd name="connsiteX8" fmla="*/ 1905 w 469582"/>
                      <a:gd name="connsiteY8" fmla="*/ 79058 h 151447"/>
                      <a:gd name="connsiteX9" fmla="*/ 0 w 469582"/>
                      <a:gd name="connsiteY9" fmla="*/ 82868 h 151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9582" h="151447">
                        <a:moveTo>
                          <a:pt x="0" y="82868"/>
                        </a:moveTo>
                        <a:lnTo>
                          <a:pt x="1905" y="88583"/>
                        </a:lnTo>
                        <a:cubicBezTo>
                          <a:pt x="1905" y="90488"/>
                          <a:pt x="2858" y="91440"/>
                          <a:pt x="4763" y="92393"/>
                        </a:cubicBezTo>
                        <a:lnTo>
                          <a:pt x="87630" y="151448"/>
                        </a:lnTo>
                        <a:lnTo>
                          <a:pt x="469583" y="40958"/>
                        </a:lnTo>
                        <a:lnTo>
                          <a:pt x="466725" y="30480"/>
                        </a:lnTo>
                        <a:lnTo>
                          <a:pt x="292418" y="0"/>
                        </a:lnTo>
                        <a:lnTo>
                          <a:pt x="51435" y="65723"/>
                        </a:lnTo>
                        <a:lnTo>
                          <a:pt x="1905" y="79058"/>
                        </a:lnTo>
                        <a:cubicBezTo>
                          <a:pt x="0" y="79058"/>
                          <a:pt x="0" y="80963"/>
                          <a:pt x="0" y="82868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2" name="图形 132"/>
                  <p:cNvSpPr/>
                  <p:nvPr/>
                </p:nvSpPr>
                <p:spPr>
                  <a:xfrm>
                    <a:off x="3500437" y="2257425"/>
                    <a:ext cx="87629" cy="85725"/>
                  </a:xfrm>
                  <a:custGeom>
                    <a:avLst/>
                    <a:gdLst>
                      <a:gd name="connsiteX0" fmla="*/ 0 w 87629"/>
                      <a:gd name="connsiteY0" fmla="*/ 17145 h 85725"/>
                      <a:gd name="connsiteX1" fmla="*/ 1905 w 87629"/>
                      <a:gd name="connsiteY1" fmla="*/ 22860 h 85725"/>
                      <a:gd name="connsiteX2" fmla="*/ 4763 w 87629"/>
                      <a:gd name="connsiteY2" fmla="*/ 26670 h 85725"/>
                      <a:gd name="connsiteX3" fmla="*/ 87630 w 87629"/>
                      <a:gd name="connsiteY3" fmla="*/ 85725 h 85725"/>
                      <a:gd name="connsiteX4" fmla="*/ 86678 w 87629"/>
                      <a:gd name="connsiteY4" fmla="*/ 77153 h 85725"/>
                      <a:gd name="connsiteX5" fmla="*/ 83820 w 87629"/>
                      <a:gd name="connsiteY5" fmla="*/ 53340 h 85725"/>
                      <a:gd name="connsiteX6" fmla="*/ 51435 w 87629"/>
                      <a:gd name="connsiteY6" fmla="*/ 0 h 85725"/>
                      <a:gd name="connsiteX7" fmla="*/ 1905 w 87629"/>
                      <a:gd name="connsiteY7" fmla="*/ 13335 h 85725"/>
                      <a:gd name="connsiteX8" fmla="*/ 0 w 87629"/>
                      <a:gd name="connsiteY8" fmla="*/ 171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629" h="85725">
                        <a:moveTo>
                          <a:pt x="0" y="17145"/>
                        </a:moveTo>
                        <a:lnTo>
                          <a:pt x="1905" y="22860"/>
                        </a:lnTo>
                        <a:cubicBezTo>
                          <a:pt x="1905" y="24765"/>
                          <a:pt x="2858" y="25717"/>
                          <a:pt x="4763" y="26670"/>
                        </a:cubicBezTo>
                        <a:lnTo>
                          <a:pt x="87630" y="85725"/>
                        </a:lnTo>
                        <a:lnTo>
                          <a:pt x="86678" y="77153"/>
                        </a:lnTo>
                        <a:lnTo>
                          <a:pt x="83820" y="53340"/>
                        </a:lnTo>
                        <a:lnTo>
                          <a:pt x="51435" y="0"/>
                        </a:lnTo>
                        <a:lnTo>
                          <a:pt x="1905" y="13335"/>
                        </a:lnTo>
                        <a:cubicBezTo>
                          <a:pt x="0" y="13335"/>
                          <a:pt x="0" y="15240"/>
                          <a:pt x="0" y="17145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3" name="图形 132"/>
                  <p:cNvSpPr/>
                  <p:nvPr/>
                </p:nvSpPr>
                <p:spPr>
                  <a:xfrm>
                    <a:off x="3500913" y="2181225"/>
                    <a:ext cx="466248" cy="154305"/>
                  </a:xfrm>
                  <a:custGeom>
                    <a:avLst/>
                    <a:gdLst>
                      <a:gd name="connsiteX0" fmla="*/ 466249 w 466248"/>
                      <a:gd name="connsiteY0" fmla="*/ 40958 h 154305"/>
                      <a:gd name="connsiteX1" fmla="*/ 86201 w 466248"/>
                      <a:gd name="connsiteY1" fmla="*/ 154305 h 154305"/>
                      <a:gd name="connsiteX2" fmla="*/ 1429 w 466248"/>
                      <a:gd name="connsiteY2" fmla="*/ 95250 h 154305"/>
                      <a:gd name="connsiteX3" fmla="*/ 1429 w 466248"/>
                      <a:gd name="connsiteY3" fmla="*/ 89535 h 154305"/>
                      <a:gd name="connsiteX4" fmla="*/ 278606 w 466248"/>
                      <a:gd name="connsiteY4" fmla="*/ 2858 h 154305"/>
                      <a:gd name="connsiteX5" fmla="*/ 289084 w 466248"/>
                      <a:gd name="connsiteY5" fmla="*/ 0 h 154305"/>
                      <a:gd name="connsiteX6" fmla="*/ 466249 w 466248"/>
                      <a:gd name="connsiteY6" fmla="*/ 40958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6248" h="154305">
                        <a:moveTo>
                          <a:pt x="466249" y="40958"/>
                        </a:moveTo>
                        <a:lnTo>
                          <a:pt x="86201" y="154305"/>
                        </a:lnTo>
                        <a:lnTo>
                          <a:pt x="1429" y="95250"/>
                        </a:lnTo>
                        <a:cubicBezTo>
                          <a:pt x="-476" y="93345"/>
                          <a:pt x="-476" y="90488"/>
                          <a:pt x="1429" y="89535"/>
                        </a:cubicBezTo>
                        <a:lnTo>
                          <a:pt x="278606" y="2858"/>
                        </a:lnTo>
                        <a:lnTo>
                          <a:pt x="289084" y="0"/>
                        </a:lnTo>
                        <a:lnTo>
                          <a:pt x="466249" y="40958"/>
                        </a:lnTo>
                        <a:close/>
                      </a:path>
                    </a:pathLst>
                  </a:custGeom>
                  <a:solidFill>
                    <a:srgbClr val="ADE7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4" name="图形 132"/>
                  <p:cNvSpPr/>
                  <p:nvPr/>
                </p:nvSpPr>
                <p:spPr>
                  <a:xfrm>
                    <a:off x="3500913" y="2181225"/>
                    <a:ext cx="466248" cy="154305"/>
                  </a:xfrm>
                  <a:custGeom>
                    <a:avLst/>
                    <a:gdLst>
                      <a:gd name="connsiteX0" fmla="*/ 466249 w 466248"/>
                      <a:gd name="connsiteY0" fmla="*/ 40958 h 154305"/>
                      <a:gd name="connsiteX1" fmla="*/ 86201 w 466248"/>
                      <a:gd name="connsiteY1" fmla="*/ 154305 h 154305"/>
                      <a:gd name="connsiteX2" fmla="*/ 1429 w 466248"/>
                      <a:gd name="connsiteY2" fmla="*/ 95250 h 154305"/>
                      <a:gd name="connsiteX3" fmla="*/ 1429 w 466248"/>
                      <a:gd name="connsiteY3" fmla="*/ 89535 h 154305"/>
                      <a:gd name="connsiteX4" fmla="*/ 278606 w 466248"/>
                      <a:gd name="connsiteY4" fmla="*/ 2858 h 154305"/>
                      <a:gd name="connsiteX5" fmla="*/ 289084 w 466248"/>
                      <a:gd name="connsiteY5" fmla="*/ 0 h 154305"/>
                      <a:gd name="connsiteX6" fmla="*/ 466249 w 466248"/>
                      <a:gd name="connsiteY6" fmla="*/ 40958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6248" h="154305">
                        <a:moveTo>
                          <a:pt x="466249" y="40958"/>
                        </a:moveTo>
                        <a:lnTo>
                          <a:pt x="86201" y="154305"/>
                        </a:lnTo>
                        <a:lnTo>
                          <a:pt x="1429" y="95250"/>
                        </a:lnTo>
                        <a:cubicBezTo>
                          <a:pt x="-476" y="93345"/>
                          <a:pt x="-476" y="90488"/>
                          <a:pt x="1429" y="89535"/>
                        </a:cubicBezTo>
                        <a:lnTo>
                          <a:pt x="278606" y="2858"/>
                        </a:lnTo>
                        <a:lnTo>
                          <a:pt x="289084" y="0"/>
                        </a:lnTo>
                        <a:lnTo>
                          <a:pt x="466249" y="409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5" name="图形 132"/>
                  <p:cNvSpPr/>
                  <p:nvPr/>
                </p:nvSpPr>
                <p:spPr>
                  <a:xfrm>
                    <a:off x="3500538" y="2181225"/>
                    <a:ext cx="466623" cy="154305"/>
                  </a:xfrm>
                  <a:custGeom>
                    <a:avLst/>
                    <a:gdLst>
                      <a:gd name="connsiteX0" fmla="*/ 1803 w 466623"/>
                      <a:gd name="connsiteY0" fmla="*/ 95250 h 154305"/>
                      <a:gd name="connsiteX1" fmla="*/ 11328 w 466623"/>
                      <a:gd name="connsiteY1" fmla="*/ 101918 h 154305"/>
                      <a:gd name="connsiteX2" fmla="*/ 86576 w 466623"/>
                      <a:gd name="connsiteY2" fmla="*/ 154305 h 154305"/>
                      <a:gd name="connsiteX3" fmla="*/ 466623 w 466623"/>
                      <a:gd name="connsiteY3" fmla="*/ 40958 h 154305"/>
                      <a:gd name="connsiteX4" fmla="*/ 383756 w 466623"/>
                      <a:gd name="connsiteY4" fmla="*/ 21908 h 154305"/>
                      <a:gd name="connsiteX5" fmla="*/ 289458 w 466623"/>
                      <a:gd name="connsiteY5" fmla="*/ 0 h 154305"/>
                      <a:gd name="connsiteX6" fmla="*/ 278981 w 466623"/>
                      <a:gd name="connsiteY6" fmla="*/ 2858 h 154305"/>
                      <a:gd name="connsiteX7" fmla="*/ 1803 w 466623"/>
                      <a:gd name="connsiteY7" fmla="*/ 89535 h 154305"/>
                      <a:gd name="connsiteX8" fmla="*/ 1803 w 466623"/>
                      <a:gd name="connsiteY8" fmla="*/ 95250 h 154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6623" h="154305">
                        <a:moveTo>
                          <a:pt x="1803" y="95250"/>
                        </a:moveTo>
                        <a:lnTo>
                          <a:pt x="11328" y="101918"/>
                        </a:lnTo>
                        <a:lnTo>
                          <a:pt x="86576" y="154305"/>
                        </a:lnTo>
                        <a:lnTo>
                          <a:pt x="466623" y="40958"/>
                        </a:lnTo>
                        <a:lnTo>
                          <a:pt x="383756" y="21908"/>
                        </a:lnTo>
                        <a:lnTo>
                          <a:pt x="289458" y="0"/>
                        </a:lnTo>
                        <a:lnTo>
                          <a:pt x="278981" y="2858"/>
                        </a:lnTo>
                        <a:lnTo>
                          <a:pt x="1803" y="89535"/>
                        </a:lnTo>
                        <a:cubicBezTo>
                          <a:pt x="-102" y="90488"/>
                          <a:pt x="-1054" y="93345"/>
                          <a:pt x="1803" y="95250"/>
                        </a:cubicBez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6" name="图形 132"/>
                  <p:cNvSpPr/>
                  <p:nvPr/>
                </p:nvSpPr>
                <p:spPr>
                  <a:xfrm>
                    <a:off x="3953826" y="2222182"/>
                    <a:ext cx="45884" cy="103822"/>
                  </a:xfrm>
                  <a:custGeom>
                    <a:avLst/>
                    <a:gdLst>
                      <a:gd name="connsiteX0" fmla="*/ 13335 w 45884"/>
                      <a:gd name="connsiteY0" fmla="*/ 0 h 103822"/>
                      <a:gd name="connsiteX1" fmla="*/ 45720 w 45884"/>
                      <a:gd name="connsiteY1" fmla="*/ 96202 h 103822"/>
                      <a:gd name="connsiteX2" fmla="*/ 41910 w 45884"/>
                      <a:gd name="connsiteY2" fmla="*/ 100965 h 103822"/>
                      <a:gd name="connsiteX3" fmla="*/ 32385 w 45884"/>
                      <a:gd name="connsiteY3" fmla="*/ 103823 h 103822"/>
                      <a:gd name="connsiteX4" fmla="*/ 30480 w 45884"/>
                      <a:gd name="connsiteY4" fmla="*/ 58102 h 103822"/>
                      <a:gd name="connsiteX5" fmla="*/ 0 w 45884"/>
                      <a:gd name="connsiteY5" fmla="*/ 3810 h 103822"/>
                      <a:gd name="connsiteX6" fmla="*/ 13335 w 45884"/>
                      <a:gd name="connsiteY6" fmla="*/ 0 h 10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884" h="103822">
                        <a:moveTo>
                          <a:pt x="13335" y="0"/>
                        </a:moveTo>
                        <a:cubicBezTo>
                          <a:pt x="13335" y="0"/>
                          <a:pt x="48578" y="40005"/>
                          <a:pt x="45720" y="96202"/>
                        </a:cubicBezTo>
                        <a:cubicBezTo>
                          <a:pt x="45720" y="99060"/>
                          <a:pt x="43815" y="100965"/>
                          <a:pt x="41910" y="100965"/>
                        </a:cubicBezTo>
                        <a:lnTo>
                          <a:pt x="32385" y="103823"/>
                        </a:lnTo>
                        <a:cubicBezTo>
                          <a:pt x="32385" y="103823"/>
                          <a:pt x="39053" y="88583"/>
                          <a:pt x="30480" y="58102"/>
                        </a:cubicBezTo>
                        <a:cubicBezTo>
                          <a:pt x="21908" y="27622"/>
                          <a:pt x="10478" y="8572"/>
                          <a:pt x="0" y="3810"/>
                        </a:cubicBezTo>
                        <a:lnTo>
                          <a:pt x="13335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7" name="图形 132"/>
                  <p:cNvSpPr/>
                  <p:nvPr/>
                </p:nvSpPr>
                <p:spPr>
                  <a:xfrm>
                    <a:off x="3953826" y="2222182"/>
                    <a:ext cx="45884" cy="103822"/>
                  </a:xfrm>
                  <a:custGeom>
                    <a:avLst/>
                    <a:gdLst>
                      <a:gd name="connsiteX0" fmla="*/ 13335 w 45884"/>
                      <a:gd name="connsiteY0" fmla="*/ 0 h 103822"/>
                      <a:gd name="connsiteX1" fmla="*/ 45720 w 45884"/>
                      <a:gd name="connsiteY1" fmla="*/ 96202 h 103822"/>
                      <a:gd name="connsiteX2" fmla="*/ 41910 w 45884"/>
                      <a:gd name="connsiteY2" fmla="*/ 100965 h 103822"/>
                      <a:gd name="connsiteX3" fmla="*/ 32385 w 45884"/>
                      <a:gd name="connsiteY3" fmla="*/ 103823 h 103822"/>
                      <a:gd name="connsiteX4" fmla="*/ 30480 w 45884"/>
                      <a:gd name="connsiteY4" fmla="*/ 58102 h 103822"/>
                      <a:gd name="connsiteX5" fmla="*/ 0 w 45884"/>
                      <a:gd name="connsiteY5" fmla="*/ 3810 h 103822"/>
                      <a:gd name="connsiteX6" fmla="*/ 13335 w 45884"/>
                      <a:gd name="connsiteY6" fmla="*/ 0 h 10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884" h="103822">
                        <a:moveTo>
                          <a:pt x="13335" y="0"/>
                        </a:moveTo>
                        <a:cubicBezTo>
                          <a:pt x="13335" y="0"/>
                          <a:pt x="48578" y="40005"/>
                          <a:pt x="45720" y="96202"/>
                        </a:cubicBezTo>
                        <a:cubicBezTo>
                          <a:pt x="45720" y="99060"/>
                          <a:pt x="43815" y="100965"/>
                          <a:pt x="41910" y="100965"/>
                        </a:cubicBezTo>
                        <a:lnTo>
                          <a:pt x="32385" y="103823"/>
                        </a:lnTo>
                        <a:cubicBezTo>
                          <a:pt x="32385" y="103823"/>
                          <a:pt x="39053" y="88583"/>
                          <a:pt x="30480" y="58102"/>
                        </a:cubicBezTo>
                        <a:cubicBezTo>
                          <a:pt x="21908" y="27622"/>
                          <a:pt x="10478" y="8572"/>
                          <a:pt x="0" y="3810"/>
                        </a:cubicBezTo>
                        <a:lnTo>
                          <a:pt x="13335" y="0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8" name="图形 132"/>
                  <p:cNvSpPr/>
                  <p:nvPr/>
                </p:nvSpPr>
                <p:spPr>
                  <a:xfrm>
                    <a:off x="3779519" y="2181225"/>
                    <a:ext cx="187642" cy="44767"/>
                  </a:xfrm>
                  <a:custGeom>
                    <a:avLst/>
                    <a:gdLst>
                      <a:gd name="connsiteX0" fmla="*/ 10478 w 187642"/>
                      <a:gd name="connsiteY0" fmla="*/ 0 h 44767"/>
                      <a:gd name="connsiteX1" fmla="*/ 187643 w 187642"/>
                      <a:gd name="connsiteY1" fmla="*/ 40958 h 44767"/>
                      <a:gd name="connsiteX2" fmla="*/ 174308 w 187642"/>
                      <a:gd name="connsiteY2" fmla="*/ 44768 h 44767"/>
                      <a:gd name="connsiteX3" fmla="*/ 0 w 187642"/>
                      <a:gd name="connsiteY3" fmla="*/ 2858 h 44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642" h="44767">
                        <a:moveTo>
                          <a:pt x="10478" y="0"/>
                        </a:moveTo>
                        <a:lnTo>
                          <a:pt x="187643" y="40958"/>
                        </a:lnTo>
                        <a:lnTo>
                          <a:pt x="174308" y="44768"/>
                        </a:lnTo>
                        <a:lnTo>
                          <a:pt x="0" y="28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319" name="图形 132"/>
                  <p:cNvSpPr/>
                  <p:nvPr/>
                </p:nvSpPr>
                <p:spPr>
                  <a:xfrm>
                    <a:off x="3779519" y="2181225"/>
                    <a:ext cx="187642" cy="44767"/>
                  </a:xfrm>
                  <a:custGeom>
                    <a:avLst/>
                    <a:gdLst>
                      <a:gd name="connsiteX0" fmla="*/ 10478 w 187642"/>
                      <a:gd name="connsiteY0" fmla="*/ 0 h 44767"/>
                      <a:gd name="connsiteX1" fmla="*/ 187643 w 187642"/>
                      <a:gd name="connsiteY1" fmla="*/ 40958 h 44767"/>
                      <a:gd name="connsiteX2" fmla="*/ 174308 w 187642"/>
                      <a:gd name="connsiteY2" fmla="*/ 44768 h 44767"/>
                      <a:gd name="connsiteX3" fmla="*/ 0 w 187642"/>
                      <a:gd name="connsiteY3" fmla="*/ 2858 h 44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642" h="44767">
                        <a:moveTo>
                          <a:pt x="10478" y="0"/>
                        </a:moveTo>
                        <a:lnTo>
                          <a:pt x="187643" y="40958"/>
                        </a:lnTo>
                        <a:lnTo>
                          <a:pt x="174308" y="44768"/>
                        </a:lnTo>
                        <a:lnTo>
                          <a:pt x="0" y="2858"/>
                        </a:lnTo>
                        <a:close/>
                      </a:path>
                    </a:pathLst>
                  </a:custGeom>
                  <a:solidFill>
                    <a:srgbClr val="85B4E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9" name="文本框 8"/>
            <p:cNvSpPr txBox="1"/>
            <p:nvPr/>
          </p:nvSpPr>
          <p:spPr>
            <a:xfrm>
              <a:off x="7064" y="4459"/>
              <a:ext cx="10176" cy="559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285750" indent="-285750" fontAlgn="auto">
                <a:lnSpc>
                  <a:spcPts val="4000"/>
                </a:lnSpc>
                <a:buFont typeface="Wingdings" panose="05000000000000000000" charset="0"/>
                <a:buChar char="Ø"/>
              </a:pPr>
              <a:r>
                <a:rPr lang="zh-CN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为什么汽车在倒车时能对车尾障碍物进行检测？</a:t>
              </a:r>
              <a:endParaRPr 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endParaRPr>
            </a:p>
            <a:p>
              <a:pPr marL="285750" indent="-285750" fontAlgn="auto">
                <a:lnSpc>
                  <a:spcPts val="4000"/>
                </a:lnSpc>
                <a:buFont typeface="Wingdings" panose="05000000000000000000" charset="0"/>
                <a:buChar char="Ø"/>
              </a:pPr>
              <a:r>
                <a:rPr lang="zh-CN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说一说倒车雷达的功能是什么？</a:t>
              </a:r>
              <a:endParaRPr 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047365" y="520636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4" name="同侧圆角矩形 3">
            <a:hlinkClick r:id="rId4" action="ppaction://hlinksldjump"/>
          </p:cNvPr>
          <p:cNvSpPr/>
          <p:nvPr userDrawn="1"/>
        </p:nvSpPr>
        <p:spPr>
          <a:xfrm>
            <a:off x="3829050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5" action="ppaction://hlinksldjump"/>
          </p:cNvPr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6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7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5" action="ppaction://hlinksldjump"/>
          </p:cNvPr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5" name="矩形 14" descr="7b0a2020202022776f7264617274223a2022220a7d0a"/>
          <p:cNvSpPr/>
          <p:nvPr/>
        </p:nvSpPr>
        <p:spPr>
          <a:xfrm>
            <a:off x="1112520" y="1548130"/>
            <a:ext cx="2000885" cy="679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2400" b="1">
                <a:ln>
                  <a:gradFill>
                    <a:gsLst>
                      <a:gs pos="19000">
                        <a:srgbClr val="A666B2"/>
                      </a:gs>
                      <a:gs pos="83000">
                        <a:srgbClr val="5389B3"/>
                      </a:gs>
                    </a:gsLst>
                    <a:lin ang="18900000" scaled="1"/>
                  </a:gradFill>
                </a:ln>
                <a:blipFill>
                  <a:blip r:embed="rId8"/>
                  <a:stretch>
                    <a:fillRect/>
                  </a:stretch>
                </a:blipFill>
                <a:effectLst>
                  <a:outerShdw dist="38100" dir="2700000" algn="tl">
                    <a:srgbClr val="B47CBD">
                      <a:alpha val="100000"/>
                    </a:srgbClr>
                  </a:outerShdw>
                </a:effectLst>
                <a:latin typeface="汉仪太极体简" panose="02010600000101010101" charset="-122"/>
                <a:ea typeface="汉仪太极体简" panose="02010600000101010101" charset="-122"/>
              </a:rPr>
              <a:t>演一演</a:t>
            </a:r>
            <a:endParaRPr lang="zh-CN" altLang="en-US" sz="2800" b="1">
              <a:ln>
                <a:gradFill>
                  <a:gsLst>
                    <a:gs pos="19000">
                      <a:srgbClr val="A666B2"/>
                    </a:gs>
                    <a:gs pos="83000">
                      <a:srgbClr val="5389B3"/>
                    </a:gs>
                  </a:gsLst>
                  <a:lin ang="18900000" scaled="1"/>
                </a:gradFill>
              </a:ln>
              <a:blipFill>
                <a:blip r:embed="rId8"/>
                <a:stretch>
                  <a:fillRect/>
                </a:stretch>
              </a:blipFill>
              <a:effectLst>
                <a:outerShdw dist="38100" dir="2700000" algn="tl">
                  <a:srgbClr val="B47CBD">
                    <a:alpha val="100000"/>
                  </a:srgbClr>
                </a:outerShdw>
              </a:effectLst>
              <a:latin typeface="汉仪太极体简" panose="02010600000101010101" charset="-122"/>
              <a:ea typeface="汉仪太极体简" panose="02010600000101010101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 flipH="1">
            <a:off x="3048635" y="1175385"/>
            <a:ext cx="8220710" cy="178244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和同桌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进行角色扮演：其中</a:t>
            </a:r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一人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扮演小汽车，另</a:t>
            </a:r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一人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扮演障碍物，扮演障碍物的同学站在扮演小汽车同学的正后方，扮演小汽车的同学倒着走，逐渐靠近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障碍物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，模拟汽车的倒车过程。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7" name="图片 16" descr="3407.png_300"/>
          <p:cNvPicPr>
            <a:picLocks noChangeAspect="1"/>
          </p:cNvPicPr>
          <p:nvPr/>
        </p:nvPicPr>
        <p:blipFill>
          <a:blip r:embed="rId9">
            <a:clrChange>
              <a:clrFrom>
                <a:srgbClr val="EBEBEB">
                  <a:alpha val="100000"/>
                </a:srgbClr>
              </a:clrFrom>
              <a:clrTo>
                <a:srgbClr val="EBEBEB">
                  <a:alpha val="100000"/>
                  <a:alpha val="0"/>
                </a:srgbClr>
              </a:clrTo>
            </a:clrChange>
          </a:blip>
          <a:srcRect l="10111" r="6222" b="8133"/>
          <a:stretch>
            <a:fillRect/>
          </a:stretch>
        </p:blipFill>
        <p:spPr>
          <a:xfrm>
            <a:off x="603250" y="3108960"/>
            <a:ext cx="2724785" cy="29921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11395" y="3837940"/>
            <a:ext cx="5271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结合角色扮演过程的直观感受，思考回答下面问题：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 flipH="1">
            <a:off x="2128520" y="3193415"/>
            <a:ext cx="4039870" cy="1771650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4" r="-256" b="45583"/>
          <a:stretch>
            <a:fillRect/>
          </a:stretch>
        </p:blipFill>
        <p:spPr>
          <a:xfrm flipV="1">
            <a:off x="4838208" y="732392"/>
            <a:ext cx="3225337" cy="1995354"/>
          </a:xfrm>
          <a:prstGeom prst="rect">
            <a:avLst/>
          </a:prstGeom>
        </p:spPr>
      </p:pic>
      <p:sp>
        <p:nvSpPr>
          <p:cNvPr id="115" name="文本框 114"/>
          <p:cNvSpPr txBox="1"/>
          <p:nvPr/>
        </p:nvSpPr>
        <p:spPr>
          <a:xfrm>
            <a:off x="5262880" y="1391285"/>
            <a:ext cx="2567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81B2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项目分析</a:t>
            </a:r>
            <a:endParaRPr lang="zh-CN" altLang="en-US" sz="4000" b="1" dirty="0">
              <a:solidFill>
                <a:srgbClr val="81B2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2474595" y="3455670"/>
            <a:ext cx="3347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运用多传感器，设计倒车雷达报警系统。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矩形 5">
            <a:hlinkClick r:id="rId4" action="ppaction://hlinksldjump"/>
          </p:cNvPr>
          <p:cNvSpPr/>
          <p:nvPr/>
        </p:nvSpPr>
        <p:spPr>
          <a:xfrm>
            <a:off x="392430" y="5692775"/>
            <a:ext cx="1018540" cy="63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7023585" y="2539400"/>
            <a:ext cx="3665998" cy="2655086"/>
            <a:chOff x="6435407" y="1726552"/>
            <a:chExt cx="5027572" cy="3853631"/>
          </a:xfrm>
        </p:grpSpPr>
        <p:sp>
          <p:nvSpPr>
            <p:cNvPr id="10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8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29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0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2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35" name="矩形 34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矩形 39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矩形 40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42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矩形 43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矩形 46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矩形 47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矩形 48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矩形 50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矩形 51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矩形 52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矩形 53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矩形 54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矩形 56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矩形 57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矩形 58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矩形 59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矩形 78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矩形 79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矩形 80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矩形 81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矩形 82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矩形 83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2" name="图片 9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93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37211" flipH="1">
            <a:off x="1588770" y="4597400"/>
            <a:ext cx="887095" cy="13754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01ab37d1102452a3c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0" y="392430"/>
            <a:ext cx="7271385" cy="6875780"/>
          </a:xfrm>
          <a:prstGeom prst="rect">
            <a:avLst/>
          </a:prstGeom>
          <a:ln>
            <a:noFill/>
          </a:ln>
        </p:spPr>
      </p:pic>
      <p:sp>
        <p:nvSpPr>
          <p:cNvPr id="4" name="同侧圆角矩形 3">
            <a:hlinkClick r:id="rId2" action="ppaction://hlinksldjump"/>
          </p:cNvPr>
          <p:cNvSpPr/>
          <p:nvPr userDrawn="1"/>
        </p:nvSpPr>
        <p:spPr>
          <a:xfrm>
            <a:off x="5280025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3" action="ppaction://hlinksldjump"/>
          </p:cNvPr>
          <p:cNvSpPr/>
          <p:nvPr userDrawn="1"/>
        </p:nvSpPr>
        <p:spPr>
          <a:xfrm>
            <a:off x="673100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3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3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3" action="ppaction://hlinksldjump"/>
          </p:cNvPr>
          <p:cNvSpPr/>
          <p:nvPr userDrawn="1"/>
        </p:nvSpPr>
        <p:spPr>
          <a:xfrm>
            <a:off x="383476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23665" y="1389380"/>
            <a:ext cx="4142105" cy="415290"/>
            <a:chOff x="6179" y="1941"/>
            <a:chExt cx="6523" cy="654"/>
          </a:xfrm>
        </p:grpSpPr>
        <p:sp>
          <p:nvSpPr>
            <p:cNvPr id="19" name="矩形 18"/>
            <p:cNvSpPr/>
            <p:nvPr/>
          </p:nvSpPr>
          <p:spPr>
            <a:xfrm>
              <a:off x="6814" y="1967"/>
              <a:ext cx="58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了解倒车雷达报警器的工作原理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/>
                <a:t>1</a:t>
              </a:r>
              <a:endParaRPr lang="en-US" altLang="zh-CN" sz="2000" b="1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-1694180" y="2327275"/>
            <a:ext cx="5080000" cy="5295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69875" algn="l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16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6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6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1600" b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9875" algn="l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16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6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600" b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sz="1600" b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7540625" y="2856865"/>
            <a:ext cx="3861435" cy="1280795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ot"/>
          </a:ln>
        </p:spPr>
        <p:txBody>
          <a:bodyPr wrap="square" rtlCol="0">
            <a:noAutofit/>
          </a:bodyPr>
          <a:lstStyle/>
          <a:p>
            <a:pPr marL="285750" indent="-285750" fontAlgn="auto">
              <a:lnSpc>
                <a:spcPts val="4000"/>
              </a:lnSpc>
              <a:buFont typeface="Wingdings" panose="05000000000000000000" charset="0"/>
              <a:buChar char="Ø"/>
            </a:pPr>
            <a:r>
              <a:rPr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汉仪舒圆黑简" panose="00020600040101010101" charset="-122"/>
              </a:rPr>
              <a:t>倒车雷达是如何实现距离判断的</a:t>
            </a:r>
            <a:r>
              <a:rPr lang="zh-CN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汉仪舒圆黑简" panose="00020600040101010101" charset="-122"/>
              </a:rPr>
              <a:t>？</a:t>
            </a:r>
            <a:endParaRPr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  <a:sym typeface="汉仪舒圆黑简" panose="00020600040101010101" charset="-122"/>
            </a:endParaRPr>
          </a:p>
          <a:p>
            <a:pPr marL="285750" indent="-285750" fontAlgn="auto">
              <a:lnSpc>
                <a:spcPts val="4000"/>
              </a:lnSpc>
              <a:buFont typeface="Wingdings" panose="05000000000000000000" charset="0"/>
              <a:buChar char="Ø"/>
            </a:pPr>
            <a:r>
              <a:rPr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倒车雷达的工作原理</a:t>
            </a:r>
            <a:r>
              <a:rPr lang="zh-CN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？</a:t>
            </a:r>
            <a:endParaRPr lang="zh-CN" altLang="en-US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" name="微课1：了解倒车雷达的原理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6415" y="2136775"/>
            <a:ext cx="4925060" cy="2770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>
            <a:hlinkClick r:id="rId1" action="ppaction://hlinksldjump"/>
          </p:cNvPr>
          <p:cNvSpPr/>
          <p:nvPr userDrawn="1"/>
        </p:nvSpPr>
        <p:spPr>
          <a:xfrm>
            <a:off x="5288915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2" action="ppaction://hlinksldjump"/>
          </p:cNvPr>
          <p:cNvSpPr/>
          <p:nvPr userDrawn="1"/>
        </p:nvSpPr>
        <p:spPr>
          <a:xfrm>
            <a:off x="673989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2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2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2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74570" y="1852295"/>
            <a:ext cx="8172450" cy="4257675"/>
            <a:chOff x="4992" y="2535"/>
            <a:chExt cx="8799" cy="5103"/>
          </a:xfrm>
        </p:grpSpPr>
        <p:sp>
          <p:nvSpPr>
            <p:cNvPr id="2" name="矩形 1"/>
            <p:cNvSpPr/>
            <p:nvPr/>
          </p:nvSpPr>
          <p:spPr>
            <a:xfrm>
              <a:off x="4992" y="2706"/>
              <a:ext cx="8544" cy="4932"/>
            </a:xfrm>
            <a:prstGeom prst="rect">
              <a:avLst/>
            </a:prstGeom>
            <a:noFill/>
            <a:ln w="19050"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810" y="2794"/>
              <a:ext cx="6400" cy="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</a:rPr>
                <a:t>测试站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015" y="3304"/>
              <a:ext cx="8776" cy="39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ts val="2500"/>
                </a:lnSpc>
              </a:pPr>
              <a:r>
                <a:rPr lang="en-US" altLang="zh-CN">
                  <a:solidFill>
                    <a:schemeClr val="bg1"/>
                  </a:solidFill>
                </a:rPr>
                <a:t>1.</a:t>
              </a:r>
              <a:r>
                <a:rPr lang="zh-CN" altLang="en-US">
                  <a:solidFill>
                    <a:schemeClr val="bg1"/>
                  </a:solidFill>
                </a:rPr>
                <a:t>汽车尾部倒车雷达报警器通常装有</a:t>
              </a:r>
              <a:r>
                <a:rPr lang="en-US" altLang="zh-CN">
                  <a:solidFill>
                    <a:schemeClr val="bg1"/>
                  </a:solidFill>
                </a:rPr>
                <a:t>______</a:t>
              </a:r>
              <a:r>
                <a:rPr lang="zh-CN" altLang="en-US">
                  <a:solidFill>
                    <a:schemeClr val="bg1"/>
                  </a:solidFill>
                </a:rPr>
                <a:t>个超声波传感器。</a:t>
              </a:r>
              <a:endParaRPr lang="zh-CN" altLang="en-US">
                <a:solidFill>
                  <a:schemeClr val="bg1"/>
                </a:solidFill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zh-CN">
                  <a:solidFill>
                    <a:schemeClr val="bg1"/>
                  </a:solidFill>
                  <a:sym typeface="+mn-ea"/>
                </a:rPr>
                <a:t>其中任一超声波传感器监测到障碍物，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倒车雷达报警器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（会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不会）响；</a:t>
              </a:r>
              <a:endParaRPr lang="zh-CN" altLang="en-US">
                <a:solidFill>
                  <a:schemeClr val="bg1"/>
                </a:solidFill>
                <a:sym typeface="+mn-ea"/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  <a:sym typeface="+mn-ea"/>
                </a:rPr>
                <a:t>多个超声波传感器之间的逻辑关系是：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_______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（与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或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/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非）</a:t>
              </a:r>
              <a:endParaRPr lang="zh-CN" altLang="en-US">
                <a:solidFill>
                  <a:schemeClr val="bg1"/>
                </a:solidFill>
              </a:endParaRPr>
            </a:p>
            <a:p>
              <a:pPr indent="0" fontAlgn="auto">
                <a:lnSpc>
                  <a:spcPts val="2500"/>
                </a:lnSpc>
              </a:pPr>
              <a:endParaRPr lang="en-US" altLang="zh-CN">
                <a:solidFill>
                  <a:schemeClr val="bg1"/>
                </a:solidFill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en-US" altLang="zh-CN">
                  <a:solidFill>
                    <a:schemeClr val="bg1"/>
                  </a:solidFill>
                </a:rPr>
                <a:t>2.</a:t>
              </a:r>
              <a:r>
                <a:rPr lang="zh-CN" altLang="en-US">
                  <a:solidFill>
                    <a:schemeClr val="bg1"/>
                  </a:solidFill>
                </a:rPr>
                <a:t>倒车雷达的报警距离一般是</a:t>
              </a:r>
              <a:r>
                <a:rPr lang="en-US" altLang="zh-CN">
                  <a:solidFill>
                    <a:schemeClr val="bg1"/>
                  </a:solidFill>
                </a:rPr>
                <a:t>______</a:t>
              </a:r>
              <a:r>
                <a:rPr lang="zh-CN" altLang="en-US">
                  <a:solidFill>
                    <a:schemeClr val="bg1"/>
                  </a:solidFill>
                </a:rPr>
                <a:t>米，其中安全提醒距离的大概范围是</a:t>
              </a:r>
              <a:r>
                <a:rPr lang="en-US" altLang="zh-CN">
                  <a:solidFill>
                    <a:schemeClr val="bg1"/>
                  </a:solidFill>
                </a:rPr>
                <a:t>______</a:t>
              </a:r>
              <a:r>
                <a:rPr lang="zh-CN" altLang="en-US">
                  <a:solidFill>
                    <a:schemeClr val="bg1"/>
                  </a:solidFill>
                </a:rPr>
                <a:t>米。</a:t>
              </a:r>
              <a:endParaRPr lang="zh-CN" altLang="en-US">
                <a:solidFill>
                  <a:schemeClr val="bg1"/>
                </a:solidFill>
              </a:endParaRPr>
            </a:p>
            <a:p>
              <a:pPr indent="0" fontAlgn="auto">
                <a:lnSpc>
                  <a:spcPts val="2500"/>
                </a:lnSpc>
              </a:pPr>
              <a:endParaRPr lang="en-US" altLang="zh-CN">
                <a:solidFill>
                  <a:schemeClr val="bg1"/>
                </a:solidFill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en-US" altLang="zh-CN">
                  <a:solidFill>
                    <a:schemeClr val="bg1"/>
                  </a:solidFill>
                </a:rPr>
                <a:t>3.</a:t>
              </a:r>
              <a:r>
                <a:rPr lang="zh-CN" altLang="en-US">
                  <a:solidFill>
                    <a:schemeClr val="bg1"/>
                  </a:solidFill>
                </a:rPr>
                <a:t>倒车雷达报警控制系统中，三个基本环节对应的设备分别是：</a:t>
              </a:r>
              <a:endParaRPr lang="zh-CN" altLang="en-US">
                <a:solidFill>
                  <a:schemeClr val="bg1"/>
                </a:solidFill>
              </a:endParaRPr>
            </a:p>
            <a:p>
              <a:pPr indent="0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</a:rPr>
                <a:t>输入：</a:t>
              </a:r>
              <a:r>
                <a:rPr lang="en-US" altLang="zh-CN">
                  <a:solidFill>
                    <a:schemeClr val="bg1"/>
                  </a:solidFill>
                </a:rPr>
                <a:t>_____________</a:t>
              </a:r>
              <a:endParaRPr lang="en-US" altLang="zh-CN">
                <a:solidFill>
                  <a:schemeClr val="bg1"/>
                </a:solidFill>
              </a:endParaRPr>
            </a:p>
            <a:p>
              <a:pPr indent="0" algn="l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</a:rPr>
                <a:t>计算：</a:t>
              </a:r>
              <a:r>
                <a:rPr lang="en-US" altLang="zh-CN">
                  <a:solidFill>
                    <a:schemeClr val="bg1"/>
                  </a:solidFill>
                </a:rPr>
                <a:t>_____________</a:t>
              </a:r>
              <a:endParaRPr lang="en-US" altLang="zh-CN">
                <a:solidFill>
                  <a:schemeClr val="bg1"/>
                </a:solidFill>
              </a:endParaRPr>
            </a:p>
            <a:p>
              <a:pPr indent="0" algn="l" fontAlgn="auto">
                <a:lnSpc>
                  <a:spcPts val="2500"/>
                </a:lnSpc>
              </a:pPr>
              <a:r>
                <a:rPr lang="zh-CN" altLang="en-US">
                  <a:solidFill>
                    <a:schemeClr val="bg1"/>
                  </a:solidFill>
                </a:rPr>
                <a:t>输出</a:t>
              </a:r>
              <a:r>
                <a:rPr lang="zh-CN" altLang="en-US">
                  <a:solidFill>
                    <a:schemeClr val="bg1"/>
                  </a:solidFill>
                  <a:sym typeface="+mn-ea"/>
                </a:rPr>
                <a:t>：</a:t>
              </a:r>
              <a:r>
                <a:rPr lang="en-US" altLang="zh-CN">
                  <a:solidFill>
                    <a:schemeClr val="bg1"/>
                  </a:solidFill>
                  <a:sym typeface="+mn-ea"/>
                </a:rPr>
                <a:t>_____________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6" name="图片 5" descr="铃铛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5" y="2535"/>
              <a:ext cx="795" cy="797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3568065" y="1389380"/>
            <a:ext cx="6174105" cy="415290"/>
            <a:chOff x="6179" y="1941"/>
            <a:chExt cx="9723" cy="654"/>
          </a:xfrm>
        </p:grpSpPr>
        <p:sp>
          <p:nvSpPr>
            <p:cNvPr id="16" name="矩形 15"/>
            <p:cNvSpPr/>
            <p:nvPr/>
          </p:nvSpPr>
          <p:spPr>
            <a:xfrm>
              <a:off x="6814" y="1967"/>
              <a:ext cx="90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分析倒车雷达中多个超声波传感器之间的逻辑运算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b="1"/>
                <a:t>2</a:t>
              </a:r>
              <a:endParaRPr lang="en-US" altLang="zh-CN" sz="2000" b="1"/>
            </a:p>
          </p:txBody>
        </p:sp>
      </p:grpSp>
      <p:pic>
        <p:nvPicPr>
          <p:cNvPr id="36" name="图片 35" descr="0000"/>
          <p:cNvPicPr>
            <a:picLocks noChangeAspect="1"/>
          </p:cNvPicPr>
          <p:nvPr/>
        </p:nvPicPr>
        <p:blipFill>
          <a:blip r:embed="rId6">
            <a:alphaModFix amt="4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44" t="2850" r="-1042"/>
          <a:stretch>
            <a:fillRect/>
          </a:stretch>
        </p:blipFill>
        <p:spPr>
          <a:xfrm rot="15180000">
            <a:off x="10132695" y="4629785"/>
            <a:ext cx="1722120" cy="16694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>
            <a:hlinkClick r:id="rId1" action="ppaction://hlinksldjump"/>
          </p:cNvPr>
          <p:cNvSpPr/>
          <p:nvPr userDrawn="1"/>
        </p:nvSpPr>
        <p:spPr>
          <a:xfrm>
            <a:off x="5288915" y="53657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项目分析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0" name="同侧圆角矩形 9">
            <a:hlinkClick r:id="rId2" action="ppaction://hlinksldjump"/>
          </p:cNvPr>
          <p:cNvSpPr/>
          <p:nvPr userDrawn="1"/>
        </p:nvSpPr>
        <p:spPr>
          <a:xfrm>
            <a:off x="673989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1" name="同侧圆角矩形 10">
            <a:hlinkClick r:id="rId2" action="ppaction://hlinksldjump"/>
          </p:cNvPr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项目评价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3" name="同侧圆角矩形 12">
            <a:hlinkClick r:id="rId3" action="ppaction://hlinksldjump"/>
          </p:cNvPr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项目拓展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7" name="同侧圆角矩形 6">
            <a:hlinkClick r:id="rId2" action="ppaction://hlinksldjump"/>
          </p:cNvPr>
          <p:cNvSpPr/>
          <p:nvPr userDrawn="1"/>
        </p:nvSpPr>
        <p:spPr>
          <a:xfrm>
            <a:off x="3843655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568065" y="1389380"/>
            <a:ext cx="5158105" cy="415290"/>
            <a:chOff x="6179" y="1941"/>
            <a:chExt cx="8123" cy="654"/>
          </a:xfrm>
        </p:grpSpPr>
        <p:sp>
          <p:nvSpPr>
            <p:cNvPr id="16" name="矩形 15"/>
            <p:cNvSpPr/>
            <p:nvPr/>
          </p:nvSpPr>
          <p:spPr>
            <a:xfrm>
              <a:off x="6814" y="1967"/>
              <a:ext cx="74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rgbClr val="4B93E8"/>
                  </a:solidFill>
                  <a:latin typeface="方正兰亭黑_GBK"/>
                </a:rPr>
                <a:t>挑选合适的电子元件模拟倒车雷达报警器</a:t>
              </a:r>
              <a:endParaRPr lang="zh-CN" altLang="en-US" sz="2000" dirty="0">
                <a:solidFill>
                  <a:srgbClr val="4B93E8"/>
                </a:solidFill>
                <a:latin typeface="方正兰亭黑_GBK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6179" y="1949"/>
              <a:ext cx="635" cy="597"/>
            </a:xfrm>
            <a:prstGeom prst="ellipse">
              <a:avLst/>
            </a:prstGeom>
            <a:solidFill>
              <a:srgbClr val="4B93E8"/>
            </a:solidFill>
            <a:ln>
              <a:solidFill>
                <a:srgbClr val="4B93E8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218" y="1941"/>
              <a:ext cx="69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b="1"/>
                <a:t>3</a:t>
              </a:r>
              <a:endParaRPr lang="en-US" altLang="zh-CN" sz="2000" b="1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765" y="2261870"/>
            <a:ext cx="6717665" cy="213614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 rot="360000">
            <a:off x="1379220" y="2762250"/>
            <a:ext cx="2313940" cy="1758315"/>
            <a:chOff x="7260" y="3629"/>
            <a:chExt cx="5184" cy="3770"/>
          </a:xfrm>
        </p:grpSpPr>
        <p:pic>
          <p:nvPicPr>
            <p:cNvPr id="25" name="图片 24" descr="资源 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60" y="3656"/>
              <a:ext cx="5184" cy="3743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26" name="图片 25" descr="资源 4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3193" r="-1607" b="-4378"/>
            <a:stretch>
              <a:fillRect/>
            </a:stretch>
          </p:blipFill>
          <p:spPr>
            <a:xfrm>
              <a:off x="7297" y="3629"/>
              <a:ext cx="4956" cy="3600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  <p:pic>
          <p:nvPicPr>
            <p:cNvPr id="27" name="图片 26" descr="资源 4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-3193" r="-1607" b="-4378"/>
            <a:stretch>
              <a:fillRect/>
            </a:stretch>
          </p:blipFill>
          <p:spPr>
            <a:xfrm rot="300000">
              <a:off x="7469" y="3786"/>
              <a:ext cx="4625" cy="3154"/>
            </a:xfrm>
            <a:prstGeom prst="rect">
              <a:avLst/>
            </a:prstGeom>
            <a:pattFill>
              <a:fgClr>
                <a:srgbClr val="FFFFFF"/>
              </a:fgClr>
              <a:bgClr>
                <a:srgbClr val="FFFFFF"/>
              </a:bgClr>
            </a:pattFill>
          </p:spPr>
        </p:pic>
      </p:grpSp>
      <p:sp>
        <p:nvSpPr>
          <p:cNvPr id="28" name="文本框 27"/>
          <p:cNvSpPr txBox="1"/>
          <p:nvPr/>
        </p:nvSpPr>
        <p:spPr>
          <a:xfrm>
            <a:off x="1572895" y="3032125"/>
            <a:ext cx="1909445" cy="1486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想要模拟出倒车雷达的核心功能，需要用到</a:t>
            </a:r>
            <a:r>
              <a:rPr lang="en-US" altLang="zh-CN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……</a:t>
            </a:r>
            <a:endParaRPr lang="en-US" altLang="zh-CN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pic>
        <p:nvPicPr>
          <p:cNvPr id="29" name="图片 28" descr="v2-ebcb5ee2566d6fffe3f0406c13a7e8fb_r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7521" t="6630" r="24176"/>
          <a:stretch>
            <a:fillRect/>
          </a:stretch>
        </p:blipFill>
        <p:spPr>
          <a:xfrm>
            <a:off x="501015" y="3931920"/>
            <a:ext cx="1264285" cy="2327910"/>
          </a:xfrm>
          <a:prstGeom prst="rect">
            <a:avLst/>
          </a:prstGeom>
        </p:spPr>
      </p:pic>
      <p:pic>
        <p:nvPicPr>
          <p:cNvPr id="36" name="图片 35" descr="0000"/>
          <p:cNvPicPr>
            <a:picLocks noChangeAspect="1"/>
          </p:cNvPicPr>
          <p:nvPr/>
        </p:nvPicPr>
        <p:blipFill>
          <a:blip r:embed="rId12">
            <a:alphaModFix amt="4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044" t="2850" r="-1042"/>
          <a:stretch>
            <a:fillRect/>
          </a:stretch>
        </p:blipFill>
        <p:spPr>
          <a:xfrm rot="15180000">
            <a:off x="10132695" y="4629785"/>
            <a:ext cx="1722120" cy="16694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 flipH="1">
            <a:off x="2128649" y="3219738"/>
            <a:ext cx="4039986" cy="1745673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4" r="-256" b="45583"/>
          <a:stretch>
            <a:fillRect/>
          </a:stretch>
        </p:blipFill>
        <p:spPr>
          <a:xfrm flipV="1">
            <a:off x="4838208" y="732392"/>
            <a:ext cx="3225337" cy="1995354"/>
          </a:xfrm>
          <a:prstGeom prst="rect">
            <a:avLst/>
          </a:prstGeom>
        </p:spPr>
      </p:pic>
      <p:sp>
        <p:nvSpPr>
          <p:cNvPr id="115" name="文本框 114"/>
          <p:cNvSpPr txBox="1"/>
          <p:nvPr/>
        </p:nvSpPr>
        <p:spPr>
          <a:xfrm>
            <a:off x="5262880" y="1391285"/>
            <a:ext cx="2567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81B2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项目实施</a:t>
            </a:r>
            <a:endParaRPr lang="zh-CN" altLang="en-US" sz="4000" b="1" dirty="0">
              <a:solidFill>
                <a:srgbClr val="81B2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2526030" y="3666490"/>
            <a:ext cx="3415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模拟倒车雷达报警系统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37211" flipH="1">
            <a:off x="1588770" y="4597400"/>
            <a:ext cx="887095" cy="1375410"/>
          </a:xfrm>
          <a:prstGeom prst="rect">
            <a:avLst/>
          </a:prstGeom>
        </p:spPr>
      </p:pic>
      <p:sp>
        <p:nvSpPr>
          <p:cNvPr id="6" name="矩形 5">
            <a:hlinkClick r:id="rId5" action="ppaction://hlinksldjump"/>
          </p:cNvPr>
          <p:cNvSpPr/>
          <p:nvPr/>
        </p:nvSpPr>
        <p:spPr>
          <a:xfrm>
            <a:off x="392430" y="5692775"/>
            <a:ext cx="1018540" cy="634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 rot="21075652">
            <a:off x="7335520" y="3091815"/>
            <a:ext cx="3289935" cy="2377440"/>
            <a:chOff x="6342437" y="2595182"/>
            <a:chExt cx="5849563" cy="4262818"/>
          </a:xfrm>
        </p:grpSpPr>
        <p:sp>
          <p:nvSpPr>
            <p:cNvPr id="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3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4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5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6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7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8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9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0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1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2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3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5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6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7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8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9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0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1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2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3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4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5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6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7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8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9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0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1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2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3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4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5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6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7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8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9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0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1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2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3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4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5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6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7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8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9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0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1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2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3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4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5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6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7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8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9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0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1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2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3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4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5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6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7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8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9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0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1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2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3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97500" lnSpcReduction="10000"/>
            </a:bodyPr>
            <a:lstStyle/>
            <a:p>
              <a:pPr algn="ctr"/>
            </a:p>
          </p:txBody>
        </p:sp>
        <p:sp>
          <p:nvSpPr>
            <p:cNvPr id="104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5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6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7500" lnSpcReduction="10000"/>
            </a:bodyPr>
            <a:lstStyle/>
            <a:p>
              <a:pPr algn="ctr"/>
            </a:p>
          </p:txBody>
        </p:sp>
        <p:sp>
          <p:nvSpPr>
            <p:cNvPr id="107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5000" lnSpcReduction="20000"/>
            </a:bodyPr>
            <a:lstStyle/>
            <a:p>
              <a:pPr algn="ctr"/>
            </a:p>
          </p:txBody>
        </p:sp>
        <p:sp>
          <p:nvSpPr>
            <p:cNvPr id="108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9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0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1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2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7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8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19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20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1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22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23" name="矩形 122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62500" lnSpcReduction="20000"/>
            </a:bodyPr>
            <a:lstStyle/>
            <a:p>
              <a:pPr algn="ctr"/>
            </a:p>
          </p:txBody>
        </p:sp>
        <p:sp>
          <p:nvSpPr>
            <p:cNvPr id="124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5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26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27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28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5000" lnSpcReduction="20000"/>
            </a:bodyPr>
            <a:lstStyle/>
            <a:p>
              <a:pPr algn="ctr"/>
            </a:p>
          </p:txBody>
        </p:sp>
        <p:sp>
          <p:nvSpPr>
            <p:cNvPr id="129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30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31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32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10000"/>
            </a:bodyPr>
            <a:lstStyle/>
            <a:p>
              <a:pPr algn="ctr"/>
            </a:p>
          </p:txBody>
        </p:sp>
        <p:sp>
          <p:nvSpPr>
            <p:cNvPr id="133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34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35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PICID" val="{bda714f5-98ef-4409-b80b-4d3354bba75b}"/>
</p:tagLst>
</file>

<file path=ppt/tags/tag2.xml><?xml version="1.0" encoding="utf-8"?>
<p:tagLst xmlns:p="http://schemas.openxmlformats.org/presentationml/2006/main">
  <p:tag name="PICID" val="{21fae4c7-04bc-475a-b09c-2ad84c60326c}"/>
</p:tagLst>
</file>

<file path=ppt/tags/tag3.xml><?xml version="1.0" encoding="utf-8"?>
<p:tagLst xmlns:p="http://schemas.openxmlformats.org/presentationml/2006/main">
  <p:tag name="PICID" val="{625e0ead-9cb4-4c92-af25-495d8ec9629f}"/>
</p:tagLst>
</file>

<file path=ppt/tags/tag4.xml><?xml version="1.0" encoding="utf-8"?>
<p:tagLst xmlns:p="http://schemas.openxmlformats.org/presentationml/2006/main">
  <p:tag name="PICID" val="{53e8bb5c-3680-4c56-954c-27f7e2611768}"/>
</p:tagLst>
</file>

<file path=ppt/tags/tag5.xml><?xml version="1.0" encoding="utf-8"?>
<p:tagLst xmlns:p="http://schemas.openxmlformats.org/presentationml/2006/main">
  <p:tag name="PICID" val="{7cbf6737-e367-4e89-aa92-69f4bca1ca62}"/>
</p:tagLst>
</file>

<file path=ppt/tags/tag6.xml><?xml version="1.0" encoding="utf-8"?>
<p:tagLst xmlns:p="http://schemas.openxmlformats.org/presentationml/2006/main">
  <p:tag name="TABLE_ENDDRAG_ORIGIN_RECT" val="485*247"/>
  <p:tag name="TABLE_ENDDRAG_RECT" val="241*189*485*247"/>
</p:tagLst>
</file>

<file path=ppt/tags/tag7.xml><?xml version="1.0" encoding="utf-8"?>
<p:tagLst xmlns:p="http://schemas.openxmlformats.org/presentationml/2006/main">
  <p:tag name="COMMONDATA" val="eyJoZGlkIjoiNzE4NWJjM2QwNzcwNDU2YmJhNmI1YzFiZDVhZGVlODIifQ=="/>
  <p:tag name="RESOURCE_RECORD_KEY" val="{&quot;13&quot;:[20482077,20469034,4695716],&quot;19&quot;:[20342627]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2049</Words>
  <Application>WPS 演示</Application>
  <PresentationFormat>宽屏</PresentationFormat>
  <Paragraphs>341</Paragraphs>
  <Slides>20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8" baseType="lpstr">
      <vt:lpstr>Arial</vt:lpstr>
      <vt:lpstr>宋体</vt:lpstr>
      <vt:lpstr>Wingdings</vt:lpstr>
      <vt:lpstr>汉仪劲楷简</vt:lpstr>
      <vt:lpstr>楷体_GB2312</vt:lpstr>
      <vt:lpstr>汉仪粗圆简</vt:lpstr>
      <vt:lpstr>方正兰亭黑简体</vt:lpstr>
      <vt:lpstr>华康行楷体 W5</vt:lpstr>
      <vt:lpstr>微软雅黑</vt:lpstr>
      <vt:lpstr>阿里巴巴普惠体 M</vt:lpstr>
      <vt:lpstr>汉仪综艺体简</vt:lpstr>
      <vt:lpstr>Calibri</vt:lpstr>
      <vt:lpstr>汉仪颜楷简</vt:lpstr>
      <vt:lpstr>黑体</vt:lpstr>
      <vt:lpstr>Wingdings</vt:lpstr>
      <vt:lpstr>仿宋</vt:lpstr>
      <vt:lpstr>汉仪太极体简</vt:lpstr>
      <vt:lpstr>Arial</vt:lpstr>
      <vt:lpstr>方正兰亭黑_GBK</vt:lpstr>
      <vt:lpstr>汉仪舒圆黑简</vt:lpstr>
      <vt:lpstr>Arial Unicode MS</vt:lpstr>
      <vt:lpstr>NKKHJC+SimSun</vt:lpstr>
      <vt:lpstr>楷体</vt:lpstr>
      <vt:lpstr>汉仪雅酷黑 85W</vt:lpstr>
      <vt:lpstr>华康少女字体</vt:lpstr>
      <vt:lpstr>等线</vt:lpstr>
      <vt:lpstr>Segment7</vt:lpstr>
      <vt:lpstr>Designed by 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逻辑运算，让控制更智能！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三月方飞</cp:lastModifiedBy>
  <cp:revision>176</cp:revision>
  <cp:lastPrinted>2024-05-12T16:00:00Z</cp:lastPrinted>
  <dcterms:created xsi:type="dcterms:W3CDTF">2024-05-12T16:00:00Z</dcterms:created>
  <dcterms:modified xsi:type="dcterms:W3CDTF">2025-01-25T09:35:43Z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4C01F153E57240A3902470944A1D77F5_13</vt:lpwstr>
  </property>
  <property fmtid="{D5CDD505-2E9C-101B-9397-08002B2CF9AE}" pid="3" name="KSOProductBuildVer">
    <vt:lpwstr>2052-12.1.0.19770</vt:lpwstr>
  </property>
</Properties>
</file>