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  <p:sldMasterId id="2147483654" r:id="rId4"/>
  </p:sldMasterIdLst>
  <p:notesMasterIdLst>
    <p:notesMasterId r:id="rId6"/>
  </p:notesMasterIdLst>
  <p:handoutMasterIdLst>
    <p:handoutMasterId r:id="rId22"/>
  </p:handoutMasterIdLst>
  <p:sldIdLst>
    <p:sldId id="12703" r:id="rId5"/>
    <p:sldId id="637" r:id="rId7"/>
    <p:sldId id="12711" r:id="rId8"/>
    <p:sldId id="12706" r:id="rId9"/>
    <p:sldId id="12778" r:id="rId10"/>
    <p:sldId id="12708" r:id="rId11"/>
    <p:sldId id="12784" r:id="rId12"/>
    <p:sldId id="12795" r:id="rId13"/>
    <p:sldId id="12796" r:id="rId14"/>
    <p:sldId id="12797" r:id="rId15"/>
    <p:sldId id="12798" r:id="rId16"/>
    <p:sldId id="12709" r:id="rId17"/>
    <p:sldId id="12788" r:id="rId18"/>
    <p:sldId id="12710" r:id="rId19"/>
    <p:sldId id="12738" r:id="rId20"/>
    <p:sldId id="12704" r:id="rId21"/>
  </p:sldIdLst>
  <p:sldSz cx="12192000" cy="6858000"/>
  <p:notesSz cx="6858000" cy="9144000"/>
  <p:embeddedFontLst>
    <p:embeddedFont>
      <p:font typeface="隶书" panose="02010509060101010101" pitchFamily="49" charset="-122"/>
      <p:regular r:id="rId26"/>
    </p:embeddedFont>
    <p:embeddedFont>
      <p:font typeface="微软雅黑" panose="020B0503020204020204" pitchFamily="3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楷体" panose="02010609060101010101" charset="-122"/>
      <p:regular r:id="rId32"/>
    </p:embeddedFont>
    <p:embeddedFont>
      <p:font typeface="汉仪刚艺体-95简" panose="00020600040101010101" charset="-122"/>
      <p:bold r:id="rId33"/>
    </p:embeddedFont>
    <p:embeddedFont>
      <p:font typeface="华康行楷体 W5" panose="03000509000000000000" charset="-122"/>
      <p:regular r:id="rId34"/>
    </p:embeddedFont>
    <p:embeddedFont>
      <p:font typeface="等线" panose="0201060003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orient="horz" pos="559" userDrawn="1">
          <p15:clr>
            <a:srgbClr val="A4A3A4"/>
          </p15:clr>
        </p15:guide>
        <p15:guide id="4" pos="425" userDrawn="1">
          <p15:clr>
            <a:srgbClr val="A4A3A4"/>
          </p15:clr>
        </p15:guide>
        <p15:guide id="5" pos="7252" userDrawn="1">
          <p15:clr>
            <a:srgbClr val="A4A3A4"/>
          </p15:clr>
        </p15:guide>
        <p15:guide id="6" orient="horz" pos="3802" userDrawn="1">
          <p15:clr>
            <a:srgbClr val="A4A3A4"/>
          </p15:clr>
        </p15:guide>
        <p15:guide id="7" pos="38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033"/>
    <a:srgbClr val="7EBFB9"/>
    <a:srgbClr val="BCDEDB"/>
    <a:srgbClr val="CCE6E4"/>
    <a:srgbClr val="72B3F0"/>
    <a:srgbClr val="A4CAEF"/>
    <a:srgbClr val="8CCEE0"/>
    <a:srgbClr val="8ED0E2"/>
    <a:srgbClr val="A3DAFF"/>
    <a:srgbClr val="9DC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44" autoAdjust="0"/>
    <p:restoredTop sz="94842" autoAdjust="0"/>
  </p:normalViewPr>
  <p:slideViewPr>
    <p:cSldViewPr snapToGrid="0" showGuides="1">
      <p:cViewPr varScale="1">
        <p:scale>
          <a:sx n="105" d="100"/>
          <a:sy n="105" d="100"/>
        </p:scale>
        <p:origin x="180" y="126"/>
      </p:cViewPr>
      <p:guideLst>
        <p:guide orient="horz" pos="2160"/>
        <p:guide orient="horz" pos="559"/>
        <p:guide pos="425"/>
        <p:guide pos="7252"/>
        <p:guide orient="horz" pos="3802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829" y="24"/>
      </p:cViewPr>
      <p:guideLst>
        <p:guide orient="horz" pos="2880"/>
        <p:guide pos="2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2.xml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320EB-5352-40AA-A0A9-C13066E1373C}" type="doc">
      <dgm:prSet loTypeId="urn:microsoft.com/office/officeart/2005/8/layout/list1#2" loCatId="list" qsTypeId="urn:microsoft.com/office/officeart/2005/8/quickstyle/simple1#2" qsCatId="simple" csTypeId="urn:microsoft.com/office/officeart/2005/8/colors/colorful1#2" csCatId="accent1" phldr="0"/>
      <dgm:spPr/>
      <dgm:t>
        <a:bodyPr/>
        <a:lstStyle/>
        <a:p>
          <a:endParaRPr lang="zh-CN" altLang="en-US"/>
        </a:p>
      </dgm:t>
    </dgm:pt>
    <dgm:pt modelId="{773C5012-55F9-436E-B78B-2A38D8AAA0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了解算法执行次数与时间效率的关系</a:t>
          </a:r>
        </a:p>
      </dgm:t>
    </dgm:pt>
    <dgm:pt modelId="{E1399106-9BE2-43F4-9430-F473CB36780F}" cxnId="{F5D9043C-8B81-4CFA-AB5E-600106929BC0}" type="parTrans">
      <dgm:prSet/>
      <dgm:spPr/>
      <dgm:t>
        <a:bodyPr/>
        <a:lstStyle/>
        <a:p>
          <a:endParaRPr lang="zh-CN" altLang="en-US"/>
        </a:p>
      </dgm:t>
    </dgm:pt>
    <dgm:pt modelId="{507A6FE3-4D55-4ED6-A973-429D64C5DF28}" cxnId="{F5D9043C-8B81-4CFA-AB5E-600106929BC0}" type="sibTrans">
      <dgm:prSet/>
      <dgm:spPr/>
      <dgm:t>
        <a:bodyPr/>
        <a:lstStyle/>
        <a:p>
          <a:endParaRPr lang="zh-CN" altLang="en-US"/>
        </a:p>
      </dgm:t>
    </dgm:pt>
    <dgm:pt modelId="{83AAE119-21A0-459E-A9CD-54910C878697}">
      <dgm:prSet phldr="0" custT="0"/>
      <dgm:spPr/>
      <dgm:t>
        <a:bodyPr vert="horz" wrap="square"/>
        <a:lstStyle/>
        <a:p>
          <a:endParaRPr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F0A3B29-1BED-4A34-825F-4556B2D0DE20}" cxnId="{B7A6D157-3884-47F2-B1E9-2FC0569F1E3B}" type="parTrans">
      <dgm:prSet/>
      <dgm:spPr/>
    </dgm:pt>
    <dgm:pt modelId="{40DAA01F-42E6-4516-94F4-9F5A7CCC96EA}" cxnId="{B7A6D157-3884-47F2-B1E9-2FC0569F1E3B}" type="sibTrans">
      <dgm:prSet/>
      <dgm:spPr/>
    </dgm:pt>
    <dgm:pt modelId="{CA58FE74-4619-4E47-BA6C-E0CD35AF5AC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能通过减小数据规模来提高效率</a:t>
          </a:r>
        </a:p>
      </dgm:t>
    </dgm:pt>
    <dgm:pt modelId="{EBAD4DA7-135F-4F4E-9475-804E7DC205D2}" cxnId="{611D8513-ECA0-4E3A-9016-441085EBC1D4}" type="parTrans">
      <dgm:prSet/>
      <dgm:spPr/>
      <dgm:t>
        <a:bodyPr/>
        <a:lstStyle/>
        <a:p>
          <a:endParaRPr lang="zh-CN" altLang="en-US"/>
        </a:p>
      </dgm:t>
    </dgm:pt>
    <dgm:pt modelId="{5723A07A-E737-45B0-B84E-97FB4DE86580}" cxnId="{611D8513-ECA0-4E3A-9016-441085EBC1D4}" type="sibTrans">
      <dgm:prSet/>
      <dgm:spPr/>
      <dgm:t>
        <a:bodyPr/>
        <a:lstStyle/>
        <a:p>
          <a:endParaRPr lang="zh-CN" altLang="en-US"/>
        </a:p>
      </dgm:t>
    </dgm:pt>
    <dgm:pt modelId="{9D155A99-43D3-488C-88ED-B77D548AC0B0}">
      <dgm:prSet phldr="0" custT="0"/>
      <dgm:spPr/>
      <dgm:t>
        <a:bodyPr vert="horz" wrap="square"/>
        <a:lstStyle/>
        <a:p>
          <a:endParaRPr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240319-1BCA-4955-8049-3008FEE6418D}" cxnId="{590AC070-AC00-42E3-B055-0D61B05D098A}" type="parTrans">
      <dgm:prSet/>
      <dgm:spPr/>
    </dgm:pt>
    <dgm:pt modelId="{8A6CC674-E343-4872-893C-D427FFD25D4A}" cxnId="{590AC070-AC00-42E3-B055-0D61B05D098A}" type="sibTrans">
      <dgm:prSet/>
      <dgm:spPr/>
    </dgm:pt>
    <dgm:pt modelId="{D3284563-CEAB-43B3-81C4-5F6C081CBB7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快速推算礼品种类和数量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2E240DA-ABFA-4A24-BE34-ABE926603D67}" cxnId="{59F94F81-C3B6-4A96-A029-813670E9525F}" type="parTrans">
      <dgm:prSet/>
      <dgm:spPr/>
      <dgm:t>
        <a:bodyPr/>
        <a:lstStyle/>
        <a:p>
          <a:endParaRPr lang="zh-CN" altLang="en-US"/>
        </a:p>
      </dgm:t>
    </dgm:pt>
    <dgm:pt modelId="{2E43EE94-FE21-4F90-81B3-CED5B1ECC8C9}" cxnId="{59F94F81-C3B6-4A96-A029-813670E9525F}" type="sibTrans">
      <dgm:prSet/>
      <dgm:spPr/>
      <dgm:t>
        <a:bodyPr/>
        <a:lstStyle/>
        <a:p>
          <a:endParaRPr lang="zh-CN" altLang="en-US"/>
        </a:p>
      </dgm:t>
    </dgm:pt>
    <dgm:pt modelId="{36486C1C-A3B3-481C-93BD-3E01C6595E40}">
      <dgm:prSet phldr="0" custT="0"/>
      <dgm:spPr/>
      <dgm:t>
        <a:bodyPr vert="horz" wrap="square"/>
        <a:lstStyle/>
        <a:p>
          <a:endParaRPr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FAA249E-2BFC-46E4-B86F-9EA01F89AE4E}" cxnId="{19FAA2BB-C1BE-4ED0-A382-66BBF0311FF8}" type="parTrans">
      <dgm:prSet/>
      <dgm:spPr/>
    </dgm:pt>
    <dgm:pt modelId="{B03189FB-BC3C-4FB4-9B57-0B9B09290C4B}" cxnId="{19FAA2BB-C1BE-4ED0-A382-66BBF0311FF8}" type="sibTrans">
      <dgm:prSet/>
      <dgm:spPr/>
    </dgm:pt>
    <dgm:pt modelId="{E5EECCA3-F875-4B71-92CC-9CCDFB7DBFEF}" type="pres">
      <dgm:prSet presAssocID="{26C320EB-5352-40AA-A0A9-C13066E1373C}" presName="linear" presStyleCnt="0">
        <dgm:presLayoutVars>
          <dgm:dir/>
          <dgm:animLvl val="lvl"/>
          <dgm:resizeHandles val="exact"/>
        </dgm:presLayoutVars>
      </dgm:prSet>
      <dgm:spPr/>
    </dgm:pt>
    <dgm:pt modelId="{667CAF5C-37C0-43B7-8B7E-02CCA3754DB9}" type="pres">
      <dgm:prSet presAssocID="{773C5012-55F9-436E-B78B-2A38D8AAA0C0}" presName="parentLin" presStyleCnt="0"/>
      <dgm:spPr/>
    </dgm:pt>
    <dgm:pt modelId="{58B158CB-C1D2-4676-88E6-6B3937A00A96}" type="pres">
      <dgm:prSet presAssocID="{773C5012-55F9-436E-B78B-2A38D8AAA0C0}" presName="parentLeftMargin" presStyleLbl="node1" presStyleIdx="0" presStyleCnt="3"/>
      <dgm:spPr/>
    </dgm:pt>
    <dgm:pt modelId="{D0971512-D8E1-4E4B-89F4-FF2EB164C196}" type="pres">
      <dgm:prSet presAssocID="{773C5012-55F9-436E-B78B-2A38D8AAA0C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E10EBB-C85A-471E-9935-B48B9C39A12E}" type="pres">
      <dgm:prSet presAssocID="{773C5012-55F9-436E-B78B-2A38D8AAA0C0}" presName="negativeSpace" presStyleCnt="0"/>
      <dgm:spPr/>
    </dgm:pt>
    <dgm:pt modelId="{1F055725-8984-42CB-98CB-8E7728DD5EAB}" type="pres">
      <dgm:prSet presAssocID="{773C5012-55F9-436E-B78B-2A38D8AAA0C0}" presName="childText" presStyleLbl="conFgAcc1" presStyleIdx="0" presStyleCnt="3">
        <dgm:presLayoutVars>
          <dgm:bulletEnabled val="1"/>
        </dgm:presLayoutVars>
      </dgm:prSet>
      <dgm:spPr/>
    </dgm:pt>
    <dgm:pt modelId="{5785404B-F53E-4CF2-A702-90A46E89CED8}" type="pres">
      <dgm:prSet presAssocID="{507A6FE3-4D55-4ED6-A973-429D64C5DF28}" presName="spaceBetweenRectangles" presStyleCnt="0"/>
      <dgm:spPr/>
    </dgm:pt>
    <dgm:pt modelId="{EF963990-07B7-4DBC-8CFE-C86D15B61BB6}" type="pres">
      <dgm:prSet presAssocID="{CA58FE74-4619-4E47-BA6C-E0CD35AF5AC2}" presName="parentLin" presStyleCnt="0"/>
      <dgm:spPr/>
    </dgm:pt>
    <dgm:pt modelId="{AEA4B341-6C57-43B8-BC42-9813D43D1335}" type="pres">
      <dgm:prSet presAssocID="{CA58FE74-4619-4E47-BA6C-E0CD35AF5AC2}" presName="parentLeftMargin" presStyleLbl="node1" presStyleIdx="0" presStyleCnt="3"/>
      <dgm:spPr/>
    </dgm:pt>
    <dgm:pt modelId="{DD07B078-3354-4F1B-9438-E4F95C4B43A6}" type="pres">
      <dgm:prSet presAssocID="{CA58FE74-4619-4E47-BA6C-E0CD35AF5AC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F9047E-C8BE-4990-B6F7-84F4581E1FEA}" type="pres">
      <dgm:prSet presAssocID="{CA58FE74-4619-4E47-BA6C-E0CD35AF5AC2}" presName="negativeSpace" presStyleCnt="0"/>
      <dgm:spPr/>
    </dgm:pt>
    <dgm:pt modelId="{FB20FF5F-D131-4A8A-AEBC-01A2B84D6655}" type="pres">
      <dgm:prSet presAssocID="{CA58FE74-4619-4E47-BA6C-E0CD35AF5AC2}" presName="childText" presStyleLbl="conFgAcc1" presStyleIdx="1" presStyleCnt="3">
        <dgm:presLayoutVars>
          <dgm:bulletEnabled val="1"/>
        </dgm:presLayoutVars>
      </dgm:prSet>
      <dgm:spPr/>
    </dgm:pt>
    <dgm:pt modelId="{AC1FEB9E-7ED9-4E44-9D47-B63AE5862158}" type="pres">
      <dgm:prSet presAssocID="{5723A07A-E737-45B0-B84E-97FB4DE86580}" presName="spaceBetweenRectangles" presStyleCnt="0"/>
      <dgm:spPr/>
    </dgm:pt>
    <dgm:pt modelId="{04A221FB-3A34-4804-9E1E-FAA254BEF819}" type="pres">
      <dgm:prSet presAssocID="{D3284563-CEAB-43B3-81C4-5F6C081CBB78}" presName="parentLin" presStyleCnt="0"/>
      <dgm:spPr/>
    </dgm:pt>
    <dgm:pt modelId="{09CBCBA7-E2EE-4654-BCFB-AB2C2D77E66B}" type="pres">
      <dgm:prSet presAssocID="{D3284563-CEAB-43B3-81C4-5F6C081CBB78}" presName="parentLeftMargin" presStyleLbl="node1" presStyleIdx="1" presStyleCnt="3"/>
      <dgm:spPr/>
    </dgm:pt>
    <dgm:pt modelId="{F8B30F84-9FC1-4455-B8FC-CA5DC2189586}" type="pres">
      <dgm:prSet presAssocID="{D3284563-CEAB-43B3-81C4-5F6C081CBB7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5AF99AA-34AA-4169-A0AA-91E0CC0C2D15}" type="pres">
      <dgm:prSet presAssocID="{D3284563-CEAB-43B3-81C4-5F6C081CBB78}" presName="negativeSpace" presStyleCnt="0"/>
      <dgm:spPr/>
    </dgm:pt>
    <dgm:pt modelId="{F855875C-E8B4-4273-8C6C-6A8EC3091B3C}" type="pres">
      <dgm:prSet presAssocID="{D3284563-CEAB-43B3-81C4-5F6C081CBB7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11D8513-ECA0-4E3A-9016-441085EBC1D4}" srcId="{26C320EB-5352-40AA-A0A9-C13066E1373C}" destId="{CA58FE74-4619-4E47-BA6C-E0CD35AF5AC2}" srcOrd="1" destOrd="0" parTransId="{EBAD4DA7-135F-4F4E-9475-804E7DC205D2}" sibTransId="{5723A07A-E737-45B0-B84E-97FB4DE86580}"/>
    <dgm:cxn modelId="{FCDC9B18-0BEF-44ED-97CC-37DC434B92C0}" type="presOf" srcId="{773C5012-55F9-436E-B78B-2A38D8AAA0C0}" destId="{D0971512-D8E1-4E4B-89F4-FF2EB164C196}" srcOrd="1" destOrd="0" presId="urn:microsoft.com/office/officeart/2005/8/layout/list1#2"/>
    <dgm:cxn modelId="{F5D9043C-8B81-4CFA-AB5E-600106929BC0}" srcId="{26C320EB-5352-40AA-A0A9-C13066E1373C}" destId="{773C5012-55F9-436E-B78B-2A38D8AAA0C0}" srcOrd="0" destOrd="0" parTransId="{E1399106-9BE2-43F4-9430-F473CB36780F}" sibTransId="{507A6FE3-4D55-4ED6-A973-429D64C5DF28}"/>
    <dgm:cxn modelId="{4A5B0165-6740-4E94-A80D-69D319001B9A}" type="presOf" srcId="{D3284563-CEAB-43B3-81C4-5F6C081CBB78}" destId="{09CBCBA7-E2EE-4654-BCFB-AB2C2D77E66B}" srcOrd="0" destOrd="0" presId="urn:microsoft.com/office/officeart/2005/8/layout/list1#2"/>
    <dgm:cxn modelId="{590AC070-AC00-42E3-B055-0D61B05D098A}" srcId="{CA58FE74-4619-4E47-BA6C-E0CD35AF5AC2}" destId="{9D155A99-43D3-488C-88ED-B77D548AC0B0}" srcOrd="0" destOrd="0" parTransId="{44240319-1BCA-4955-8049-3008FEE6418D}" sibTransId="{8A6CC674-E343-4872-893C-D427FFD25D4A}"/>
    <dgm:cxn modelId="{DE0A1476-A9E9-4108-8905-CCE55EEEBECA}" type="presOf" srcId="{83AAE119-21A0-459E-A9CD-54910C878697}" destId="{1F055725-8984-42CB-98CB-8E7728DD5EAB}" srcOrd="0" destOrd="0" presId="urn:microsoft.com/office/officeart/2005/8/layout/list1#2"/>
    <dgm:cxn modelId="{B7A6D157-3884-47F2-B1E9-2FC0569F1E3B}" srcId="{773C5012-55F9-436E-B78B-2A38D8AAA0C0}" destId="{83AAE119-21A0-459E-A9CD-54910C878697}" srcOrd="0" destOrd="0" parTransId="{EF0A3B29-1BED-4A34-825F-4556B2D0DE20}" sibTransId="{40DAA01F-42E6-4516-94F4-9F5A7CCC96EA}"/>
    <dgm:cxn modelId="{59F94F81-C3B6-4A96-A029-813670E9525F}" srcId="{26C320EB-5352-40AA-A0A9-C13066E1373C}" destId="{D3284563-CEAB-43B3-81C4-5F6C081CBB78}" srcOrd="2" destOrd="0" parTransId="{A2E240DA-ABFA-4A24-BE34-ABE926603D67}" sibTransId="{2E43EE94-FE21-4F90-81B3-CED5B1ECC8C9}"/>
    <dgm:cxn modelId="{CCF191A8-E5E6-44CC-B884-3CD651B92131}" type="presOf" srcId="{CA58FE74-4619-4E47-BA6C-E0CD35AF5AC2}" destId="{DD07B078-3354-4F1B-9438-E4F95C4B43A6}" srcOrd="1" destOrd="0" presId="urn:microsoft.com/office/officeart/2005/8/layout/list1#2"/>
    <dgm:cxn modelId="{78E2AAAF-DA69-4CDD-8E22-BC70C2287B6A}" type="presOf" srcId="{773C5012-55F9-436E-B78B-2A38D8AAA0C0}" destId="{58B158CB-C1D2-4676-88E6-6B3937A00A96}" srcOrd="0" destOrd="0" presId="urn:microsoft.com/office/officeart/2005/8/layout/list1#2"/>
    <dgm:cxn modelId="{19FAA2BB-C1BE-4ED0-A382-66BBF0311FF8}" srcId="{D3284563-CEAB-43B3-81C4-5F6C081CBB78}" destId="{36486C1C-A3B3-481C-93BD-3E01C6595E40}" srcOrd="0" destOrd="0" parTransId="{EFAA249E-2BFC-46E4-B86F-9EA01F89AE4E}" sibTransId="{B03189FB-BC3C-4FB4-9B57-0B9B09290C4B}"/>
    <dgm:cxn modelId="{C3D4A2C6-F778-4CFD-8464-652D245AE70B}" type="presOf" srcId="{9D155A99-43D3-488C-88ED-B77D548AC0B0}" destId="{FB20FF5F-D131-4A8A-AEBC-01A2B84D6655}" srcOrd="0" destOrd="0" presId="urn:microsoft.com/office/officeart/2005/8/layout/list1#2"/>
    <dgm:cxn modelId="{26BE6AC8-E834-45E5-8A49-C6EEA0DBC6F6}" type="presOf" srcId="{CA58FE74-4619-4E47-BA6C-E0CD35AF5AC2}" destId="{AEA4B341-6C57-43B8-BC42-9813D43D1335}" srcOrd="0" destOrd="0" presId="urn:microsoft.com/office/officeart/2005/8/layout/list1#2"/>
    <dgm:cxn modelId="{FAD0DCD3-7F54-42AE-A1A8-596F8E90F1D4}" type="presOf" srcId="{36486C1C-A3B3-481C-93BD-3E01C6595E40}" destId="{F855875C-E8B4-4273-8C6C-6A8EC3091B3C}" srcOrd="0" destOrd="0" presId="urn:microsoft.com/office/officeart/2005/8/layout/list1#2"/>
    <dgm:cxn modelId="{FAFFBEF2-1A89-4A80-9399-8516C2CB8773}" type="presOf" srcId="{26C320EB-5352-40AA-A0A9-C13066E1373C}" destId="{E5EECCA3-F875-4B71-92CC-9CCDFB7DBFEF}" srcOrd="0" destOrd="0" presId="urn:microsoft.com/office/officeart/2005/8/layout/list1#2"/>
    <dgm:cxn modelId="{7991DBF5-CCE9-4AD1-BCEC-7B8AEF59679F}" type="presOf" srcId="{D3284563-CEAB-43B3-81C4-5F6C081CBB78}" destId="{F8B30F84-9FC1-4455-B8FC-CA5DC2189586}" srcOrd="1" destOrd="0" presId="urn:microsoft.com/office/officeart/2005/8/layout/list1#2"/>
    <dgm:cxn modelId="{FAFB1AAD-7871-4BF9-AC46-F8616287EFDA}" type="presParOf" srcId="{E5EECCA3-F875-4B71-92CC-9CCDFB7DBFEF}" destId="{667CAF5C-37C0-43B7-8B7E-02CCA3754DB9}" srcOrd="0" destOrd="0" presId="urn:microsoft.com/office/officeart/2005/8/layout/list1#2"/>
    <dgm:cxn modelId="{B6140358-3990-4319-84DD-55FE86341227}" type="presParOf" srcId="{667CAF5C-37C0-43B7-8B7E-02CCA3754DB9}" destId="{58B158CB-C1D2-4676-88E6-6B3937A00A96}" srcOrd="0" destOrd="0" presId="urn:microsoft.com/office/officeart/2005/8/layout/list1#2"/>
    <dgm:cxn modelId="{7833E0D1-88A9-4FA1-8866-9CB8613FEABD}" type="presParOf" srcId="{667CAF5C-37C0-43B7-8B7E-02CCA3754DB9}" destId="{D0971512-D8E1-4E4B-89F4-FF2EB164C196}" srcOrd="1" destOrd="0" presId="urn:microsoft.com/office/officeart/2005/8/layout/list1#2"/>
    <dgm:cxn modelId="{AF5D868F-E380-416B-AA8E-9FA61FC1A0AA}" type="presParOf" srcId="{E5EECCA3-F875-4B71-92CC-9CCDFB7DBFEF}" destId="{05E10EBB-C85A-471E-9935-B48B9C39A12E}" srcOrd="1" destOrd="0" presId="urn:microsoft.com/office/officeart/2005/8/layout/list1#2"/>
    <dgm:cxn modelId="{F0E2E859-9FAE-4396-9888-ED5D80D6A589}" type="presParOf" srcId="{E5EECCA3-F875-4B71-92CC-9CCDFB7DBFEF}" destId="{1F055725-8984-42CB-98CB-8E7728DD5EAB}" srcOrd="2" destOrd="0" presId="urn:microsoft.com/office/officeart/2005/8/layout/list1#2"/>
    <dgm:cxn modelId="{328727D6-9234-454C-8275-5DDEC0F32718}" type="presParOf" srcId="{E5EECCA3-F875-4B71-92CC-9CCDFB7DBFEF}" destId="{5785404B-F53E-4CF2-A702-90A46E89CED8}" srcOrd="3" destOrd="0" presId="urn:microsoft.com/office/officeart/2005/8/layout/list1#2"/>
    <dgm:cxn modelId="{E3A607D9-A8AF-4D74-A8F6-AA8FE8FC775C}" type="presParOf" srcId="{E5EECCA3-F875-4B71-92CC-9CCDFB7DBFEF}" destId="{EF963990-07B7-4DBC-8CFE-C86D15B61BB6}" srcOrd="4" destOrd="0" presId="urn:microsoft.com/office/officeart/2005/8/layout/list1#2"/>
    <dgm:cxn modelId="{4DD99959-F608-412A-99D8-5174885D48BB}" type="presParOf" srcId="{EF963990-07B7-4DBC-8CFE-C86D15B61BB6}" destId="{AEA4B341-6C57-43B8-BC42-9813D43D1335}" srcOrd="0" destOrd="0" presId="urn:microsoft.com/office/officeart/2005/8/layout/list1#2"/>
    <dgm:cxn modelId="{52D66B9C-5689-4962-99E5-2191F04EAAED}" type="presParOf" srcId="{EF963990-07B7-4DBC-8CFE-C86D15B61BB6}" destId="{DD07B078-3354-4F1B-9438-E4F95C4B43A6}" srcOrd="1" destOrd="0" presId="urn:microsoft.com/office/officeart/2005/8/layout/list1#2"/>
    <dgm:cxn modelId="{3F31D7C9-5F45-43BA-87F4-E9B96174F9E0}" type="presParOf" srcId="{E5EECCA3-F875-4B71-92CC-9CCDFB7DBFEF}" destId="{98F9047E-C8BE-4990-B6F7-84F4581E1FEA}" srcOrd="5" destOrd="0" presId="urn:microsoft.com/office/officeart/2005/8/layout/list1#2"/>
    <dgm:cxn modelId="{C5EBD76F-3DA2-400F-8B9A-1CF10A44B546}" type="presParOf" srcId="{E5EECCA3-F875-4B71-92CC-9CCDFB7DBFEF}" destId="{FB20FF5F-D131-4A8A-AEBC-01A2B84D6655}" srcOrd="6" destOrd="0" presId="urn:microsoft.com/office/officeart/2005/8/layout/list1#2"/>
    <dgm:cxn modelId="{0041ADBA-5988-4876-B60D-C86169B4CD9C}" type="presParOf" srcId="{E5EECCA3-F875-4B71-92CC-9CCDFB7DBFEF}" destId="{AC1FEB9E-7ED9-4E44-9D47-B63AE5862158}" srcOrd="7" destOrd="0" presId="urn:microsoft.com/office/officeart/2005/8/layout/list1#2"/>
    <dgm:cxn modelId="{232AA78B-5FBD-4DBB-A746-309FBC4C0E75}" type="presParOf" srcId="{E5EECCA3-F875-4B71-92CC-9CCDFB7DBFEF}" destId="{04A221FB-3A34-4804-9E1E-FAA254BEF819}" srcOrd="8" destOrd="0" presId="urn:microsoft.com/office/officeart/2005/8/layout/list1#2"/>
    <dgm:cxn modelId="{6FA50459-3203-44DF-B22B-9CF283BE22FC}" type="presParOf" srcId="{04A221FB-3A34-4804-9E1E-FAA254BEF819}" destId="{09CBCBA7-E2EE-4654-BCFB-AB2C2D77E66B}" srcOrd="0" destOrd="0" presId="urn:microsoft.com/office/officeart/2005/8/layout/list1#2"/>
    <dgm:cxn modelId="{4789DB01-B08A-41E0-8EFC-ED130A566B18}" type="presParOf" srcId="{04A221FB-3A34-4804-9E1E-FAA254BEF819}" destId="{F8B30F84-9FC1-4455-B8FC-CA5DC2189586}" srcOrd="1" destOrd="0" presId="urn:microsoft.com/office/officeart/2005/8/layout/list1#2"/>
    <dgm:cxn modelId="{95B829CD-4FAA-4D99-BD8B-8BB00ECB7D17}" type="presParOf" srcId="{E5EECCA3-F875-4B71-92CC-9CCDFB7DBFEF}" destId="{75AF99AA-34AA-4169-A0AA-91E0CC0C2D15}" srcOrd="9" destOrd="0" presId="urn:microsoft.com/office/officeart/2005/8/layout/list1#2"/>
    <dgm:cxn modelId="{CC91EE51-DC4F-490C-8054-90E39BD084CF}" type="presParOf" srcId="{E5EECCA3-F875-4B71-92CC-9CCDFB7DBFEF}" destId="{F855875C-E8B4-4273-8C6C-6A8EC3091B3C}" srcOrd="10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604635" cy="4768215"/>
        <a:chOff x="0" y="0"/>
        <a:chExt cx="6604635" cy="4768215"/>
      </a:xfrm>
    </dsp:grpSpPr>
    <dsp:sp modelId="{1F055725-8984-42CB-98CB-8E7728DD5EAB}">
      <dsp:nvSpPr>
        <dsp:cNvPr id="5" name="矩形 4"/>
        <dsp:cNvSpPr/>
      </dsp:nvSpPr>
      <dsp:spPr bwMode="white">
        <a:xfrm>
          <a:off x="0" y="1372507"/>
          <a:ext cx="6604635" cy="504000"/>
        </a:xfrm>
        <a:prstGeom prst="rect">
          <a:avLst/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12593" tIns="416559" rIns="512593" bIns="142240" anchor="t"/>
        <a:lstStyle>
          <a:lvl1pPr algn="l">
            <a:defRPr sz="20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>
            <a:solidFill>
              <a:schemeClr val="dk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1372507"/>
        <a:ext cx="6604635" cy="504000"/>
      </dsp:txXfrm>
    </dsp:sp>
    <dsp:sp modelId="{D0971512-D8E1-4E4B-89F4-FF2EB164C196}">
      <dsp:nvSpPr>
        <dsp:cNvPr id="4" name="圆角矩形 3"/>
        <dsp:cNvSpPr/>
      </dsp:nvSpPr>
      <dsp:spPr bwMode="white">
        <a:xfrm>
          <a:off x="330232" y="1077307"/>
          <a:ext cx="4623245" cy="5904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4747" tIns="0" rIns="174747" bIns="0" anchor="ctr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了解算法执行次数与时间效率的关系</a:t>
          </a:r>
        </a:p>
      </dsp:txBody>
      <dsp:txXfrm>
        <a:off x="330232" y="1077307"/>
        <a:ext cx="4623245" cy="590400"/>
      </dsp:txXfrm>
    </dsp:sp>
    <dsp:sp modelId="{FB20FF5F-D131-4A8A-AEBC-01A2B84D6655}">
      <dsp:nvSpPr>
        <dsp:cNvPr id="8" name="矩形 7"/>
        <dsp:cNvSpPr/>
      </dsp:nvSpPr>
      <dsp:spPr bwMode="white">
        <a:xfrm>
          <a:off x="0" y="2279707"/>
          <a:ext cx="6604635" cy="504000"/>
        </a:xfrm>
        <a:prstGeom prst="rect">
          <a:avLst/>
        </a:prstGeom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12593" tIns="416559" rIns="512593" bIns="142240" anchor="t"/>
        <a:lstStyle>
          <a:lvl1pPr algn="l">
            <a:defRPr sz="20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>
            <a:solidFill>
              <a:schemeClr val="dk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2279707"/>
        <a:ext cx="6604635" cy="504000"/>
      </dsp:txXfrm>
    </dsp:sp>
    <dsp:sp modelId="{DD07B078-3354-4F1B-9438-E4F95C4B43A6}">
      <dsp:nvSpPr>
        <dsp:cNvPr id="7" name="圆角矩形 6"/>
        <dsp:cNvSpPr/>
      </dsp:nvSpPr>
      <dsp:spPr bwMode="white">
        <a:xfrm>
          <a:off x="330232" y="1984507"/>
          <a:ext cx="4623245" cy="5904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4747" tIns="0" rIns="174747" bIns="0" anchor="ctr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能通过减小数据规模来提高效率</a:t>
          </a:r>
        </a:p>
      </dsp:txBody>
      <dsp:txXfrm>
        <a:off x="330232" y="1984507"/>
        <a:ext cx="4623245" cy="590400"/>
      </dsp:txXfrm>
    </dsp:sp>
    <dsp:sp modelId="{F855875C-E8B4-4273-8C6C-6A8EC3091B3C}">
      <dsp:nvSpPr>
        <dsp:cNvPr id="11" name="矩形 10"/>
        <dsp:cNvSpPr/>
      </dsp:nvSpPr>
      <dsp:spPr bwMode="white">
        <a:xfrm>
          <a:off x="0" y="3186908"/>
          <a:ext cx="6604635" cy="504000"/>
        </a:xfrm>
        <a:prstGeom prst="rect">
          <a:avLst/>
        </a:prstGeom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512593" tIns="416559" rIns="512593" bIns="142240" anchor="t"/>
        <a:lstStyle>
          <a:lvl1pPr algn="l">
            <a:defRPr sz="20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>
            <a:solidFill>
              <a:schemeClr val="dk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3186908"/>
        <a:ext cx="6604635" cy="504000"/>
      </dsp:txXfrm>
    </dsp:sp>
    <dsp:sp modelId="{F8B30F84-9FC1-4455-B8FC-CA5DC2189586}">
      <dsp:nvSpPr>
        <dsp:cNvPr id="10" name="圆角矩形 9"/>
        <dsp:cNvSpPr/>
      </dsp:nvSpPr>
      <dsp:spPr bwMode="white">
        <a:xfrm>
          <a:off x="330232" y="2891707"/>
          <a:ext cx="4623245" cy="5904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4747" tIns="0" rIns="174747" bIns="0" anchor="ctr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快速推算礼品种类和数量</a:t>
          </a:r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30232" y="2891707"/>
        <a:ext cx="4623245" cy="590400"/>
      </dsp:txXfrm>
    </dsp:sp>
    <dsp:sp modelId="{58B158CB-C1D2-4676-88E6-6B3937A00A96}">
      <dsp:nvSpPr>
        <dsp:cNvPr id="3" name="矩形 2" hidden="1"/>
        <dsp:cNvSpPr/>
      </dsp:nvSpPr>
      <dsp:spPr>
        <a:xfrm>
          <a:off x="0" y="1077307"/>
          <a:ext cx="330232" cy="590400"/>
        </a:xfrm>
        <a:prstGeom prst="rect">
          <a:avLst/>
        </a:prstGeom>
      </dsp:spPr>
      <dsp:txXfrm>
        <a:off x="0" y="1077307"/>
        <a:ext cx="330232" cy="590400"/>
      </dsp:txXfrm>
    </dsp:sp>
    <dsp:sp modelId="{AEA4B341-6C57-43B8-BC42-9813D43D1335}">
      <dsp:nvSpPr>
        <dsp:cNvPr id="6" name="矩形 5" hidden="1"/>
        <dsp:cNvSpPr/>
      </dsp:nvSpPr>
      <dsp:spPr>
        <a:xfrm>
          <a:off x="0" y="1984507"/>
          <a:ext cx="330232" cy="590400"/>
        </a:xfrm>
        <a:prstGeom prst="rect">
          <a:avLst/>
        </a:prstGeom>
      </dsp:spPr>
      <dsp:txXfrm>
        <a:off x="0" y="1984507"/>
        <a:ext cx="330232" cy="590400"/>
      </dsp:txXfrm>
    </dsp:sp>
    <dsp:sp modelId="{09CBCBA7-E2EE-4654-BCFB-AB2C2D77E66B}">
      <dsp:nvSpPr>
        <dsp:cNvPr id="9" name="矩形 8" hidden="1"/>
        <dsp:cNvSpPr/>
      </dsp:nvSpPr>
      <dsp:spPr>
        <a:xfrm>
          <a:off x="0" y="2891707"/>
          <a:ext cx="330232" cy="590400"/>
        </a:xfrm>
        <a:prstGeom prst="rect">
          <a:avLst/>
        </a:prstGeom>
      </dsp:spPr>
      <dsp:txXfrm>
        <a:off x="0" y="2891707"/>
        <a:ext cx="330232" cy="590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5F6C-D636-48C2-A31B-346E2830E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F419-4325-4F59-B22D-7866F0CF93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64007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准备礼品送温暖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缩小范围提效率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68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准备礼品送温暖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缩小范围提效率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准备礼品送温暖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缩小范围提效率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960755" y="6429375"/>
            <a:ext cx="560133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准备礼品送温暖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缩小范围提效率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准备礼品送温暖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缩小范围提效率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tags" Target="../tags/tag1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4.emf"/><Relationship Id="rId2" Type="http://schemas.openxmlformats.org/officeDocument/2006/relationships/oleObject" Target="../embeddings/Document1.doc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13.png"/><Relationship Id="rId6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tags" Target="../tags/tag4.xml"/><Relationship Id="rId3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0.xml"/><Relationship Id="rId13" Type="http://schemas.openxmlformats.org/officeDocument/2006/relationships/image" Target="../media/image15.jpeg"/><Relationship Id="rId12" Type="http://schemas.openxmlformats.org/officeDocument/2006/relationships/tags" Target="../tags/tag9.xml"/><Relationship Id="rId11" Type="http://schemas.openxmlformats.org/officeDocument/2006/relationships/image" Target="../media/image14.jpeg"/><Relationship Id="rId10" Type="http://schemas.openxmlformats.org/officeDocument/2006/relationships/tags" Target="../tags/tag8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466975" y="2276475"/>
            <a:ext cx="7813675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9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课  准备礼品送温暖</a:t>
            </a:r>
            <a:endParaRPr lang="zh-CN" altLang="en-US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+mn-ea"/>
              <a:ea typeface="+mn-ea"/>
            </a:endParaRPr>
          </a:p>
          <a:p>
            <a:pPr algn="r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         </a:t>
            </a:r>
            <a:r>
              <a:rPr lang="en-US" altLang="zh-CN" sz="4000" b="1" dirty="0">
                <a:solidFill>
                  <a:srgbClr val="0070C0"/>
                </a:solidFill>
                <a:latin typeface="+mn-ea"/>
                <a:ea typeface="+mn-ea"/>
              </a:rPr>
              <a:t>—— </a:t>
            </a:r>
            <a:r>
              <a:rPr lang="zh-CN" altLang="en-US" sz="4000" b="1" dirty="0">
                <a:solidFill>
                  <a:srgbClr val="0070C0"/>
                </a:solidFill>
                <a:latin typeface="+mn-ea"/>
                <a:ea typeface="+mn-ea"/>
              </a:rPr>
              <a:t>缩小范围提效率</a:t>
            </a:r>
            <a:endParaRPr lang="zh-CN" altLang="en-US" sz="40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志愿服务提效率</a:t>
            </a:r>
            <a:endParaRPr lang="zh-CN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856316" y="5558118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安庆市桐城市实验小学    何源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五年级下册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2180" y="918845"/>
            <a:ext cx="5894070" cy="29146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3．</a:t>
            </a:r>
            <a:r>
              <a:rPr lang="zh-CN" altLang="en-US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测试优化，缩小范围提升效率</a:t>
            </a:r>
            <a:endParaRPr lang="zh-CN" altLang="en-US" sz="24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80505" y="918845"/>
            <a:ext cx="37014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微课《数据规模与运行效率》</a:t>
            </a:r>
            <a:endParaRPr lang="zh-CN" altLang="en-US"/>
          </a:p>
        </p:txBody>
      </p:sp>
      <p:pic>
        <p:nvPicPr>
          <p:cNvPr id="4" name="5下7单元第9课微课《算法效率与数据规模》_20250129_1420279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51610" y="1367155"/>
            <a:ext cx="9411335" cy="496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2180" y="918845"/>
            <a:ext cx="5894070" cy="29146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3．</a:t>
            </a:r>
            <a:r>
              <a:rPr lang="zh-CN" altLang="en-US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测试优化，缩小范围提升效率</a:t>
            </a:r>
            <a:endParaRPr lang="zh-CN" altLang="en-US" sz="24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8555" y="5250180"/>
            <a:ext cx="10370820" cy="751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/>
              <a:t>请记录优化后的运行结果：</a:t>
            </a:r>
            <a:endParaRPr lang="zh-CN" altLang="en-US"/>
          </a:p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口罩的枚举范围是：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初始数量为：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判断条件的循环执行次数：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口罩数：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手套数：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程序执行次数：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运行时间：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 descr="积木快照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25" y="1419225"/>
            <a:ext cx="5093335" cy="3787775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6079490" y="1058545"/>
            <a:ext cx="2265680" cy="908685"/>
          </a:xfrm>
          <a:prstGeom prst="wedgeRectCallout">
            <a:avLst>
              <a:gd name="adj1" fmla="val -92852"/>
              <a:gd name="adj2" fmla="val 38299"/>
            </a:avLst>
          </a:prstGeom>
          <a:solidFill>
            <a:schemeClr val="bg2"/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你的数值为：</a:t>
            </a:r>
            <a:r>
              <a:rPr lang="en-US" altLang="zh-CN">
                <a:solidFill>
                  <a:schemeClr val="tx1"/>
                </a:solidFill>
              </a:rPr>
              <a:t>____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6259830" y="2700655"/>
            <a:ext cx="2265680" cy="908685"/>
          </a:xfrm>
          <a:prstGeom prst="wedgeRectCallout">
            <a:avLst>
              <a:gd name="adj1" fmla="val -144955"/>
              <a:gd name="adj2" fmla="val -91579"/>
            </a:avLst>
          </a:prstGeom>
          <a:solidFill>
            <a:schemeClr val="bg2"/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sym typeface="+mn-ea"/>
              </a:rPr>
              <a:t>你的数值为：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____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352869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认识问题的数据规模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1080" y="2126615"/>
            <a:ext cx="8216900" cy="1918970"/>
          </a:xfrm>
          <a:prstGeom prst="rect">
            <a:avLst/>
          </a:prstGeom>
          <a:solidFill>
            <a:srgbClr val="8CCEE0"/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lstStyle/>
          <a:p>
            <a:pPr marL="0" indent="355600" defTabSz="266700">
              <a:lnSpc>
                <a:spcPct val="125000"/>
              </a:lnSpc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在解决问题时，有时要先确定问题的范围，再寻找解决方法。例如“找到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以内所有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的倍数”，这个问题解决的数据范围就是</a:t>
            </a:r>
            <a:r>
              <a:rPr lang="en-US" altLang="zh-CN" sz="2400" u="sng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。在程序运行中，需要处理的数据范围也就是问题的数据规模。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92300" y="4733290"/>
            <a:ext cx="8840470" cy="92392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0" indent="355600" defTabSz="266700">
              <a:lnSpc>
                <a:spcPct val="1250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填一填：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在推算礼品数的过程中，列举手套的最大数据范围是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，你用的列举数据范围是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2"/>
                <a:ea typeface="宋体" panose="02010600030101010101" pitchFamily="2" charset="-122"/>
                <a:sym typeface="+mn-ea"/>
              </a:rPr>
              <a:t> 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19195" y="3027045"/>
            <a:ext cx="3571875" cy="67691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0" indent="946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1~100”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之间的整数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718820"/>
            <a:ext cx="376047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减小问题的数据规模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9130" y="1345565"/>
            <a:ext cx="10598150" cy="1091565"/>
          </a:xfrm>
          <a:prstGeom prst="rect">
            <a:avLst/>
          </a:prstGeom>
          <a:solidFill>
            <a:srgbClr val="8CCEE0"/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indent="355600" algn="l" defTabSz="266700">
              <a:lnSpc>
                <a:spcPct val="125000"/>
              </a:lnSpc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解决问题的方法一定时，适当减小问题的范围，不仅不影响结果，而且还会_____________________________。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3300" y="1843405"/>
            <a:ext cx="3775710" cy="4972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indent="946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提高解决问题的效率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393565" y="2523490"/>
            <a:ext cx="7067550" cy="3673475"/>
            <a:chOff x="1039" y="4044"/>
            <a:chExt cx="11130" cy="5785"/>
          </a:xfrm>
        </p:grpSpPr>
        <p:grpSp>
          <p:nvGrpSpPr>
            <p:cNvPr id="6" name="组合 5"/>
            <p:cNvGrpSpPr/>
            <p:nvPr/>
          </p:nvGrpSpPr>
          <p:grpSpPr>
            <a:xfrm>
              <a:off x="1170" y="4044"/>
              <a:ext cx="10678" cy="5719"/>
              <a:chOff x="1170" y="4044"/>
              <a:chExt cx="10678" cy="5719"/>
            </a:xfrm>
          </p:grpSpPr>
          <p:pic>
            <p:nvPicPr>
              <p:cNvPr id="1073742902" name="图片 1073742901" descr="IMG_25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170" y="4643"/>
                <a:ext cx="10678" cy="23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73742900" name="文本框 1073742899"/>
              <p:cNvSpPr txBox="1"/>
              <p:nvPr/>
            </p:nvSpPr>
            <p:spPr>
              <a:xfrm>
                <a:off x="2801" y="4044"/>
                <a:ext cx="2075" cy="5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/>
              <a:lstStyle/>
              <a:p>
                <a:r>
                  <a:rPr lang="zh-CN" altLang="en-US"/>
                  <a:t>方法一</a:t>
                </a:r>
                <a:endParaRPr lang="zh-CN" altLang="en-US"/>
              </a:p>
              <a:p>
                <a:endParaRPr lang="zh-CN" altLang="en-US"/>
              </a:p>
            </p:txBody>
          </p:sp>
          <p:sp>
            <p:nvSpPr>
              <p:cNvPr id="1073742899" name="文本框 1073742898"/>
              <p:cNvSpPr txBox="1"/>
              <p:nvPr/>
            </p:nvSpPr>
            <p:spPr>
              <a:xfrm>
                <a:off x="7757" y="4073"/>
                <a:ext cx="2422" cy="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anchor="t" anchorCtr="0"/>
              <a:lstStyle/>
              <a:p>
                <a:r>
                  <a:rPr lang="zh-CN" altLang="en-US"/>
                  <a:t>方法二</a:t>
                </a:r>
                <a:endParaRPr lang="zh-CN" altLang="en-US"/>
              </a:p>
              <a:p>
                <a:endParaRPr lang="zh-CN" altLang="en-US"/>
              </a:p>
            </p:txBody>
          </p:sp>
          <p:sp>
            <p:nvSpPr>
              <p:cNvPr id="1073742901" name="文本框 1073742900"/>
              <p:cNvSpPr txBox="1"/>
              <p:nvPr/>
            </p:nvSpPr>
            <p:spPr>
              <a:xfrm>
                <a:off x="4310" y="7031"/>
                <a:ext cx="2226" cy="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/>
              <a:lstStyle/>
              <a:p>
                <a:r>
                  <a:rPr lang="zh-CN" altLang="en-US"/>
                  <a:t>方法三</a:t>
                </a:r>
                <a:endParaRPr lang="zh-CN" altLang="en-US"/>
              </a:p>
              <a:p>
                <a:endParaRPr lang="zh-CN" altLang="en-US"/>
              </a:p>
            </p:txBody>
          </p:sp>
          <p:pic>
            <p:nvPicPr>
              <p:cNvPr id="1073742903" name="图片 1073742902" descr="IMG_25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79" y="7581"/>
                <a:ext cx="8660" cy="21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9" name="圆角矩形 8"/>
            <p:cNvSpPr/>
            <p:nvPr/>
          </p:nvSpPr>
          <p:spPr>
            <a:xfrm>
              <a:off x="1039" y="4101"/>
              <a:ext cx="11131" cy="572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 descr="7b0a202020202274657874626f78223a20227b5c2269645c223a32303334323130382c5c2263617465676f72795f69645c223a5c225c227d220a7d0a"/>
          <p:cNvGrpSpPr/>
          <p:nvPr/>
        </p:nvGrpSpPr>
        <p:grpSpPr>
          <a:xfrm>
            <a:off x="1097280" y="3660775"/>
            <a:ext cx="3177540" cy="1758950"/>
            <a:chOff x="5539" y="3930"/>
            <a:chExt cx="8122" cy="2940"/>
          </a:xfrm>
        </p:grpSpPr>
        <p:grpSp>
          <p:nvGrpSpPr>
            <p:cNvPr id="33" name="图形 31"/>
            <p:cNvGrpSpPr/>
            <p:nvPr/>
          </p:nvGrpSpPr>
          <p:grpSpPr>
            <a:xfrm>
              <a:off x="5539" y="3930"/>
              <a:ext cx="8122" cy="2940"/>
              <a:chOff x="3517260" y="2495549"/>
              <a:chExt cx="5157480" cy="1866902"/>
            </a:xfrm>
          </p:grpSpPr>
          <p:sp>
            <p:nvSpPr>
              <p:cNvPr id="34" name="任意多边形: 形状 33"/>
              <p:cNvSpPr/>
              <p:nvPr/>
            </p:nvSpPr>
            <p:spPr>
              <a:xfrm>
                <a:off x="3537406" y="2515695"/>
                <a:ext cx="4628301" cy="1741994"/>
              </a:xfrm>
              <a:custGeom>
                <a:avLst/>
                <a:gdLst>
                  <a:gd name="connsiteX0" fmla="*/ 4467130 w 4628301"/>
                  <a:gd name="connsiteY0" fmla="*/ 1741994 h 1741994"/>
                  <a:gd name="connsiteX1" fmla="*/ 161171 w 4628301"/>
                  <a:gd name="connsiteY1" fmla="*/ 1741994 h 1741994"/>
                  <a:gd name="connsiteX2" fmla="*/ 0 w 4628301"/>
                  <a:gd name="connsiteY2" fmla="*/ 1580823 h 1741994"/>
                  <a:gd name="connsiteX3" fmla="*/ 0 w 4628301"/>
                  <a:gd name="connsiteY3" fmla="*/ 161171 h 1741994"/>
                  <a:gd name="connsiteX4" fmla="*/ 161171 w 4628301"/>
                  <a:gd name="connsiteY4" fmla="*/ 0 h 1741994"/>
                  <a:gd name="connsiteX5" fmla="*/ 4467130 w 4628301"/>
                  <a:gd name="connsiteY5" fmla="*/ 0 h 1741994"/>
                  <a:gd name="connsiteX6" fmla="*/ 4628301 w 4628301"/>
                  <a:gd name="connsiteY6" fmla="*/ 161171 h 1741994"/>
                  <a:gd name="connsiteX7" fmla="*/ 4628301 w 4628301"/>
                  <a:gd name="connsiteY7" fmla="*/ 1580823 h 1741994"/>
                  <a:gd name="connsiteX8" fmla="*/ 4467130 w 4628301"/>
                  <a:gd name="connsiteY8" fmla="*/ 1741994 h 1741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8301" h="1741994">
                    <a:moveTo>
                      <a:pt x="4467130" y="1741994"/>
                    </a:moveTo>
                    <a:lnTo>
                      <a:pt x="161171" y="1741994"/>
                    </a:lnTo>
                    <a:cubicBezTo>
                      <a:pt x="72527" y="1741994"/>
                      <a:pt x="0" y="1669467"/>
                      <a:pt x="0" y="1580823"/>
                    </a:cubicBezTo>
                    <a:lnTo>
                      <a:pt x="0" y="161171"/>
                    </a:lnTo>
                    <a:cubicBezTo>
                      <a:pt x="0" y="72527"/>
                      <a:pt x="72527" y="0"/>
                      <a:pt x="161171" y="0"/>
                    </a:cubicBezTo>
                    <a:lnTo>
                      <a:pt x="4467130" y="0"/>
                    </a:lnTo>
                    <a:cubicBezTo>
                      <a:pt x="4555774" y="0"/>
                      <a:pt x="4628301" y="72527"/>
                      <a:pt x="4628301" y="161171"/>
                    </a:cubicBezTo>
                    <a:lnTo>
                      <a:pt x="4628301" y="1580823"/>
                    </a:lnTo>
                    <a:cubicBezTo>
                      <a:pt x="4628301" y="1669467"/>
                      <a:pt x="4555774" y="1741994"/>
                      <a:pt x="4467130" y="1741994"/>
                    </a:cubicBezTo>
                    <a:close/>
                  </a:path>
                </a:pathLst>
              </a:custGeom>
              <a:solidFill>
                <a:srgbClr val="FFF000"/>
              </a:solidFill>
              <a:ln w="40258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3626050" y="2594938"/>
                <a:ext cx="5005710" cy="1741994"/>
              </a:xfrm>
              <a:custGeom>
                <a:avLst/>
                <a:gdLst>
                  <a:gd name="connsiteX0" fmla="*/ 4628301 w 5005710"/>
                  <a:gd name="connsiteY0" fmla="*/ 1313547 h 1741994"/>
                  <a:gd name="connsiteX1" fmla="*/ 4628301 w 5005710"/>
                  <a:gd name="connsiteY1" fmla="*/ 161171 h 1741994"/>
                  <a:gd name="connsiteX2" fmla="*/ 4467130 w 5005710"/>
                  <a:gd name="connsiteY2" fmla="*/ 0 h 1741994"/>
                  <a:gd name="connsiteX3" fmla="*/ 161171 w 5005710"/>
                  <a:gd name="connsiteY3" fmla="*/ 0 h 1741994"/>
                  <a:gd name="connsiteX4" fmla="*/ 0 w 5005710"/>
                  <a:gd name="connsiteY4" fmla="*/ 161171 h 1741994"/>
                  <a:gd name="connsiteX5" fmla="*/ 0 w 5005710"/>
                  <a:gd name="connsiteY5" fmla="*/ 1580823 h 1741994"/>
                  <a:gd name="connsiteX6" fmla="*/ 161171 w 5005710"/>
                  <a:gd name="connsiteY6" fmla="*/ 1741994 h 1741994"/>
                  <a:gd name="connsiteX7" fmla="*/ 4283126 w 5005710"/>
                  <a:gd name="connsiteY7" fmla="*/ 1741994 h 1741994"/>
                  <a:gd name="connsiteX8" fmla="*/ 4467130 w 5005710"/>
                  <a:gd name="connsiteY8" fmla="*/ 1741994 h 1741994"/>
                  <a:gd name="connsiteX9" fmla="*/ 5005710 w 5005710"/>
                  <a:gd name="connsiteY9" fmla="*/ 1741994 h 1741994"/>
                  <a:gd name="connsiteX10" fmla="*/ 4628301 w 5005710"/>
                  <a:gd name="connsiteY10" fmla="*/ 1313547 h 1741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05710" h="1741994">
                    <a:moveTo>
                      <a:pt x="4628301" y="1313547"/>
                    </a:moveTo>
                    <a:lnTo>
                      <a:pt x="4628301" y="161171"/>
                    </a:lnTo>
                    <a:cubicBezTo>
                      <a:pt x="4628301" y="72527"/>
                      <a:pt x="4555774" y="0"/>
                      <a:pt x="4467130" y="0"/>
                    </a:cubicBezTo>
                    <a:lnTo>
                      <a:pt x="161171" y="0"/>
                    </a:lnTo>
                    <a:cubicBezTo>
                      <a:pt x="72527" y="0"/>
                      <a:pt x="0" y="72527"/>
                      <a:pt x="0" y="161171"/>
                    </a:cubicBezTo>
                    <a:lnTo>
                      <a:pt x="0" y="1580823"/>
                    </a:lnTo>
                    <a:cubicBezTo>
                      <a:pt x="0" y="1669467"/>
                      <a:pt x="72527" y="1741994"/>
                      <a:pt x="161171" y="1741994"/>
                    </a:cubicBezTo>
                    <a:lnTo>
                      <a:pt x="4283126" y="1741994"/>
                    </a:lnTo>
                    <a:lnTo>
                      <a:pt x="4467130" y="1741994"/>
                    </a:lnTo>
                    <a:lnTo>
                      <a:pt x="5005710" y="1741994"/>
                    </a:lnTo>
                    <a:lnTo>
                      <a:pt x="4628301" y="1313547"/>
                    </a:lnTo>
                    <a:close/>
                  </a:path>
                </a:pathLst>
              </a:custGeom>
              <a:solidFill>
                <a:srgbClr val="FFFFFF"/>
              </a:solidFill>
              <a:ln w="40258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6151" y="4267"/>
              <a:ext cx="6435" cy="202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355600" algn="l" defTabSz="266700">
                <a:lnSpc>
                  <a:spcPct val="125000"/>
                </a:lnSpc>
                <a:buClrTx/>
                <a:buSzTx/>
                <a:buFontTx/>
              </a:pPr>
              <a:r>
                <a:rPr lang="zh-CN" altLang="en-US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观察这三种不同的列举范围，说一说三种方法的效率有何不同为什么？</a:t>
              </a:r>
              <a:endParaRPr lang="zh-CN" altLang="en-US" spc="200">
                <a:solidFill>
                  <a:srgbClr val="00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635" y="942112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改写程序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53205" y="5203190"/>
            <a:ext cx="2018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chemeClr val="bg1"/>
                </a:solidFill>
              </a:rPr>
              <a:t>你可能用到的代码</a:t>
            </a:r>
            <a:endParaRPr lang="zh-CN" altLang="en-US" b="1">
              <a:solidFill>
                <a:schemeClr val="bg1"/>
              </a:solidFill>
            </a:endParaRPr>
          </a:p>
        </p:txBody>
      </p:sp>
      <p:graphicFrame>
        <p:nvGraphicFramePr>
          <p:cNvPr id="2" name="对象 -2147482615"/>
          <p:cNvGraphicFramePr>
            <a:graphicFrameLocks noChangeAspect="1"/>
          </p:cNvGraphicFramePr>
          <p:nvPr/>
        </p:nvGraphicFramePr>
        <p:xfrm>
          <a:off x="3131820" y="2402840"/>
          <a:ext cx="4698365" cy="374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3171825" imgH="2552700" progId="Word.Document.8">
                  <p:embed/>
                </p:oleObj>
              </mc:Choice>
              <mc:Fallback>
                <p:oleObj name="" r:id="rId2" imgW="3171825" imgH="255270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1820" y="2402840"/>
                        <a:ext cx="4698365" cy="37471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826895" y="1638935"/>
            <a:ext cx="8005445" cy="628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3048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做一做：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尝试使用手套数作为列举数，请选择合适的初始数，改写程序，完善下图的代码并比例两者的效率差异。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514475" y="1716405"/>
            <a:ext cx="8465185" cy="3700780"/>
            <a:chOff x="5834" y="3823"/>
            <a:chExt cx="7425" cy="2905"/>
          </a:xfrm>
        </p:grpSpPr>
        <p:sp>
          <p:nvSpPr>
            <p:cNvPr id="12" name="矩形 11"/>
            <p:cNvSpPr/>
            <p:nvPr/>
          </p:nvSpPr>
          <p:spPr>
            <a:xfrm>
              <a:off x="6165" y="3823"/>
              <a:ext cx="7021" cy="2905"/>
            </a:xfrm>
            <a:prstGeom prst="rect">
              <a:avLst/>
            </a:prstGeom>
            <a:solidFill>
              <a:srgbClr val="FDD23F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square" rtlCol="0" anchor="t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291" y="3949"/>
              <a:ext cx="6751" cy="2626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6360" y="4040"/>
              <a:ext cx="284" cy="2454"/>
              <a:chOff x="6488" y="4132"/>
              <a:chExt cx="272" cy="2303"/>
            </a:xfrm>
          </p:grpSpPr>
          <p:sp>
            <p:nvSpPr>
              <p:cNvPr id="42" name="直角三角形 41"/>
              <p:cNvSpPr/>
              <p:nvPr/>
            </p:nvSpPr>
            <p:spPr>
              <a:xfrm>
                <a:off x="6488" y="6163"/>
                <a:ext cx="273" cy="273"/>
              </a:xfrm>
              <a:prstGeom prst="rtTriangle">
                <a:avLst/>
              </a:prstGeom>
              <a:solidFill>
                <a:srgbClr val="EC6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直角三角形 42"/>
              <p:cNvSpPr/>
              <p:nvPr/>
            </p:nvSpPr>
            <p:spPr>
              <a:xfrm flipV="1">
                <a:off x="6488" y="4132"/>
                <a:ext cx="273" cy="273"/>
              </a:xfrm>
              <a:prstGeom prst="rtTriangle">
                <a:avLst/>
              </a:prstGeom>
              <a:solidFill>
                <a:srgbClr val="EC6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直角三角形 46"/>
            <p:cNvSpPr/>
            <p:nvPr/>
          </p:nvSpPr>
          <p:spPr>
            <a:xfrm flipH="1" flipV="1">
              <a:off x="12684" y="4040"/>
              <a:ext cx="285" cy="291"/>
            </a:xfrm>
            <a:prstGeom prst="rtTriangle">
              <a:avLst/>
            </a:prstGeom>
            <a:solidFill>
              <a:srgbClr val="EC6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468" y="5753"/>
              <a:ext cx="791" cy="888"/>
              <a:chOff x="12414" y="5490"/>
              <a:chExt cx="1169" cy="1310"/>
            </a:xfrm>
          </p:grpSpPr>
          <p:sp>
            <p:nvSpPr>
              <p:cNvPr id="39" name="矩形 38"/>
              <p:cNvSpPr/>
              <p:nvPr/>
            </p:nvSpPr>
            <p:spPr>
              <a:xfrm rot="1560000">
                <a:off x="12505" y="6221"/>
                <a:ext cx="1078" cy="427"/>
              </a:xfrm>
              <a:prstGeom prst="rect">
                <a:avLst/>
              </a:prstGeom>
              <a:solidFill>
                <a:srgbClr val="FDD23F">
                  <a:alpha val="72000"/>
                </a:srgb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en-US" altLang="zh-CN"/>
                  <a:t>[</a:t>
                </a:r>
                <a:endParaRPr lang="en-US" altLang="zh-CN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1560000">
                <a:off x="12473" y="6075"/>
                <a:ext cx="1056" cy="40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en-US" altLang="zh-CN"/>
                  <a:t>[</a:t>
                </a:r>
                <a:endParaRPr lang="en-US" altLang="zh-CN"/>
              </a:p>
            </p:txBody>
          </p:sp>
          <p:sp>
            <p:nvSpPr>
              <p:cNvPr id="18" name="矩形 17"/>
              <p:cNvSpPr/>
              <p:nvPr/>
            </p:nvSpPr>
            <p:spPr>
              <a:xfrm rot="1560000">
                <a:off x="12414" y="5490"/>
                <a:ext cx="1056" cy="131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9" name="图片 18" descr="303b333635383635373bc8cbceefcdb7cff1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 rot="1560000">
                <a:off x="12906" y="5702"/>
                <a:ext cx="300" cy="300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20" name="矩形 19"/>
              <p:cNvSpPr/>
              <p:nvPr/>
            </p:nvSpPr>
            <p:spPr>
              <a:xfrm rot="1560000">
                <a:off x="12600" y="6090"/>
                <a:ext cx="704" cy="9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 rot="1560000">
                <a:off x="12512" y="6269"/>
                <a:ext cx="704" cy="9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560000">
                <a:off x="12425" y="6448"/>
                <a:ext cx="704" cy="9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834" y="4868"/>
              <a:ext cx="740" cy="732"/>
              <a:chOff x="5617" y="4613"/>
              <a:chExt cx="1054" cy="1041"/>
            </a:xfrm>
          </p:grpSpPr>
          <p:sp>
            <p:nvSpPr>
              <p:cNvPr id="40" name="矩形 39"/>
              <p:cNvSpPr/>
              <p:nvPr/>
            </p:nvSpPr>
            <p:spPr>
              <a:xfrm rot="20460000">
                <a:off x="5617" y="5101"/>
                <a:ext cx="833" cy="411"/>
              </a:xfrm>
              <a:prstGeom prst="rect">
                <a:avLst/>
              </a:prstGeom>
              <a:solidFill>
                <a:srgbClr val="FEDF7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en-US" altLang="zh-CN"/>
                  <a:t>[</a:t>
                </a:r>
                <a:endParaRPr lang="en-US" altLang="zh-CN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0460000">
                <a:off x="5832" y="5017"/>
                <a:ext cx="839" cy="38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r>
                  <a:rPr lang="en-US" altLang="zh-CN"/>
                  <a:t>[</a:t>
                </a:r>
                <a:endParaRPr lang="en-US" altLang="zh-CN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0460000">
                <a:off x="5668" y="4613"/>
                <a:ext cx="839" cy="1041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34" descr="303b333635383635373bc8cbceefcdb7cff1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 rot="20460000">
                <a:off x="5868" y="4785"/>
                <a:ext cx="238" cy="239"/>
              </a:xfrm>
              <a:prstGeom prst="rect">
                <a:avLst/>
              </a:prstGeom>
              <a:pattFill>
                <a:fgClr>
                  <a:srgbClr val="FFFFFF"/>
                </a:fgClr>
                <a:bgClr>
                  <a:srgbClr val="FFFFFF"/>
                </a:bgClr>
              </a:pattFill>
            </p:spPr>
          </p:pic>
          <p:sp>
            <p:nvSpPr>
              <p:cNvPr id="36" name="矩形 35"/>
              <p:cNvSpPr/>
              <p:nvPr/>
            </p:nvSpPr>
            <p:spPr>
              <a:xfrm rot="20460000">
                <a:off x="5810" y="5085"/>
                <a:ext cx="559" cy="7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0460000">
                <a:off x="5861" y="5235"/>
                <a:ext cx="559" cy="7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0460000">
                <a:off x="5913" y="5385"/>
                <a:ext cx="559" cy="78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65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“</a:t>
            </a:r>
            <a:r>
              <a:rPr kumimoji="0" lang="zh-CN" altLang="en-US" sz="2665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鸡兔同笼</a:t>
            </a:r>
            <a:r>
              <a:rPr kumimoji="0" lang="en-US" altLang="zh-CN" sz="2665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kumimoji="0" lang="zh-CN" altLang="en-US" sz="2665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求解</a:t>
            </a:r>
            <a:endParaRPr kumimoji="0" lang="zh-CN" altLang="en-US" sz="2665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452370" y="2531745"/>
            <a:ext cx="6960235" cy="2239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请设计算法解决问题：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华康行楷体 W5" panose="03000509000000000000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大约在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1500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年前，《孙子算经》中就记载了一个有趣的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鸡兔同笼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问题：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今有雉兔同笼，上有三十五头，下有九十四足，问雉兔各几何？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华康行楷体 W5" panose="03000509000000000000" charset="-122"/>
              </a:rPr>
              <a:t>”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华康行楷体 W5" panose="03000509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86409" y="2735646"/>
            <a:ext cx="6573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下节课再见！</a:t>
            </a:r>
            <a:endParaRPr lang="zh-CN" altLang="en-US" sz="7200" b="1" dirty="0">
              <a:solidFill>
                <a:srgbClr val="0070C0"/>
              </a:solidFill>
              <a:effectLst>
                <a:glow rad="292100">
                  <a:prstClr val="white">
                    <a:alpha val="12000"/>
                  </a:prstClr>
                </a:glow>
              </a:effectLst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目标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aphicFrame>
        <p:nvGraphicFramePr>
          <p:cNvPr id="12" name="图示 11"/>
          <p:cNvGraphicFramePr/>
          <p:nvPr/>
        </p:nvGraphicFramePr>
        <p:xfrm>
          <a:off x="3216910" y="1060450"/>
          <a:ext cx="6604635" cy="476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问题情境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994535" y="1339850"/>
            <a:ext cx="8531225" cy="2278380"/>
          </a:xfrm>
          <a:prstGeom prst="rect">
            <a:avLst/>
          </a:prstGeom>
          <a:solidFill>
            <a:srgbClr val="A3DAFF"/>
          </a:solidFill>
        </p:spPr>
        <p:txBody>
          <a:bodyPr>
            <a:noAutofit/>
          </a:bodyPr>
          <a:lstStyle/>
          <a:p>
            <a:pPr indent="355600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在幸福社区里，有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位勤奋的环卫工人辛苦工作在环卫一线。为了对他们的辛勤付出表示感谢，志愿团队汇集了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10000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个积分，打算兑换环保手套和防污口罩共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180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件，随机送给他们，每人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件，其中手套每件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65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积分，口罩第件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55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积分。如何算出两种小礼品各兑换多少件，正好把积分花完？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请帮忙找出既准确又高效的计算方法。</a:t>
            </a:r>
            <a:endParaRPr lang="zh-CN" altLang="en-US" sz="2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73743895" name="http://photo-static-api.fotomore.com/creative/vcg/400/new/VCG41N830345728.jpg?uid=386&amp;timestamp=1694933388&amp;sign=ac81c4c55bc98170eb8db8d186db4f86" descr="templates\picture_hover\&amp;pky230_sjzg_VCG41N830345728&amp;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DEE4E2"/>
              </a:clrFrom>
              <a:clrTo>
                <a:srgbClr val="DEE4E2">
                  <a:alpha val="0"/>
                </a:srgbClr>
              </a:clrTo>
            </a:clrChange>
          </a:blip>
          <a:srcRect l="8195" r="15067"/>
          <a:stretch>
            <a:fillRect/>
          </a:stretch>
        </p:blipFill>
        <p:spPr>
          <a:xfrm>
            <a:off x="4239260" y="4225290"/>
            <a:ext cx="926465" cy="804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3743897" name="文本框 1073743896"/>
          <p:cNvSpPr txBox="1"/>
          <p:nvPr/>
        </p:nvSpPr>
        <p:spPr>
          <a:xfrm>
            <a:off x="4435475" y="5458460"/>
            <a:ext cx="1508125" cy="2825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/>
          <a:lstStyle/>
          <a:p>
            <a:r>
              <a:rPr lang="zh-CN" altLang="en-US"/>
              <a:t>65积分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073743896" name="http://photo-static-api.fotomore.com/creative/vcg/400/new/VCG41N1217152942.jpg?uid=386&amp;timestamp=1694933466&amp;sign=080ab4e7144f1bdad6ab476ec8d05033" descr="templates\picture_hover\&amp;pky370_sjzg_VCG41N1217152942&amp;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30954" t="12852" r="21939" b="11725"/>
          <a:stretch>
            <a:fillRect/>
          </a:stretch>
        </p:blipFill>
        <p:spPr>
          <a:xfrm>
            <a:off x="6370320" y="4051300"/>
            <a:ext cx="1119505" cy="1194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3743898" name="文本框 1073743897"/>
          <p:cNvSpPr txBox="1"/>
          <p:nvPr/>
        </p:nvSpPr>
        <p:spPr>
          <a:xfrm>
            <a:off x="6283960" y="5458460"/>
            <a:ext cx="2072640" cy="282575"/>
          </a:xfrm>
          <a:prstGeom prst="rect">
            <a:avLst/>
          </a:prstGeom>
          <a:noFill/>
          <a:ln w="9525">
            <a:noFill/>
          </a:ln>
        </p:spPr>
        <p:txBody>
          <a:bodyPr wrap="square"/>
          <a:lstStyle/>
          <a:p>
            <a:r>
              <a:rPr lang="zh-CN" altLang="en-US"/>
              <a:t>55积分</a:t>
            </a:r>
            <a:endParaRPr lang="zh-CN" altLang="en-US"/>
          </a:p>
          <a:p>
            <a:endParaRPr lang="zh-CN" altLang="en-US"/>
          </a:p>
        </p:txBody>
      </p:sp>
      <p:grpSp>
        <p:nvGrpSpPr>
          <p:cNvPr id="1073743938" name="组合 35" descr="7b0a202020202274657874626f78223a20227b5c2269645c223a32303334323230342c5c2263617465676f72795f69645c223a5c225c227d220a7d0a"/>
          <p:cNvGrpSpPr/>
          <p:nvPr>
            <p:custDataLst>
              <p:tags r:id="rId8"/>
            </p:custDataLst>
          </p:nvPr>
        </p:nvGrpSpPr>
        <p:grpSpPr>
          <a:xfrm flipH="1">
            <a:off x="2070100" y="3692525"/>
            <a:ext cx="2248535" cy="1477010"/>
            <a:chOff x="6868" y="3495"/>
            <a:chExt cx="5463" cy="3811"/>
          </a:xfrm>
        </p:grpSpPr>
        <p:grpSp>
          <p:nvGrpSpPr>
            <p:cNvPr id="1073743939" name="图形 29"/>
            <p:cNvGrpSpPr/>
            <p:nvPr/>
          </p:nvGrpSpPr>
          <p:grpSpPr>
            <a:xfrm>
              <a:off x="6868" y="3495"/>
              <a:ext cx="5463" cy="3811"/>
              <a:chOff x="4361411" y="2219124"/>
              <a:chExt cx="3469178" cy="2419752"/>
            </a:xfrm>
          </p:grpSpPr>
          <p:sp>
            <p:nvSpPr>
              <p:cNvPr id="1073743940" name="任意多边形: 形状 2"/>
              <p:cNvSpPr/>
              <p:nvPr/>
            </p:nvSpPr>
            <p:spPr>
              <a:xfrm>
                <a:off x="4520908" y="2352588"/>
                <a:ext cx="3009313" cy="2108290"/>
              </a:xfrm>
              <a:custGeom>
                <a:avLst/>
                <a:gdLst/>
                <a:ahLst/>
                <a:cxnLst>
                  <a:cxn ang="0">
                    <a:pos x="2889910" y="1745963"/>
                  </a:cxn>
                  <a:cxn ang="0">
                    <a:pos x="2938478" y="1639286"/>
                  </a:cxn>
                  <a:cxn ang="0">
                    <a:pos x="2890777" y="1543016"/>
                  </a:cxn>
                  <a:cxn ang="0">
                    <a:pos x="2919398" y="1475367"/>
                  </a:cxn>
                  <a:cxn ang="0">
                    <a:pos x="2891644" y="1414656"/>
                  </a:cxn>
                  <a:cxn ang="0">
                    <a:pos x="2915928" y="1170079"/>
                  </a:cxn>
                  <a:cxn ang="0">
                    <a:pos x="2744204" y="578584"/>
                  </a:cxn>
                  <a:cxn ang="0">
                    <a:pos x="2162250" y="203046"/>
                  </a:cxn>
                  <a:cxn ang="0">
                    <a:pos x="672237" y="319263"/>
                  </a:cxn>
                  <a:cxn ang="0">
                    <a:pos x="319249" y="600267"/>
                  </a:cxn>
                  <a:cxn ang="0">
                    <a:pos x="125842" y="824029"/>
                  </a:cxn>
                  <a:cxn ang="0">
                    <a:pos x="138851" y="1517864"/>
                  </a:cxn>
                  <a:cxn ang="0">
                    <a:pos x="552551" y="1854375"/>
                  </a:cxn>
                  <a:cxn ang="0">
                    <a:pos x="1175268" y="2010488"/>
                  </a:cxn>
                  <a:cxn ang="0">
                    <a:pos x="2127558" y="1999213"/>
                  </a:cxn>
                  <a:cxn ang="0">
                    <a:pos x="2218624" y="2017426"/>
                  </a:cxn>
                  <a:cxn ang="0">
                    <a:pos x="2404225" y="1873455"/>
                  </a:cxn>
                  <a:cxn ang="0">
                    <a:pos x="2495291" y="1897740"/>
                  </a:cxn>
                  <a:cxn ang="0">
                    <a:pos x="2609773" y="1844835"/>
                  </a:cxn>
                  <a:cxn ang="0">
                    <a:pos x="2702574" y="1889067"/>
                  </a:cxn>
                  <a:cxn ang="0">
                    <a:pos x="2751143" y="1876057"/>
                  </a:cxn>
                  <a:cxn ang="0">
                    <a:pos x="2847412" y="1935901"/>
                  </a:cxn>
                  <a:cxn ang="0">
                    <a:pos x="2945416" y="1831825"/>
                  </a:cxn>
                  <a:cxn ang="0">
                    <a:pos x="2889910" y="1745963"/>
                  </a:cxn>
                </a:cxnLst>
                <a:rect l="0" t="0" r="0" b="0"/>
                <a:pathLst>
                  <a:path w="3009313" h="2108290">
                    <a:moveTo>
                      <a:pt x="2889910" y="1745963"/>
                    </a:moveTo>
                    <a:cubicBezTo>
                      <a:pt x="2921132" y="1720812"/>
                      <a:pt x="2940213" y="1681783"/>
                      <a:pt x="2938478" y="1639286"/>
                    </a:cubicBezTo>
                    <a:cubicBezTo>
                      <a:pt x="2936743" y="1600257"/>
                      <a:pt x="2918530" y="1566433"/>
                      <a:pt x="2890777" y="1543016"/>
                    </a:cubicBezTo>
                    <a:cubicBezTo>
                      <a:pt x="2908990" y="1526537"/>
                      <a:pt x="2920265" y="1502253"/>
                      <a:pt x="2919398" y="1475367"/>
                    </a:cubicBezTo>
                    <a:cubicBezTo>
                      <a:pt x="2918530" y="1451083"/>
                      <a:pt x="2908123" y="1429400"/>
                      <a:pt x="2891644" y="1414656"/>
                    </a:cubicBezTo>
                    <a:cubicBezTo>
                      <a:pt x="2929805" y="1282828"/>
                      <a:pt x="2915928" y="1170079"/>
                      <a:pt x="2915928" y="1170079"/>
                    </a:cubicBezTo>
                    <a:cubicBezTo>
                      <a:pt x="3200401" y="770257"/>
                      <a:pt x="2744204" y="578584"/>
                      <a:pt x="2744204" y="578584"/>
                    </a:cubicBezTo>
                    <a:cubicBezTo>
                      <a:pt x="2635792" y="67748"/>
                      <a:pt x="2162250" y="203046"/>
                      <a:pt x="2162250" y="203046"/>
                    </a:cubicBezTo>
                    <a:cubicBezTo>
                      <a:pt x="1133638" y="-313862"/>
                      <a:pt x="672237" y="319263"/>
                      <a:pt x="672237" y="319263"/>
                    </a:cubicBezTo>
                    <a:cubicBezTo>
                      <a:pt x="268078" y="249880"/>
                      <a:pt x="319249" y="600267"/>
                      <a:pt x="319249" y="600267"/>
                    </a:cubicBezTo>
                    <a:cubicBezTo>
                      <a:pt x="77273" y="582921"/>
                      <a:pt x="125842" y="824029"/>
                      <a:pt x="125842" y="824029"/>
                    </a:cubicBezTo>
                    <a:cubicBezTo>
                      <a:pt x="-164702" y="1177885"/>
                      <a:pt x="138851" y="1517864"/>
                      <a:pt x="138851" y="1517864"/>
                    </a:cubicBezTo>
                    <a:cubicBezTo>
                      <a:pt x="137984" y="1837029"/>
                      <a:pt x="552551" y="1854375"/>
                      <a:pt x="552551" y="1854375"/>
                    </a:cubicBezTo>
                    <a:cubicBezTo>
                      <a:pt x="768507" y="2163999"/>
                      <a:pt x="1175268" y="2010488"/>
                      <a:pt x="1175268" y="2010488"/>
                    </a:cubicBezTo>
                    <a:cubicBezTo>
                      <a:pt x="1634067" y="2177876"/>
                      <a:pt x="1942824" y="2100687"/>
                      <a:pt x="2127558" y="1999213"/>
                    </a:cubicBezTo>
                    <a:cubicBezTo>
                      <a:pt x="2155311" y="2011355"/>
                      <a:pt x="2185666" y="2018294"/>
                      <a:pt x="2218624" y="2017426"/>
                    </a:cubicBezTo>
                    <a:cubicBezTo>
                      <a:pt x="2307955" y="2013957"/>
                      <a:pt x="2381675" y="1954114"/>
                      <a:pt x="2404225" y="1873455"/>
                    </a:cubicBezTo>
                    <a:cubicBezTo>
                      <a:pt x="2430244" y="1889934"/>
                      <a:pt x="2462333" y="1898607"/>
                      <a:pt x="2495291" y="1897740"/>
                    </a:cubicBezTo>
                    <a:cubicBezTo>
                      <a:pt x="2541257" y="1896005"/>
                      <a:pt x="2582020" y="1876057"/>
                      <a:pt x="2609773" y="1844835"/>
                    </a:cubicBezTo>
                    <a:cubicBezTo>
                      <a:pt x="2630589" y="1872588"/>
                      <a:pt x="2664413" y="1890801"/>
                      <a:pt x="2702574" y="1889067"/>
                    </a:cubicBezTo>
                    <a:cubicBezTo>
                      <a:pt x="2719920" y="1888199"/>
                      <a:pt x="2736398" y="1883863"/>
                      <a:pt x="2751143" y="1876057"/>
                    </a:cubicBezTo>
                    <a:cubicBezTo>
                      <a:pt x="2767621" y="1912484"/>
                      <a:pt x="2804915" y="1936768"/>
                      <a:pt x="2847412" y="1935901"/>
                    </a:cubicBezTo>
                    <a:cubicBezTo>
                      <a:pt x="2903786" y="1934166"/>
                      <a:pt x="2948018" y="1887332"/>
                      <a:pt x="2945416" y="1831825"/>
                    </a:cubicBezTo>
                    <a:cubicBezTo>
                      <a:pt x="2944549" y="1793664"/>
                      <a:pt x="2921999" y="1761574"/>
                      <a:pt x="2889910" y="17459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1" name="任意多边形: 形状 3"/>
              <p:cNvSpPr/>
              <p:nvPr/>
            </p:nvSpPr>
            <p:spPr>
              <a:xfrm>
                <a:off x="4370399" y="2227834"/>
                <a:ext cx="3311018" cy="2357853"/>
              </a:xfrm>
              <a:custGeom>
                <a:avLst/>
                <a:gdLst/>
                <a:ahLst/>
                <a:cxnLst>
                  <a:cxn ang="0">
                    <a:pos x="3167044" y="1972190"/>
                  </a:cxn>
                  <a:cxn ang="0">
                    <a:pos x="3222551" y="1854238"/>
                  </a:cxn>
                  <a:cxn ang="0">
                    <a:pos x="3171380" y="1745827"/>
                  </a:cxn>
                  <a:cxn ang="0">
                    <a:pos x="3204338" y="1671239"/>
                  </a:cxn>
                  <a:cxn ang="0">
                    <a:pos x="3173982" y="1602723"/>
                  </a:cxn>
                  <a:cxn ang="0">
                    <a:pos x="3204338" y="1330392"/>
                  </a:cxn>
                  <a:cxn ang="0">
                    <a:pos x="3024807" y="667779"/>
                  </a:cxn>
                  <a:cxn ang="0">
                    <a:pos x="2391682" y="239336"/>
                  </a:cxn>
                  <a:cxn ang="0">
                    <a:pos x="751629" y="344278"/>
                  </a:cxn>
                  <a:cxn ang="0">
                    <a:pos x="359611" y="652168"/>
                  </a:cxn>
                  <a:cxn ang="0">
                    <a:pos x="143655" y="898480"/>
                  </a:cxn>
                  <a:cxn ang="0">
                    <a:pos x="147124" y="1673841"/>
                  </a:cxn>
                  <a:cxn ang="0">
                    <a:pos x="596383" y="2055451"/>
                  </a:cxn>
                  <a:cxn ang="0">
                    <a:pos x="1278076" y="2240184"/>
                  </a:cxn>
                  <a:cxn ang="0">
                    <a:pos x="2324901" y="2243654"/>
                  </a:cxn>
                  <a:cxn ang="0">
                    <a:pos x="2424640" y="2265336"/>
                  </a:cxn>
                  <a:cxn ang="0">
                    <a:pos x="2631056" y="2107489"/>
                  </a:cxn>
                  <a:cxn ang="0">
                    <a:pos x="2730795" y="2136109"/>
                  </a:cxn>
                  <a:cxn ang="0">
                    <a:pos x="2857420" y="2078868"/>
                  </a:cxn>
                  <a:cxn ang="0">
                    <a:pos x="2958893" y="2130038"/>
                  </a:cxn>
                  <a:cxn ang="0">
                    <a:pos x="3011798" y="2116161"/>
                  </a:cxn>
                  <a:cxn ang="0">
                    <a:pos x="3116741" y="2183810"/>
                  </a:cxn>
                  <a:cxn ang="0">
                    <a:pos x="3226020" y="2069328"/>
                  </a:cxn>
                  <a:cxn ang="0">
                    <a:pos x="3167044" y="1972190"/>
                  </a:cxn>
                </a:cxnLst>
                <a:rect l="0" t="0" r="0" b="0"/>
                <a:pathLst>
                  <a:path w="3311018" h="2357853">
                    <a:moveTo>
                      <a:pt x="3167044" y="1972190"/>
                    </a:moveTo>
                    <a:cubicBezTo>
                      <a:pt x="3201736" y="1944437"/>
                      <a:pt x="3223418" y="1901940"/>
                      <a:pt x="3222551" y="1854238"/>
                    </a:cubicBezTo>
                    <a:cubicBezTo>
                      <a:pt x="3221683" y="1810874"/>
                      <a:pt x="3201736" y="1772713"/>
                      <a:pt x="3171380" y="1745827"/>
                    </a:cubicBezTo>
                    <a:cubicBezTo>
                      <a:pt x="3192195" y="1727613"/>
                      <a:pt x="3204338" y="1700727"/>
                      <a:pt x="3204338" y="1671239"/>
                    </a:cubicBezTo>
                    <a:cubicBezTo>
                      <a:pt x="3203470" y="1644353"/>
                      <a:pt x="3192195" y="1620069"/>
                      <a:pt x="3173982" y="1602723"/>
                    </a:cubicBezTo>
                    <a:cubicBezTo>
                      <a:pt x="3217347" y="1456150"/>
                      <a:pt x="3204338" y="1330392"/>
                      <a:pt x="3204338" y="1330392"/>
                    </a:cubicBezTo>
                    <a:cubicBezTo>
                      <a:pt x="3523502" y="888939"/>
                      <a:pt x="3024807" y="667779"/>
                      <a:pt x="3024807" y="667779"/>
                    </a:cubicBezTo>
                    <a:cubicBezTo>
                      <a:pt x="2913794" y="96232"/>
                      <a:pt x="2391682" y="239336"/>
                      <a:pt x="2391682" y="239336"/>
                    </a:cubicBezTo>
                    <a:cubicBezTo>
                      <a:pt x="1269403" y="-354761"/>
                      <a:pt x="751629" y="344278"/>
                      <a:pt x="751629" y="344278"/>
                    </a:cubicBezTo>
                    <a:cubicBezTo>
                      <a:pt x="309308" y="260151"/>
                      <a:pt x="359611" y="652168"/>
                      <a:pt x="359611" y="652168"/>
                    </a:cubicBezTo>
                    <a:cubicBezTo>
                      <a:pt x="94219" y="628751"/>
                      <a:pt x="143655" y="898480"/>
                      <a:pt x="143655" y="898480"/>
                    </a:cubicBezTo>
                    <a:cubicBezTo>
                      <a:pt x="-181580" y="1288762"/>
                      <a:pt x="147124" y="1673841"/>
                      <a:pt x="147124" y="1673841"/>
                    </a:cubicBezTo>
                    <a:cubicBezTo>
                      <a:pt x="141053" y="2030299"/>
                      <a:pt x="596383" y="2055451"/>
                      <a:pt x="596383" y="2055451"/>
                    </a:cubicBezTo>
                    <a:cubicBezTo>
                      <a:pt x="828818" y="2404970"/>
                      <a:pt x="1278076" y="2240184"/>
                      <a:pt x="1278076" y="2240184"/>
                    </a:cubicBezTo>
                    <a:cubicBezTo>
                      <a:pt x="1779373" y="2434459"/>
                      <a:pt x="2120219" y="2353800"/>
                      <a:pt x="2324901" y="2243654"/>
                    </a:cubicBezTo>
                    <a:cubicBezTo>
                      <a:pt x="2355256" y="2258398"/>
                      <a:pt x="2389081" y="2266203"/>
                      <a:pt x="2424640" y="2265336"/>
                    </a:cubicBezTo>
                    <a:cubicBezTo>
                      <a:pt x="2522644" y="2263602"/>
                      <a:pt x="2605037" y="2196820"/>
                      <a:pt x="2631056" y="2107489"/>
                    </a:cubicBezTo>
                    <a:cubicBezTo>
                      <a:pt x="2659677" y="2126569"/>
                      <a:pt x="2694368" y="2136976"/>
                      <a:pt x="2730795" y="2136109"/>
                    </a:cubicBezTo>
                    <a:cubicBezTo>
                      <a:pt x="2781098" y="2135242"/>
                      <a:pt x="2826197" y="2112692"/>
                      <a:pt x="2857420" y="2078868"/>
                    </a:cubicBezTo>
                    <a:cubicBezTo>
                      <a:pt x="2879969" y="2110090"/>
                      <a:pt x="2917263" y="2130905"/>
                      <a:pt x="2958893" y="2130038"/>
                    </a:cubicBezTo>
                    <a:cubicBezTo>
                      <a:pt x="2977974" y="2130038"/>
                      <a:pt x="2996187" y="2124834"/>
                      <a:pt x="3011798" y="2116161"/>
                    </a:cubicBezTo>
                    <a:cubicBezTo>
                      <a:pt x="3029144" y="2156924"/>
                      <a:pt x="3069907" y="2184678"/>
                      <a:pt x="3116741" y="2183810"/>
                    </a:cubicBezTo>
                    <a:cubicBezTo>
                      <a:pt x="3178319" y="2182943"/>
                      <a:pt x="3227755" y="2131773"/>
                      <a:pt x="3226020" y="2069328"/>
                    </a:cubicBezTo>
                    <a:cubicBezTo>
                      <a:pt x="3226020" y="2026830"/>
                      <a:pt x="3201736" y="1991271"/>
                      <a:pt x="3167044" y="1972190"/>
                    </a:cubicBezTo>
                    <a:close/>
                  </a:path>
                </a:pathLst>
              </a:custGeom>
              <a:noFill/>
              <a:ln w="7874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2" name="任意多边形: 形状 4"/>
              <p:cNvSpPr/>
              <p:nvPr/>
            </p:nvSpPr>
            <p:spPr>
              <a:xfrm rot="-71040">
                <a:off x="7571310" y="4413416"/>
                <a:ext cx="135299" cy="135299"/>
              </a:xfrm>
              <a:custGeom>
                <a:avLst/>
                <a:gdLst/>
                <a:ahLst/>
                <a:cxnLst>
                  <a:cxn ang="0">
                    <a:pos x="135300" y="67650"/>
                  </a:cxn>
                  <a:cxn ang="0">
                    <a:pos x="67650" y="135300"/>
                  </a:cxn>
                  <a:cxn ang="0">
                    <a:pos x="0" y="67650"/>
                  </a:cxn>
                  <a:cxn ang="0">
                    <a:pos x="67650" y="0"/>
                  </a:cxn>
                  <a:cxn ang="0">
                    <a:pos x="135300" y="67650"/>
                  </a:cxn>
                </a:cxnLst>
                <a:rect l="0" t="0" r="0" b="0"/>
                <a:pathLst>
                  <a:path w="135299" h="135299">
                    <a:moveTo>
                      <a:pt x="135300" y="67650"/>
                    </a:moveTo>
                    <a:cubicBezTo>
                      <a:pt x="135300" y="105012"/>
                      <a:pt x="105012" y="135300"/>
                      <a:pt x="67650" y="135300"/>
                    </a:cubicBezTo>
                    <a:cubicBezTo>
                      <a:pt x="30288" y="135300"/>
                      <a:pt x="0" y="105012"/>
                      <a:pt x="0" y="67650"/>
                    </a:cubicBezTo>
                    <a:cubicBezTo>
                      <a:pt x="0" y="30288"/>
                      <a:pt x="30288" y="0"/>
                      <a:pt x="67650" y="0"/>
                    </a:cubicBezTo>
                    <a:cubicBezTo>
                      <a:pt x="105012" y="0"/>
                      <a:pt x="135300" y="30288"/>
                      <a:pt x="135300" y="67650"/>
                    </a:cubicBezTo>
                    <a:close/>
                  </a:path>
                </a:pathLst>
              </a:custGeom>
              <a:noFill/>
              <a:ln w="17336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3" name="任意多边形: 形状 5"/>
              <p:cNvSpPr/>
              <p:nvPr/>
            </p:nvSpPr>
            <p:spPr>
              <a:xfrm rot="-71039">
                <a:off x="7744766" y="4553051"/>
                <a:ext cx="74588" cy="74588"/>
              </a:xfrm>
              <a:custGeom>
                <a:avLst/>
                <a:gdLst/>
                <a:ahLst/>
                <a:cxnLst>
                  <a:cxn ang="0">
                    <a:pos x="74588" y="37294"/>
                  </a:cxn>
                  <a:cxn ang="0">
                    <a:pos x="37294" y="74588"/>
                  </a:cxn>
                  <a:cxn ang="0">
                    <a:pos x="0" y="37294"/>
                  </a:cxn>
                  <a:cxn ang="0">
                    <a:pos x="37294" y="0"/>
                  </a:cxn>
                  <a:cxn ang="0">
                    <a:pos x="74588" y="37294"/>
                  </a:cxn>
                </a:cxnLst>
                <a:rect l="0" t="0" r="0" b="0"/>
                <a:pathLst>
                  <a:path w="74588" h="74588">
                    <a:moveTo>
                      <a:pt x="74588" y="37294"/>
                    </a:moveTo>
                    <a:cubicBezTo>
                      <a:pt x="74588" y="57891"/>
                      <a:pt x="57891" y="74588"/>
                      <a:pt x="37294" y="74588"/>
                    </a:cubicBezTo>
                    <a:cubicBezTo>
                      <a:pt x="16697" y="74588"/>
                      <a:pt x="0" y="57891"/>
                      <a:pt x="0" y="37294"/>
                    </a:cubicBezTo>
                    <a:cubicBezTo>
                      <a:pt x="0" y="16697"/>
                      <a:pt x="16697" y="0"/>
                      <a:pt x="37294" y="0"/>
                    </a:cubicBezTo>
                    <a:cubicBezTo>
                      <a:pt x="57891" y="0"/>
                      <a:pt x="74588" y="16697"/>
                      <a:pt x="74588" y="37294"/>
                    </a:cubicBezTo>
                    <a:close/>
                  </a:path>
                </a:pathLst>
              </a:custGeom>
              <a:noFill/>
              <a:ln w="17336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4" name="任意多边形: 形状 6"/>
              <p:cNvSpPr/>
              <p:nvPr/>
            </p:nvSpPr>
            <p:spPr>
              <a:xfrm>
                <a:off x="7422093" y="4231247"/>
                <a:ext cx="81525" cy="81525"/>
              </a:xfrm>
              <a:custGeom>
                <a:avLst/>
                <a:gdLst/>
                <a:ahLst/>
                <a:cxnLst>
                  <a:cxn ang="0">
                    <a:pos x="81526" y="40763"/>
                  </a:cxn>
                  <a:cxn ang="0">
                    <a:pos x="40763" y="81526"/>
                  </a:cxn>
                  <a:cxn ang="0">
                    <a:pos x="0" y="40763"/>
                  </a:cxn>
                  <a:cxn ang="0">
                    <a:pos x="40763" y="0"/>
                  </a:cxn>
                  <a:cxn ang="0">
                    <a:pos x="81526" y="40763"/>
                  </a:cxn>
                </a:cxnLst>
                <a:rect l="0" t="0" r="0" b="0"/>
                <a:pathLst>
                  <a:path w="81525" h="81525">
                    <a:moveTo>
                      <a:pt x="81526" y="40763"/>
                    </a:moveTo>
                    <a:cubicBezTo>
                      <a:pt x="81526" y="63275"/>
                      <a:pt x="63276" y="81526"/>
                      <a:pt x="40763" y="81526"/>
                    </a:cubicBezTo>
                    <a:cubicBezTo>
                      <a:pt x="18250" y="81526"/>
                      <a:pt x="0" y="63275"/>
                      <a:pt x="0" y="40763"/>
                    </a:cubicBezTo>
                    <a:cubicBezTo>
                      <a:pt x="0" y="18250"/>
                      <a:pt x="18250" y="0"/>
                      <a:pt x="40763" y="0"/>
                    </a:cubicBezTo>
                    <a:cubicBezTo>
                      <a:pt x="63275" y="0"/>
                      <a:pt x="81526" y="18250"/>
                      <a:pt x="81526" y="407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5" name="任意多边形: 形状 7"/>
              <p:cNvSpPr/>
              <p:nvPr/>
            </p:nvSpPr>
            <p:spPr>
              <a:xfrm>
                <a:off x="7602490" y="4428990"/>
                <a:ext cx="72852" cy="72852"/>
              </a:xfrm>
              <a:custGeom>
                <a:avLst/>
                <a:gdLst/>
                <a:ahLst/>
                <a:cxnLst>
                  <a:cxn ang="0">
                    <a:pos x="72853" y="36426"/>
                  </a:cxn>
                  <a:cxn ang="0">
                    <a:pos x="36426" y="72853"/>
                  </a:cxn>
                  <a:cxn ang="0">
                    <a:pos x="0" y="36426"/>
                  </a:cxn>
                  <a:cxn ang="0">
                    <a:pos x="36426" y="0"/>
                  </a:cxn>
                  <a:cxn ang="0">
                    <a:pos x="72853" y="36426"/>
                  </a:cxn>
                </a:cxnLst>
                <a:rect l="0" t="0" r="0" b="0"/>
                <a:pathLst>
                  <a:path w="72852" h="72852">
                    <a:moveTo>
                      <a:pt x="72853" y="36426"/>
                    </a:moveTo>
                    <a:cubicBezTo>
                      <a:pt x="72853" y="56544"/>
                      <a:pt x="56544" y="72853"/>
                      <a:pt x="36426" y="72853"/>
                    </a:cubicBezTo>
                    <a:cubicBezTo>
                      <a:pt x="16308" y="72853"/>
                      <a:pt x="0" y="56544"/>
                      <a:pt x="0" y="36426"/>
                    </a:cubicBezTo>
                    <a:cubicBezTo>
                      <a:pt x="0" y="16309"/>
                      <a:pt x="16308" y="0"/>
                      <a:pt x="36426" y="0"/>
                    </a:cubicBezTo>
                    <a:cubicBezTo>
                      <a:pt x="56544" y="0"/>
                      <a:pt x="72853" y="16309"/>
                      <a:pt x="72853" y="36426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46" name="任意多边形: 形状 8"/>
              <p:cNvSpPr/>
              <p:nvPr/>
            </p:nvSpPr>
            <p:spPr>
              <a:xfrm>
                <a:off x="7769011" y="4567757"/>
                <a:ext cx="29488" cy="29488"/>
              </a:xfrm>
              <a:custGeom>
                <a:avLst/>
                <a:gdLst/>
                <a:ahLst/>
                <a:cxnLst>
                  <a:cxn ang="0">
                    <a:pos x="29488" y="14744"/>
                  </a:cxn>
                  <a:cxn ang="0">
                    <a:pos x="14744" y="29488"/>
                  </a:cxn>
                  <a:cxn ang="0">
                    <a:pos x="0" y="14744"/>
                  </a:cxn>
                  <a:cxn ang="0">
                    <a:pos x="14744" y="0"/>
                  </a:cxn>
                  <a:cxn ang="0">
                    <a:pos x="29488" y="14744"/>
                  </a:cxn>
                </a:cxnLst>
                <a:rect l="0" t="0" r="0" b="0"/>
                <a:pathLst>
                  <a:path w="29488" h="29488">
                    <a:moveTo>
                      <a:pt x="29488" y="14744"/>
                    </a:moveTo>
                    <a:cubicBezTo>
                      <a:pt x="29488" y="22887"/>
                      <a:pt x="22887" y="29488"/>
                      <a:pt x="14744" y="29488"/>
                    </a:cubicBezTo>
                    <a:cubicBezTo>
                      <a:pt x="6601" y="29488"/>
                      <a:pt x="0" y="22887"/>
                      <a:pt x="0" y="14744"/>
                    </a:cubicBezTo>
                    <a:cubicBezTo>
                      <a:pt x="0" y="6601"/>
                      <a:pt x="6601" y="0"/>
                      <a:pt x="14744" y="0"/>
                    </a:cubicBezTo>
                    <a:cubicBezTo>
                      <a:pt x="22887" y="0"/>
                      <a:pt x="29488" y="6601"/>
                      <a:pt x="29488" y="14744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073743947" name="图形 29"/>
              <p:cNvGrpSpPr/>
              <p:nvPr/>
            </p:nvGrpSpPr>
            <p:grpSpPr>
              <a:xfrm>
                <a:off x="4415705" y="2271705"/>
                <a:ext cx="3221136" cy="2270402"/>
                <a:chOff x="4415705" y="2271705"/>
                <a:chExt cx="3221136" cy="2270402"/>
              </a:xfrm>
            </p:grpSpPr>
            <p:sp>
              <p:nvSpPr>
                <p:cNvPr id="1073743948" name="任意多边形: 形状 10"/>
                <p:cNvSpPr/>
                <p:nvPr/>
              </p:nvSpPr>
              <p:spPr>
                <a:xfrm>
                  <a:off x="7480202" y="4168802"/>
                  <a:ext cx="29487" cy="43364"/>
                </a:xfrm>
                <a:custGeom>
                  <a:avLst/>
                  <a:gdLst/>
                  <a:ahLst/>
                  <a:cxnLst>
                    <a:cxn ang="0">
                      <a:pos x="29488" y="43365"/>
                    </a:cxn>
                    <a:cxn ang="0">
                      <a:pos x="0" y="25151"/>
                    </a:cxn>
                    <a:cxn ang="0">
                      <a:pos x="24284" y="0"/>
                    </a:cxn>
                  </a:cxnLst>
                  <a:rect l="0" t="0" r="0" b="0"/>
                  <a:pathLst>
                    <a:path w="29487" h="43364">
                      <a:moveTo>
                        <a:pt x="29488" y="43365"/>
                      </a:moveTo>
                      <a:cubicBezTo>
                        <a:pt x="19948" y="36426"/>
                        <a:pt x="10407" y="30355"/>
                        <a:pt x="0" y="25151"/>
                      </a:cubicBezTo>
                      <a:cubicBezTo>
                        <a:pt x="7806" y="18213"/>
                        <a:pt x="16479" y="10408"/>
                        <a:pt x="2428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49" name="任意多边形: 形状 11"/>
                <p:cNvSpPr/>
                <p:nvPr/>
              </p:nvSpPr>
              <p:spPr>
                <a:xfrm>
                  <a:off x="7517495" y="3998812"/>
                  <a:ext cx="28620" cy="150909"/>
                </a:xfrm>
                <a:custGeom>
                  <a:avLst/>
                  <a:gdLst/>
                  <a:ahLst/>
                  <a:cxnLst>
                    <a:cxn ang="0">
                      <a:pos x="0" y="150909"/>
                    </a:cxn>
                    <a:cxn ang="0">
                      <a:pos x="28621" y="61578"/>
                    </a:cxn>
                    <a:cxn ang="0">
                      <a:pos x="10408" y="0"/>
                    </a:cxn>
                  </a:cxnLst>
                  <a:rect l="0" t="0" r="0" b="0"/>
                  <a:pathLst>
                    <a:path w="28620" h="150909">
                      <a:moveTo>
                        <a:pt x="0" y="150909"/>
                      </a:moveTo>
                      <a:cubicBezTo>
                        <a:pt x="16479" y="123156"/>
                        <a:pt x="28621" y="90199"/>
                        <a:pt x="28621" y="61578"/>
                      </a:cubicBezTo>
                      <a:cubicBezTo>
                        <a:pt x="27754" y="37294"/>
                        <a:pt x="21682" y="17346"/>
                        <a:pt x="10408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0" name="任意多边形: 形状 12"/>
                <p:cNvSpPr/>
                <p:nvPr/>
              </p:nvSpPr>
              <p:spPr>
                <a:xfrm>
                  <a:off x="7496680" y="3936367"/>
                  <a:ext cx="24284" cy="52905"/>
                </a:xfrm>
                <a:custGeom>
                  <a:avLst/>
                  <a:gdLst/>
                  <a:ahLst/>
                  <a:cxnLst>
                    <a:cxn ang="0">
                      <a:pos x="24284" y="52905"/>
                    </a:cxn>
                    <a:cxn ang="0">
                      <a:pos x="0" y="27753"/>
                    </a:cxn>
                    <a:cxn ang="0">
                      <a:pos x="19948" y="0"/>
                    </a:cxn>
                  </a:cxnLst>
                  <a:rect l="0" t="0" r="0" b="0"/>
                  <a:pathLst>
                    <a:path w="24284" h="52905">
                      <a:moveTo>
                        <a:pt x="24284" y="52905"/>
                      </a:moveTo>
                      <a:cubicBezTo>
                        <a:pt x="17346" y="44232"/>
                        <a:pt x="9540" y="35559"/>
                        <a:pt x="0" y="27753"/>
                      </a:cubicBezTo>
                      <a:cubicBezTo>
                        <a:pt x="7806" y="20815"/>
                        <a:pt x="14744" y="10408"/>
                        <a:pt x="19948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1" name="任意多边形: 形状 13"/>
                <p:cNvSpPr/>
                <p:nvPr/>
              </p:nvSpPr>
              <p:spPr>
                <a:xfrm>
                  <a:off x="7522699" y="3861779"/>
                  <a:ext cx="5203" cy="57241"/>
                </a:xfrm>
                <a:custGeom>
                  <a:avLst/>
                  <a:gdLst/>
                  <a:ahLst/>
                  <a:cxnLst>
                    <a:cxn ang="0">
                      <a:pos x="0" y="57242"/>
                    </a:cxn>
                    <a:cxn ang="0">
                      <a:pos x="5204" y="20815"/>
                    </a:cxn>
                    <a:cxn ang="0">
                      <a:pos x="1735" y="0"/>
                    </a:cxn>
                  </a:cxnLst>
                  <a:rect l="0" t="0" r="0" b="0"/>
                  <a:pathLst>
                    <a:path w="5203" h="57241">
                      <a:moveTo>
                        <a:pt x="0" y="57242"/>
                      </a:moveTo>
                      <a:cubicBezTo>
                        <a:pt x="3469" y="45099"/>
                        <a:pt x="5204" y="32957"/>
                        <a:pt x="5204" y="20815"/>
                      </a:cubicBezTo>
                      <a:cubicBezTo>
                        <a:pt x="5204" y="13009"/>
                        <a:pt x="3469" y="6071"/>
                        <a:pt x="1735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2" name="任意多边形: 形状 14"/>
                <p:cNvSpPr/>
                <p:nvPr/>
              </p:nvSpPr>
              <p:spPr>
                <a:xfrm>
                  <a:off x="7498415" y="3794131"/>
                  <a:ext cx="22549" cy="59843"/>
                </a:xfrm>
                <a:custGeom>
                  <a:avLst/>
                  <a:gdLst/>
                  <a:ahLst/>
                  <a:cxnLst>
                    <a:cxn ang="0">
                      <a:pos x="22549" y="59843"/>
                    </a:cxn>
                    <a:cxn ang="0">
                      <a:pos x="0" y="33824"/>
                    </a:cxn>
                    <a:cxn ang="0">
                      <a:pos x="8673" y="0"/>
                    </a:cxn>
                  </a:cxnLst>
                  <a:rect l="0" t="0" r="0" b="0"/>
                  <a:pathLst>
                    <a:path w="22549" h="59843">
                      <a:moveTo>
                        <a:pt x="22549" y="59843"/>
                      </a:moveTo>
                      <a:cubicBezTo>
                        <a:pt x="17346" y="50303"/>
                        <a:pt x="9540" y="42497"/>
                        <a:pt x="0" y="33824"/>
                      </a:cubicBezTo>
                      <a:cubicBezTo>
                        <a:pt x="3469" y="22550"/>
                        <a:pt x="6071" y="11275"/>
                        <a:pt x="8673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3" name="任意多边形: 形状 15"/>
                <p:cNvSpPr/>
                <p:nvPr/>
              </p:nvSpPr>
              <p:spPr>
                <a:xfrm>
                  <a:off x="7396941" y="2929438"/>
                  <a:ext cx="239900" cy="838673"/>
                </a:xfrm>
                <a:custGeom>
                  <a:avLst/>
                  <a:gdLst/>
                  <a:ahLst/>
                  <a:cxnLst>
                    <a:cxn ang="0">
                      <a:pos x="116217" y="838674"/>
                    </a:cxn>
                    <a:cxn ang="0">
                      <a:pos x="137032" y="61491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39900" h="838673">
                      <a:moveTo>
                        <a:pt x="116217" y="838674"/>
                      </a:moveTo>
                      <a:cubicBezTo>
                        <a:pt x="141369" y="718987"/>
                        <a:pt x="137032" y="614912"/>
                        <a:pt x="137032" y="614912"/>
                      </a:cubicBezTo>
                      <a:cubicBezTo>
                        <a:pt x="389415" y="266259"/>
                        <a:pt x="111881" y="63312"/>
                        <a:pt x="0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4" name="任意多边形: 形状 16"/>
                <p:cNvSpPr/>
                <p:nvPr/>
              </p:nvSpPr>
              <p:spPr>
                <a:xfrm>
                  <a:off x="7346638" y="2874798"/>
                  <a:ext cx="38160" cy="49435"/>
                </a:xfrm>
                <a:custGeom>
                  <a:avLst/>
                  <a:gdLst/>
                  <a:ahLst/>
                  <a:cxnLst>
                    <a:cxn ang="0">
                      <a:pos x="38161" y="49436"/>
                    </a:cxn>
                    <a:cxn ang="0">
                      <a:pos x="6938" y="33825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38160" h="49435">
                      <a:moveTo>
                        <a:pt x="38161" y="49436"/>
                      </a:moveTo>
                      <a:cubicBezTo>
                        <a:pt x="19080" y="39028"/>
                        <a:pt x="6938" y="33825"/>
                        <a:pt x="6938" y="33825"/>
                      </a:cubicBezTo>
                      <a:cubicBezTo>
                        <a:pt x="4336" y="22550"/>
                        <a:pt x="2602" y="11275"/>
                        <a:pt x="0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5" name="任意多边形: 形状 17"/>
                <p:cNvSpPr/>
                <p:nvPr/>
              </p:nvSpPr>
              <p:spPr>
                <a:xfrm>
                  <a:off x="5167994" y="2271705"/>
                  <a:ext cx="2172572" cy="577074"/>
                </a:xfrm>
                <a:custGeom>
                  <a:avLst/>
                  <a:gdLst/>
                  <a:ahLst/>
                  <a:cxnLst>
                    <a:cxn ang="0">
                      <a:pos x="2172573" y="577075"/>
                    </a:cxn>
                    <a:cxn ang="0">
                      <a:pos x="1585414" y="230157"/>
                    </a:cxn>
                    <a:cxn ang="0">
                      <a:pos x="0" y="306479"/>
                    </a:cxn>
                  </a:cxnLst>
                  <a:rect l="0" t="0" r="0" b="0"/>
                  <a:pathLst>
                    <a:path w="2172572" h="577074">
                      <a:moveTo>
                        <a:pt x="2172573" y="577075"/>
                      </a:moveTo>
                      <a:cubicBezTo>
                        <a:pt x="2042479" y="91390"/>
                        <a:pt x="1585414" y="230157"/>
                        <a:pt x="1585414" y="230157"/>
                      </a:cubicBezTo>
                      <a:cubicBezTo>
                        <a:pt x="648736" y="-265068"/>
                        <a:pt x="128360" y="172915"/>
                        <a:pt x="0" y="306479"/>
                      </a:cubicBezTo>
                    </a:path>
                  </a:pathLst>
                </a:custGeom>
                <a:noFill/>
                <a:ln w="2286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6" name="任意多边形: 形状 18"/>
                <p:cNvSpPr/>
                <p:nvPr/>
              </p:nvSpPr>
              <p:spPr>
                <a:xfrm>
                  <a:off x="5102947" y="2587724"/>
                  <a:ext cx="56374" cy="26018"/>
                </a:xfrm>
                <a:custGeom>
                  <a:avLst/>
                  <a:gdLst/>
                  <a:ahLst/>
                  <a:cxnLst>
                    <a:cxn ang="0">
                      <a:pos x="56374" y="0"/>
                    </a:cxn>
                    <a:cxn ang="0">
                      <a:pos x="33825" y="26019"/>
                    </a:cxn>
                    <a:cxn ang="0">
                      <a:pos x="0" y="19948"/>
                    </a:cxn>
                  </a:cxnLst>
                  <a:rect l="0" t="0" r="0" b="0"/>
                  <a:pathLst>
                    <a:path w="56374" h="26018">
                      <a:moveTo>
                        <a:pt x="56374" y="0"/>
                      </a:moveTo>
                      <a:cubicBezTo>
                        <a:pt x="41630" y="16479"/>
                        <a:pt x="33825" y="26019"/>
                        <a:pt x="33825" y="26019"/>
                      </a:cubicBezTo>
                      <a:cubicBezTo>
                        <a:pt x="21682" y="23417"/>
                        <a:pt x="10408" y="21682"/>
                        <a:pt x="0" y="19948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7" name="任意多边形: 形状 19"/>
                <p:cNvSpPr/>
                <p:nvPr/>
              </p:nvSpPr>
              <p:spPr>
                <a:xfrm>
                  <a:off x="4759499" y="2602600"/>
                  <a:ext cx="316562" cy="270463"/>
                </a:xfrm>
                <a:custGeom>
                  <a:avLst/>
                  <a:gdLst/>
                  <a:ahLst/>
                  <a:cxnLst>
                    <a:cxn ang="0">
                      <a:pos x="316563" y="2469"/>
                    </a:cxn>
                    <a:cxn ang="0">
                      <a:pos x="0" y="270463"/>
                    </a:cxn>
                  </a:cxnLst>
                  <a:rect l="0" t="0" r="0" b="0"/>
                  <a:pathLst>
                    <a:path w="316562" h="270463">
                      <a:moveTo>
                        <a:pt x="316563" y="2469"/>
                      </a:moveTo>
                      <a:cubicBezTo>
                        <a:pt x="38161" y="-24417"/>
                        <a:pt x="1735" y="175061"/>
                        <a:pt x="0" y="270463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8" name="任意多边形: 形状 20"/>
                <p:cNvSpPr/>
                <p:nvPr/>
              </p:nvSpPr>
              <p:spPr>
                <a:xfrm>
                  <a:off x="4727409" y="2886073"/>
                  <a:ext cx="34691" cy="34691"/>
                </a:xfrm>
                <a:custGeom>
                  <a:avLst/>
                  <a:gdLst/>
                  <a:ahLst/>
                  <a:cxnLst>
                    <a:cxn ang="0">
                      <a:pos x="32090" y="0"/>
                    </a:cxn>
                    <a:cxn ang="0">
                      <a:pos x="34692" y="34692"/>
                    </a:cxn>
                    <a:cxn ang="0">
                      <a:pos x="0" y="32957"/>
                    </a:cxn>
                  </a:cxnLst>
                  <a:rect l="0" t="0" r="0" b="0"/>
                  <a:pathLst>
                    <a:path w="34691" h="34691">
                      <a:moveTo>
                        <a:pt x="32090" y="0"/>
                      </a:moveTo>
                      <a:cubicBezTo>
                        <a:pt x="32090" y="20815"/>
                        <a:pt x="34692" y="34692"/>
                        <a:pt x="34692" y="34692"/>
                      </a:cubicBezTo>
                      <a:cubicBezTo>
                        <a:pt x="22550" y="33825"/>
                        <a:pt x="11275" y="32957"/>
                        <a:pt x="0" y="32957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59" name="任意多边形: 形状 21"/>
                <p:cNvSpPr/>
                <p:nvPr/>
              </p:nvSpPr>
              <p:spPr>
                <a:xfrm>
                  <a:off x="4551348" y="2919898"/>
                  <a:ext cx="151776" cy="166520"/>
                </a:xfrm>
                <a:custGeom>
                  <a:avLst/>
                  <a:gdLst/>
                  <a:ahLst/>
                  <a:cxnLst>
                    <a:cxn ang="0">
                      <a:pos x="151777" y="0"/>
                    </a:cxn>
                    <a:cxn ang="0">
                      <a:pos x="0" y="166521"/>
                    </a:cxn>
                  </a:cxnLst>
                  <a:rect l="0" t="0" r="0" b="0"/>
                  <a:pathLst>
                    <a:path w="151776" h="166520">
                      <a:moveTo>
                        <a:pt x="151777" y="0"/>
                      </a:moveTo>
                      <a:cubicBezTo>
                        <a:pt x="20815" y="10408"/>
                        <a:pt x="0" y="106677"/>
                        <a:pt x="0" y="166521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0" name="任意多边形: 形状 22"/>
                <p:cNvSpPr/>
                <p:nvPr/>
              </p:nvSpPr>
              <p:spPr>
                <a:xfrm>
                  <a:off x="4533135" y="3098560"/>
                  <a:ext cx="21682" cy="61577"/>
                </a:xfrm>
                <a:custGeom>
                  <a:avLst/>
                  <a:gdLst/>
                  <a:ahLst/>
                  <a:cxnLst>
                    <a:cxn ang="0">
                      <a:pos x="18213" y="0"/>
                    </a:cxn>
                    <a:cxn ang="0">
                      <a:pos x="21682" y="34692"/>
                    </a:cxn>
                    <a:cxn ang="0">
                      <a:pos x="0" y="61578"/>
                    </a:cxn>
                  </a:cxnLst>
                  <a:rect l="0" t="0" r="0" b="0"/>
                  <a:pathLst>
                    <a:path w="21682" h="61577">
                      <a:moveTo>
                        <a:pt x="18213" y="0"/>
                      </a:moveTo>
                      <a:cubicBezTo>
                        <a:pt x="19080" y="20815"/>
                        <a:pt x="21682" y="34692"/>
                        <a:pt x="21682" y="34692"/>
                      </a:cubicBezTo>
                      <a:cubicBezTo>
                        <a:pt x="13877" y="43365"/>
                        <a:pt x="6938" y="52905"/>
                        <a:pt x="0" y="61578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1" name="任意多边形: 形状 23"/>
                <p:cNvSpPr/>
                <p:nvPr/>
              </p:nvSpPr>
              <p:spPr>
                <a:xfrm>
                  <a:off x="4415705" y="3180953"/>
                  <a:ext cx="514650" cy="1054630"/>
                </a:xfrm>
                <a:custGeom>
                  <a:avLst/>
                  <a:gdLst/>
                  <a:ahLst/>
                  <a:cxnLst>
                    <a:cxn ang="0">
                      <a:pos x="102685" y="0"/>
                    </a:cxn>
                    <a:cxn ang="0">
                      <a:pos x="142581" y="704243"/>
                    </a:cxn>
                    <a:cxn ang="0">
                      <a:pos x="514650" y="1054630"/>
                    </a:cxn>
                  </a:cxnLst>
                  <a:rect l="0" t="0" r="0" b="0"/>
                  <a:pathLst>
                    <a:path w="514650" h="1054630">
                      <a:moveTo>
                        <a:pt x="102685" y="0"/>
                      </a:moveTo>
                      <a:cubicBezTo>
                        <a:pt x="-149697" y="361662"/>
                        <a:pt x="142581" y="704243"/>
                        <a:pt x="142581" y="704243"/>
                      </a:cubicBezTo>
                      <a:cubicBezTo>
                        <a:pt x="138245" y="978308"/>
                        <a:pt x="404504" y="1040754"/>
                        <a:pt x="514650" y="105463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2" name="任意多边形: 形状 24"/>
                <p:cNvSpPr/>
                <p:nvPr/>
              </p:nvSpPr>
              <p:spPr>
                <a:xfrm>
                  <a:off x="4944232" y="4237318"/>
                  <a:ext cx="54639" cy="312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92" y="2602"/>
                    </a:cxn>
                    <a:cxn ang="0">
                      <a:pos x="54640" y="31223"/>
                    </a:cxn>
                  </a:cxnLst>
                  <a:rect l="0" t="0" r="0" b="0"/>
                  <a:pathLst>
                    <a:path w="54639" h="31222">
                      <a:moveTo>
                        <a:pt x="0" y="0"/>
                      </a:moveTo>
                      <a:cubicBezTo>
                        <a:pt x="21682" y="2602"/>
                        <a:pt x="34692" y="2602"/>
                        <a:pt x="34692" y="2602"/>
                      </a:cubicBezTo>
                      <a:cubicBezTo>
                        <a:pt x="41630" y="12142"/>
                        <a:pt x="47701" y="21682"/>
                        <a:pt x="54640" y="31223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3" name="任意多边形: 形状 25"/>
                <p:cNvSpPr/>
                <p:nvPr/>
              </p:nvSpPr>
              <p:spPr>
                <a:xfrm>
                  <a:off x="5015351" y="4288489"/>
                  <a:ext cx="1628779" cy="2536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27054" y="141369"/>
                    </a:cxn>
                    <a:cxn ang="0">
                      <a:pos x="1628779" y="160450"/>
                    </a:cxn>
                  </a:cxnLst>
                  <a:rect l="0" t="0" r="0" b="0"/>
                  <a:pathLst>
                    <a:path w="1628779" h="253619">
                      <a:moveTo>
                        <a:pt x="0" y="0"/>
                      </a:moveTo>
                      <a:cubicBezTo>
                        <a:pt x="233302" y="275800"/>
                        <a:pt x="627054" y="141369"/>
                        <a:pt x="627054" y="141369"/>
                      </a:cubicBezTo>
                      <a:cubicBezTo>
                        <a:pt x="1080649" y="317430"/>
                        <a:pt x="1423230" y="256719"/>
                        <a:pt x="1628779" y="16045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4" name="任意多边形: 形状 26"/>
                <p:cNvSpPr/>
                <p:nvPr/>
              </p:nvSpPr>
              <p:spPr>
                <a:xfrm>
                  <a:off x="6655404" y="4427256"/>
                  <a:ext cx="61577" cy="16478"/>
                </a:xfrm>
                <a:custGeom>
                  <a:avLst/>
                  <a:gdLst/>
                  <a:ahLst/>
                  <a:cxnLst>
                    <a:cxn ang="0">
                      <a:pos x="0" y="15611"/>
                    </a:cxn>
                    <a:cxn ang="0">
                      <a:pos x="31223" y="0"/>
                    </a:cxn>
                    <a:cxn ang="0">
                      <a:pos x="61578" y="16479"/>
                    </a:cxn>
                  </a:cxnLst>
                  <a:rect l="0" t="0" r="0" b="0"/>
                  <a:pathLst>
                    <a:path w="61577" h="16478">
                      <a:moveTo>
                        <a:pt x="0" y="15611"/>
                      </a:moveTo>
                      <a:cubicBezTo>
                        <a:pt x="10408" y="10408"/>
                        <a:pt x="20815" y="5204"/>
                        <a:pt x="31223" y="0"/>
                      </a:cubicBezTo>
                      <a:cubicBezTo>
                        <a:pt x="42497" y="5204"/>
                        <a:pt x="52038" y="11275"/>
                        <a:pt x="61578" y="16479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5" name="任意多边形: 形状 27"/>
                <p:cNvSpPr/>
                <p:nvPr/>
              </p:nvSpPr>
              <p:spPr>
                <a:xfrm>
                  <a:off x="6740399" y="4319711"/>
                  <a:ext cx="219425" cy="139804"/>
                </a:xfrm>
                <a:custGeom>
                  <a:avLst/>
                  <a:gdLst/>
                  <a:ahLst/>
                  <a:cxnLst>
                    <a:cxn ang="0">
                      <a:pos x="0" y="135298"/>
                    </a:cxn>
                    <a:cxn ang="0">
                      <a:pos x="29488" y="139634"/>
                    </a:cxn>
                    <a:cxn ang="0">
                      <a:pos x="219426" y="0"/>
                    </a:cxn>
                  </a:cxnLst>
                  <a:rect l="0" t="0" r="0" b="0"/>
                  <a:pathLst>
                    <a:path w="219425" h="139804">
                      <a:moveTo>
                        <a:pt x="0" y="135298"/>
                      </a:moveTo>
                      <a:cubicBezTo>
                        <a:pt x="8673" y="137900"/>
                        <a:pt x="19081" y="140502"/>
                        <a:pt x="29488" y="139634"/>
                      </a:cubicBezTo>
                      <a:cubicBezTo>
                        <a:pt x="108412" y="137900"/>
                        <a:pt x="182132" y="71985"/>
                        <a:pt x="219426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6" name="任意多边形: 形状 28"/>
                <p:cNvSpPr/>
                <p:nvPr/>
              </p:nvSpPr>
              <p:spPr>
                <a:xfrm>
                  <a:off x="6966763" y="4275479"/>
                  <a:ext cx="37293" cy="32089"/>
                </a:xfrm>
                <a:custGeom>
                  <a:avLst/>
                  <a:gdLst/>
                  <a:ahLst/>
                  <a:cxnLst>
                    <a:cxn ang="0">
                      <a:pos x="0" y="32090"/>
                    </a:cxn>
                    <a:cxn ang="0">
                      <a:pos x="12142" y="0"/>
                    </a:cxn>
                    <a:cxn ang="0">
                      <a:pos x="37294" y="24284"/>
                    </a:cxn>
                  </a:cxnLst>
                  <a:rect l="0" t="0" r="0" b="0"/>
                  <a:pathLst>
                    <a:path w="37293" h="32089">
                      <a:moveTo>
                        <a:pt x="0" y="32090"/>
                      </a:moveTo>
                      <a:cubicBezTo>
                        <a:pt x="5204" y="21682"/>
                        <a:pt x="8673" y="10408"/>
                        <a:pt x="12142" y="0"/>
                      </a:cubicBezTo>
                      <a:cubicBezTo>
                        <a:pt x="19081" y="8673"/>
                        <a:pt x="27754" y="16479"/>
                        <a:pt x="37294" y="24284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7" name="任意多边形: 形状 30"/>
                <p:cNvSpPr/>
                <p:nvPr/>
              </p:nvSpPr>
              <p:spPr>
                <a:xfrm>
                  <a:off x="7024872" y="4291090"/>
                  <a:ext cx="162183" cy="37532"/>
                </a:xfrm>
                <a:custGeom>
                  <a:avLst/>
                  <a:gdLst/>
                  <a:ahLst/>
                  <a:cxnLst>
                    <a:cxn ang="0">
                      <a:pos x="0" y="22550"/>
                    </a:cxn>
                    <a:cxn ang="0">
                      <a:pos x="45099" y="37294"/>
                    </a:cxn>
                    <a:cxn ang="0">
                      <a:pos x="162184" y="0"/>
                    </a:cxn>
                  </a:cxnLst>
                  <a:rect l="0" t="0" r="0" b="0"/>
                  <a:pathLst>
                    <a:path w="162183" h="37532">
                      <a:moveTo>
                        <a:pt x="0" y="22550"/>
                      </a:moveTo>
                      <a:cubicBezTo>
                        <a:pt x="15611" y="31223"/>
                        <a:pt x="31223" y="36426"/>
                        <a:pt x="45099" y="37294"/>
                      </a:cubicBezTo>
                      <a:cubicBezTo>
                        <a:pt x="104075" y="39896"/>
                        <a:pt x="136165" y="20815"/>
                        <a:pt x="16218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8" name="任意多边形: 形状 31"/>
                <p:cNvSpPr/>
                <p:nvPr/>
              </p:nvSpPr>
              <p:spPr>
                <a:xfrm>
                  <a:off x="7196596" y="4260735"/>
                  <a:ext cx="47701" cy="26886"/>
                </a:xfrm>
                <a:custGeom>
                  <a:avLst/>
                  <a:gdLst/>
                  <a:ahLst/>
                  <a:cxnLst>
                    <a:cxn ang="0">
                      <a:pos x="0" y="22550"/>
                    </a:cxn>
                    <a:cxn ang="0">
                      <a:pos x="26019" y="0"/>
                    </a:cxn>
                    <a:cxn ang="0">
                      <a:pos x="47701" y="26886"/>
                    </a:cxn>
                  </a:cxnLst>
                  <a:rect l="0" t="0" r="0" b="0"/>
                  <a:pathLst>
                    <a:path w="47701" h="26886">
                      <a:moveTo>
                        <a:pt x="0" y="22550"/>
                      </a:moveTo>
                      <a:cubicBezTo>
                        <a:pt x="8673" y="14744"/>
                        <a:pt x="17346" y="6938"/>
                        <a:pt x="26019" y="0"/>
                      </a:cubicBezTo>
                      <a:cubicBezTo>
                        <a:pt x="33824" y="10408"/>
                        <a:pt x="40763" y="19081"/>
                        <a:pt x="47701" y="26886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69" name="任意多边形: 形状 32"/>
                <p:cNvSpPr/>
                <p:nvPr/>
              </p:nvSpPr>
              <p:spPr>
                <a:xfrm>
                  <a:off x="7266847" y="4304100"/>
                  <a:ext cx="84127" cy="1302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824" y="12142"/>
                    </a:cxn>
                    <a:cxn ang="0">
                      <a:pos x="84128" y="6071"/>
                    </a:cxn>
                  </a:cxnLst>
                  <a:rect l="0" t="0" r="0" b="0"/>
                  <a:pathLst>
                    <a:path w="84127" h="13027">
                      <a:moveTo>
                        <a:pt x="0" y="0"/>
                      </a:moveTo>
                      <a:cubicBezTo>
                        <a:pt x="9540" y="5204"/>
                        <a:pt x="20815" y="8673"/>
                        <a:pt x="33824" y="12142"/>
                      </a:cubicBezTo>
                      <a:cubicBezTo>
                        <a:pt x="44232" y="14744"/>
                        <a:pt x="64180" y="11275"/>
                        <a:pt x="84128" y="6071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70" name="任意多边形: 形状 33"/>
                <p:cNvSpPr/>
                <p:nvPr/>
              </p:nvSpPr>
              <p:spPr>
                <a:xfrm>
                  <a:off x="7364851" y="4294560"/>
                  <a:ext cx="50303" cy="30355"/>
                </a:xfrm>
                <a:custGeom>
                  <a:avLst/>
                  <a:gdLst/>
                  <a:ahLst/>
                  <a:cxnLst>
                    <a:cxn ang="0">
                      <a:pos x="0" y="12142"/>
                    </a:cxn>
                    <a:cxn ang="0">
                      <a:pos x="32957" y="0"/>
                    </a:cxn>
                    <a:cxn ang="0">
                      <a:pos x="50303" y="30355"/>
                    </a:cxn>
                  </a:cxnLst>
                  <a:rect l="0" t="0" r="0" b="0"/>
                  <a:pathLst>
                    <a:path w="50303" h="30355">
                      <a:moveTo>
                        <a:pt x="0" y="12142"/>
                      </a:moveTo>
                      <a:cubicBezTo>
                        <a:pt x="13877" y="7806"/>
                        <a:pt x="26886" y="3469"/>
                        <a:pt x="32957" y="0"/>
                      </a:cubicBezTo>
                      <a:cubicBezTo>
                        <a:pt x="37294" y="11275"/>
                        <a:pt x="43365" y="21682"/>
                        <a:pt x="50303" y="30355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71" name="任意多边形: 形状 34"/>
                <p:cNvSpPr/>
                <p:nvPr/>
              </p:nvSpPr>
              <p:spPr>
                <a:xfrm>
                  <a:off x="7430766" y="4219105"/>
                  <a:ext cx="119705" cy="144399"/>
                </a:xfrm>
                <a:custGeom>
                  <a:avLst/>
                  <a:gdLst/>
                  <a:ahLst/>
                  <a:cxnLst>
                    <a:cxn ang="0">
                      <a:pos x="0" y="123156"/>
                    </a:cxn>
                    <a:cxn ang="0">
                      <a:pos x="43365" y="143971"/>
                    </a:cxn>
                    <a:cxn ang="0">
                      <a:pos x="119687" y="59843"/>
                    </a:cxn>
                    <a:cxn ang="0">
                      <a:pos x="88464" y="0"/>
                    </a:cxn>
                  </a:cxnLst>
                  <a:rect l="0" t="0" r="0" b="0"/>
                  <a:pathLst>
                    <a:path w="119705" h="144399">
                      <a:moveTo>
                        <a:pt x="0" y="123156"/>
                      </a:moveTo>
                      <a:cubicBezTo>
                        <a:pt x="13009" y="135298"/>
                        <a:pt x="28621" y="143104"/>
                        <a:pt x="43365" y="143971"/>
                      </a:cubicBezTo>
                      <a:cubicBezTo>
                        <a:pt x="91066" y="148307"/>
                        <a:pt x="120554" y="119687"/>
                        <a:pt x="119687" y="59843"/>
                      </a:cubicBezTo>
                      <a:cubicBezTo>
                        <a:pt x="118819" y="35559"/>
                        <a:pt x="106677" y="15611"/>
                        <a:pt x="8846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73743972" name="文本框 29"/>
            <p:cNvSpPr txBox="1"/>
            <p:nvPr/>
          </p:nvSpPr>
          <p:spPr>
            <a:xfrm>
              <a:off x="7590" y="4510"/>
              <a:ext cx="3801" cy="51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pPr algn="just">
                <a:lnSpc>
                  <a:spcPct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/>
                <a:t>     </a:t>
              </a:r>
              <a:endParaRPr lang="zh-CN" altLang="en-US"/>
            </a:p>
            <a:p>
              <a:endParaRPr lang="zh-CN" altLang="en-US"/>
            </a:p>
          </p:txBody>
        </p:sp>
      </p:grpSp>
      <p:grpSp>
        <p:nvGrpSpPr>
          <p:cNvPr id="1073743936" name="组合 35" descr="7b0a202020202274657874626f78223a20227b5c2269645c223a32303334323230342c5c2263617465676f72795f69645c223a5c225c227d220a7d0a"/>
          <p:cNvGrpSpPr/>
          <p:nvPr>
            <p:custDataLst>
              <p:tags r:id="rId9"/>
            </p:custDataLst>
          </p:nvPr>
        </p:nvGrpSpPr>
        <p:grpSpPr>
          <a:xfrm>
            <a:off x="7898130" y="3554730"/>
            <a:ext cx="2636520" cy="1798955"/>
            <a:chOff x="6868" y="3495"/>
            <a:chExt cx="5463" cy="3811"/>
          </a:xfrm>
        </p:grpSpPr>
        <p:grpSp>
          <p:nvGrpSpPr>
            <p:cNvPr id="1073743934" name="图形 29"/>
            <p:cNvGrpSpPr/>
            <p:nvPr/>
          </p:nvGrpSpPr>
          <p:grpSpPr>
            <a:xfrm>
              <a:off x="6868" y="3495"/>
              <a:ext cx="5463" cy="3811"/>
              <a:chOff x="4361411" y="2219124"/>
              <a:chExt cx="3469178" cy="2419752"/>
            </a:xfrm>
          </p:grpSpPr>
          <p:sp>
            <p:nvSpPr>
              <p:cNvPr id="1073743902" name="任意多边形: 形状 2"/>
              <p:cNvSpPr/>
              <p:nvPr/>
            </p:nvSpPr>
            <p:spPr>
              <a:xfrm>
                <a:off x="4520908" y="2352588"/>
                <a:ext cx="3009313" cy="2108290"/>
              </a:xfrm>
              <a:custGeom>
                <a:avLst/>
                <a:gdLst/>
                <a:ahLst/>
                <a:cxnLst>
                  <a:cxn ang="0">
                    <a:pos x="2889910" y="1745963"/>
                  </a:cxn>
                  <a:cxn ang="0">
                    <a:pos x="2938478" y="1639286"/>
                  </a:cxn>
                  <a:cxn ang="0">
                    <a:pos x="2890777" y="1543016"/>
                  </a:cxn>
                  <a:cxn ang="0">
                    <a:pos x="2919398" y="1475367"/>
                  </a:cxn>
                  <a:cxn ang="0">
                    <a:pos x="2891644" y="1414656"/>
                  </a:cxn>
                  <a:cxn ang="0">
                    <a:pos x="2915928" y="1170079"/>
                  </a:cxn>
                  <a:cxn ang="0">
                    <a:pos x="2744204" y="578584"/>
                  </a:cxn>
                  <a:cxn ang="0">
                    <a:pos x="2162250" y="203046"/>
                  </a:cxn>
                  <a:cxn ang="0">
                    <a:pos x="672237" y="319263"/>
                  </a:cxn>
                  <a:cxn ang="0">
                    <a:pos x="319249" y="600267"/>
                  </a:cxn>
                  <a:cxn ang="0">
                    <a:pos x="125842" y="824029"/>
                  </a:cxn>
                  <a:cxn ang="0">
                    <a:pos x="138851" y="1517864"/>
                  </a:cxn>
                  <a:cxn ang="0">
                    <a:pos x="552551" y="1854375"/>
                  </a:cxn>
                  <a:cxn ang="0">
                    <a:pos x="1175268" y="2010488"/>
                  </a:cxn>
                  <a:cxn ang="0">
                    <a:pos x="2127558" y="1999213"/>
                  </a:cxn>
                  <a:cxn ang="0">
                    <a:pos x="2218624" y="2017426"/>
                  </a:cxn>
                  <a:cxn ang="0">
                    <a:pos x="2404225" y="1873455"/>
                  </a:cxn>
                  <a:cxn ang="0">
                    <a:pos x="2495291" y="1897740"/>
                  </a:cxn>
                  <a:cxn ang="0">
                    <a:pos x="2609773" y="1844835"/>
                  </a:cxn>
                  <a:cxn ang="0">
                    <a:pos x="2702574" y="1889067"/>
                  </a:cxn>
                  <a:cxn ang="0">
                    <a:pos x="2751143" y="1876057"/>
                  </a:cxn>
                  <a:cxn ang="0">
                    <a:pos x="2847412" y="1935901"/>
                  </a:cxn>
                  <a:cxn ang="0">
                    <a:pos x="2945416" y="1831825"/>
                  </a:cxn>
                  <a:cxn ang="0">
                    <a:pos x="2889910" y="1745963"/>
                  </a:cxn>
                </a:cxnLst>
                <a:rect l="0" t="0" r="0" b="0"/>
                <a:pathLst>
                  <a:path w="3009313" h="2108290">
                    <a:moveTo>
                      <a:pt x="2889910" y="1745963"/>
                    </a:moveTo>
                    <a:cubicBezTo>
                      <a:pt x="2921132" y="1720812"/>
                      <a:pt x="2940213" y="1681783"/>
                      <a:pt x="2938478" y="1639286"/>
                    </a:cubicBezTo>
                    <a:cubicBezTo>
                      <a:pt x="2936743" y="1600257"/>
                      <a:pt x="2918530" y="1566433"/>
                      <a:pt x="2890777" y="1543016"/>
                    </a:cubicBezTo>
                    <a:cubicBezTo>
                      <a:pt x="2908990" y="1526537"/>
                      <a:pt x="2920265" y="1502253"/>
                      <a:pt x="2919398" y="1475367"/>
                    </a:cubicBezTo>
                    <a:cubicBezTo>
                      <a:pt x="2918530" y="1451083"/>
                      <a:pt x="2908123" y="1429400"/>
                      <a:pt x="2891644" y="1414656"/>
                    </a:cubicBezTo>
                    <a:cubicBezTo>
                      <a:pt x="2929805" y="1282828"/>
                      <a:pt x="2915928" y="1170079"/>
                      <a:pt x="2915928" y="1170079"/>
                    </a:cubicBezTo>
                    <a:cubicBezTo>
                      <a:pt x="3200401" y="770257"/>
                      <a:pt x="2744204" y="578584"/>
                      <a:pt x="2744204" y="578584"/>
                    </a:cubicBezTo>
                    <a:cubicBezTo>
                      <a:pt x="2635792" y="67748"/>
                      <a:pt x="2162250" y="203046"/>
                      <a:pt x="2162250" y="203046"/>
                    </a:cubicBezTo>
                    <a:cubicBezTo>
                      <a:pt x="1133638" y="-313862"/>
                      <a:pt x="672237" y="319263"/>
                      <a:pt x="672237" y="319263"/>
                    </a:cubicBezTo>
                    <a:cubicBezTo>
                      <a:pt x="268078" y="249880"/>
                      <a:pt x="319249" y="600267"/>
                      <a:pt x="319249" y="600267"/>
                    </a:cubicBezTo>
                    <a:cubicBezTo>
                      <a:pt x="77273" y="582921"/>
                      <a:pt x="125842" y="824029"/>
                      <a:pt x="125842" y="824029"/>
                    </a:cubicBezTo>
                    <a:cubicBezTo>
                      <a:pt x="-164702" y="1177885"/>
                      <a:pt x="138851" y="1517864"/>
                      <a:pt x="138851" y="1517864"/>
                    </a:cubicBezTo>
                    <a:cubicBezTo>
                      <a:pt x="137984" y="1837029"/>
                      <a:pt x="552551" y="1854375"/>
                      <a:pt x="552551" y="1854375"/>
                    </a:cubicBezTo>
                    <a:cubicBezTo>
                      <a:pt x="768507" y="2163999"/>
                      <a:pt x="1175268" y="2010488"/>
                      <a:pt x="1175268" y="2010488"/>
                    </a:cubicBezTo>
                    <a:cubicBezTo>
                      <a:pt x="1634067" y="2177876"/>
                      <a:pt x="1942824" y="2100687"/>
                      <a:pt x="2127558" y="1999213"/>
                    </a:cubicBezTo>
                    <a:cubicBezTo>
                      <a:pt x="2155311" y="2011355"/>
                      <a:pt x="2185666" y="2018294"/>
                      <a:pt x="2218624" y="2017426"/>
                    </a:cubicBezTo>
                    <a:cubicBezTo>
                      <a:pt x="2307955" y="2013957"/>
                      <a:pt x="2381675" y="1954114"/>
                      <a:pt x="2404225" y="1873455"/>
                    </a:cubicBezTo>
                    <a:cubicBezTo>
                      <a:pt x="2430244" y="1889934"/>
                      <a:pt x="2462333" y="1898607"/>
                      <a:pt x="2495291" y="1897740"/>
                    </a:cubicBezTo>
                    <a:cubicBezTo>
                      <a:pt x="2541257" y="1896005"/>
                      <a:pt x="2582020" y="1876057"/>
                      <a:pt x="2609773" y="1844835"/>
                    </a:cubicBezTo>
                    <a:cubicBezTo>
                      <a:pt x="2630589" y="1872588"/>
                      <a:pt x="2664413" y="1890801"/>
                      <a:pt x="2702574" y="1889067"/>
                    </a:cubicBezTo>
                    <a:cubicBezTo>
                      <a:pt x="2719920" y="1888199"/>
                      <a:pt x="2736398" y="1883863"/>
                      <a:pt x="2751143" y="1876057"/>
                    </a:cubicBezTo>
                    <a:cubicBezTo>
                      <a:pt x="2767621" y="1912484"/>
                      <a:pt x="2804915" y="1936768"/>
                      <a:pt x="2847412" y="1935901"/>
                    </a:cubicBezTo>
                    <a:cubicBezTo>
                      <a:pt x="2903786" y="1934166"/>
                      <a:pt x="2948018" y="1887332"/>
                      <a:pt x="2945416" y="1831825"/>
                    </a:cubicBezTo>
                    <a:cubicBezTo>
                      <a:pt x="2944549" y="1793664"/>
                      <a:pt x="2921999" y="1761574"/>
                      <a:pt x="2889910" y="17459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3" name="任意多边形: 形状 3"/>
              <p:cNvSpPr/>
              <p:nvPr/>
            </p:nvSpPr>
            <p:spPr>
              <a:xfrm>
                <a:off x="4370399" y="2227834"/>
                <a:ext cx="3311018" cy="2357853"/>
              </a:xfrm>
              <a:custGeom>
                <a:avLst/>
                <a:gdLst/>
                <a:ahLst/>
                <a:cxnLst>
                  <a:cxn ang="0">
                    <a:pos x="3167044" y="1972190"/>
                  </a:cxn>
                  <a:cxn ang="0">
                    <a:pos x="3222551" y="1854238"/>
                  </a:cxn>
                  <a:cxn ang="0">
                    <a:pos x="3171380" y="1745827"/>
                  </a:cxn>
                  <a:cxn ang="0">
                    <a:pos x="3204338" y="1671239"/>
                  </a:cxn>
                  <a:cxn ang="0">
                    <a:pos x="3173982" y="1602723"/>
                  </a:cxn>
                  <a:cxn ang="0">
                    <a:pos x="3204338" y="1330392"/>
                  </a:cxn>
                  <a:cxn ang="0">
                    <a:pos x="3024807" y="667779"/>
                  </a:cxn>
                  <a:cxn ang="0">
                    <a:pos x="2391682" y="239336"/>
                  </a:cxn>
                  <a:cxn ang="0">
                    <a:pos x="751629" y="344278"/>
                  </a:cxn>
                  <a:cxn ang="0">
                    <a:pos x="359611" y="652168"/>
                  </a:cxn>
                  <a:cxn ang="0">
                    <a:pos x="143655" y="898480"/>
                  </a:cxn>
                  <a:cxn ang="0">
                    <a:pos x="147124" y="1673841"/>
                  </a:cxn>
                  <a:cxn ang="0">
                    <a:pos x="596383" y="2055451"/>
                  </a:cxn>
                  <a:cxn ang="0">
                    <a:pos x="1278076" y="2240184"/>
                  </a:cxn>
                  <a:cxn ang="0">
                    <a:pos x="2324901" y="2243654"/>
                  </a:cxn>
                  <a:cxn ang="0">
                    <a:pos x="2424640" y="2265336"/>
                  </a:cxn>
                  <a:cxn ang="0">
                    <a:pos x="2631056" y="2107489"/>
                  </a:cxn>
                  <a:cxn ang="0">
                    <a:pos x="2730795" y="2136109"/>
                  </a:cxn>
                  <a:cxn ang="0">
                    <a:pos x="2857420" y="2078868"/>
                  </a:cxn>
                  <a:cxn ang="0">
                    <a:pos x="2958893" y="2130038"/>
                  </a:cxn>
                  <a:cxn ang="0">
                    <a:pos x="3011798" y="2116161"/>
                  </a:cxn>
                  <a:cxn ang="0">
                    <a:pos x="3116741" y="2183810"/>
                  </a:cxn>
                  <a:cxn ang="0">
                    <a:pos x="3226020" y="2069328"/>
                  </a:cxn>
                  <a:cxn ang="0">
                    <a:pos x="3167044" y="1972190"/>
                  </a:cxn>
                </a:cxnLst>
                <a:rect l="0" t="0" r="0" b="0"/>
                <a:pathLst>
                  <a:path w="3311018" h="2357853">
                    <a:moveTo>
                      <a:pt x="3167044" y="1972190"/>
                    </a:moveTo>
                    <a:cubicBezTo>
                      <a:pt x="3201736" y="1944437"/>
                      <a:pt x="3223418" y="1901940"/>
                      <a:pt x="3222551" y="1854238"/>
                    </a:cubicBezTo>
                    <a:cubicBezTo>
                      <a:pt x="3221683" y="1810874"/>
                      <a:pt x="3201736" y="1772713"/>
                      <a:pt x="3171380" y="1745827"/>
                    </a:cubicBezTo>
                    <a:cubicBezTo>
                      <a:pt x="3192195" y="1727613"/>
                      <a:pt x="3204338" y="1700727"/>
                      <a:pt x="3204338" y="1671239"/>
                    </a:cubicBezTo>
                    <a:cubicBezTo>
                      <a:pt x="3203470" y="1644353"/>
                      <a:pt x="3192195" y="1620069"/>
                      <a:pt x="3173982" y="1602723"/>
                    </a:cubicBezTo>
                    <a:cubicBezTo>
                      <a:pt x="3217347" y="1456150"/>
                      <a:pt x="3204338" y="1330392"/>
                      <a:pt x="3204338" y="1330392"/>
                    </a:cubicBezTo>
                    <a:cubicBezTo>
                      <a:pt x="3523502" y="888939"/>
                      <a:pt x="3024807" y="667779"/>
                      <a:pt x="3024807" y="667779"/>
                    </a:cubicBezTo>
                    <a:cubicBezTo>
                      <a:pt x="2913794" y="96232"/>
                      <a:pt x="2391682" y="239336"/>
                      <a:pt x="2391682" y="239336"/>
                    </a:cubicBezTo>
                    <a:cubicBezTo>
                      <a:pt x="1269403" y="-354761"/>
                      <a:pt x="751629" y="344278"/>
                      <a:pt x="751629" y="344278"/>
                    </a:cubicBezTo>
                    <a:cubicBezTo>
                      <a:pt x="309308" y="260151"/>
                      <a:pt x="359611" y="652168"/>
                      <a:pt x="359611" y="652168"/>
                    </a:cubicBezTo>
                    <a:cubicBezTo>
                      <a:pt x="94219" y="628751"/>
                      <a:pt x="143655" y="898480"/>
                      <a:pt x="143655" y="898480"/>
                    </a:cubicBezTo>
                    <a:cubicBezTo>
                      <a:pt x="-181580" y="1288762"/>
                      <a:pt x="147124" y="1673841"/>
                      <a:pt x="147124" y="1673841"/>
                    </a:cubicBezTo>
                    <a:cubicBezTo>
                      <a:pt x="141053" y="2030299"/>
                      <a:pt x="596383" y="2055451"/>
                      <a:pt x="596383" y="2055451"/>
                    </a:cubicBezTo>
                    <a:cubicBezTo>
                      <a:pt x="828818" y="2404970"/>
                      <a:pt x="1278076" y="2240184"/>
                      <a:pt x="1278076" y="2240184"/>
                    </a:cubicBezTo>
                    <a:cubicBezTo>
                      <a:pt x="1779373" y="2434459"/>
                      <a:pt x="2120219" y="2353800"/>
                      <a:pt x="2324901" y="2243654"/>
                    </a:cubicBezTo>
                    <a:cubicBezTo>
                      <a:pt x="2355256" y="2258398"/>
                      <a:pt x="2389081" y="2266203"/>
                      <a:pt x="2424640" y="2265336"/>
                    </a:cubicBezTo>
                    <a:cubicBezTo>
                      <a:pt x="2522644" y="2263602"/>
                      <a:pt x="2605037" y="2196820"/>
                      <a:pt x="2631056" y="2107489"/>
                    </a:cubicBezTo>
                    <a:cubicBezTo>
                      <a:pt x="2659677" y="2126569"/>
                      <a:pt x="2694368" y="2136976"/>
                      <a:pt x="2730795" y="2136109"/>
                    </a:cubicBezTo>
                    <a:cubicBezTo>
                      <a:pt x="2781098" y="2135242"/>
                      <a:pt x="2826197" y="2112692"/>
                      <a:pt x="2857420" y="2078868"/>
                    </a:cubicBezTo>
                    <a:cubicBezTo>
                      <a:pt x="2879969" y="2110090"/>
                      <a:pt x="2917263" y="2130905"/>
                      <a:pt x="2958893" y="2130038"/>
                    </a:cubicBezTo>
                    <a:cubicBezTo>
                      <a:pt x="2977974" y="2130038"/>
                      <a:pt x="2996187" y="2124834"/>
                      <a:pt x="3011798" y="2116161"/>
                    </a:cubicBezTo>
                    <a:cubicBezTo>
                      <a:pt x="3029144" y="2156924"/>
                      <a:pt x="3069907" y="2184678"/>
                      <a:pt x="3116741" y="2183810"/>
                    </a:cubicBezTo>
                    <a:cubicBezTo>
                      <a:pt x="3178319" y="2182943"/>
                      <a:pt x="3227755" y="2131773"/>
                      <a:pt x="3226020" y="2069328"/>
                    </a:cubicBezTo>
                    <a:cubicBezTo>
                      <a:pt x="3226020" y="2026830"/>
                      <a:pt x="3201736" y="1991271"/>
                      <a:pt x="3167044" y="1972190"/>
                    </a:cubicBezTo>
                    <a:close/>
                  </a:path>
                </a:pathLst>
              </a:custGeom>
              <a:noFill/>
              <a:ln w="7874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4" name="任意多边形: 形状 4"/>
              <p:cNvSpPr/>
              <p:nvPr/>
            </p:nvSpPr>
            <p:spPr>
              <a:xfrm rot="-71040">
                <a:off x="7571310" y="4413416"/>
                <a:ext cx="135299" cy="135299"/>
              </a:xfrm>
              <a:custGeom>
                <a:avLst/>
                <a:gdLst/>
                <a:ahLst/>
                <a:cxnLst>
                  <a:cxn ang="0">
                    <a:pos x="135300" y="67650"/>
                  </a:cxn>
                  <a:cxn ang="0">
                    <a:pos x="67650" y="135300"/>
                  </a:cxn>
                  <a:cxn ang="0">
                    <a:pos x="0" y="67650"/>
                  </a:cxn>
                  <a:cxn ang="0">
                    <a:pos x="67650" y="0"/>
                  </a:cxn>
                  <a:cxn ang="0">
                    <a:pos x="135300" y="67650"/>
                  </a:cxn>
                </a:cxnLst>
                <a:rect l="0" t="0" r="0" b="0"/>
                <a:pathLst>
                  <a:path w="135299" h="135299">
                    <a:moveTo>
                      <a:pt x="135300" y="67650"/>
                    </a:moveTo>
                    <a:cubicBezTo>
                      <a:pt x="135300" y="105012"/>
                      <a:pt x="105012" y="135300"/>
                      <a:pt x="67650" y="135300"/>
                    </a:cubicBezTo>
                    <a:cubicBezTo>
                      <a:pt x="30288" y="135300"/>
                      <a:pt x="0" y="105012"/>
                      <a:pt x="0" y="67650"/>
                    </a:cubicBezTo>
                    <a:cubicBezTo>
                      <a:pt x="0" y="30288"/>
                      <a:pt x="30288" y="0"/>
                      <a:pt x="67650" y="0"/>
                    </a:cubicBezTo>
                    <a:cubicBezTo>
                      <a:pt x="105012" y="0"/>
                      <a:pt x="135300" y="30288"/>
                      <a:pt x="135300" y="67650"/>
                    </a:cubicBezTo>
                    <a:close/>
                  </a:path>
                </a:pathLst>
              </a:custGeom>
              <a:noFill/>
              <a:ln w="17336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5" name="任意多边形: 形状 5"/>
              <p:cNvSpPr/>
              <p:nvPr/>
            </p:nvSpPr>
            <p:spPr>
              <a:xfrm rot="-71039">
                <a:off x="7744766" y="4553051"/>
                <a:ext cx="74588" cy="74588"/>
              </a:xfrm>
              <a:custGeom>
                <a:avLst/>
                <a:gdLst/>
                <a:ahLst/>
                <a:cxnLst>
                  <a:cxn ang="0">
                    <a:pos x="74588" y="37294"/>
                  </a:cxn>
                  <a:cxn ang="0">
                    <a:pos x="37294" y="74588"/>
                  </a:cxn>
                  <a:cxn ang="0">
                    <a:pos x="0" y="37294"/>
                  </a:cxn>
                  <a:cxn ang="0">
                    <a:pos x="37294" y="0"/>
                  </a:cxn>
                  <a:cxn ang="0">
                    <a:pos x="74588" y="37294"/>
                  </a:cxn>
                </a:cxnLst>
                <a:rect l="0" t="0" r="0" b="0"/>
                <a:pathLst>
                  <a:path w="74588" h="74588">
                    <a:moveTo>
                      <a:pt x="74588" y="37294"/>
                    </a:moveTo>
                    <a:cubicBezTo>
                      <a:pt x="74588" y="57891"/>
                      <a:pt x="57891" y="74588"/>
                      <a:pt x="37294" y="74588"/>
                    </a:cubicBezTo>
                    <a:cubicBezTo>
                      <a:pt x="16697" y="74588"/>
                      <a:pt x="0" y="57891"/>
                      <a:pt x="0" y="37294"/>
                    </a:cubicBezTo>
                    <a:cubicBezTo>
                      <a:pt x="0" y="16697"/>
                      <a:pt x="16697" y="0"/>
                      <a:pt x="37294" y="0"/>
                    </a:cubicBezTo>
                    <a:cubicBezTo>
                      <a:pt x="57891" y="0"/>
                      <a:pt x="74588" y="16697"/>
                      <a:pt x="74588" y="37294"/>
                    </a:cubicBezTo>
                    <a:close/>
                  </a:path>
                </a:pathLst>
              </a:custGeom>
              <a:noFill/>
              <a:ln w="17336" cap="flat" cmpd="sng">
                <a:solidFill>
                  <a:srgbClr val="231815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6" name="任意多边形: 形状 6"/>
              <p:cNvSpPr/>
              <p:nvPr/>
            </p:nvSpPr>
            <p:spPr>
              <a:xfrm>
                <a:off x="7422093" y="4231247"/>
                <a:ext cx="81525" cy="81525"/>
              </a:xfrm>
              <a:custGeom>
                <a:avLst/>
                <a:gdLst/>
                <a:ahLst/>
                <a:cxnLst>
                  <a:cxn ang="0">
                    <a:pos x="81526" y="40763"/>
                  </a:cxn>
                  <a:cxn ang="0">
                    <a:pos x="40763" y="81526"/>
                  </a:cxn>
                  <a:cxn ang="0">
                    <a:pos x="0" y="40763"/>
                  </a:cxn>
                  <a:cxn ang="0">
                    <a:pos x="40763" y="0"/>
                  </a:cxn>
                  <a:cxn ang="0">
                    <a:pos x="81526" y="40763"/>
                  </a:cxn>
                </a:cxnLst>
                <a:rect l="0" t="0" r="0" b="0"/>
                <a:pathLst>
                  <a:path w="81525" h="81525">
                    <a:moveTo>
                      <a:pt x="81526" y="40763"/>
                    </a:moveTo>
                    <a:cubicBezTo>
                      <a:pt x="81526" y="63275"/>
                      <a:pt x="63276" y="81526"/>
                      <a:pt x="40763" y="81526"/>
                    </a:cubicBezTo>
                    <a:cubicBezTo>
                      <a:pt x="18250" y="81526"/>
                      <a:pt x="0" y="63275"/>
                      <a:pt x="0" y="40763"/>
                    </a:cubicBezTo>
                    <a:cubicBezTo>
                      <a:pt x="0" y="18250"/>
                      <a:pt x="18250" y="0"/>
                      <a:pt x="40763" y="0"/>
                    </a:cubicBezTo>
                    <a:cubicBezTo>
                      <a:pt x="63275" y="0"/>
                      <a:pt x="81526" y="18250"/>
                      <a:pt x="81526" y="40763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7" name="任意多边形: 形状 7"/>
              <p:cNvSpPr/>
              <p:nvPr/>
            </p:nvSpPr>
            <p:spPr>
              <a:xfrm>
                <a:off x="7602490" y="4428990"/>
                <a:ext cx="72852" cy="72852"/>
              </a:xfrm>
              <a:custGeom>
                <a:avLst/>
                <a:gdLst/>
                <a:ahLst/>
                <a:cxnLst>
                  <a:cxn ang="0">
                    <a:pos x="72853" y="36426"/>
                  </a:cxn>
                  <a:cxn ang="0">
                    <a:pos x="36426" y="72853"/>
                  </a:cxn>
                  <a:cxn ang="0">
                    <a:pos x="0" y="36426"/>
                  </a:cxn>
                  <a:cxn ang="0">
                    <a:pos x="36426" y="0"/>
                  </a:cxn>
                  <a:cxn ang="0">
                    <a:pos x="72853" y="36426"/>
                  </a:cxn>
                </a:cxnLst>
                <a:rect l="0" t="0" r="0" b="0"/>
                <a:pathLst>
                  <a:path w="72852" h="72852">
                    <a:moveTo>
                      <a:pt x="72853" y="36426"/>
                    </a:moveTo>
                    <a:cubicBezTo>
                      <a:pt x="72853" y="56544"/>
                      <a:pt x="56544" y="72853"/>
                      <a:pt x="36426" y="72853"/>
                    </a:cubicBezTo>
                    <a:cubicBezTo>
                      <a:pt x="16308" y="72853"/>
                      <a:pt x="0" y="56544"/>
                      <a:pt x="0" y="36426"/>
                    </a:cubicBezTo>
                    <a:cubicBezTo>
                      <a:pt x="0" y="16309"/>
                      <a:pt x="16308" y="0"/>
                      <a:pt x="36426" y="0"/>
                    </a:cubicBezTo>
                    <a:cubicBezTo>
                      <a:pt x="56544" y="0"/>
                      <a:pt x="72853" y="16309"/>
                      <a:pt x="72853" y="36426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3743908" name="任意多边形: 形状 8"/>
              <p:cNvSpPr/>
              <p:nvPr/>
            </p:nvSpPr>
            <p:spPr>
              <a:xfrm>
                <a:off x="7769011" y="4567757"/>
                <a:ext cx="29488" cy="29488"/>
              </a:xfrm>
              <a:custGeom>
                <a:avLst/>
                <a:gdLst/>
                <a:ahLst/>
                <a:cxnLst>
                  <a:cxn ang="0">
                    <a:pos x="29488" y="14744"/>
                  </a:cxn>
                  <a:cxn ang="0">
                    <a:pos x="14744" y="29488"/>
                  </a:cxn>
                  <a:cxn ang="0">
                    <a:pos x="0" y="14744"/>
                  </a:cxn>
                  <a:cxn ang="0">
                    <a:pos x="14744" y="0"/>
                  </a:cxn>
                  <a:cxn ang="0">
                    <a:pos x="29488" y="14744"/>
                  </a:cxn>
                </a:cxnLst>
                <a:rect l="0" t="0" r="0" b="0"/>
                <a:pathLst>
                  <a:path w="29488" h="29488">
                    <a:moveTo>
                      <a:pt x="29488" y="14744"/>
                    </a:moveTo>
                    <a:cubicBezTo>
                      <a:pt x="29488" y="22887"/>
                      <a:pt x="22887" y="29488"/>
                      <a:pt x="14744" y="29488"/>
                    </a:cubicBezTo>
                    <a:cubicBezTo>
                      <a:pt x="6601" y="29488"/>
                      <a:pt x="0" y="22887"/>
                      <a:pt x="0" y="14744"/>
                    </a:cubicBezTo>
                    <a:cubicBezTo>
                      <a:pt x="0" y="6601"/>
                      <a:pt x="6601" y="0"/>
                      <a:pt x="14744" y="0"/>
                    </a:cubicBezTo>
                    <a:cubicBezTo>
                      <a:pt x="22887" y="0"/>
                      <a:pt x="29488" y="6601"/>
                      <a:pt x="29488" y="14744"/>
                    </a:cubicBezTo>
                    <a:close/>
                  </a:path>
                </a:pathLst>
              </a:custGeom>
              <a:solidFill>
                <a:srgbClr val="EFEFEF"/>
              </a:solidFill>
              <a:ln w="8668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073743933" name="图形 29"/>
              <p:cNvGrpSpPr/>
              <p:nvPr/>
            </p:nvGrpSpPr>
            <p:grpSpPr>
              <a:xfrm>
                <a:off x="4415705" y="2271705"/>
                <a:ext cx="3221136" cy="2270402"/>
                <a:chOff x="4415705" y="2271705"/>
                <a:chExt cx="3221136" cy="2270402"/>
              </a:xfrm>
            </p:grpSpPr>
            <p:sp>
              <p:nvSpPr>
                <p:cNvPr id="1073743909" name="任意多边形: 形状 10"/>
                <p:cNvSpPr/>
                <p:nvPr/>
              </p:nvSpPr>
              <p:spPr>
                <a:xfrm>
                  <a:off x="7480202" y="4168802"/>
                  <a:ext cx="29487" cy="43364"/>
                </a:xfrm>
                <a:custGeom>
                  <a:avLst/>
                  <a:gdLst/>
                  <a:ahLst/>
                  <a:cxnLst>
                    <a:cxn ang="0">
                      <a:pos x="29488" y="43365"/>
                    </a:cxn>
                    <a:cxn ang="0">
                      <a:pos x="0" y="25151"/>
                    </a:cxn>
                    <a:cxn ang="0">
                      <a:pos x="24284" y="0"/>
                    </a:cxn>
                  </a:cxnLst>
                  <a:rect l="0" t="0" r="0" b="0"/>
                  <a:pathLst>
                    <a:path w="29487" h="43364">
                      <a:moveTo>
                        <a:pt x="29488" y="43365"/>
                      </a:moveTo>
                      <a:cubicBezTo>
                        <a:pt x="19948" y="36426"/>
                        <a:pt x="10407" y="30355"/>
                        <a:pt x="0" y="25151"/>
                      </a:cubicBezTo>
                      <a:cubicBezTo>
                        <a:pt x="7806" y="18213"/>
                        <a:pt x="16479" y="10408"/>
                        <a:pt x="2428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0" name="任意多边形: 形状 11"/>
                <p:cNvSpPr/>
                <p:nvPr/>
              </p:nvSpPr>
              <p:spPr>
                <a:xfrm>
                  <a:off x="7517495" y="3998812"/>
                  <a:ext cx="28620" cy="150909"/>
                </a:xfrm>
                <a:custGeom>
                  <a:avLst/>
                  <a:gdLst/>
                  <a:ahLst/>
                  <a:cxnLst>
                    <a:cxn ang="0">
                      <a:pos x="0" y="150909"/>
                    </a:cxn>
                    <a:cxn ang="0">
                      <a:pos x="28621" y="61578"/>
                    </a:cxn>
                    <a:cxn ang="0">
                      <a:pos x="10408" y="0"/>
                    </a:cxn>
                  </a:cxnLst>
                  <a:rect l="0" t="0" r="0" b="0"/>
                  <a:pathLst>
                    <a:path w="28620" h="150909">
                      <a:moveTo>
                        <a:pt x="0" y="150909"/>
                      </a:moveTo>
                      <a:cubicBezTo>
                        <a:pt x="16479" y="123156"/>
                        <a:pt x="28621" y="90199"/>
                        <a:pt x="28621" y="61578"/>
                      </a:cubicBezTo>
                      <a:cubicBezTo>
                        <a:pt x="27754" y="37294"/>
                        <a:pt x="21682" y="17346"/>
                        <a:pt x="10408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1" name="任意多边形: 形状 12"/>
                <p:cNvSpPr/>
                <p:nvPr/>
              </p:nvSpPr>
              <p:spPr>
                <a:xfrm>
                  <a:off x="7496680" y="3936367"/>
                  <a:ext cx="24284" cy="52905"/>
                </a:xfrm>
                <a:custGeom>
                  <a:avLst/>
                  <a:gdLst/>
                  <a:ahLst/>
                  <a:cxnLst>
                    <a:cxn ang="0">
                      <a:pos x="24284" y="52905"/>
                    </a:cxn>
                    <a:cxn ang="0">
                      <a:pos x="0" y="27753"/>
                    </a:cxn>
                    <a:cxn ang="0">
                      <a:pos x="19948" y="0"/>
                    </a:cxn>
                  </a:cxnLst>
                  <a:rect l="0" t="0" r="0" b="0"/>
                  <a:pathLst>
                    <a:path w="24284" h="52905">
                      <a:moveTo>
                        <a:pt x="24284" y="52905"/>
                      </a:moveTo>
                      <a:cubicBezTo>
                        <a:pt x="17346" y="44232"/>
                        <a:pt x="9540" y="35559"/>
                        <a:pt x="0" y="27753"/>
                      </a:cubicBezTo>
                      <a:cubicBezTo>
                        <a:pt x="7806" y="20815"/>
                        <a:pt x="14744" y="10408"/>
                        <a:pt x="19948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2" name="任意多边形: 形状 13"/>
                <p:cNvSpPr/>
                <p:nvPr/>
              </p:nvSpPr>
              <p:spPr>
                <a:xfrm>
                  <a:off x="7522699" y="3861779"/>
                  <a:ext cx="5203" cy="57241"/>
                </a:xfrm>
                <a:custGeom>
                  <a:avLst/>
                  <a:gdLst/>
                  <a:ahLst/>
                  <a:cxnLst>
                    <a:cxn ang="0">
                      <a:pos x="0" y="57242"/>
                    </a:cxn>
                    <a:cxn ang="0">
                      <a:pos x="5204" y="20815"/>
                    </a:cxn>
                    <a:cxn ang="0">
                      <a:pos x="1735" y="0"/>
                    </a:cxn>
                  </a:cxnLst>
                  <a:rect l="0" t="0" r="0" b="0"/>
                  <a:pathLst>
                    <a:path w="5203" h="57241">
                      <a:moveTo>
                        <a:pt x="0" y="57242"/>
                      </a:moveTo>
                      <a:cubicBezTo>
                        <a:pt x="3469" y="45099"/>
                        <a:pt x="5204" y="32957"/>
                        <a:pt x="5204" y="20815"/>
                      </a:cubicBezTo>
                      <a:cubicBezTo>
                        <a:pt x="5204" y="13009"/>
                        <a:pt x="3469" y="6071"/>
                        <a:pt x="1735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3" name="任意多边形: 形状 14"/>
                <p:cNvSpPr/>
                <p:nvPr/>
              </p:nvSpPr>
              <p:spPr>
                <a:xfrm>
                  <a:off x="7498415" y="3794131"/>
                  <a:ext cx="22549" cy="59843"/>
                </a:xfrm>
                <a:custGeom>
                  <a:avLst/>
                  <a:gdLst/>
                  <a:ahLst/>
                  <a:cxnLst>
                    <a:cxn ang="0">
                      <a:pos x="22549" y="59843"/>
                    </a:cxn>
                    <a:cxn ang="0">
                      <a:pos x="0" y="33824"/>
                    </a:cxn>
                    <a:cxn ang="0">
                      <a:pos x="8673" y="0"/>
                    </a:cxn>
                  </a:cxnLst>
                  <a:rect l="0" t="0" r="0" b="0"/>
                  <a:pathLst>
                    <a:path w="22549" h="59843">
                      <a:moveTo>
                        <a:pt x="22549" y="59843"/>
                      </a:moveTo>
                      <a:cubicBezTo>
                        <a:pt x="17346" y="50303"/>
                        <a:pt x="9540" y="42497"/>
                        <a:pt x="0" y="33824"/>
                      </a:cubicBezTo>
                      <a:cubicBezTo>
                        <a:pt x="3469" y="22550"/>
                        <a:pt x="6071" y="11275"/>
                        <a:pt x="8673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4" name="任意多边形: 形状 15"/>
                <p:cNvSpPr/>
                <p:nvPr/>
              </p:nvSpPr>
              <p:spPr>
                <a:xfrm>
                  <a:off x="7396941" y="2929438"/>
                  <a:ext cx="239900" cy="838673"/>
                </a:xfrm>
                <a:custGeom>
                  <a:avLst/>
                  <a:gdLst/>
                  <a:ahLst/>
                  <a:cxnLst>
                    <a:cxn ang="0">
                      <a:pos x="116217" y="838674"/>
                    </a:cxn>
                    <a:cxn ang="0">
                      <a:pos x="137032" y="614912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39900" h="838673">
                      <a:moveTo>
                        <a:pt x="116217" y="838674"/>
                      </a:moveTo>
                      <a:cubicBezTo>
                        <a:pt x="141369" y="718987"/>
                        <a:pt x="137032" y="614912"/>
                        <a:pt x="137032" y="614912"/>
                      </a:cubicBezTo>
                      <a:cubicBezTo>
                        <a:pt x="389415" y="266259"/>
                        <a:pt x="111881" y="63312"/>
                        <a:pt x="0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5" name="任意多边形: 形状 16"/>
                <p:cNvSpPr/>
                <p:nvPr/>
              </p:nvSpPr>
              <p:spPr>
                <a:xfrm>
                  <a:off x="7346638" y="2874798"/>
                  <a:ext cx="38160" cy="49435"/>
                </a:xfrm>
                <a:custGeom>
                  <a:avLst/>
                  <a:gdLst/>
                  <a:ahLst/>
                  <a:cxnLst>
                    <a:cxn ang="0">
                      <a:pos x="38161" y="49436"/>
                    </a:cxn>
                    <a:cxn ang="0">
                      <a:pos x="6938" y="33825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38160" h="49435">
                      <a:moveTo>
                        <a:pt x="38161" y="49436"/>
                      </a:moveTo>
                      <a:cubicBezTo>
                        <a:pt x="19080" y="39028"/>
                        <a:pt x="6938" y="33825"/>
                        <a:pt x="6938" y="33825"/>
                      </a:cubicBezTo>
                      <a:cubicBezTo>
                        <a:pt x="4336" y="22550"/>
                        <a:pt x="2602" y="11275"/>
                        <a:pt x="0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6" name="任意多边形: 形状 17"/>
                <p:cNvSpPr/>
                <p:nvPr/>
              </p:nvSpPr>
              <p:spPr>
                <a:xfrm>
                  <a:off x="5167994" y="2271705"/>
                  <a:ext cx="2172572" cy="577074"/>
                </a:xfrm>
                <a:custGeom>
                  <a:avLst/>
                  <a:gdLst/>
                  <a:ahLst/>
                  <a:cxnLst>
                    <a:cxn ang="0">
                      <a:pos x="2172573" y="577075"/>
                    </a:cxn>
                    <a:cxn ang="0">
                      <a:pos x="1585414" y="230157"/>
                    </a:cxn>
                    <a:cxn ang="0">
                      <a:pos x="0" y="306479"/>
                    </a:cxn>
                  </a:cxnLst>
                  <a:rect l="0" t="0" r="0" b="0"/>
                  <a:pathLst>
                    <a:path w="2172572" h="577074">
                      <a:moveTo>
                        <a:pt x="2172573" y="577075"/>
                      </a:moveTo>
                      <a:cubicBezTo>
                        <a:pt x="2042479" y="91390"/>
                        <a:pt x="1585414" y="230157"/>
                        <a:pt x="1585414" y="230157"/>
                      </a:cubicBezTo>
                      <a:cubicBezTo>
                        <a:pt x="648736" y="-265068"/>
                        <a:pt x="128360" y="172915"/>
                        <a:pt x="0" y="306479"/>
                      </a:cubicBezTo>
                    </a:path>
                  </a:pathLst>
                </a:custGeom>
                <a:noFill/>
                <a:ln w="2286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7" name="任意多边形: 形状 18"/>
                <p:cNvSpPr/>
                <p:nvPr/>
              </p:nvSpPr>
              <p:spPr>
                <a:xfrm>
                  <a:off x="5102947" y="2587724"/>
                  <a:ext cx="56374" cy="26018"/>
                </a:xfrm>
                <a:custGeom>
                  <a:avLst/>
                  <a:gdLst/>
                  <a:ahLst/>
                  <a:cxnLst>
                    <a:cxn ang="0">
                      <a:pos x="56374" y="0"/>
                    </a:cxn>
                    <a:cxn ang="0">
                      <a:pos x="33825" y="26019"/>
                    </a:cxn>
                    <a:cxn ang="0">
                      <a:pos x="0" y="19948"/>
                    </a:cxn>
                  </a:cxnLst>
                  <a:rect l="0" t="0" r="0" b="0"/>
                  <a:pathLst>
                    <a:path w="56374" h="26018">
                      <a:moveTo>
                        <a:pt x="56374" y="0"/>
                      </a:moveTo>
                      <a:cubicBezTo>
                        <a:pt x="41630" y="16479"/>
                        <a:pt x="33825" y="26019"/>
                        <a:pt x="33825" y="26019"/>
                      </a:cubicBezTo>
                      <a:cubicBezTo>
                        <a:pt x="21682" y="23417"/>
                        <a:pt x="10408" y="21682"/>
                        <a:pt x="0" y="19948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8" name="任意多边形: 形状 19"/>
                <p:cNvSpPr/>
                <p:nvPr/>
              </p:nvSpPr>
              <p:spPr>
                <a:xfrm>
                  <a:off x="4759499" y="2602600"/>
                  <a:ext cx="316562" cy="270463"/>
                </a:xfrm>
                <a:custGeom>
                  <a:avLst/>
                  <a:gdLst/>
                  <a:ahLst/>
                  <a:cxnLst>
                    <a:cxn ang="0">
                      <a:pos x="316563" y="2469"/>
                    </a:cxn>
                    <a:cxn ang="0">
                      <a:pos x="0" y="270463"/>
                    </a:cxn>
                  </a:cxnLst>
                  <a:rect l="0" t="0" r="0" b="0"/>
                  <a:pathLst>
                    <a:path w="316562" h="270463">
                      <a:moveTo>
                        <a:pt x="316563" y="2469"/>
                      </a:moveTo>
                      <a:cubicBezTo>
                        <a:pt x="38161" y="-24417"/>
                        <a:pt x="1735" y="175061"/>
                        <a:pt x="0" y="270463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19" name="任意多边形: 形状 20"/>
                <p:cNvSpPr/>
                <p:nvPr/>
              </p:nvSpPr>
              <p:spPr>
                <a:xfrm>
                  <a:off x="4727409" y="2886073"/>
                  <a:ext cx="34691" cy="34691"/>
                </a:xfrm>
                <a:custGeom>
                  <a:avLst/>
                  <a:gdLst/>
                  <a:ahLst/>
                  <a:cxnLst>
                    <a:cxn ang="0">
                      <a:pos x="32090" y="0"/>
                    </a:cxn>
                    <a:cxn ang="0">
                      <a:pos x="34692" y="34692"/>
                    </a:cxn>
                    <a:cxn ang="0">
                      <a:pos x="0" y="32957"/>
                    </a:cxn>
                  </a:cxnLst>
                  <a:rect l="0" t="0" r="0" b="0"/>
                  <a:pathLst>
                    <a:path w="34691" h="34691">
                      <a:moveTo>
                        <a:pt x="32090" y="0"/>
                      </a:moveTo>
                      <a:cubicBezTo>
                        <a:pt x="32090" y="20815"/>
                        <a:pt x="34692" y="34692"/>
                        <a:pt x="34692" y="34692"/>
                      </a:cubicBezTo>
                      <a:cubicBezTo>
                        <a:pt x="22550" y="33825"/>
                        <a:pt x="11275" y="32957"/>
                        <a:pt x="0" y="32957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0" name="任意多边形: 形状 21"/>
                <p:cNvSpPr/>
                <p:nvPr/>
              </p:nvSpPr>
              <p:spPr>
                <a:xfrm>
                  <a:off x="4551348" y="2919898"/>
                  <a:ext cx="151776" cy="166520"/>
                </a:xfrm>
                <a:custGeom>
                  <a:avLst/>
                  <a:gdLst/>
                  <a:ahLst/>
                  <a:cxnLst>
                    <a:cxn ang="0">
                      <a:pos x="151777" y="0"/>
                    </a:cxn>
                    <a:cxn ang="0">
                      <a:pos x="0" y="166521"/>
                    </a:cxn>
                  </a:cxnLst>
                  <a:rect l="0" t="0" r="0" b="0"/>
                  <a:pathLst>
                    <a:path w="151776" h="166520">
                      <a:moveTo>
                        <a:pt x="151777" y="0"/>
                      </a:moveTo>
                      <a:cubicBezTo>
                        <a:pt x="20815" y="10408"/>
                        <a:pt x="0" y="106677"/>
                        <a:pt x="0" y="166521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1" name="任意多边形: 形状 22"/>
                <p:cNvSpPr/>
                <p:nvPr/>
              </p:nvSpPr>
              <p:spPr>
                <a:xfrm>
                  <a:off x="4533135" y="3098560"/>
                  <a:ext cx="21682" cy="61577"/>
                </a:xfrm>
                <a:custGeom>
                  <a:avLst/>
                  <a:gdLst/>
                  <a:ahLst/>
                  <a:cxnLst>
                    <a:cxn ang="0">
                      <a:pos x="18213" y="0"/>
                    </a:cxn>
                    <a:cxn ang="0">
                      <a:pos x="21682" y="34692"/>
                    </a:cxn>
                    <a:cxn ang="0">
                      <a:pos x="0" y="61578"/>
                    </a:cxn>
                  </a:cxnLst>
                  <a:rect l="0" t="0" r="0" b="0"/>
                  <a:pathLst>
                    <a:path w="21682" h="61577">
                      <a:moveTo>
                        <a:pt x="18213" y="0"/>
                      </a:moveTo>
                      <a:cubicBezTo>
                        <a:pt x="19080" y="20815"/>
                        <a:pt x="21682" y="34692"/>
                        <a:pt x="21682" y="34692"/>
                      </a:cubicBezTo>
                      <a:cubicBezTo>
                        <a:pt x="13877" y="43365"/>
                        <a:pt x="6938" y="52905"/>
                        <a:pt x="0" y="61578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2" name="任意多边形: 形状 23"/>
                <p:cNvSpPr/>
                <p:nvPr/>
              </p:nvSpPr>
              <p:spPr>
                <a:xfrm>
                  <a:off x="4415705" y="3180953"/>
                  <a:ext cx="514650" cy="1054630"/>
                </a:xfrm>
                <a:custGeom>
                  <a:avLst/>
                  <a:gdLst/>
                  <a:ahLst/>
                  <a:cxnLst>
                    <a:cxn ang="0">
                      <a:pos x="102685" y="0"/>
                    </a:cxn>
                    <a:cxn ang="0">
                      <a:pos x="142581" y="704243"/>
                    </a:cxn>
                    <a:cxn ang="0">
                      <a:pos x="514650" y="1054630"/>
                    </a:cxn>
                  </a:cxnLst>
                  <a:rect l="0" t="0" r="0" b="0"/>
                  <a:pathLst>
                    <a:path w="514650" h="1054630">
                      <a:moveTo>
                        <a:pt x="102685" y="0"/>
                      </a:moveTo>
                      <a:cubicBezTo>
                        <a:pt x="-149697" y="361662"/>
                        <a:pt x="142581" y="704243"/>
                        <a:pt x="142581" y="704243"/>
                      </a:cubicBezTo>
                      <a:cubicBezTo>
                        <a:pt x="138245" y="978308"/>
                        <a:pt x="404504" y="1040754"/>
                        <a:pt x="514650" y="105463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3" name="任意多边形: 形状 24"/>
                <p:cNvSpPr/>
                <p:nvPr/>
              </p:nvSpPr>
              <p:spPr>
                <a:xfrm>
                  <a:off x="4944232" y="4237318"/>
                  <a:ext cx="54639" cy="312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692" y="2602"/>
                    </a:cxn>
                    <a:cxn ang="0">
                      <a:pos x="54640" y="31223"/>
                    </a:cxn>
                  </a:cxnLst>
                  <a:rect l="0" t="0" r="0" b="0"/>
                  <a:pathLst>
                    <a:path w="54639" h="31222">
                      <a:moveTo>
                        <a:pt x="0" y="0"/>
                      </a:moveTo>
                      <a:cubicBezTo>
                        <a:pt x="21682" y="2602"/>
                        <a:pt x="34692" y="2602"/>
                        <a:pt x="34692" y="2602"/>
                      </a:cubicBezTo>
                      <a:cubicBezTo>
                        <a:pt x="41630" y="12142"/>
                        <a:pt x="47701" y="21682"/>
                        <a:pt x="54640" y="31223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4" name="任意多边形: 形状 25"/>
                <p:cNvSpPr/>
                <p:nvPr/>
              </p:nvSpPr>
              <p:spPr>
                <a:xfrm>
                  <a:off x="5015351" y="4288489"/>
                  <a:ext cx="1628779" cy="2536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27054" y="141369"/>
                    </a:cxn>
                    <a:cxn ang="0">
                      <a:pos x="1628779" y="160450"/>
                    </a:cxn>
                  </a:cxnLst>
                  <a:rect l="0" t="0" r="0" b="0"/>
                  <a:pathLst>
                    <a:path w="1628779" h="253619">
                      <a:moveTo>
                        <a:pt x="0" y="0"/>
                      </a:moveTo>
                      <a:cubicBezTo>
                        <a:pt x="233302" y="275800"/>
                        <a:pt x="627054" y="141369"/>
                        <a:pt x="627054" y="141369"/>
                      </a:cubicBezTo>
                      <a:cubicBezTo>
                        <a:pt x="1080649" y="317430"/>
                        <a:pt x="1423230" y="256719"/>
                        <a:pt x="1628779" y="16045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5" name="任意多边形: 形状 26"/>
                <p:cNvSpPr/>
                <p:nvPr/>
              </p:nvSpPr>
              <p:spPr>
                <a:xfrm>
                  <a:off x="6655404" y="4427256"/>
                  <a:ext cx="61577" cy="16478"/>
                </a:xfrm>
                <a:custGeom>
                  <a:avLst/>
                  <a:gdLst/>
                  <a:ahLst/>
                  <a:cxnLst>
                    <a:cxn ang="0">
                      <a:pos x="0" y="15611"/>
                    </a:cxn>
                    <a:cxn ang="0">
                      <a:pos x="31223" y="0"/>
                    </a:cxn>
                    <a:cxn ang="0">
                      <a:pos x="61578" y="16479"/>
                    </a:cxn>
                  </a:cxnLst>
                  <a:rect l="0" t="0" r="0" b="0"/>
                  <a:pathLst>
                    <a:path w="61577" h="16478">
                      <a:moveTo>
                        <a:pt x="0" y="15611"/>
                      </a:moveTo>
                      <a:cubicBezTo>
                        <a:pt x="10408" y="10408"/>
                        <a:pt x="20815" y="5204"/>
                        <a:pt x="31223" y="0"/>
                      </a:cubicBezTo>
                      <a:cubicBezTo>
                        <a:pt x="42497" y="5204"/>
                        <a:pt x="52038" y="11275"/>
                        <a:pt x="61578" y="16479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6" name="任意多边形: 形状 27"/>
                <p:cNvSpPr/>
                <p:nvPr/>
              </p:nvSpPr>
              <p:spPr>
                <a:xfrm>
                  <a:off x="6740399" y="4319711"/>
                  <a:ext cx="219425" cy="139804"/>
                </a:xfrm>
                <a:custGeom>
                  <a:avLst/>
                  <a:gdLst/>
                  <a:ahLst/>
                  <a:cxnLst>
                    <a:cxn ang="0">
                      <a:pos x="0" y="135298"/>
                    </a:cxn>
                    <a:cxn ang="0">
                      <a:pos x="29488" y="139634"/>
                    </a:cxn>
                    <a:cxn ang="0">
                      <a:pos x="219426" y="0"/>
                    </a:cxn>
                  </a:cxnLst>
                  <a:rect l="0" t="0" r="0" b="0"/>
                  <a:pathLst>
                    <a:path w="219425" h="139804">
                      <a:moveTo>
                        <a:pt x="0" y="135298"/>
                      </a:moveTo>
                      <a:cubicBezTo>
                        <a:pt x="8673" y="137900"/>
                        <a:pt x="19081" y="140502"/>
                        <a:pt x="29488" y="139634"/>
                      </a:cubicBezTo>
                      <a:cubicBezTo>
                        <a:pt x="108412" y="137900"/>
                        <a:pt x="182132" y="71985"/>
                        <a:pt x="219426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7" name="任意多边形: 形状 28"/>
                <p:cNvSpPr/>
                <p:nvPr/>
              </p:nvSpPr>
              <p:spPr>
                <a:xfrm>
                  <a:off x="6966763" y="4275479"/>
                  <a:ext cx="37293" cy="32089"/>
                </a:xfrm>
                <a:custGeom>
                  <a:avLst/>
                  <a:gdLst/>
                  <a:ahLst/>
                  <a:cxnLst>
                    <a:cxn ang="0">
                      <a:pos x="0" y="32090"/>
                    </a:cxn>
                    <a:cxn ang="0">
                      <a:pos x="12142" y="0"/>
                    </a:cxn>
                    <a:cxn ang="0">
                      <a:pos x="37294" y="24284"/>
                    </a:cxn>
                  </a:cxnLst>
                  <a:rect l="0" t="0" r="0" b="0"/>
                  <a:pathLst>
                    <a:path w="37293" h="32089">
                      <a:moveTo>
                        <a:pt x="0" y="32090"/>
                      </a:moveTo>
                      <a:cubicBezTo>
                        <a:pt x="5204" y="21682"/>
                        <a:pt x="8673" y="10408"/>
                        <a:pt x="12142" y="0"/>
                      </a:cubicBezTo>
                      <a:cubicBezTo>
                        <a:pt x="19081" y="8673"/>
                        <a:pt x="27754" y="16479"/>
                        <a:pt x="37294" y="24284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8" name="任意多边形: 形状 30"/>
                <p:cNvSpPr/>
                <p:nvPr/>
              </p:nvSpPr>
              <p:spPr>
                <a:xfrm>
                  <a:off x="7024872" y="4291090"/>
                  <a:ext cx="162183" cy="37532"/>
                </a:xfrm>
                <a:custGeom>
                  <a:avLst/>
                  <a:gdLst/>
                  <a:ahLst/>
                  <a:cxnLst>
                    <a:cxn ang="0">
                      <a:pos x="0" y="22550"/>
                    </a:cxn>
                    <a:cxn ang="0">
                      <a:pos x="45099" y="37294"/>
                    </a:cxn>
                    <a:cxn ang="0">
                      <a:pos x="162184" y="0"/>
                    </a:cxn>
                  </a:cxnLst>
                  <a:rect l="0" t="0" r="0" b="0"/>
                  <a:pathLst>
                    <a:path w="162183" h="37532">
                      <a:moveTo>
                        <a:pt x="0" y="22550"/>
                      </a:moveTo>
                      <a:cubicBezTo>
                        <a:pt x="15611" y="31223"/>
                        <a:pt x="31223" y="36426"/>
                        <a:pt x="45099" y="37294"/>
                      </a:cubicBezTo>
                      <a:cubicBezTo>
                        <a:pt x="104075" y="39896"/>
                        <a:pt x="136165" y="20815"/>
                        <a:pt x="16218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29" name="任意多边形: 形状 31"/>
                <p:cNvSpPr/>
                <p:nvPr/>
              </p:nvSpPr>
              <p:spPr>
                <a:xfrm>
                  <a:off x="7196596" y="4260735"/>
                  <a:ext cx="47701" cy="26886"/>
                </a:xfrm>
                <a:custGeom>
                  <a:avLst/>
                  <a:gdLst/>
                  <a:ahLst/>
                  <a:cxnLst>
                    <a:cxn ang="0">
                      <a:pos x="0" y="22550"/>
                    </a:cxn>
                    <a:cxn ang="0">
                      <a:pos x="26019" y="0"/>
                    </a:cxn>
                    <a:cxn ang="0">
                      <a:pos x="47701" y="26886"/>
                    </a:cxn>
                  </a:cxnLst>
                  <a:rect l="0" t="0" r="0" b="0"/>
                  <a:pathLst>
                    <a:path w="47701" h="26886">
                      <a:moveTo>
                        <a:pt x="0" y="22550"/>
                      </a:moveTo>
                      <a:cubicBezTo>
                        <a:pt x="8673" y="14744"/>
                        <a:pt x="17346" y="6938"/>
                        <a:pt x="26019" y="0"/>
                      </a:cubicBezTo>
                      <a:cubicBezTo>
                        <a:pt x="33824" y="10408"/>
                        <a:pt x="40763" y="19081"/>
                        <a:pt x="47701" y="26886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30" name="任意多边形: 形状 32"/>
                <p:cNvSpPr/>
                <p:nvPr/>
              </p:nvSpPr>
              <p:spPr>
                <a:xfrm>
                  <a:off x="7266847" y="4304100"/>
                  <a:ext cx="84127" cy="1302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824" y="12142"/>
                    </a:cxn>
                    <a:cxn ang="0">
                      <a:pos x="84128" y="6071"/>
                    </a:cxn>
                  </a:cxnLst>
                  <a:rect l="0" t="0" r="0" b="0"/>
                  <a:pathLst>
                    <a:path w="84127" h="13027">
                      <a:moveTo>
                        <a:pt x="0" y="0"/>
                      </a:moveTo>
                      <a:cubicBezTo>
                        <a:pt x="9540" y="5204"/>
                        <a:pt x="20815" y="8673"/>
                        <a:pt x="33824" y="12142"/>
                      </a:cubicBezTo>
                      <a:cubicBezTo>
                        <a:pt x="44232" y="14744"/>
                        <a:pt x="64180" y="11275"/>
                        <a:pt x="84128" y="6071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31" name="任意多边形: 形状 33"/>
                <p:cNvSpPr/>
                <p:nvPr/>
              </p:nvSpPr>
              <p:spPr>
                <a:xfrm>
                  <a:off x="7364851" y="4294560"/>
                  <a:ext cx="50303" cy="30355"/>
                </a:xfrm>
                <a:custGeom>
                  <a:avLst/>
                  <a:gdLst/>
                  <a:ahLst/>
                  <a:cxnLst>
                    <a:cxn ang="0">
                      <a:pos x="0" y="12142"/>
                    </a:cxn>
                    <a:cxn ang="0">
                      <a:pos x="32957" y="0"/>
                    </a:cxn>
                    <a:cxn ang="0">
                      <a:pos x="50303" y="30355"/>
                    </a:cxn>
                  </a:cxnLst>
                  <a:rect l="0" t="0" r="0" b="0"/>
                  <a:pathLst>
                    <a:path w="50303" h="30355">
                      <a:moveTo>
                        <a:pt x="0" y="12142"/>
                      </a:moveTo>
                      <a:cubicBezTo>
                        <a:pt x="13877" y="7806"/>
                        <a:pt x="26886" y="3469"/>
                        <a:pt x="32957" y="0"/>
                      </a:cubicBezTo>
                      <a:cubicBezTo>
                        <a:pt x="37294" y="11275"/>
                        <a:pt x="43365" y="21682"/>
                        <a:pt x="50303" y="30355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73743932" name="任意多边形: 形状 34"/>
                <p:cNvSpPr/>
                <p:nvPr/>
              </p:nvSpPr>
              <p:spPr>
                <a:xfrm>
                  <a:off x="7430766" y="4219105"/>
                  <a:ext cx="119705" cy="144399"/>
                </a:xfrm>
                <a:custGeom>
                  <a:avLst/>
                  <a:gdLst/>
                  <a:ahLst/>
                  <a:cxnLst>
                    <a:cxn ang="0">
                      <a:pos x="0" y="123156"/>
                    </a:cxn>
                    <a:cxn ang="0">
                      <a:pos x="43365" y="143971"/>
                    </a:cxn>
                    <a:cxn ang="0">
                      <a:pos x="119687" y="59843"/>
                    </a:cxn>
                    <a:cxn ang="0">
                      <a:pos x="88464" y="0"/>
                    </a:cxn>
                  </a:cxnLst>
                  <a:rect l="0" t="0" r="0" b="0"/>
                  <a:pathLst>
                    <a:path w="119705" h="144399">
                      <a:moveTo>
                        <a:pt x="0" y="123156"/>
                      </a:moveTo>
                      <a:cubicBezTo>
                        <a:pt x="13009" y="135298"/>
                        <a:pt x="28621" y="143104"/>
                        <a:pt x="43365" y="143971"/>
                      </a:cubicBezTo>
                      <a:cubicBezTo>
                        <a:pt x="91066" y="148307"/>
                        <a:pt x="120554" y="119687"/>
                        <a:pt x="119687" y="59843"/>
                      </a:cubicBezTo>
                      <a:cubicBezTo>
                        <a:pt x="118819" y="35559"/>
                        <a:pt x="106677" y="15611"/>
                        <a:pt x="88464" y="0"/>
                      </a:cubicBezTo>
                    </a:path>
                  </a:pathLst>
                </a:custGeom>
                <a:noFill/>
                <a:ln w="8668" cap="flat" cmpd="sng">
                  <a:solidFill>
                    <a:srgbClr val="231815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73743935" name="文本框 29"/>
            <p:cNvSpPr txBox="1"/>
            <p:nvPr/>
          </p:nvSpPr>
          <p:spPr>
            <a:xfrm>
              <a:off x="7590" y="4510"/>
              <a:ext cx="3801" cy="51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pPr algn="just">
                <a:lnSpc>
                  <a:spcPct val="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/>
                <a:t>     </a:t>
              </a:r>
              <a:endParaRPr lang="zh-CN" altLang="en-US"/>
            </a:p>
            <a:p>
              <a:endParaRPr lang="zh-CN" altLang="en-US"/>
            </a:p>
          </p:txBody>
        </p:sp>
      </p:grpSp>
      <p:sp>
        <p:nvSpPr>
          <p:cNvPr id="1073743937" name="文本框 1073743936"/>
          <p:cNvSpPr txBox="1"/>
          <p:nvPr/>
        </p:nvSpPr>
        <p:spPr>
          <a:xfrm>
            <a:off x="8382635" y="3861435"/>
            <a:ext cx="1723390" cy="1016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/>
          <a:lstStyle/>
          <a:p>
            <a:r>
              <a:rPr lang="zh-CN" altLang="en-US"/>
              <a:t>一共有10000个积分，要正好用完。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073743973" name="文本框 1073743972"/>
          <p:cNvSpPr txBox="1"/>
          <p:nvPr/>
        </p:nvSpPr>
        <p:spPr>
          <a:xfrm>
            <a:off x="2487295" y="3994785"/>
            <a:ext cx="16224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/>
          <a:lstStyle/>
          <a:p>
            <a:r>
              <a:rPr lang="zh-CN" altLang="en-US"/>
              <a:t>还要保证每位环卫工人都有一件礼品呢！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21925" y="4882515"/>
            <a:ext cx="1442720" cy="1442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6315" y="4818380"/>
            <a:ext cx="1242695" cy="124269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922655"/>
            <a:ext cx="4145915" cy="82486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分析兑换礼品所有条件</a:t>
            </a:r>
            <a:endParaRPr lang="zh-CN" altLang="en-US" sz="28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454265" y="2576830"/>
            <a:ext cx="4169410" cy="3307080"/>
            <a:chOff x="11631" y="2984"/>
            <a:chExt cx="6566" cy="5208"/>
          </a:xfrm>
        </p:grpSpPr>
        <p:pic>
          <p:nvPicPr>
            <p:cNvPr id="4" name="http://photo-static-api.fotomore.com/creative/vcg/400/version23/VCG41472381271.jpg?uid=386&amp;timestamp=1695076261&amp;sign=e2614578a50b288b025ca7cbc7f5fb99" descr="templates\picture_hover\&amp;pky180_sjzg_VCG41472381271&amp;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31" y="2984"/>
              <a:ext cx="6566" cy="520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454" y="4314"/>
              <a:ext cx="3699" cy="2478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写出的你答案，并想一想，可有隐藏的条件？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48105" y="2444750"/>
            <a:ext cx="6400165" cy="3456940"/>
            <a:chOff x="2833" y="3436"/>
            <a:chExt cx="10079" cy="5444"/>
          </a:xfrm>
        </p:grpSpPr>
        <p:sp>
          <p:nvSpPr>
            <p:cNvPr id="1073742851" name="圆角矩形 1073742850"/>
            <p:cNvSpPr/>
            <p:nvPr/>
          </p:nvSpPr>
          <p:spPr>
            <a:xfrm>
              <a:off x="2833" y="3436"/>
              <a:ext cx="9577" cy="5445"/>
            </a:xfrm>
            <a:prstGeom prst="roundRect">
              <a:avLst>
                <a:gd name="adj" fmla="val 16667"/>
              </a:avLst>
            </a:prstGeom>
            <a:solidFill>
              <a:srgbClr val="DAE3F3"/>
            </a:solidFill>
            <a:ln w="9525" cap="flat" cmpd="sng"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12" y="3548"/>
              <a:ext cx="9600" cy="512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endParaRPr lang="zh-CN" altLang="en-US"/>
            </a:p>
            <a:p>
              <a:r>
                <a:rPr lang="zh-CN" altLang="en-US">
                  <a:solidFill>
                    <a:srgbClr val="FF0000"/>
                  </a:solidFill>
                </a:rPr>
                <a:t>已知量</a:t>
              </a:r>
              <a:endParaRPr lang="zh-CN" altLang="en-US">
                <a:solidFill>
                  <a:srgbClr val="FF0000"/>
                </a:solidFill>
              </a:endParaRPr>
            </a:p>
            <a:p>
              <a:endParaRPr lang="zh-CN" altLang="en-US"/>
            </a:p>
            <a:p>
              <a:r>
                <a:rPr lang="zh-CN" altLang="en-US"/>
                <a:t>总人数：</a:t>
              </a:r>
              <a:r>
                <a:rPr lang="en-US" altLang="zh-CN"/>
                <a:t>_____	</a:t>
              </a:r>
              <a:r>
                <a:rPr lang="zh-CN" altLang="en-US"/>
                <a:t>手套单价：</a:t>
              </a:r>
              <a:r>
                <a:rPr lang="en-US" altLang="zh-CN"/>
                <a:t>_______</a:t>
              </a:r>
              <a:endParaRPr lang="en-US" altLang="zh-CN"/>
            </a:p>
            <a:p>
              <a:endParaRPr lang="zh-CN" altLang="en-US"/>
            </a:p>
            <a:p>
              <a:r>
                <a:rPr lang="zh-CN" altLang="en-US"/>
                <a:t>关系：</a:t>
              </a:r>
              <a:endParaRPr lang="en-US" altLang="zh-CN"/>
            </a:p>
            <a:p>
              <a:r>
                <a:rPr lang="en-US" altLang="zh-CN"/>
                <a:t>_______________________________________</a:t>
              </a:r>
              <a:endParaRPr lang="en-US" altLang="zh-CN"/>
            </a:p>
            <a:p>
              <a:endParaRPr lang="zh-CN" altLang="en-US"/>
            </a:p>
            <a:p>
              <a:r>
                <a:rPr lang="zh-CN" altLang="en-US">
                  <a:solidFill>
                    <a:srgbClr val="FF0000"/>
                  </a:solidFill>
                </a:rPr>
                <a:t>未知量</a:t>
              </a:r>
              <a:endParaRPr lang="zh-CN" altLang="en-US">
                <a:solidFill>
                  <a:srgbClr val="FF0000"/>
                </a:solidFill>
              </a:endParaRPr>
            </a:p>
            <a:p>
              <a:endParaRPr lang="zh-CN" altLang="en-US"/>
            </a:p>
            <a:p>
              <a:r>
                <a:rPr lang="en-US" altLang="zh-CN">
                  <a:sym typeface="+mn-ea"/>
                </a:rPr>
                <a:t>_______________________________________</a:t>
              </a:r>
              <a:endParaRPr lang="en-US" altLang="zh-CN"/>
            </a:p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608455" y="1906905"/>
            <a:ext cx="6484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分析项目情境，完成已知量和未知量的梳理。</a:t>
            </a:r>
            <a:endParaRPr lang="zh-CN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明确礼品数量关系</a:t>
            </a:r>
            <a:endParaRPr lang="zh-CN" altLang="en-US" sz="28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0025" y="1756747"/>
            <a:ext cx="620458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请根据上面的分析，找出已知条件间的数量关系。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29205" y="2099310"/>
            <a:ext cx="7132955" cy="40055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Autofit/>
          </a:bodyPr>
          <a:lstStyle/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关系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（积分）：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endParaRPr lang="en-US" altLang="zh-CN" sz="2400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altLang="zh-CN" sz="240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                                                               </a:t>
            </a:r>
            <a:endParaRPr lang="en-US" altLang="zh-CN" sz="2400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endParaRPr lang="en-US" altLang="zh-CN" sz="2400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关系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（人数）：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altLang="zh-CN" sz="240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                                               </a:t>
            </a:r>
            <a:endParaRPr lang="en-US" altLang="zh-CN" sz="2400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endParaRPr lang="en-US" altLang="zh-CN" sz="2400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94615" algn="l" defTabSz="26670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其他数量关系：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9875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                                            </a:t>
            </a:r>
            <a:r>
              <a:rPr lang="en-US" altLang="zh-CN" sz="2400" b="1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endParaRPr lang="en-US" altLang="zh-CN" sz="2400" b="1" u="sng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1245" y="2748915"/>
            <a:ext cx="6096000" cy="4972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indent="94615" algn="l" defTabSz="26670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 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手套所需积分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口罩所需积分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=10000  </a:t>
            </a:r>
            <a:endParaRPr lang="en-US" altLang="zh-CN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590" y="828675"/>
            <a:ext cx="5661025" cy="59182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设计算法，确定枚举礼品数量的方法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07210" y="1811972"/>
            <a:ext cx="5080000" cy="2914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请用数学方法枚举可能的礼品数量</a:t>
            </a:r>
            <a:endParaRPr lang="zh-CN" altLang="en-US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420" y="2421255"/>
            <a:ext cx="7256780" cy="18478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7555" y="4763135"/>
            <a:ext cx="10081895" cy="5378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用于判断正确结果的数学算式：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________________________________</a:t>
            </a:r>
            <a:endParaRPr lang="en-US" altLang="zh-CN" sz="2400" u="sng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24120" y="4734560"/>
            <a:ext cx="6096000" cy="2914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手套数量</a:t>
            </a:r>
            <a:r>
              <a:rPr lang="en-US" altLang="zh-CN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×65+</a:t>
            </a: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口罩数量</a:t>
            </a:r>
            <a:r>
              <a:rPr lang="en-US" altLang="zh-CN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×55=10000</a:t>
            </a:r>
            <a:endParaRPr lang="en-US" altLang="zh-CN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2820" y="731520"/>
            <a:ext cx="6696710" cy="68707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2．设计用计算机枚举可能的礼品数量的算法</a:t>
            </a:r>
            <a:endParaRPr lang="en-US" altLang="zh-CN" sz="24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73742898" name="图片 1073742897" descr="推算礼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340" y="2083435"/>
            <a:ext cx="388810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215515" y="5674360"/>
            <a:ext cx="67068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61785" y="2489835"/>
            <a:ext cx="3045460" cy="2903855"/>
            <a:chOff x="9653" y="3838"/>
            <a:chExt cx="4796" cy="4573"/>
          </a:xfrm>
        </p:grpSpPr>
        <p:sp>
          <p:nvSpPr>
            <p:cNvPr id="1073742879" name="文本框 1073742878"/>
            <p:cNvSpPr txBox="1"/>
            <p:nvPr/>
          </p:nvSpPr>
          <p:spPr>
            <a:xfrm>
              <a:off x="9893" y="5871"/>
              <a:ext cx="3083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ctr" anchorCtr="0"/>
            <a:lstStyle/>
            <a:p>
              <a:pPr>
                <a:lnSpc>
                  <a:spcPct val="2000"/>
                </a:lnSpc>
              </a:pPr>
              <a:r>
                <a:rPr lang="zh-CN" altLang="en-US"/>
                <a:t>初始化口罩数</a:t>
              </a:r>
              <a:endParaRPr lang="zh-CN" altLang="en-US"/>
            </a:p>
          </p:txBody>
        </p:sp>
        <p:sp>
          <p:nvSpPr>
            <p:cNvPr id="1073742888" name="文本框 1073742887"/>
            <p:cNvSpPr txBox="1"/>
            <p:nvPr/>
          </p:nvSpPr>
          <p:spPr>
            <a:xfrm>
              <a:off x="9924" y="6256"/>
              <a:ext cx="3052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/>
            <a:lstStyle/>
            <a:p>
              <a:r>
                <a:rPr lang="zh-CN" altLang="en-US"/>
                <a:t>设置手套数</a:t>
              </a:r>
              <a:endParaRPr lang="zh-CN" altLang="en-US"/>
            </a:p>
          </p:txBody>
        </p:sp>
        <p:sp>
          <p:nvSpPr>
            <p:cNvPr id="1073742881" name="文本框 1073742880"/>
            <p:cNvSpPr txBox="1"/>
            <p:nvPr/>
          </p:nvSpPr>
          <p:spPr>
            <a:xfrm>
              <a:off x="9893" y="5195"/>
              <a:ext cx="4556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ctr" anchorCtr="0"/>
            <a:lstStyle/>
            <a:p>
              <a:pPr fontAlgn="auto">
                <a:lnSpc>
                  <a:spcPts val="1200"/>
                </a:lnSpc>
              </a:pPr>
              <a:r>
                <a:rPr lang="zh-CN" altLang="en-US"/>
                <a:t>判断积分是否为10000</a:t>
              </a:r>
              <a:endParaRPr lang="zh-CN" altLang="en-US"/>
            </a:p>
            <a:p>
              <a:endParaRPr lang="zh-CN" altLang="en-US"/>
            </a:p>
          </p:txBody>
        </p:sp>
        <p:sp>
          <p:nvSpPr>
            <p:cNvPr id="1073742882" name="文本框 1073742881"/>
            <p:cNvSpPr txBox="1"/>
            <p:nvPr/>
          </p:nvSpPr>
          <p:spPr>
            <a:xfrm>
              <a:off x="9893" y="7223"/>
              <a:ext cx="3259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ctr" anchorCtr="0"/>
            <a:lstStyle/>
            <a:p>
              <a:pPr fontAlgn="auto">
                <a:lnSpc>
                  <a:spcPts val="1200"/>
                </a:lnSpc>
              </a:pPr>
              <a:r>
                <a:rPr lang="zh-CN" altLang="en-US"/>
                <a:t>设置新的口罩数</a:t>
              </a:r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9653" y="3838"/>
              <a:ext cx="4444" cy="457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descr="7b0a20202020227461726765744d6f64756c65223a202270726f636573734f6e6c696e65466f6e7473220a7d0a"/>
          <p:cNvSpPr txBox="1"/>
          <p:nvPr/>
        </p:nvSpPr>
        <p:spPr>
          <a:xfrm flipH="1">
            <a:off x="892810" y="1596492"/>
            <a:ext cx="4913630" cy="4449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auto">
              <a:lnSpc>
                <a:spcPts val="3000"/>
              </a:lnSpc>
            </a:pPr>
            <a:r>
              <a:rPr lang="zh-CN" sz="21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刚艺体-95简" panose="00020600040101010101" charset="-122"/>
              </a:rPr>
              <a:t>请根据</a:t>
            </a:r>
            <a:r>
              <a:rPr lang="zh-CN" altLang="en-US" sz="21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刚艺体-95简" panose="00020600040101010101" charset="-122"/>
              </a:rPr>
              <a:t>以下</a:t>
            </a:r>
            <a:r>
              <a:rPr lang="zh-CN" sz="21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刚艺体-95简" panose="00020600040101010101" charset="-122"/>
              </a:rPr>
              <a:t>右框中的提示完成流程图</a:t>
            </a:r>
            <a:endParaRPr lang="zh-CN" sz="2100" spc="10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刚艺体-95简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2180" y="945515"/>
            <a:ext cx="5894070" cy="29146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3．</a:t>
            </a:r>
            <a:r>
              <a:rPr lang="zh-CN" altLang="en-US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编写程序，枚举可能的礼品数量</a:t>
            </a:r>
            <a:endParaRPr lang="zh-CN" altLang="en-US" sz="24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8595" y="1263650"/>
            <a:ext cx="7069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打开扣叮，导入半成品程序，完善并修改参数后，运行程序。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61515" y="5496560"/>
            <a:ext cx="81711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请记录程序的运行结果：</a:t>
            </a:r>
            <a:endParaRPr lang="zh-CN" altLang="en-US"/>
          </a:p>
          <a:p>
            <a:r>
              <a:rPr lang="zh-CN" altLang="en-US"/>
              <a:t>口罩数：</a:t>
            </a:r>
            <a:r>
              <a:rPr lang="en-US" altLang="zh-CN"/>
              <a:t>_____</a:t>
            </a:r>
            <a:r>
              <a:rPr lang="zh-CN" altLang="en-US"/>
              <a:t>手套数：</a:t>
            </a:r>
            <a:r>
              <a:rPr lang="en-US" altLang="zh-CN"/>
              <a:t>______ </a:t>
            </a:r>
            <a:r>
              <a:rPr lang="zh-CN" altLang="en-US"/>
              <a:t>程序执行次数：</a:t>
            </a:r>
            <a:r>
              <a:rPr lang="en-US" altLang="zh-CN"/>
              <a:t>______ </a:t>
            </a:r>
            <a:r>
              <a:rPr lang="zh-CN" altLang="en-US"/>
              <a:t>运行时间：</a:t>
            </a:r>
            <a:r>
              <a:rPr lang="en-US" altLang="zh-CN"/>
              <a:t>_____       </a:t>
            </a:r>
            <a:endParaRPr lang="zh-CN" altLang="en-US"/>
          </a:p>
        </p:txBody>
      </p:sp>
      <p:pic>
        <p:nvPicPr>
          <p:cNvPr id="2" name="图片 1" descr="积木快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90" y="1677670"/>
            <a:ext cx="5074285" cy="37731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2180" y="918845"/>
            <a:ext cx="5894070" cy="29146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3．</a:t>
            </a:r>
            <a:r>
              <a:rPr lang="zh-CN" altLang="en-US" sz="24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测试优化，缩小范围提升效率</a:t>
            </a:r>
            <a:endParaRPr lang="zh-CN" altLang="en-US" sz="24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9750" y="1434465"/>
            <a:ext cx="98037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根据前面程序的运行情况，思考下面问题，观看微课《数据规模与运行效率》。</a:t>
            </a:r>
            <a:endParaRPr lang="zh-CN" altLang="en-US" sz="2000"/>
          </a:p>
          <a:p>
            <a:r>
              <a:rPr lang="zh-CN" altLang="en-US" sz="2000"/>
              <a:t>小组讨论优化算法。</a:t>
            </a:r>
            <a:endParaRPr lang="zh-CN" altLang="en-US" sz="2000"/>
          </a:p>
        </p:txBody>
      </p:sp>
      <p:grpSp>
        <p:nvGrpSpPr>
          <p:cNvPr id="578" name="组合 577" descr="7b0a202020202274657874626f78223a20227b5c2269645c223a32303334353039392c5c2263617465676f72795f69645c223a5c225c227d220a7d0a"/>
          <p:cNvGrpSpPr/>
          <p:nvPr/>
        </p:nvGrpSpPr>
        <p:grpSpPr>
          <a:xfrm>
            <a:off x="1099185" y="2083435"/>
            <a:ext cx="10514965" cy="4091940"/>
            <a:chOff x="5417" y="3628"/>
            <a:chExt cx="8379" cy="3542"/>
          </a:xfrm>
        </p:grpSpPr>
        <p:grpSp>
          <p:nvGrpSpPr>
            <p:cNvPr id="579" name="组合 578"/>
            <p:cNvGrpSpPr/>
            <p:nvPr/>
          </p:nvGrpSpPr>
          <p:grpSpPr>
            <a:xfrm>
              <a:off x="5417" y="3628"/>
              <a:ext cx="8379" cy="3542"/>
              <a:chOff x="3587750" y="2354263"/>
              <a:chExt cx="5024438" cy="2124076"/>
            </a:xfrm>
          </p:grpSpPr>
          <p:sp>
            <p:nvSpPr>
              <p:cNvPr id="580" name="Freeform 10"/>
              <p:cNvSpPr/>
              <p:nvPr/>
            </p:nvSpPr>
            <p:spPr bwMode="auto">
              <a:xfrm>
                <a:off x="3595688" y="2497138"/>
                <a:ext cx="4903788" cy="1916113"/>
              </a:xfrm>
              <a:custGeom>
                <a:avLst/>
                <a:gdLst>
                  <a:gd name="T0" fmla="*/ 1228 w 1305"/>
                  <a:gd name="T1" fmla="*/ 508 h 508"/>
                  <a:gd name="T2" fmla="*/ 78 w 1305"/>
                  <a:gd name="T3" fmla="*/ 508 h 508"/>
                  <a:gd name="T4" fmla="*/ 0 w 1305"/>
                  <a:gd name="T5" fmla="*/ 431 h 508"/>
                  <a:gd name="T6" fmla="*/ 0 w 1305"/>
                  <a:gd name="T7" fmla="*/ 77 h 508"/>
                  <a:gd name="T8" fmla="*/ 78 w 1305"/>
                  <a:gd name="T9" fmla="*/ 0 h 508"/>
                  <a:gd name="T10" fmla="*/ 1228 w 1305"/>
                  <a:gd name="T11" fmla="*/ 0 h 508"/>
                  <a:gd name="T12" fmla="*/ 1305 w 1305"/>
                  <a:gd name="T13" fmla="*/ 77 h 508"/>
                  <a:gd name="T14" fmla="*/ 1305 w 1305"/>
                  <a:gd name="T15" fmla="*/ 431 h 508"/>
                  <a:gd name="T16" fmla="*/ 1228 w 1305"/>
                  <a:gd name="T17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5" h="508">
                    <a:moveTo>
                      <a:pt x="1228" y="508"/>
                    </a:moveTo>
                    <a:cubicBezTo>
                      <a:pt x="78" y="508"/>
                      <a:pt x="78" y="508"/>
                      <a:pt x="78" y="508"/>
                    </a:cubicBezTo>
                    <a:cubicBezTo>
                      <a:pt x="35" y="508"/>
                      <a:pt x="0" y="473"/>
                      <a:pt x="0" y="43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8" y="0"/>
                      <a:pt x="1228" y="0"/>
                      <a:pt x="1228" y="0"/>
                    </a:cubicBezTo>
                    <a:cubicBezTo>
                      <a:pt x="1271" y="0"/>
                      <a:pt x="1305" y="35"/>
                      <a:pt x="1305" y="77"/>
                    </a:cubicBezTo>
                    <a:cubicBezTo>
                      <a:pt x="1305" y="431"/>
                      <a:pt x="1305" y="431"/>
                      <a:pt x="1305" y="431"/>
                    </a:cubicBezTo>
                    <a:cubicBezTo>
                      <a:pt x="1305" y="473"/>
                      <a:pt x="1271" y="508"/>
                      <a:pt x="1228" y="5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1" name="Freeform 11"/>
              <p:cNvSpPr>
                <a:spLocks noEditPoints="1"/>
              </p:cNvSpPr>
              <p:nvPr/>
            </p:nvSpPr>
            <p:spPr bwMode="auto">
              <a:xfrm>
                <a:off x="3587750" y="2489078"/>
                <a:ext cx="4662450" cy="1570643"/>
              </a:xfrm>
              <a:custGeom>
                <a:avLst/>
                <a:gdLst>
                  <a:gd name="T0" fmla="*/ 1230 w 1309"/>
                  <a:gd name="T1" fmla="*/ 512 h 512"/>
                  <a:gd name="T2" fmla="*/ 80 w 1309"/>
                  <a:gd name="T3" fmla="*/ 512 h 512"/>
                  <a:gd name="T4" fmla="*/ 0 w 1309"/>
                  <a:gd name="T5" fmla="*/ 433 h 512"/>
                  <a:gd name="T6" fmla="*/ 0 w 1309"/>
                  <a:gd name="T7" fmla="*/ 79 h 512"/>
                  <a:gd name="T8" fmla="*/ 80 w 1309"/>
                  <a:gd name="T9" fmla="*/ 0 h 512"/>
                  <a:gd name="T10" fmla="*/ 1230 w 1309"/>
                  <a:gd name="T11" fmla="*/ 0 h 512"/>
                  <a:gd name="T12" fmla="*/ 1309 w 1309"/>
                  <a:gd name="T13" fmla="*/ 79 h 512"/>
                  <a:gd name="T14" fmla="*/ 1309 w 1309"/>
                  <a:gd name="T15" fmla="*/ 433 h 512"/>
                  <a:gd name="T16" fmla="*/ 1230 w 1309"/>
                  <a:gd name="T17" fmla="*/ 512 h 512"/>
                  <a:gd name="T18" fmla="*/ 80 w 1309"/>
                  <a:gd name="T19" fmla="*/ 4 h 512"/>
                  <a:gd name="T20" fmla="*/ 4 w 1309"/>
                  <a:gd name="T21" fmla="*/ 79 h 512"/>
                  <a:gd name="T22" fmla="*/ 4 w 1309"/>
                  <a:gd name="T23" fmla="*/ 433 h 512"/>
                  <a:gd name="T24" fmla="*/ 80 w 1309"/>
                  <a:gd name="T25" fmla="*/ 508 h 512"/>
                  <a:gd name="T26" fmla="*/ 1230 w 1309"/>
                  <a:gd name="T27" fmla="*/ 508 h 512"/>
                  <a:gd name="T28" fmla="*/ 1305 w 1309"/>
                  <a:gd name="T29" fmla="*/ 433 h 512"/>
                  <a:gd name="T30" fmla="*/ 1305 w 1309"/>
                  <a:gd name="T31" fmla="*/ 79 h 512"/>
                  <a:gd name="T32" fmla="*/ 1230 w 1309"/>
                  <a:gd name="T33" fmla="*/ 4 h 512"/>
                  <a:gd name="T34" fmla="*/ 80 w 1309"/>
                  <a:gd name="T35" fmla="*/ 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09" h="512">
                    <a:moveTo>
                      <a:pt x="1230" y="512"/>
                    </a:moveTo>
                    <a:cubicBezTo>
                      <a:pt x="80" y="512"/>
                      <a:pt x="80" y="512"/>
                      <a:pt x="80" y="512"/>
                    </a:cubicBezTo>
                    <a:cubicBezTo>
                      <a:pt x="36" y="512"/>
                      <a:pt x="0" y="476"/>
                      <a:pt x="0" y="4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1230" y="0"/>
                      <a:pt x="1230" y="0"/>
                      <a:pt x="1230" y="0"/>
                    </a:cubicBezTo>
                    <a:cubicBezTo>
                      <a:pt x="1274" y="0"/>
                      <a:pt x="1309" y="36"/>
                      <a:pt x="1309" y="79"/>
                    </a:cubicBezTo>
                    <a:cubicBezTo>
                      <a:pt x="1309" y="433"/>
                      <a:pt x="1309" y="433"/>
                      <a:pt x="1309" y="433"/>
                    </a:cubicBezTo>
                    <a:cubicBezTo>
                      <a:pt x="1309" y="476"/>
                      <a:pt x="1274" y="512"/>
                      <a:pt x="1230" y="512"/>
                    </a:cubicBezTo>
                    <a:close/>
                    <a:moveTo>
                      <a:pt x="80" y="4"/>
                    </a:moveTo>
                    <a:cubicBezTo>
                      <a:pt x="38" y="4"/>
                      <a:pt x="4" y="38"/>
                      <a:pt x="4" y="79"/>
                    </a:cubicBezTo>
                    <a:cubicBezTo>
                      <a:pt x="4" y="433"/>
                      <a:pt x="4" y="433"/>
                      <a:pt x="4" y="433"/>
                    </a:cubicBezTo>
                    <a:cubicBezTo>
                      <a:pt x="4" y="474"/>
                      <a:pt x="38" y="508"/>
                      <a:pt x="80" y="508"/>
                    </a:cubicBezTo>
                    <a:cubicBezTo>
                      <a:pt x="1230" y="508"/>
                      <a:pt x="1230" y="508"/>
                      <a:pt x="1230" y="508"/>
                    </a:cubicBezTo>
                    <a:cubicBezTo>
                      <a:pt x="1272" y="508"/>
                      <a:pt x="1305" y="474"/>
                      <a:pt x="1305" y="433"/>
                    </a:cubicBezTo>
                    <a:cubicBezTo>
                      <a:pt x="1305" y="79"/>
                      <a:pt x="1305" y="79"/>
                      <a:pt x="1305" y="79"/>
                    </a:cubicBezTo>
                    <a:cubicBezTo>
                      <a:pt x="1305" y="38"/>
                      <a:pt x="1272" y="4"/>
                      <a:pt x="1230" y="4"/>
                    </a:cubicBezTo>
                    <a:lnTo>
                      <a:pt x="80" y="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2" name="Freeform 12"/>
              <p:cNvSpPr/>
              <p:nvPr/>
            </p:nvSpPr>
            <p:spPr bwMode="auto">
              <a:xfrm>
                <a:off x="8197850" y="3994151"/>
                <a:ext cx="414338" cy="449263"/>
              </a:xfrm>
              <a:custGeom>
                <a:avLst/>
                <a:gdLst>
                  <a:gd name="T0" fmla="*/ 41 w 110"/>
                  <a:gd name="T1" fmla="*/ 1 h 119"/>
                  <a:gd name="T2" fmla="*/ 33 w 110"/>
                  <a:gd name="T3" fmla="*/ 5 h 119"/>
                  <a:gd name="T4" fmla="*/ 2 w 110"/>
                  <a:gd name="T5" fmla="*/ 84 h 119"/>
                  <a:gd name="T6" fmla="*/ 5 w 110"/>
                  <a:gd name="T7" fmla="*/ 93 h 119"/>
                  <a:gd name="T8" fmla="*/ 69 w 110"/>
                  <a:gd name="T9" fmla="*/ 117 h 119"/>
                  <a:gd name="T10" fmla="*/ 77 w 110"/>
                  <a:gd name="T11" fmla="*/ 114 h 119"/>
                  <a:gd name="T12" fmla="*/ 108 w 110"/>
                  <a:gd name="T13" fmla="*/ 34 h 119"/>
                  <a:gd name="T14" fmla="*/ 105 w 110"/>
                  <a:gd name="T15" fmla="*/ 26 h 119"/>
                  <a:gd name="T16" fmla="*/ 41 w 110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19">
                    <a:moveTo>
                      <a:pt x="41" y="1"/>
                    </a:moveTo>
                    <a:cubicBezTo>
                      <a:pt x="38" y="0"/>
                      <a:pt x="34" y="1"/>
                      <a:pt x="33" y="5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0" y="88"/>
                      <a:pt x="2" y="91"/>
                      <a:pt x="5" y="93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72" y="119"/>
                      <a:pt x="76" y="117"/>
                      <a:pt x="77" y="11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10" y="31"/>
                      <a:pt x="108" y="27"/>
                      <a:pt x="105" y="26"/>
                    </a:cubicBezTo>
                    <a:cubicBezTo>
                      <a:pt x="41" y="1"/>
                      <a:pt x="41" y="1"/>
                      <a:pt x="4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3" name="Freeform 13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4" name="Freeform 14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5" name="Freeform 15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close/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6" name="Freeform 16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7" name="Freeform 17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E857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8" name="Freeform 18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9" name="Freeform 19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close/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0" name="Freeform 20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1" name="Freeform 21"/>
              <p:cNvSpPr/>
              <p:nvPr/>
            </p:nvSpPr>
            <p:spPr bwMode="auto">
              <a:xfrm>
                <a:off x="8359775" y="4111626"/>
                <a:ext cx="150813" cy="112713"/>
              </a:xfrm>
              <a:custGeom>
                <a:avLst/>
                <a:gdLst>
                  <a:gd name="T0" fmla="*/ 81 w 95"/>
                  <a:gd name="T1" fmla="*/ 71 h 71"/>
                  <a:gd name="T2" fmla="*/ 0 w 95"/>
                  <a:gd name="T3" fmla="*/ 38 h 71"/>
                  <a:gd name="T4" fmla="*/ 14 w 95"/>
                  <a:gd name="T5" fmla="*/ 0 h 71"/>
                  <a:gd name="T6" fmla="*/ 95 w 95"/>
                  <a:gd name="T7" fmla="*/ 33 h 71"/>
                  <a:gd name="T8" fmla="*/ 81 w 95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71">
                    <a:moveTo>
                      <a:pt x="81" y="71"/>
                    </a:moveTo>
                    <a:lnTo>
                      <a:pt x="0" y="38"/>
                    </a:lnTo>
                    <a:lnTo>
                      <a:pt x="14" y="0"/>
                    </a:lnTo>
                    <a:lnTo>
                      <a:pt x="95" y="33"/>
                    </a:lnTo>
                    <a:lnTo>
                      <a:pt x="81" y="71"/>
                    </a:lnTo>
                    <a:close/>
                  </a:path>
                </a:pathLst>
              </a:custGeom>
              <a:solidFill>
                <a:srgbClr val="FFF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2" name="Freeform 22"/>
              <p:cNvSpPr>
                <a:spLocks noEditPoints="1"/>
              </p:cNvSpPr>
              <p:nvPr/>
            </p:nvSpPr>
            <p:spPr bwMode="auto">
              <a:xfrm>
                <a:off x="8356600" y="4108451"/>
                <a:ext cx="157163" cy="120650"/>
              </a:xfrm>
              <a:custGeom>
                <a:avLst/>
                <a:gdLst>
                  <a:gd name="T0" fmla="*/ 83 w 99"/>
                  <a:gd name="T1" fmla="*/ 76 h 76"/>
                  <a:gd name="T2" fmla="*/ 0 w 99"/>
                  <a:gd name="T3" fmla="*/ 42 h 76"/>
                  <a:gd name="T4" fmla="*/ 16 w 99"/>
                  <a:gd name="T5" fmla="*/ 0 h 76"/>
                  <a:gd name="T6" fmla="*/ 99 w 99"/>
                  <a:gd name="T7" fmla="*/ 33 h 76"/>
                  <a:gd name="T8" fmla="*/ 83 w 99"/>
                  <a:gd name="T9" fmla="*/ 76 h 76"/>
                  <a:gd name="T10" fmla="*/ 4 w 99"/>
                  <a:gd name="T11" fmla="*/ 40 h 76"/>
                  <a:gd name="T12" fmla="*/ 80 w 99"/>
                  <a:gd name="T13" fmla="*/ 71 h 76"/>
                  <a:gd name="T14" fmla="*/ 94 w 99"/>
                  <a:gd name="T15" fmla="*/ 35 h 76"/>
                  <a:gd name="T16" fmla="*/ 19 w 99"/>
                  <a:gd name="T17" fmla="*/ 4 h 76"/>
                  <a:gd name="T18" fmla="*/ 4 w 99"/>
                  <a:gd name="T19" fmla="*/ 4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76">
                    <a:moveTo>
                      <a:pt x="83" y="76"/>
                    </a:moveTo>
                    <a:lnTo>
                      <a:pt x="0" y="42"/>
                    </a:lnTo>
                    <a:lnTo>
                      <a:pt x="16" y="0"/>
                    </a:lnTo>
                    <a:lnTo>
                      <a:pt x="99" y="33"/>
                    </a:lnTo>
                    <a:lnTo>
                      <a:pt x="83" y="76"/>
                    </a:lnTo>
                    <a:close/>
                    <a:moveTo>
                      <a:pt x="4" y="40"/>
                    </a:moveTo>
                    <a:lnTo>
                      <a:pt x="80" y="71"/>
                    </a:lnTo>
                    <a:lnTo>
                      <a:pt x="94" y="35"/>
                    </a:lnTo>
                    <a:lnTo>
                      <a:pt x="19" y="4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3" name="Freeform 23"/>
              <p:cNvSpPr/>
              <p:nvPr/>
            </p:nvSpPr>
            <p:spPr bwMode="auto">
              <a:xfrm>
                <a:off x="8348663" y="4198938"/>
                <a:ext cx="127000" cy="55563"/>
              </a:xfrm>
              <a:custGeom>
                <a:avLst/>
                <a:gdLst>
                  <a:gd name="T0" fmla="*/ 80 w 80"/>
                  <a:gd name="T1" fmla="*/ 35 h 35"/>
                  <a:gd name="T2" fmla="*/ 0 w 80"/>
                  <a:gd name="T3" fmla="*/ 2 h 35"/>
                  <a:gd name="T4" fmla="*/ 0 w 80"/>
                  <a:gd name="T5" fmla="*/ 0 h 35"/>
                  <a:gd name="T6" fmla="*/ 80 w 80"/>
                  <a:gd name="T7" fmla="*/ 31 h 35"/>
                  <a:gd name="T8" fmla="*/ 80 w 80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80" y="3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0" y="31"/>
                    </a:lnTo>
                    <a:lnTo>
                      <a:pt x="80" y="3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4" name="Freeform 24"/>
              <p:cNvSpPr/>
              <p:nvPr/>
            </p:nvSpPr>
            <p:spPr bwMode="auto">
              <a:xfrm>
                <a:off x="8370888" y="4059238"/>
                <a:ext cx="38100" cy="33338"/>
              </a:xfrm>
              <a:custGeom>
                <a:avLst/>
                <a:gdLst>
                  <a:gd name="T0" fmla="*/ 5 w 10"/>
                  <a:gd name="T1" fmla="*/ 0 h 9"/>
                  <a:gd name="T2" fmla="*/ 1 w 10"/>
                  <a:gd name="T3" fmla="*/ 3 h 9"/>
                  <a:gd name="T4" fmla="*/ 4 w 10"/>
                  <a:gd name="T5" fmla="*/ 9 h 9"/>
                  <a:gd name="T6" fmla="*/ 5 w 10"/>
                  <a:gd name="T7" fmla="*/ 9 h 9"/>
                  <a:gd name="T8" fmla="*/ 9 w 10"/>
                  <a:gd name="T9" fmla="*/ 6 h 9"/>
                  <a:gd name="T10" fmla="*/ 7 w 10"/>
                  <a:gd name="T11" fmla="*/ 1 h 9"/>
                  <a:gd name="T12" fmla="*/ 5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7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5" name="Freeform 25"/>
              <p:cNvSpPr/>
              <p:nvPr/>
            </p:nvSpPr>
            <p:spPr bwMode="auto">
              <a:xfrm>
                <a:off x="7829550" y="4270376"/>
                <a:ext cx="395288" cy="207963"/>
              </a:xfrm>
              <a:custGeom>
                <a:avLst/>
                <a:gdLst>
                  <a:gd name="T0" fmla="*/ 101 w 105"/>
                  <a:gd name="T1" fmla="*/ 25 h 55"/>
                  <a:gd name="T2" fmla="*/ 102 w 105"/>
                  <a:gd name="T3" fmla="*/ 22 h 55"/>
                  <a:gd name="T4" fmla="*/ 102 w 105"/>
                  <a:gd name="T5" fmla="*/ 17 h 55"/>
                  <a:gd name="T6" fmla="*/ 100 w 105"/>
                  <a:gd name="T7" fmla="*/ 9 h 55"/>
                  <a:gd name="T8" fmla="*/ 95 w 105"/>
                  <a:gd name="T9" fmla="*/ 4 h 55"/>
                  <a:gd name="T10" fmla="*/ 89 w 105"/>
                  <a:gd name="T11" fmla="*/ 1 h 55"/>
                  <a:gd name="T12" fmla="*/ 81 w 105"/>
                  <a:gd name="T13" fmla="*/ 1 h 55"/>
                  <a:gd name="T14" fmla="*/ 76 w 105"/>
                  <a:gd name="T15" fmla="*/ 2 h 55"/>
                  <a:gd name="T16" fmla="*/ 71 w 105"/>
                  <a:gd name="T17" fmla="*/ 4 h 55"/>
                  <a:gd name="T18" fmla="*/ 66 w 105"/>
                  <a:gd name="T19" fmla="*/ 8 h 55"/>
                  <a:gd name="T20" fmla="*/ 65 w 105"/>
                  <a:gd name="T21" fmla="*/ 10 h 55"/>
                  <a:gd name="T22" fmla="*/ 62 w 105"/>
                  <a:gd name="T23" fmla="*/ 7 h 55"/>
                  <a:gd name="T24" fmla="*/ 55 w 105"/>
                  <a:gd name="T25" fmla="*/ 4 h 55"/>
                  <a:gd name="T26" fmla="*/ 48 w 105"/>
                  <a:gd name="T27" fmla="*/ 3 h 55"/>
                  <a:gd name="T28" fmla="*/ 42 w 105"/>
                  <a:gd name="T29" fmla="*/ 5 h 55"/>
                  <a:gd name="T30" fmla="*/ 37 w 105"/>
                  <a:gd name="T31" fmla="*/ 7 h 55"/>
                  <a:gd name="T32" fmla="*/ 33 w 105"/>
                  <a:gd name="T33" fmla="*/ 10 h 55"/>
                  <a:gd name="T34" fmla="*/ 31 w 105"/>
                  <a:gd name="T35" fmla="*/ 13 h 55"/>
                  <a:gd name="T36" fmla="*/ 30 w 105"/>
                  <a:gd name="T37" fmla="*/ 15 h 55"/>
                  <a:gd name="T38" fmla="*/ 30 w 105"/>
                  <a:gd name="T39" fmla="*/ 14 h 55"/>
                  <a:gd name="T40" fmla="*/ 21 w 105"/>
                  <a:gd name="T41" fmla="*/ 6 h 55"/>
                  <a:gd name="T42" fmla="*/ 16 w 105"/>
                  <a:gd name="T43" fmla="*/ 7 h 55"/>
                  <a:gd name="T44" fmla="*/ 10 w 105"/>
                  <a:gd name="T45" fmla="*/ 10 h 55"/>
                  <a:gd name="T46" fmla="*/ 10 w 105"/>
                  <a:gd name="T47" fmla="*/ 10 h 55"/>
                  <a:gd name="T48" fmla="*/ 8 w 105"/>
                  <a:gd name="T49" fmla="*/ 11 h 55"/>
                  <a:gd name="T50" fmla="*/ 7 w 105"/>
                  <a:gd name="T51" fmla="*/ 12 h 55"/>
                  <a:gd name="T52" fmla="*/ 0 w 105"/>
                  <a:gd name="T53" fmla="*/ 21 h 55"/>
                  <a:gd name="T54" fmla="*/ 1 w 105"/>
                  <a:gd name="T55" fmla="*/ 26 h 55"/>
                  <a:gd name="T56" fmla="*/ 7 w 105"/>
                  <a:gd name="T57" fmla="*/ 33 h 55"/>
                  <a:gd name="T58" fmla="*/ 3 w 105"/>
                  <a:gd name="T59" fmla="*/ 41 h 55"/>
                  <a:gd name="T60" fmla="*/ 3 w 105"/>
                  <a:gd name="T61" fmla="*/ 46 h 55"/>
                  <a:gd name="T62" fmla="*/ 13 w 105"/>
                  <a:gd name="T63" fmla="*/ 53 h 55"/>
                  <a:gd name="T64" fmla="*/ 31 w 105"/>
                  <a:gd name="T65" fmla="*/ 52 h 55"/>
                  <a:gd name="T66" fmla="*/ 36 w 105"/>
                  <a:gd name="T67" fmla="*/ 50 h 55"/>
                  <a:gd name="T68" fmla="*/ 41 w 105"/>
                  <a:gd name="T69" fmla="*/ 51 h 55"/>
                  <a:gd name="T70" fmla="*/ 63 w 105"/>
                  <a:gd name="T71" fmla="*/ 49 h 55"/>
                  <a:gd name="T72" fmla="*/ 67 w 105"/>
                  <a:gd name="T73" fmla="*/ 48 h 55"/>
                  <a:gd name="T74" fmla="*/ 75 w 105"/>
                  <a:gd name="T75" fmla="*/ 53 h 55"/>
                  <a:gd name="T76" fmla="*/ 85 w 105"/>
                  <a:gd name="T77" fmla="*/ 55 h 55"/>
                  <a:gd name="T78" fmla="*/ 93 w 105"/>
                  <a:gd name="T79" fmla="*/ 53 h 55"/>
                  <a:gd name="T80" fmla="*/ 99 w 105"/>
                  <a:gd name="T81" fmla="*/ 49 h 55"/>
                  <a:gd name="T82" fmla="*/ 104 w 105"/>
                  <a:gd name="T83" fmla="*/ 42 h 55"/>
                  <a:gd name="T84" fmla="*/ 105 w 105"/>
                  <a:gd name="T85" fmla="*/ 34 h 55"/>
                  <a:gd name="T86" fmla="*/ 101 w 105"/>
                  <a:gd name="T87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5" h="55">
                    <a:moveTo>
                      <a:pt x="101" y="25"/>
                    </a:moveTo>
                    <a:cubicBezTo>
                      <a:pt x="102" y="24"/>
                      <a:pt x="102" y="23"/>
                      <a:pt x="102" y="22"/>
                    </a:cubicBezTo>
                    <a:cubicBezTo>
                      <a:pt x="102" y="20"/>
                      <a:pt x="103" y="19"/>
                      <a:pt x="102" y="17"/>
                    </a:cubicBezTo>
                    <a:cubicBezTo>
                      <a:pt x="102" y="14"/>
                      <a:pt x="101" y="12"/>
                      <a:pt x="100" y="9"/>
                    </a:cubicBezTo>
                    <a:cubicBezTo>
                      <a:pt x="99" y="7"/>
                      <a:pt x="97" y="5"/>
                      <a:pt x="95" y="4"/>
                    </a:cubicBezTo>
                    <a:cubicBezTo>
                      <a:pt x="93" y="3"/>
                      <a:pt x="91" y="2"/>
                      <a:pt x="89" y="1"/>
                    </a:cubicBezTo>
                    <a:cubicBezTo>
                      <a:pt x="86" y="1"/>
                      <a:pt x="84" y="0"/>
                      <a:pt x="81" y="1"/>
                    </a:cubicBezTo>
                    <a:cubicBezTo>
                      <a:pt x="79" y="1"/>
                      <a:pt x="78" y="1"/>
                      <a:pt x="76" y="2"/>
                    </a:cubicBezTo>
                    <a:cubicBezTo>
                      <a:pt x="74" y="2"/>
                      <a:pt x="72" y="3"/>
                      <a:pt x="71" y="4"/>
                    </a:cubicBezTo>
                    <a:cubicBezTo>
                      <a:pt x="69" y="5"/>
                      <a:pt x="68" y="6"/>
                      <a:pt x="66" y="8"/>
                    </a:cubicBezTo>
                    <a:cubicBezTo>
                      <a:pt x="66" y="8"/>
                      <a:pt x="65" y="9"/>
                      <a:pt x="65" y="10"/>
                    </a:cubicBezTo>
                    <a:cubicBezTo>
                      <a:pt x="64" y="8"/>
                      <a:pt x="63" y="7"/>
                      <a:pt x="62" y="7"/>
                    </a:cubicBezTo>
                    <a:cubicBezTo>
                      <a:pt x="60" y="5"/>
                      <a:pt x="58" y="4"/>
                      <a:pt x="55" y="4"/>
                    </a:cubicBezTo>
                    <a:cubicBezTo>
                      <a:pt x="53" y="3"/>
                      <a:pt x="51" y="3"/>
                      <a:pt x="48" y="3"/>
                    </a:cubicBezTo>
                    <a:cubicBezTo>
                      <a:pt x="46" y="3"/>
                      <a:pt x="44" y="4"/>
                      <a:pt x="42" y="5"/>
                    </a:cubicBezTo>
                    <a:cubicBezTo>
                      <a:pt x="40" y="6"/>
                      <a:pt x="38" y="6"/>
                      <a:pt x="37" y="7"/>
                    </a:cubicBezTo>
                    <a:cubicBezTo>
                      <a:pt x="35" y="8"/>
                      <a:pt x="34" y="9"/>
                      <a:pt x="33" y="10"/>
                    </a:cubicBezTo>
                    <a:cubicBezTo>
                      <a:pt x="32" y="11"/>
                      <a:pt x="32" y="12"/>
                      <a:pt x="31" y="13"/>
                    </a:cubicBezTo>
                    <a:cubicBezTo>
                      <a:pt x="31" y="13"/>
                      <a:pt x="30" y="14"/>
                      <a:pt x="30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9" y="9"/>
                      <a:pt x="25" y="6"/>
                      <a:pt x="21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7"/>
                      <a:pt x="11" y="8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3" y="13"/>
                      <a:pt x="0" y="17"/>
                      <a:pt x="0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30"/>
                      <a:pt x="4" y="33"/>
                      <a:pt x="7" y="33"/>
                    </a:cubicBezTo>
                    <a:cubicBezTo>
                      <a:pt x="4" y="35"/>
                      <a:pt x="3" y="38"/>
                      <a:pt x="3" y="4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50"/>
                      <a:pt x="8" y="54"/>
                      <a:pt x="13" y="53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4" y="51"/>
                      <a:pt x="36" y="50"/>
                    </a:cubicBezTo>
                    <a:cubicBezTo>
                      <a:pt x="37" y="51"/>
                      <a:pt x="39" y="51"/>
                      <a:pt x="41" y="51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9"/>
                      <a:pt x="66" y="49"/>
                      <a:pt x="67" y="48"/>
                    </a:cubicBezTo>
                    <a:cubicBezTo>
                      <a:pt x="69" y="50"/>
                      <a:pt x="72" y="52"/>
                      <a:pt x="75" y="53"/>
                    </a:cubicBezTo>
                    <a:cubicBezTo>
                      <a:pt x="78" y="55"/>
                      <a:pt x="81" y="55"/>
                      <a:pt x="85" y="55"/>
                    </a:cubicBezTo>
                    <a:cubicBezTo>
                      <a:pt x="88" y="54"/>
                      <a:pt x="91" y="54"/>
                      <a:pt x="93" y="53"/>
                    </a:cubicBezTo>
                    <a:cubicBezTo>
                      <a:pt x="95" y="52"/>
                      <a:pt x="98" y="50"/>
                      <a:pt x="99" y="49"/>
                    </a:cubicBezTo>
                    <a:cubicBezTo>
                      <a:pt x="101" y="47"/>
                      <a:pt x="103" y="44"/>
                      <a:pt x="104" y="42"/>
                    </a:cubicBezTo>
                    <a:cubicBezTo>
                      <a:pt x="104" y="39"/>
                      <a:pt x="105" y="37"/>
                      <a:pt x="105" y="34"/>
                    </a:cubicBezTo>
                    <a:cubicBezTo>
                      <a:pt x="104" y="30"/>
                      <a:pt x="103" y="27"/>
                      <a:pt x="10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6" name="Freeform 26"/>
              <p:cNvSpPr/>
              <p:nvPr/>
            </p:nvSpPr>
            <p:spPr bwMode="auto">
              <a:xfrm>
                <a:off x="7864475" y="4327526"/>
                <a:ext cx="77788" cy="112713"/>
              </a:xfrm>
              <a:custGeom>
                <a:avLst/>
                <a:gdLst>
                  <a:gd name="T0" fmla="*/ 21 w 21"/>
                  <a:gd name="T1" fmla="*/ 24 h 30"/>
                  <a:gd name="T2" fmla="*/ 21 w 21"/>
                  <a:gd name="T3" fmla="*/ 28 h 30"/>
                  <a:gd name="T4" fmla="*/ 3 w 21"/>
                  <a:gd name="T5" fmla="*/ 30 h 30"/>
                  <a:gd name="T6" fmla="*/ 3 w 21"/>
                  <a:gd name="T7" fmla="*/ 26 h 30"/>
                  <a:gd name="T8" fmla="*/ 10 w 21"/>
                  <a:gd name="T9" fmla="*/ 25 h 30"/>
                  <a:gd name="T10" fmla="*/ 8 w 21"/>
                  <a:gd name="T11" fmla="*/ 5 h 30"/>
                  <a:gd name="T12" fmla="*/ 7 w 21"/>
                  <a:gd name="T13" fmla="*/ 7 h 30"/>
                  <a:gd name="T14" fmla="*/ 5 w 21"/>
                  <a:gd name="T15" fmla="*/ 8 h 30"/>
                  <a:gd name="T16" fmla="*/ 2 w 21"/>
                  <a:gd name="T17" fmla="*/ 9 h 30"/>
                  <a:gd name="T18" fmla="*/ 0 w 21"/>
                  <a:gd name="T19" fmla="*/ 10 h 30"/>
                  <a:gd name="T20" fmla="*/ 0 w 21"/>
                  <a:gd name="T21" fmla="*/ 6 h 30"/>
                  <a:gd name="T22" fmla="*/ 2 w 21"/>
                  <a:gd name="T23" fmla="*/ 5 h 30"/>
                  <a:gd name="T24" fmla="*/ 5 w 21"/>
                  <a:gd name="T25" fmla="*/ 3 h 30"/>
                  <a:gd name="T26" fmla="*/ 7 w 21"/>
                  <a:gd name="T27" fmla="*/ 1 h 30"/>
                  <a:gd name="T28" fmla="*/ 8 w 21"/>
                  <a:gd name="T29" fmla="*/ 0 h 30"/>
                  <a:gd name="T30" fmla="*/ 12 w 21"/>
                  <a:gd name="T31" fmla="*/ 0 h 30"/>
                  <a:gd name="T32" fmla="*/ 14 w 21"/>
                  <a:gd name="T33" fmla="*/ 25 h 30"/>
                  <a:gd name="T34" fmla="*/ 21 w 21"/>
                  <a:gd name="T3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30">
                    <a:moveTo>
                      <a:pt x="21" y="24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6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25"/>
                      <a:pt x="14" y="25"/>
                      <a:pt x="14" y="25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7" name="Freeform 27"/>
              <p:cNvSpPr>
                <a:spLocks noEditPoints="1"/>
              </p:cNvSpPr>
              <p:nvPr/>
            </p:nvSpPr>
            <p:spPr bwMode="auto">
              <a:xfrm>
                <a:off x="7856538" y="4319588"/>
                <a:ext cx="93663" cy="128588"/>
              </a:xfrm>
              <a:custGeom>
                <a:avLst/>
                <a:gdLst>
                  <a:gd name="T0" fmla="*/ 14 w 25"/>
                  <a:gd name="T1" fmla="*/ 2 h 34"/>
                  <a:gd name="T2" fmla="*/ 16 w 25"/>
                  <a:gd name="T3" fmla="*/ 27 h 34"/>
                  <a:gd name="T4" fmla="*/ 23 w 25"/>
                  <a:gd name="T5" fmla="*/ 26 h 34"/>
                  <a:gd name="T6" fmla="*/ 23 w 25"/>
                  <a:gd name="T7" fmla="*/ 30 h 34"/>
                  <a:gd name="T8" fmla="*/ 5 w 25"/>
                  <a:gd name="T9" fmla="*/ 32 h 34"/>
                  <a:gd name="T10" fmla="*/ 5 w 25"/>
                  <a:gd name="T11" fmla="*/ 28 h 34"/>
                  <a:gd name="T12" fmla="*/ 12 w 25"/>
                  <a:gd name="T13" fmla="*/ 27 h 34"/>
                  <a:gd name="T14" fmla="*/ 10 w 25"/>
                  <a:gd name="T15" fmla="*/ 7 h 34"/>
                  <a:gd name="T16" fmla="*/ 9 w 25"/>
                  <a:gd name="T17" fmla="*/ 9 h 34"/>
                  <a:gd name="T18" fmla="*/ 7 w 25"/>
                  <a:gd name="T19" fmla="*/ 10 h 34"/>
                  <a:gd name="T20" fmla="*/ 4 w 25"/>
                  <a:gd name="T21" fmla="*/ 11 h 34"/>
                  <a:gd name="T22" fmla="*/ 2 w 25"/>
                  <a:gd name="T23" fmla="*/ 12 h 34"/>
                  <a:gd name="T24" fmla="*/ 2 w 25"/>
                  <a:gd name="T25" fmla="*/ 8 h 34"/>
                  <a:gd name="T26" fmla="*/ 4 w 25"/>
                  <a:gd name="T27" fmla="*/ 7 h 34"/>
                  <a:gd name="T28" fmla="*/ 7 w 25"/>
                  <a:gd name="T29" fmla="*/ 5 h 34"/>
                  <a:gd name="T30" fmla="*/ 9 w 25"/>
                  <a:gd name="T31" fmla="*/ 3 h 34"/>
                  <a:gd name="T32" fmla="*/ 10 w 25"/>
                  <a:gd name="T33" fmla="*/ 2 h 34"/>
                  <a:gd name="T34" fmla="*/ 14 w 25"/>
                  <a:gd name="T35" fmla="*/ 2 h 34"/>
                  <a:gd name="T36" fmla="*/ 14 w 25"/>
                  <a:gd name="T37" fmla="*/ 0 h 34"/>
                  <a:gd name="T38" fmla="*/ 10 w 25"/>
                  <a:gd name="T39" fmla="*/ 0 h 34"/>
                  <a:gd name="T40" fmla="*/ 8 w 25"/>
                  <a:gd name="T41" fmla="*/ 1 h 34"/>
                  <a:gd name="T42" fmla="*/ 7 w 25"/>
                  <a:gd name="T43" fmla="*/ 2 h 34"/>
                  <a:gd name="T44" fmla="*/ 6 w 25"/>
                  <a:gd name="T45" fmla="*/ 4 h 34"/>
                  <a:gd name="T46" fmla="*/ 3 w 25"/>
                  <a:gd name="T47" fmla="*/ 5 h 34"/>
                  <a:gd name="T48" fmla="*/ 2 w 25"/>
                  <a:gd name="T49" fmla="*/ 6 h 34"/>
                  <a:gd name="T50" fmla="*/ 0 w 25"/>
                  <a:gd name="T51" fmla="*/ 8 h 34"/>
                  <a:gd name="T52" fmla="*/ 0 w 25"/>
                  <a:gd name="T53" fmla="*/ 12 h 34"/>
                  <a:gd name="T54" fmla="*/ 2 w 25"/>
                  <a:gd name="T55" fmla="*/ 14 h 34"/>
                  <a:gd name="T56" fmla="*/ 5 w 25"/>
                  <a:gd name="T57" fmla="*/ 13 h 34"/>
                  <a:gd name="T58" fmla="*/ 8 w 25"/>
                  <a:gd name="T59" fmla="*/ 12 h 34"/>
                  <a:gd name="T60" fmla="*/ 9 w 25"/>
                  <a:gd name="T61" fmla="*/ 11 h 34"/>
                  <a:gd name="T62" fmla="*/ 10 w 25"/>
                  <a:gd name="T63" fmla="*/ 25 h 34"/>
                  <a:gd name="T64" fmla="*/ 5 w 25"/>
                  <a:gd name="T65" fmla="*/ 26 h 34"/>
                  <a:gd name="T66" fmla="*/ 3 w 25"/>
                  <a:gd name="T67" fmla="*/ 28 h 34"/>
                  <a:gd name="T68" fmla="*/ 3 w 25"/>
                  <a:gd name="T69" fmla="*/ 32 h 34"/>
                  <a:gd name="T70" fmla="*/ 5 w 25"/>
                  <a:gd name="T71" fmla="*/ 34 h 34"/>
                  <a:gd name="T72" fmla="*/ 23 w 25"/>
                  <a:gd name="T73" fmla="*/ 32 h 34"/>
                  <a:gd name="T74" fmla="*/ 25 w 25"/>
                  <a:gd name="T75" fmla="*/ 30 h 34"/>
                  <a:gd name="T76" fmla="*/ 25 w 25"/>
                  <a:gd name="T77" fmla="*/ 26 h 34"/>
                  <a:gd name="T78" fmla="*/ 23 w 25"/>
                  <a:gd name="T79" fmla="*/ 24 h 34"/>
                  <a:gd name="T80" fmla="*/ 18 w 25"/>
                  <a:gd name="T81" fmla="*/ 25 h 34"/>
                  <a:gd name="T82" fmla="*/ 16 w 25"/>
                  <a:gd name="T83" fmla="*/ 2 h 34"/>
                  <a:gd name="T84" fmla="*/ 14 w 25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4">
                    <a:moveTo>
                      <a:pt x="14" y="2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8" y="5"/>
                      <a:pt x="8" y="4"/>
                      <a:pt x="9" y="3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4" y="2"/>
                      <a:pt x="14" y="2"/>
                      <a:pt x="14" y="2"/>
                    </a:cubicBezTo>
                    <a:moveTo>
                      <a:pt x="1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4" y="5"/>
                      <a:pt x="3" y="5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6" y="13"/>
                      <a:pt x="7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6"/>
                      <a:pt x="3" y="27"/>
                      <a:pt x="3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4" y="34"/>
                      <a:pt x="5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5" y="31"/>
                      <a:pt x="25" y="3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4" y="24"/>
                      <a:pt x="23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8" name="Freeform 28"/>
              <p:cNvSpPr/>
              <p:nvPr/>
            </p:nvSpPr>
            <p:spPr bwMode="auto">
              <a:xfrm>
                <a:off x="7972425" y="4314826"/>
                <a:ext cx="90488" cy="114300"/>
              </a:xfrm>
              <a:custGeom>
                <a:avLst/>
                <a:gdLst>
                  <a:gd name="T0" fmla="*/ 2 w 24"/>
                  <a:gd name="T1" fmla="*/ 30 h 30"/>
                  <a:gd name="T2" fmla="*/ 2 w 24"/>
                  <a:gd name="T3" fmla="*/ 27 h 30"/>
                  <a:gd name="T4" fmla="*/ 3 w 24"/>
                  <a:gd name="T5" fmla="*/ 23 h 30"/>
                  <a:gd name="T6" fmla="*/ 5 w 24"/>
                  <a:gd name="T7" fmla="*/ 20 h 30"/>
                  <a:gd name="T8" fmla="*/ 9 w 24"/>
                  <a:gd name="T9" fmla="*/ 16 h 30"/>
                  <a:gd name="T10" fmla="*/ 12 w 24"/>
                  <a:gd name="T11" fmla="*/ 15 h 30"/>
                  <a:gd name="T12" fmla="*/ 15 w 24"/>
                  <a:gd name="T13" fmla="*/ 13 h 30"/>
                  <a:gd name="T14" fmla="*/ 17 w 24"/>
                  <a:gd name="T15" fmla="*/ 11 h 30"/>
                  <a:gd name="T16" fmla="*/ 17 w 24"/>
                  <a:gd name="T17" fmla="*/ 8 h 30"/>
                  <a:gd name="T18" fmla="*/ 17 w 24"/>
                  <a:gd name="T19" fmla="*/ 6 h 30"/>
                  <a:gd name="T20" fmla="*/ 15 w 24"/>
                  <a:gd name="T21" fmla="*/ 5 h 30"/>
                  <a:gd name="T22" fmla="*/ 13 w 24"/>
                  <a:gd name="T23" fmla="*/ 4 h 30"/>
                  <a:gd name="T24" fmla="*/ 11 w 24"/>
                  <a:gd name="T25" fmla="*/ 4 h 30"/>
                  <a:gd name="T26" fmla="*/ 8 w 24"/>
                  <a:gd name="T27" fmla="*/ 5 h 30"/>
                  <a:gd name="T28" fmla="*/ 6 w 24"/>
                  <a:gd name="T29" fmla="*/ 6 h 30"/>
                  <a:gd name="T30" fmla="*/ 4 w 24"/>
                  <a:gd name="T31" fmla="*/ 7 h 30"/>
                  <a:gd name="T32" fmla="*/ 3 w 24"/>
                  <a:gd name="T33" fmla="*/ 9 h 30"/>
                  <a:gd name="T34" fmla="*/ 0 w 24"/>
                  <a:gd name="T35" fmla="*/ 6 h 30"/>
                  <a:gd name="T36" fmla="*/ 1 w 24"/>
                  <a:gd name="T37" fmla="*/ 4 h 30"/>
                  <a:gd name="T38" fmla="*/ 4 w 24"/>
                  <a:gd name="T39" fmla="*/ 2 h 30"/>
                  <a:gd name="T40" fmla="*/ 7 w 24"/>
                  <a:gd name="T41" fmla="*/ 1 h 30"/>
                  <a:gd name="T42" fmla="*/ 11 w 24"/>
                  <a:gd name="T43" fmla="*/ 0 h 30"/>
                  <a:gd name="T44" fmla="*/ 15 w 24"/>
                  <a:gd name="T45" fmla="*/ 0 h 30"/>
                  <a:gd name="T46" fmla="*/ 19 w 24"/>
                  <a:gd name="T47" fmla="*/ 2 h 30"/>
                  <a:gd name="T48" fmla="*/ 21 w 24"/>
                  <a:gd name="T49" fmla="*/ 4 h 30"/>
                  <a:gd name="T50" fmla="*/ 22 w 24"/>
                  <a:gd name="T51" fmla="*/ 7 h 30"/>
                  <a:gd name="T52" fmla="*/ 21 w 24"/>
                  <a:gd name="T53" fmla="*/ 11 h 30"/>
                  <a:gd name="T54" fmla="*/ 20 w 24"/>
                  <a:gd name="T55" fmla="*/ 13 h 30"/>
                  <a:gd name="T56" fmla="*/ 17 w 24"/>
                  <a:gd name="T57" fmla="*/ 16 h 30"/>
                  <a:gd name="T58" fmla="*/ 15 w 24"/>
                  <a:gd name="T59" fmla="*/ 17 h 30"/>
                  <a:gd name="T60" fmla="*/ 12 w 24"/>
                  <a:gd name="T61" fmla="*/ 19 h 30"/>
                  <a:gd name="T62" fmla="*/ 10 w 24"/>
                  <a:gd name="T63" fmla="*/ 21 h 30"/>
                  <a:gd name="T64" fmla="*/ 8 w 24"/>
                  <a:gd name="T65" fmla="*/ 23 h 30"/>
                  <a:gd name="T66" fmla="*/ 7 w 24"/>
                  <a:gd name="T67" fmla="*/ 26 h 30"/>
                  <a:gd name="T68" fmla="*/ 24 w 24"/>
                  <a:gd name="T69" fmla="*/ 24 h 30"/>
                  <a:gd name="T70" fmla="*/ 24 w 24"/>
                  <a:gd name="T71" fmla="*/ 28 h 30"/>
                  <a:gd name="T72" fmla="*/ 2 w 24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30">
                    <a:moveTo>
                      <a:pt x="2" y="30"/>
                    </a:moveTo>
                    <a:cubicBezTo>
                      <a:pt x="2" y="29"/>
                      <a:pt x="2" y="28"/>
                      <a:pt x="2" y="27"/>
                    </a:cubicBezTo>
                    <a:cubicBezTo>
                      <a:pt x="2" y="25"/>
                      <a:pt x="2" y="24"/>
                      <a:pt x="3" y="23"/>
                    </a:cubicBezTo>
                    <a:cubicBezTo>
                      <a:pt x="3" y="22"/>
                      <a:pt x="4" y="21"/>
                      <a:pt x="5" y="20"/>
                    </a:cubicBezTo>
                    <a:cubicBezTo>
                      <a:pt x="6" y="19"/>
                      <a:pt x="7" y="18"/>
                      <a:pt x="9" y="16"/>
                    </a:cubicBezTo>
                    <a:cubicBezTo>
                      <a:pt x="10" y="16"/>
                      <a:pt x="11" y="15"/>
                      <a:pt x="12" y="15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2"/>
                      <a:pt x="16" y="11"/>
                      <a:pt x="17" y="11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4" y="7"/>
                    </a:cubicBezTo>
                    <a:cubicBezTo>
                      <a:pt x="4" y="8"/>
                      <a:pt x="4" y="8"/>
                      <a:pt x="3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20" y="2"/>
                      <a:pt x="20" y="3"/>
                      <a:pt x="21" y="4"/>
                    </a:cubicBezTo>
                    <a:cubicBezTo>
                      <a:pt x="22" y="5"/>
                      <a:pt x="22" y="6"/>
                      <a:pt x="22" y="7"/>
                    </a:cubicBezTo>
                    <a:cubicBezTo>
                      <a:pt x="22" y="8"/>
                      <a:pt x="22" y="10"/>
                      <a:pt x="21" y="11"/>
                    </a:cubicBezTo>
                    <a:cubicBezTo>
                      <a:pt x="21" y="12"/>
                      <a:pt x="20" y="13"/>
                      <a:pt x="20" y="13"/>
                    </a:cubicBezTo>
                    <a:cubicBezTo>
                      <a:pt x="19" y="14"/>
                      <a:pt x="18" y="15"/>
                      <a:pt x="17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4" y="18"/>
                      <a:pt x="13" y="18"/>
                      <a:pt x="12" y="19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7" y="24"/>
                      <a:pt x="7" y="25"/>
                      <a:pt x="7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9" name="Freeform 29"/>
              <p:cNvSpPr>
                <a:spLocks noEditPoints="1"/>
              </p:cNvSpPr>
              <p:nvPr/>
            </p:nvSpPr>
            <p:spPr bwMode="auto">
              <a:xfrm>
                <a:off x="7966075" y="4308476"/>
                <a:ext cx="104775" cy="127000"/>
              </a:xfrm>
              <a:custGeom>
                <a:avLst/>
                <a:gdLst>
                  <a:gd name="T0" fmla="*/ 17 w 28"/>
                  <a:gd name="T1" fmla="*/ 2 h 34"/>
                  <a:gd name="T2" fmla="*/ 23 w 28"/>
                  <a:gd name="T3" fmla="*/ 6 h 34"/>
                  <a:gd name="T4" fmla="*/ 23 w 28"/>
                  <a:gd name="T5" fmla="*/ 13 h 34"/>
                  <a:gd name="T6" fmla="*/ 19 w 28"/>
                  <a:gd name="T7" fmla="*/ 18 h 34"/>
                  <a:gd name="T8" fmla="*/ 14 w 28"/>
                  <a:gd name="T9" fmla="*/ 21 h 34"/>
                  <a:gd name="T10" fmla="*/ 10 w 28"/>
                  <a:gd name="T11" fmla="*/ 25 h 34"/>
                  <a:gd name="T12" fmla="*/ 26 w 28"/>
                  <a:gd name="T13" fmla="*/ 26 h 34"/>
                  <a:gd name="T14" fmla="*/ 4 w 28"/>
                  <a:gd name="T15" fmla="*/ 32 h 34"/>
                  <a:gd name="T16" fmla="*/ 5 w 28"/>
                  <a:gd name="T17" fmla="*/ 25 h 34"/>
                  <a:gd name="T18" fmla="*/ 11 w 28"/>
                  <a:gd name="T19" fmla="*/ 18 h 34"/>
                  <a:gd name="T20" fmla="*/ 17 w 28"/>
                  <a:gd name="T21" fmla="*/ 15 h 34"/>
                  <a:gd name="T22" fmla="*/ 19 w 28"/>
                  <a:gd name="T23" fmla="*/ 10 h 34"/>
                  <a:gd name="T24" fmla="*/ 17 w 28"/>
                  <a:gd name="T25" fmla="*/ 7 h 34"/>
                  <a:gd name="T26" fmla="*/ 13 w 28"/>
                  <a:gd name="T27" fmla="*/ 6 h 34"/>
                  <a:gd name="T28" fmla="*/ 8 w 28"/>
                  <a:gd name="T29" fmla="*/ 8 h 34"/>
                  <a:gd name="T30" fmla="*/ 5 w 28"/>
                  <a:gd name="T31" fmla="*/ 11 h 34"/>
                  <a:gd name="T32" fmla="*/ 3 w 28"/>
                  <a:gd name="T33" fmla="*/ 6 h 34"/>
                  <a:gd name="T34" fmla="*/ 9 w 28"/>
                  <a:gd name="T35" fmla="*/ 3 h 34"/>
                  <a:gd name="T36" fmla="*/ 13 w 28"/>
                  <a:gd name="T37" fmla="*/ 0 h 34"/>
                  <a:gd name="T38" fmla="*/ 5 w 28"/>
                  <a:gd name="T39" fmla="*/ 3 h 34"/>
                  <a:gd name="T40" fmla="*/ 1 w 28"/>
                  <a:gd name="T41" fmla="*/ 7 h 34"/>
                  <a:gd name="T42" fmla="*/ 4 w 28"/>
                  <a:gd name="T43" fmla="*/ 12 h 34"/>
                  <a:gd name="T44" fmla="*/ 5 w 28"/>
                  <a:gd name="T45" fmla="*/ 12 h 34"/>
                  <a:gd name="T46" fmla="*/ 8 w 28"/>
                  <a:gd name="T47" fmla="*/ 10 h 34"/>
                  <a:gd name="T48" fmla="*/ 11 w 28"/>
                  <a:gd name="T49" fmla="*/ 8 h 34"/>
                  <a:gd name="T50" fmla="*/ 15 w 28"/>
                  <a:gd name="T51" fmla="*/ 8 h 34"/>
                  <a:gd name="T52" fmla="*/ 17 w 28"/>
                  <a:gd name="T53" fmla="*/ 9 h 34"/>
                  <a:gd name="T54" fmla="*/ 17 w 28"/>
                  <a:gd name="T55" fmla="*/ 12 h 34"/>
                  <a:gd name="T56" fmla="*/ 13 w 28"/>
                  <a:gd name="T57" fmla="*/ 15 h 34"/>
                  <a:gd name="T58" fmla="*/ 10 w 28"/>
                  <a:gd name="T59" fmla="*/ 17 h 34"/>
                  <a:gd name="T60" fmla="*/ 3 w 28"/>
                  <a:gd name="T61" fmla="*/ 24 h 34"/>
                  <a:gd name="T62" fmla="*/ 2 w 28"/>
                  <a:gd name="T63" fmla="*/ 33 h 34"/>
                  <a:gd name="T64" fmla="*/ 4 w 28"/>
                  <a:gd name="T65" fmla="*/ 34 h 34"/>
                  <a:gd name="T66" fmla="*/ 28 w 28"/>
                  <a:gd name="T67" fmla="*/ 30 h 34"/>
                  <a:gd name="T68" fmla="*/ 26 w 28"/>
                  <a:gd name="T69" fmla="*/ 25 h 34"/>
                  <a:gd name="T70" fmla="*/ 13 w 28"/>
                  <a:gd name="T71" fmla="*/ 24 h 34"/>
                  <a:gd name="T72" fmla="*/ 18 w 28"/>
                  <a:gd name="T73" fmla="*/ 21 h 34"/>
                  <a:gd name="T74" fmla="*/ 23 w 28"/>
                  <a:gd name="T75" fmla="*/ 17 h 34"/>
                  <a:gd name="T76" fmla="*/ 26 w 28"/>
                  <a:gd name="T77" fmla="*/ 9 h 34"/>
                  <a:gd name="T78" fmla="*/ 22 w 28"/>
                  <a:gd name="T79" fmla="*/ 2 h 34"/>
                  <a:gd name="T80" fmla="*/ 13 w 28"/>
                  <a:gd name="T8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34">
                    <a:moveTo>
                      <a:pt x="13" y="2"/>
                    </a:moveTo>
                    <a:cubicBezTo>
                      <a:pt x="15" y="2"/>
                      <a:pt x="16" y="2"/>
                      <a:pt x="17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2"/>
                      <a:pt x="23" y="13"/>
                    </a:cubicBezTo>
                    <a:cubicBezTo>
                      <a:pt x="23" y="14"/>
                      <a:pt x="22" y="15"/>
                      <a:pt x="22" y="15"/>
                    </a:cubicBezTo>
                    <a:cubicBezTo>
                      <a:pt x="21" y="16"/>
                      <a:pt x="20" y="17"/>
                      <a:pt x="19" y="18"/>
                    </a:cubicBezTo>
                    <a:cubicBezTo>
                      <a:pt x="18" y="18"/>
                      <a:pt x="17" y="19"/>
                      <a:pt x="17" y="19"/>
                    </a:cubicBezTo>
                    <a:cubicBezTo>
                      <a:pt x="16" y="20"/>
                      <a:pt x="15" y="20"/>
                      <a:pt x="14" y="21"/>
                    </a:cubicBezTo>
                    <a:cubicBezTo>
                      <a:pt x="13" y="21"/>
                      <a:pt x="12" y="22"/>
                      <a:pt x="12" y="23"/>
                    </a:cubicBezTo>
                    <a:cubicBezTo>
                      <a:pt x="11" y="23"/>
                      <a:pt x="10" y="24"/>
                      <a:pt x="10" y="25"/>
                    </a:cubicBezTo>
                    <a:cubicBezTo>
                      <a:pt x="9" y="26"/>
                      <a:pt x="9" y="27"/>
                      <a:pt x="9" y="28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4" y="27"/>
                      <a:pt x="4" y="26"/>
                      <a:pt x="5" y="25"/>
                    </a:cubicBezTo>
                    <a:cubicBezTo>
                      <a:pt x="5" y="24"/>
                      <a:pt x="6" y="23"/>
                      <a:pt x="7" y="22"/>
                    </a:cubicBezTo>
                    <a:cubicBezTo>
                      <a:pt x="8" y="21"/>
                      <a:pt x="9" y="20"/>
                      <a:pt x="11" y="18"/>
                    </a:cubicBezTo>
                    <a:cubicBezTo>
                      <a:pt x="12" y="18"/>
                      <a:pt x="13" y="17"/>
                      <a:pt x="14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9" y="13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18" y="8"/>
                      <a:pt x="18" y="7"/>
                      <a:pt x="17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1" y="6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7" y="8"/>
                      <a:pt x="7" y="9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0" y="2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1" y="0"/>
                      <a:pt x="10" y="1"/>
                      <a:pt x="8" y="1"/>
                    </a:cubicBezTo>
                    <a:cubicBezTo>
                      <a:pt x="7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1" y="8"/>
                    </a:cubicBezTo>
                    <a:cubicBezTo>
                      <a:pt x="11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2"/>
                    </a:cubicBezTo>
                    <a:cubicBezTo>
                      <a:pt x="17" y="12"/>
                      <a:pt x="16" y="13"/>
                      <a:pt x="15" y="13"/>
                    </a:cubicBezTo>
                    <a:cubicBezTo>
                      <a:pt x="15" y="14"/>
                      <a:pt x="14" y="14"/>
                      <a:pt x="13" y="15"/>
                    </a:cubicBezTo>
                    <a:cubicBezTo>
                      <a:pt x="12" y="16"/>
                      <a:pt x="11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7" y="19"/>
                      <a:pt x="6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2" y="26"/>
                      <a:pt x="2" y="27"/>
                      <a:pt x="2" y="28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2" y="33"/>
                      <a:pt x="2" y="33"/>
                      <a:pt x="3" y="34"/>
                    </a:cubicBezTo>
                    <a:cubicBezTo>
                      <a:pt x="3" y="34"/>
                      <a:pt x="3" y="34"/>
                      <a:pt x="4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8" y="3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27" y="25"/>
                      <a:pt x="26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5"/>
                      <a:pt x="12" y="25"/>
                      <a:pt x="13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8"/>
                      <a:pt x="23" y="17"/>
                    </a:cubicBezTo>
                    <a:cubicBezTo>
                      <a:pt x="24" y="16"/>
                      <a:pt x="25" y="15"/>
                      <a:pt x="25" y="13"/>
                    </a:cubicBezTo>
                    <a:cubicBezTo>
                      <a:pt x="26" y="12"/>
                      <a:pt x="26" y="11"/>
                      <a:pt x="26" y="9"/>
                    </a:cubicBezTo>
                    <a:cubicBezTo>
                      <a:pt x="26" y="8"/>
                      <a:pt x="25" y="6"/>
                      <a:pt x="25" y="5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1" y="1"/>
                      <a:pt x="19" y="1"/>
                      <a:pt x="18" y="0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0" name="Freeform 30"/>
              <p:cNvSpPr/>
              <p:nvPr/>
            </p:nvSpPr>
            <p:spPr bwMode="auto">
              <a:xfrm>
                <a:off x="8096250" y="4303713"/>
                <a:ext cx="95250" cy="139700"/>
              </a:xfrm>
              <a:custGeom>
                <a:avLst/>
                <a:gdLst>
                  <a:gd name="T0" fmla="*/ 17 w 25"/>
                  <a:gd name="T1" fmla="*/ 17 h 37"/>
                  <a:gd name="T2" fmla="*/ 22 w 25"/>
                  <a:gd name="T3" fmla="*/ 20 h 37"/>
                  <a:gd name="T4" fmla="*/ 25 w 25"/>
                  <a:gd name="T5" fmla="*/ 26 h 37"/>
                  <a:gd name="T6" fmla="*/ 24 w 25"/>
                  <a:gd name="T7" fmla="*/ 30 h 37"/>
                  <a:gd name="T8" fmla="*/ 22 w 25"/>
                  <a:gd name="T9" fmla="*/ 33 h 37"/>
                  <a:gd name="T10" fmla="*/ 19 w 25"/>
                  <a:gd name="T11" fmla="*/ 36 h 37"/>
                  <a:gd name="T12" fmla="*/ 14 w 25"/>
                  <a:gd name="T13" fmla="*/ 37 h 37"/>
                  <a:gd name="T14" fmla="*/ 7 w 25"/>
                  <a:gd name="T15" fmla="*/ 36 h 37"/>
                  <a:gd name="T16" fmla="*/ 2 w 25"/>
                  <a:gd name="T17" fmla="*/ 33 h 37"/>
                  <a:gd name="T18" fmla="*/ 5 w 25"/>
                  <a:gd name="T19" fmla="*/ 29 h 37"/>
                  <a:gd name="T20" fmla="*/ 8 w 25"/>
                  <a:gd name="T21" fmla="*/ 32 h 37"/>
                  <a:gd name="T22" fmla="*/ 13 w 25"/>
                  <a:gd name="T23" fmla="*/ 33 h 37"/>
                  <a:gd name="T24" fmla="*/ 19 w 25"/>
                  <a:gd name="T25" fmla="*/ 31 h 37"/>
                  <a:gd name="T26" fmla="*/ 20 w 25"/>
                  <a:gd name="T27" fmla="*/ 26 h 37"/>
                  <a:gd name="T28" fmla="*/ 18 w 25"/>
                  <a:gd name="T29" fmla="*/ 21 h 37"/>
                  <a:gd name="T30" fmla="*/ 11 w 25"/>
                  <a:gd name="T31" fmla="*/ 20 h 37"/>
                  <a:gd name="T32" fmla="*/ 10 w 25"/>
                  <a:gd name="T33" fmla="*/ 20 h 37"/>
                  <a:gd name="T34" fmla="*/ 10 w 25"/>
                  <a:gd name="T35" fmla="*/ 16 h 37"/>
                  <a:gd name="T36" fmla="*/ 11 w 25"/>
                  <a:gd name="T37" fmla="*/ 16 h 37"/>
                  <a:gd name="T38" fmla="*/ 16 w 25"/>
                  <a:gd name="T39" fmla="*/ 14 h 37"/>
                  <a:gd name="T40" fmla="*/ 18 w 25"/>
                  <a:gd name="T41" fmla="*/ 9 h 37"/>
                  <a:gd name="T42" fmla="*/ 16 w 25"/>
                  <a:gd name="T43" fmla="*/ 5 h 37"/>
                  <a:gd name="T44" fmla="*/ 11 w 25"/>
                  <a:gd name="T45" fmla="*/ 4 h 37"/>
                  <a:gd name="T46" fmla="*/ 6 w 25"/>
                  <a:gd name="T47" fmla="*/ 6 h 37"/>
                  <a:gd name="T48" fmla="*/ 3 w 25"/>
                  <a:gd name="T49" fmla="*/ 10 h 37"/>
                  <a:gd name="T50" fmla="*/ 0 w 25"/>
                  <a:gd name="T51" fmla="*/ 7 h 37"/>
                  <a:gd name="T52" fmla="*/ 2 w 25"/>
                  <a:gd name="T53" fmla="*/ 4 h 37"/>
                  <a:gd name="T54" fmla="*/ 4 w 25"/>
                  <a:gd name="T55" fmla="*/ 2 h 37"/>
                  <a:gd name="T56" fmla="*/ 7 w 25"/>
                  <a:gd name="T57" fmla="*/ 1 h 37"/>
                  <a:gd name="T58" fmla="*/ 11 w 25"/>
                  <a:gd name="T59" fmla="*/ 0 h 37"/>
                  <a:gd name="T60" fmla="*/ 16 w 25"/>
                  <a:gd name="T61" fmla="*/ 1 h 37"/>
                  <a:gd name="T62" fmla="*/ 19 w 25"/>
                  <a:gd name="T63" fmla="*/ 2 h 37"/>
                  <a:gd name="T64" fmla="*/ 22 w 25"/>
                  <a:gd name="T65" fmla="*/ 5 h 37"/>
                  <a:gd name="T66" fmla="*/ 23 w 25"/>
                  <a:gd name="T67" fmla="*/ 8 h 37"/>
                  <a:gd name="T68" fmla="*/ 23 w 25"/>
                  <a:gd name="T69" fmla="*/ 11 h 37"/>
                  <a:gd name="T70" fmla="*/ 22 w 25"/>
                  <a:gd name="T71" fmla="*/ 14 h 37"/>
                  <a:gd name="T72" fmla="*/ 20 w 25"/>
                  <a:gd name="T73" fmla="*/ 16 h 37"/>
                  <a:gd name="T74" fmla="*/ 17 w 25"/>
                  <a:gd name="T75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" h="37">
                    <a:moveTo>
                      <a:pt x="17" y="17"/>
                    </a:moveTo>
                    <a:cubicBezTo>
                      <a:pt x="19" y="17"/>
                      <a:pt x="21" y="18"/>
                      <a:pt x="22" y="20"/>
                    </a:cubicBezTo>
                    <a:cubicBezTo>
                      <a:pt x="24" y="21"/>
                      <a:pt x="25" y="23"/>
                      <a:pt x="25" y="26"/>
                    </a:cubicBezTo>
                    <a:cubicBezTo>
                      <a:pt x="25" y="27"/>
                      <a:pt x="25" y="29"/>
                      <a:pt x="24" y="30"/>
                    </a:cubicBezTo>
                    <a:cubicBezTo>
                      <a:pt x="24" y="31"/>
                      <a:pt x="23" y="32"/>
                      <a:pt x="22" y="33"/>
                    </a:cubicBezTo>
                    <a:cubicBezTo>
                      <a:pt x="21" y="34"/>
                      <a:pt x="20" y="35"/>
                      <a:pt x="19" y="36"/>
                    </a:cubicBezTo>
                    <a:cubicBezTo>
                      <a:pt x="17" y="37"/>
                      <a:pt x="15" y="37"/>
                      <a:pt x="14" y="37"/>
                    </a:cubicBezTo>
                    <a:cubicBezTo>
                      <a:pt x="11" y="37"/>
                      <a:pt x="9" y="37"/>
                      <a:pt x="7" y="36"/>
                    </a:cubicBezTo>
                    <a:cubicBezTo>
                      <a:pt x="5" y="35"/>
                      <a:pt x="3" y="34"/>
                      <a:pt x="2" y="33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1"/>
                      <a:pt x="7" y="32"/>
                      <a:pt x="8" y="32"/>
                    </a:cubicBezTo>
                    <a:cubicBezTo>
                      <a:pt x="9" y="33"/>
                      <a:pt x="11" y="33"/>
                      <a:pt x="13" y="33"/>
                    </a:cubicBezTo>
                    <a:cubicBezTo>
                      <a:pt x="16" y="33"/>
                      <a:pt x="17" y="32"/>
                      <a:pt x="19" y="31"/>
                    </a:cubicBezTo>
                    <a:cubicBezTo>
                      <a:pt x="20" y="30"/>
                      <a:pt x="20" y="28"/>
                      <a:pt x="20" y="26"/>
                    </a:cubicBezTo>
                    <a:cubicBezTo>
                      <a:pt x="20" y="24"/>
                      <a:pt x="19" y="22"/>
                      <a:pt x="18" y="21"/>
                    </a:cubicBezTo>
                    <a:cubicBezTo>
                      <a:pt x="16" y="20"/>
                      <a:pt x="14" y="19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8" y="12"/>
                      <a:pt x="18" y="11"/>
                      <a:pt x="18" y="9"/>
                    </a:cubicBezTo>
                    <a:cubicBezTo>
                      <a:pt x="18" y="7"/>
                      <a:pt x="17" y="6"/>
                      <a:pt x="16" y="5"/>
                    </a:cubicBezTo>
                    <a:cubicBezTo>
                      <a:pt x="14" y="4"/>
                      <a:pt x="13" y="4"/>
                      <a:pt x="11" y="4"/>
                    </a:cubicBezTo>
                    <a:cubicBezTo>
                      <a:pt x="9" y="4"/>
                      <a:pt x="8" y="5"/>
                      <a:pt x="6" y="6"/>
                    </a:cubicBezTo>
                    <a:cubicBezTo>
                      <a:pt x="5" y="7"/>
                      <a:pt x="4" y="8"/>
                      <a:pt x="3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1"/>
                      <a:pt x="10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21" y="15"/>
                      <a:pt x="20" y="15"/>
                      <a:pt x="20" y="16"/>
                    </a:cubicBezTo>
                    <a:cubicBezTo>
                      <a:pt x="19" y="17"/>
                      <a:pt x="18" y="17"/>
                      <a:pt x="17" y="17"/>
                    </a:cubicBez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1" name="Freeform 31"/>
              <p:cNvSpPr>
                <a:spLocks noEditPoints="1"/>
              </p:cNvSpPr>
              <p:nvPr/>
            </p:nvSpPr>
            <p:spPr bwMode="auto">
              <a:xfrm>
                <a:off x="8089900" y="4297363"/>
                <a:ext cx="107950" cy="153988"/>
              </a:xfrm>
              <a:custGeom>
                <a:avLst/>
                <a:gdLst>
                  <a:gd name="T0" fmla="*/ 18 w 29"/>
                  <a:gd name="T1" fmla="*/ 3 h 41"/>
                  <a:gd name="T2" fmla="*/ 24 w 29"/>
                  <a:gd name="T3" fmla="*/ 7 h 41"/>
                  <a:gd name="T4" fmla="*/ 25 w 29"/>
                  <a:gd name="T5" fmla="*/ 13 h 41"/>
                  <a:gd name="T6" fmla="*/ 22 w 29"/>
                  <a:gd name="T7" fmla="*/ 18 h 41"/>
                  <a:gd name="T8" fmla="*/ 24 w 29"/>
                  <a:gd name="T9" fmla="*/ 22 h 41"/>
                  <a:gd name="T10" fmla="*/ 26 w 29"/>
                  <a:gd name="T11" fmla="*/ 32 h 41"/>
                  <a:gd name="T12" fmla="*/ 21 w 29"/>
                  <a:gd name="T13" fmla="*/ 38 h 41"/>
                  <a:gd name="T14" fmla="*/ 9 w 29"/>
                  <a:gd name="T15" fmla="*/ 38 h 41"/>
                  <a:gd name="T16" fmla="*/ 7 w 29"/>
                  <a:gd name="T17" fmla="*/ 31 h 41"/>
                  <a:gd name="T18" fmla="*/ 15 w 29"/>
                  <a:gd name="T19" fmla="*/ 35 h 41"/>
                  <a:gd name="T20" fmla="*/ 22 w 29"/>
                  <a:gd name="T21" fmla="*/ 28 h 41"/>
                  <a:gd name="T22" fmla="*/ 13 w 29"/>
                  <a:gd name="T23" fmla="*/ 22 h 41"/>
                  <a:gd name="T24" fmla="*/ 12 w 29"/>
                  <a:gd name="T25" fmla="*/ 18 h 41"/>
                  <a:gd name="T26" fmla="*/ 18 w 29"/>
                  <a:gd name="T27" fmla="*/ 16 h 41"/>
                  <a:gd name="T28" fmla="*/ 18 w 29"/>
                  <a:gd name="T29" fmla="*/ 7 h 41"/>
                  <a:gd name="T30" fmla="*/ 8 w 29"/>
                  <a:gd name="T31" fmla="*/ 8 h 41"/>
                  <a:gd name="T32" fmla="*/ 2 w 29"/>
                  <a:gd name="T33" fmla="*/ 9 h 41"/>
                  <a:gd name="T34" fmla="*/ 6 w 29"/>
                  <a:gd name="T35" fmla="*/ 4 h 41"/>
                  <a:gd name="T36" fmla="*/ 13 w 29"/>
                  <a:gd name="T37" fmla="*/ 2 h 41"/>
                  <a:gd name="T38" fmla="*/ 9 w 29"/>
                  <a:gd name="T39" fmla="*/ 1 h 41"/>
                  <a:gd name="T40" fmla="*/ 2 w 29"/>
                  <a:gd name="T41" fmla="*/ 5 h 41"/>
                  <a:gd name="T42" fmla="*/ 1 w 29"/>
                  <a:gd name="T43" fmla="*/ 10 h 41"/>
                  <a:gd name="T44" fmla="*/ 5 w 29"/>
                  <a:gd name="T45" fmla="*/ 13 h 41"/>
                  <a:gd name="T46" fmla="*/ 7 w 29"/>
                  <a:gd name="T47" fmla="*/ 12 h 41"/>
                  <a:gd name="T48" fmla="*/ 13 w 29"/>
                  <a:gd name="T49" fmla="*/ 8 h 41"/>
                  <a:gd name="T50" fmla="*/ 18 w 29"/>
                  <a:gd name="T51" fmla="*/ 11 h 41"/>
                  <a:gd name="T52" fmla="*/ 13 w 29"/>
                  <a:gd name="T53" fmla="*/ 16 h 41"/>
                  <a:gd name="T54" fmla="*/ 10 w 29"/>
                  <a:gd name="T55" fmla="*/ 18 h 41"/>
                  <a:gd name="T56" fmla="*/ 12 w 29"/>
                  <a:gd name="T57" fmla="*/ 24 h 41"/>
                  <a:gd name="T58" fmla="*/ 19 w 29"/>
                  <a:gd name="T59" fmla="*/ 25 h 41"/>
                  <a:gd name="T60" fmla="*/ 19 w 29"/>
                  <a:gd name="T61" fmla="*/ 32 h 41"/>
                  <a:gd name="T62" fmla="*/ 11 w 29"/>
                  <a:gd name="T63" fmla="*/ 33 h 41"/>
                  <a:gd name="T64" fmla="*/ 7 w 29"/>
                  <a:gd name="T65" fmla="*/ 29 h 41"/>
                  <a:gd name="T66" fmla="*/ 5 w 29"/>
                  <a:gd name="T67" fmla="*/ 30 h 41"/>
                  <a:gd name="T68" fmla="*/ 2 w 29"/>
                  <a:gd name="T69" fmla="*/ 36 h 41"/>
                  <a:gd name="T70" fmla="*/ 16 w 29"/>
                  <a:gd name="T71" fmla="*/ 41 h 41"/>
                  <a:gd name="T72" fmla="*/ 26 w 29"/>
                  <a:gd name="T73" fmla="*/ 37 h 41"/>
                  <a:gd name="T74" fmla="*/ 29 w 29"/>
                  <a:gd name="T75" fmla="*/ 27 h 41"/>
                  <a:gd name="T76" fmla="*/ 24 w 29"/>
                  <a:gd name="T77" fmla="*/ 19 h 41"/>
                  <a:gd name="T78" fmla="*/ 26 w 29"/>
                  <a:gd name="T79" fmla="*/ 14 h 41"/>
                  <a:gd name="T80" fmla="*/ 25 w 29"/>
                  <a:gd name="T81" fmla="*/ 6 h 41"/>
                  <a:gd name="T82" fmla="*/ 18 w 29"/>
                  <a:gd name="T8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" h="41">
                    <a:moveTo>
                      <a:pt x="13" y="2"/>
                    </a:moveTo>
                    <a:cubicBezTo>
                      <a:pt x="15" y="2"/>
                      <a:pt x="16" y="2"/>
                      <a:pt x="18" y="3"/>
                    </a:cubicBezTo>
                    <a:cubicBezTo>
                      <a:pt x="19" y="3"/>
                      <a:pt x="20" y="3"/>
                      <a:pt x="21" y="4"/>
                    </a:cubicBezTo>
                    <a:cubicBezTo>
                      <a:pt x="22" y="5"/>
                      <a:pt x="23" y="6"/>
                      <a:pt x="24" y="7"/>
                    </a:cubicBezTo>
                    <a:cubicBezTo>
                      <a:pt x="24" y="8"/>
                      <a:pt x="25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3" y="17"/>
                      <a:pt x="22" y="17"/>
                      <a:pt x="22" y="18"/>
                    </a:cubicBezTo>
                    <a:cubicBezTo>
                      <a:pt x="21" y="19"/>
                      <a:pt x="20" y="19"/>
                      <a:pt x="19" y="19"/>
                    </a:cubicBezTo>
                    <a:cubicBezTo>
                      <a:pt x="21" y="19"/>
                      <a:pt x="23" y="20"/>
                      <a:pt x="24" y="22"/>
                    </a:cubicBezTo>
                    <a:cubicBezTo>
                      <a:pt x="26" y="23"/>
                      <a:pt x="27" y="25"/>
                      <a:pt x="27" y="28"/>
                    </a:cubicBezTo>
                    <a:cubicBezTo>
                      <a:pt x="27" y="29"/>
                      <a:pt x="27" y="31"/>
                      <a:pt x="26" y="32"/>
                    </a:cubicBezTo>
                    <a:cubicBezTo>
                      <a:pt x="26" y="33"/>
                      <a:pt x="25" y="34"/>
                      <a:pt x="24" y="35"/>
                    </a:cubicBezTo>
                    <a:cubicBezTo>
                      <a:pt x="23" y="36"/>
                      <a:pt x="22" y="37"/>
                      <a:pt x="21" y="38"/>
                    </a:cubicBezTo>
                    <a:cubicBezTo>
                      <a:pt x="19" y="39"/>
                      <a:pt x="17" y="39"/>
                      <a:pt x="16" y="39"/>
                    </a:cubicBezTo>
                    <a:cubicBezTo>
                      <a:pt x="13" y="39"/>
                      <a:pt x="11" y="39"/>
                      <a:pt x="9" y="38"/>
                    </a:cubicBezTo>
                    <a:cubicBezTo>
                      <a:pt x="7" y="37"/>
                      <a:pt x="5" y="36"/>
                      <a:pt x="4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3"/>
                      <a:pt x="9" y="34"/>
                      <a:pt x="10" y="34"/>
                    </a:cubicBezTo>
                    <a:cubicBezTo>
                      <a:pt x="11" y="35"/>
                      <a:pt x="13" y="35"/>
                      <a:pt x="15" y="35"/>
                    </a:cubicBezTo>
                    <a:cubicBezTo>
                      <a:pt x="18" y="35"/>
                      <a:pt x="19" y="34"/>
                      <a:pt x="21" y="33"/>
                    </a:cubicBezTo>
                    <a:cubicBezTo>
                      <a:pt x="22" y="32"/>
                      <a:pt x="22" y="30"/>
                      <a:pt x="22" y="28"/>
                    </a:cubicBezTo>
                    <a:cubicBezTo>
                      <a:pt x="22" y="26"/>
                      <a:pt x="21" y="24"/>
                      <a:pt x="20" y="23"/>
                    </a:cubicBezTo>
                    <a:cubicBezTo>
                      <a:pt x="18" y="22"/>
                      <a:pt x="16" y="21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7" y="17"/>
                      <a:pt x="18" y="16"/>
                    </a:cubicBezTo>
                    <a:cubicBezTo>
                      <a:pt x="20" y="14"/>
                      <a:pt x="20" y="13"/>
                      <a:pt x="20" y="11"/>
                    </a:cubicBezTo>
                    <a:cubicBezTo>
                      <a:pt x="20" y="9"/>
                      <a:pt x="19" y="8"/>
                      <a:pt x="18" y="7"/>
                    </a:cubicBezTo>
                    <a:cubicBezTo>
                      <a:pt x="16" y="6"/>
                      <a:pt x="15" y="6"/>
                      <a:pt x="13" y="6"/>
                    </a:cubicBezTo>
                    <a:cubicBezTo>
                      <a:pt x="11" y="6"/>
                      <a:pt x="10" y="7"/>
                      <a:pt x="8" y="8"/>
                    </a:cubicBezTo>
                    <a:cubicBezTo>
                      <a:pt x="7" y="9"/>
                      <a:pt x="6" y="10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1" y="3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2" y="1"/>
                      <a:pt x="10" y="1"/>
                      <a:pt x="9" y="1"/>
                    </a:cubicBezTo>
                    <a:cubicBezTo>
                      <a:pt x="8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6"/>
                      <a:pt x="1" y="7"/>
                      <a:pt x="1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1"/>
                      <a:pt x="8" y="10"/>
                      <a:pt x="9" y="9"/>
                    </a:cubicBezTo>
                    <a:cubicBezTo>
                      <a:pt x="10" y="9"/>
                      <a:pt x="12" y="8"/>
                      <a:pt x="13" y="8"/>
                    </a:cubicBezTo>
                    <a:cubicBezTo>
                      <a:pt x="15" y="8"/>
                      <a:pt x="16" y="8"/>
                      <a:pt x="17" y="9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3"/>
                      <a:pt x="18" y="14"/>
                      <a:pt x="17" y="14"/>
                    </a:cubicBezTo>
                    <a:cubicBezTo>
                      <a:pt x="16" y="15"/>
                      <a:pt x="15" y="16"/>
                      <a:pt x="13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1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3"/>
                      <a:pt x="17" y="24"/>
                      <a:pt x="19" y="25"/>
                    </a:cubicBezTo>
                    <a:cubicBezTo>
                      <a:pt x="20" y="25"/>
                      <a:pt x="20" y="27"/>
                      <a:pt x="20" y="28"/>
                    </a:cubicBezTo>
                    <a:cubicBezTo>
                      <a:pt x="21" y="30"/>
                      <a:pt x="20" y="31"/>
                      <a:pt x="19" y="32"/>
                    </a:cubicBezTo>
                    <a:cubicBezTo>
                      <a:pt x="18" y="33"/>
                      <a:pt x="17" y="33"/>
                      <a:pt x="15" y="33"/>
                    </a:cubicBezTo>
                    <a:cubicBezTo>
                      <a:pt x="13" y="33"/>
                      <a:pt x="12" y="33"/>
                      <a:pt x="11" y="33"/>
                    </a:cubicBezTo>
                    <a:cubicBezTo>
                      <a:pt x="10" y="32"/>
                      <a:pt x="9" y="31"/>
                      <a:pt x="8" y="30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5"/>
                      <a:pt x="2" y="36"/>
                    </a:cubicBezTo>
                    <a:cubicBezTo>
                      <a:pt x="4" y="38"/>
                      <a:pt x="6" y="39"/>
                      <a:pt x="8" y="40"/>
                    </a:cubicBezTo>
                    <a:cubicBezTo>
                      <a:pt x="10" y="41"/>
                      <a:pt x="13" y="41"/>
                      <a:pt x="16" y="41"/>
                    </a:cubicBezTo>
                    <a:cubicBezTo>
                      <a:pt x="18" y="41"/>
                      <a:pt x="20" y="40"/>
                      <a:pt x="21" y="40"/>
                    </a:cubicBezTo>
                    <a:cubicBezTo>
                      <a:pt x="23" y="39"/>
                      <a:pt x="24" y="38"/>
                      <a:pt x="26" y="37"/>
                    </a:cubicBezTo>
                    <a:cubicBezTo>
                      <a:pt x="27" y="36"/>
                      <a:pt x="28" y="34"/>
                      <a:pt x="28" y="33"/>
                    </a:cubicBezTo>
                    <a:cubicBezTo>
                      <a:pt x="29" y="31"/>
                      <a:pt x="29" y="29"/>
                      <a:pt x="29" y="27"/>
                    </a:cubicBezTo>
                    <a:cubicBezTo>
                      <a:pt x="28" y="25"/>
                      <a:pt x="27" y="22"/>
                      <a:pt x="26" y="20"/>
                    </a:cubicBezTo>
                    <a:cubicBezTo>
                      <a:pt x="25" y="20"/>
                      <a:pt x="24" y="19"/>
                      <a:pt x="24" y="19"/>
                    </a:cubicBezTo>
                    <a:cubicBezTo>
                      <a:pt x="24" y="18"/>
                      <a:pt x="25" y="18"/>
                      <a:pt x="25" y="17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7" y="13"/>
                      <a:pt x="27" y="11"/>
                      <a:pt x="27" y="10"/>
                    </a:cubicBezTo>
                    <a:cubicBezTo>
                      <a:pt x="26" y="9"/>
                      <a:pt x="26" y="7"/>
                      <a:pt x="25" y="6"/>
                    </a:cubicBezTo>
                    <a:cubicBezTo>
                      <a:pt x="24" y="5"/>
                      <a:pt x="23" y="3"/>
                      <a:pt x="22" y="3"/>
                    </a:cubicBezTo>
                    <a:cubicBezTo>
                      <a:pt x="21" y="2"/>
                      <a:pt x="20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2" name="Freeform 32"/>
              <p:cNvSpPr/>
              <p:nvPr/>
            </p:nvSpPr>
            <p:spPr bwMode="auto">
              <a:xfrm>
                <a:off x="3689350" y="2354263"/>
                <a:ext cx="376238" cy="290513"/>
              </a:xfrm>
              <a:custGeom>
                <a:avLst/>
                <a:gdLst>
                  <a:gd name="T0" fmla="*/ 36 w 100"/>
                  <a:gd name="T1" fmla="*/ 10 h 77"/>
                  <a:gd name="T2" fmla="*/ 10 w 100"/>
                  <a:gd name="T3" fmla="*/ 73 h 77"/>
                  <a:gd name="T4" fmla="*/ 10 w 100"/>
                  <a:gd name="T5" fmla="*/ 73 h 77"/>
                  <a:gd name="T6" fmla="*/ 17 w 100"/>
                  <a:gd name="T7" fmla="*/ 76 h 77"/>
                  <a:gd name="T8" fmla="*/ 96 w 100"/>
                  <a:gd name="T9" fmla="*/ 43 h 77"/>
                  <a:gd name="T10" fmla="*/ 99 w 100"/>
                  <a:gd name="T11" fmla="*/ 36 h 77"/>
                  <a:gd name="T12" fmla="*/ 98 w 100"/>
                  <a:gd name="T13" fmla="*/ 35 h 77"/>
                  <a:gd name="T14" fmla="*/ 36 w 100"/>
                  <a:gd name="T15" fmla="*/ 1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7">
                    <a:moveTo>
                      <a:pt x="36" y="10"/>
                    </a:moveTo>
                    <a:cubicBezTo>
                      <a:pt x="11" y="20"/>
                      <a:pt x="0" y="49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1" y="76"/>
                      <a:pt x="14" y="77"/>
                      <a:pt x="17" y="76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100" y="39"/>
                      <a:pt x="99" y="36"/>
                    </a:cubicBezTo>
                    <a:cubicBezTo>
                      <a:pt x="98" y="35"/>
                      <a:pt x="98" y="35"/>
                      <a:pt x="98" y="35"/>
                    </a:cubicBezTo>
                    <a:cubicBezTo>
                      <a:pt x="88" y="11"/>
                      <a:pt x="60" y="0"/>
                      <a:pt x="36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3" name="Freeform 33"/>
              <p:cNvSpPr>
                <a:spLocks noEditPoints="1"/>
              </p:cNvSpPr>
              <p:nvPr/>
            </p:nvSpPr>
            <p:spPr bwMode="auto">
              <a:xfrm>
                <a:off x="3711575" y="2376488"/>
                <a:ext cx="327025" cy="244475"/>
              </a:xfrm>
              <a:custGeom>
                <a:avLst/>
                <a:gdLst>
                  <a:gd name="T0" fmla="*/ 32 w 87"/>
                  <a:gd name="T1" fmla="*/ 9 h 65"/>
                  <a:gd name="T2" fmla="*/ 9 w 87"/>
                  <a:gd name="T3" fmla="*/ 65 h 65"/>
                  <a:gd name="T4" fmla="*/ 87 w 87"/>
                  <a:gd name="T5" fmla="*/ 32 h 65"/>
                  <a:gd name="T6" fmla="*/ 32 w 87"/>
                  <a:gd name="T7" fmla="*/ 9 h 65"/>
                  <a:gd name="T8" fmla="*/ 17 w 87"/>
                  <a:gd name="T9" fmla="*/ 49 h 65"/>
                  <a:gd name="T10" fmla="*/ 36 w 87"/>
                  <a:gd name="T11" fmla="*/ 19 h 65"/>
                  <a:gd name="T12" fmla="*/ 71 w 87"/>
                  <a:gd name="T13" fmla="*/ 27 h 65"/>
                  <a:gd name="T14" fmla="*/ 17 w 87"/>
                  <a:gd name="T15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65">
                    <a:moveTo>
                      <a:pt x="32" y="9"/>
                    </a:moveTo>
                    <a:cubicBezTo>
                      <a:pt x="10" y="18"/>
                      <a:pt x="0" y="43"/>
                      <a:pt x="9" y="65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78" y="10"/>
                      <a:pt x="53" y="0"/>
                      <a:pt x="32" y="9"/>
                    </a:cubicBezTo>
                    <a:moveTo>
                      <a:pt x="17" y="49"/>
                    </a:moveTo>
                    <a:cubicBezTo>
                      <a:pt x="17" y="37"/>
                      <a:pt x="24" y="25"/>
                      <a:pt x="36" y="19"/>
                    </a:cubicBezTo>
                    <a:cubicBezTo>
                      <a:pt x="48" y="14"/>
                      <a:pt x="62" y="17"/>
                      <a:pt x="71" y="27"/>
                    </a:cubicBezTo>
                    <a:cubicBezTo>
                      <a:pt x="17" y="49"/>
                      <a:pt x="17" y="49"/>
                      <a:pt x="17" y="49"/>
                    </a:cubicBezTo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4" name="Freeform 34"/>
              <p:cNvSpPr>
                <a:spLocks noEditPoints="1"/>
              </p:cNvSpPr>
              <p:nvPr/>
            </p:nvSpPr>
            <p:spPr bwMode="auto">
              <a:xfrm>
                <a:off x="3711575" y="2371726"/>
                <a:ext cx="330200" cy="254000"/>
              </a:xfrm>
              <a:custGeom>
                <a:avLst/>
                <a:gdLst>
                  <a:gd name="T0" fmla="*/ 88 w 88"/>
                  <a:gd name="T1" fmla="*/ 33 h 67"/>
                  <a:gd name="T2" fmla="*/ 9 w 88"/>
                  <a:gd name="T3" fmla="*/ 67 h 67"/>
                  <a:gd name="T4" fmla="*/ 9 w 88"/>
                  <a:gd name="T5" fmla="*/ 66 h 67"/>
                  <a:gd name="T6" fmla="*/ 32 w 88"/>
                  <a:gd name="T7" fmla="*/ 10 h 67"/>
                  <a:gd name="T8" fmla="*/ 88 w 88"/>
                  <a:gd name="T9" fmla="*/ 32 h 67"/>
                  <a:gd name="T10" fmla="*/ 88 w 88"/>
                  <a:gd name="T11" fmla="*/ 33 h 67"/>
                  <a:gd name="T12" fmla="*/ 10 w 88"/>
                  <a:gd name="T13" fmla="*/ 65 h 67"/>
                  <a:gd name="T14" fmla="*/ 86 w 88"/>
                  <a:gd name="T15" fmla="*/ 32 h 67"/>
                  <a:gd name="T16" fmla="*/ 32 w 88"/>
                  <a:gd name="T17" fmla="*/ 11 h 67"/>
                  <a:gd name="T18" fmla="*/ 10 w 88"/>
                  <a:gd name="T19" fmla="*/ 65 h 67"/>
                  <a:gd name="T20" fmla="*/ 72 w 88"/>
                  <a:gd name="T21" fmla="*/ 28 h 67"/>
                  <a:gd name="T22" fmla="*/ 16 w 88"/>
                  <a:gd name="T23" fmla="*/ 51 h 67"/>
                  <a:gd name="T24" fmla="*/ 16 w 88"/>
                  <a:gd name="T25" fmla="*/ 50 h 67"/>
                  <a:gd name="T26" fmla="*/ 36 w 88"/>
                  <a:gd name="T27" fmla="*/ 20 h 67"/>
                  <a:gd name="T28" fmla="*/ 71 w 88"/>
                  <a:gd name="T29" fmla="*/ 27 h 67"/>
                  <a:gd name="T30" fmla="*/ 72 w 88"/>
                  <a:gd name="T31" fmla="*/ 28 h 67"/>
                  <a:gd name="T32" fmla="*/ 18 w 88"/>
                  <a:gd name="T33" fmla="*/ 49 h 67"/>
                  <a:gd name="T34" fmla="*/ 70 w 88"/>
                  <a:gd name="T35" fmla="*/ 27 h 67"/>
                  <a:gd name="T36" fmla="*/ 36 w 88"/>
                  <a:gd name="T37" fmla="*/ 21 h 67"/>
                  <a:gd name="T38" fmla="*/ 18 w 88"/>
                  <a:gd name="T39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67">
                    <a:moveTo>
                      <a:pt x="88" y="33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0" y="44"/>
                      <a:pt x="10" y="19"/>
                      <a:pt x="32" y="10"/>
                    </a:cubicBezTo>
                    <a:cubicBezTo>
                      <a:pt x="53" y="0"/>
                      <a:pt x="79" y="11"/>
                      <a:pt x="88" y="32"/>
                    </a:cubicBezTo>
                    <a:lnTo>
                      <a:pt x="88" y="33"/>
                    </a:lnTo>
                    <a:close/>
                    <a:moveTo>
                      <a:pt x="10" y="65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77" y="12"/>
                      <a:pt x="53" y="2"/>
                      <a:pt x="32" y="11"/>
                    </a:cubicBezTo>
                    <a:cubicBezTo>
                      <a:pt x="11" y="20"/>
                      <a:pt x="1" y="44"/>
                      <a:pt x="10" y="65"/>
                    </a:cubicBezTo>
                    <a:close/>
                    <a:moveTo>
                      <a:pt x="72" y="28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37"/>
                      <a:pt x="24" y="25"/>
                      <a:pt x="36" y="20"/>
                    </a:cubicBezTo>
                    <a:cubicBezTo>
                      <a:pt x="48" y="15"/>
                      <a:pt x="62" y="18"/>
                      <a:pt x="71" y="27"/>
                    </a:cubicBezTo>
                    <a:lnTo>
                      <a:pt x="72" y="28"/>
                    </a:lnTo>
                    <a:close/>
                    <a:moveTo>
                      <a:pt x="18" y="49"/>
                    </a:moveTo>
                    <a:cubicBezTo>
                      <a:pt x="70" y="27"/>
                      <a:pt x="70" y="27"/>
                      <a:pt x="70" y="27"/>
                    </a:cubicBezTo>
                    <a:cubicBezTo>
                      <a:pt x="61" y="19"/>
                      <a:pt x="48" y="16"/>
                      <a:pt x="36" y="21"/>
                    </a:cubicBezTo>
                    <a:cubicBezTo>
                      <a:pt x="25" y="26"/>
                      <a:pt x="18" y="37"/>
                      <a:pt x="18" y="49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5" name="Freeform 35"/>
              <p:cNvSpPr/>
              <p:nvPr/>
            </p:nvSpPr>
            <p:spPr bwMode="auto">
              <a:xfrm>
                <a:off x="3756025" y="2598738"/>
                <a:ext cx="12700" cy="15875"/>
              </a:xfrm>
              <a:custGeom>
                <a:avLst/>
                <a:gdLst>
                  <a:gd name="T0" fmla="*/ 8 w 8"/>
                  <a:gd name="T1" fmla="*/ 7 h 10"/>
                  <a:gd name="T2" fmla="*/ 5 w 8"/>
                  <a:gd name="T3" fmla="*/ 10 h 10"/>
                  <a:gd name="T4" fmla="*/ 0 w 8"/>
                  <a:gd name="T5" fmla="*/ 0 h 10"/>
                  <a:gd name="T6" fmla="*/ 5 w 8"/>
                  <a:gd name="T7" fmla="*/ 0 h 10"/>
                  <a:gd name="T8" fmla="*/ 8 w 8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7"/>
                    </a:moveTo>
                    <a:lnTo>
                      <a:pt x="5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6" name="Freeform 36"/>
              <p:cNvSpPr/>
              <p:nvPr/>
            </p:nvSpPr>
            <p:spPr bwMode="auto">
              <a:xfrm>
                <a:off x="3779838" y="2590801"/>
                <a:ext cx="6350" cy="11113"/>
              </a:xfrm>
              <a:custGeom>
                <a:avLst/>
                <a:gdLst>
                  <a:gd name="T0" fmla="*/ 4 w 4"/>
                  <a:gd name="T1" fmla="*/ 7 h 7"/>
                  <a:gd name="T2" fmla="*/ 2 w 4"/>
                  <a:gd name="T3" fmla="*/ 7 h 7"/>
                  <a:gd name="T4" fmla="*/ 0 w 4"/>
                  <a:gd name="T5" fmla="*/ 0 h 7"/>
                  <a:gd name="T6" fmla="*/ 2 w 4"/>
                  <a:gd name="T7" fmla="*/ 0 h 7"/>
                  <a:gd name="T8" fmla="*/ 4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2" y="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7" name="Freeform 37"/>
              <p:cNvSpPr/>
              <p:nvPr/>
            </p:nvSpPr>
            <p:spPr bwMode="auto">
              <a:xfrm>
                <a:off x="3797300" y="2579688"/>
                <a:ext cx="12700" cy="15875"/>
              </a:xfrm>
              <a:custGeom>
                <a:avLst/>
                <a:gdLst>
                  <a:gd name="T0" fmla="*/ 8 w 8"/>
                  <a:gd name="T1" fmla="*/ 10 h 10"/>
                  <a:gd name="T2" fmla="*/ 3 w 8"/>
                  <a:gd name="T3" fmla="*/ 10 h 10"/>
                  <a:gd name="T4" fmla="*/ 0 w 8"/>
                  <a:gd name="T5" fmla="*/ 3 h 10"/>
                  <a:gd name="T6" fmla="*/ 3 w 8"/>
                  <a:gd name="T7" fmla="*/ 0 h 10"/>
                  <a:gd name="T8" fmla="*/ 8 w 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8" name="Freeform 38"/>
              <p:cNvSpPr/>
              <p:nvPr/>
            </p:nvSpPr>
            <p:spPr bwMode="auto">
              <a:xfrm>
                <a:off x="3813175" y="2560638"/>
                <a:ext cx="14288" cy="26988"/>
              </a:xfrm>
              <a:custGeom>
                <a:avLst/>
                <a:gdLst>
                  <a:gd name="T0" fmla="*/ 9 w 9"/>
                  <a:gd name="T1" fmla="*/ 15 h 17"/>
                  <a:gd name="T2" fmla="*/ 7 w 9"/>
                  <a:gd name="T3" fmla="*/ 17 h 17"/>
                  <a:gd name="T4" fmla="*/ 0 w 9"/>
                  <a:gd name="T5" fmla="*/ 3 h 17"/>
                  <a:gd name="T6" fmla="*/ 2 w 9"/>
                  <a:gd name="T7" fmla="*/ 0 h 17"/>
                  <a:gd name="T8" fmla="*/ 9 w 9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9" y="15"/>
                    </a:moveTo>
                    <a:lnTo>
                      <a:pt x="7" y="1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9" name="Freeform 39"/>
              <p:cNvSpPr/>
              <p:nvPr/>
            </p:nvSpPr>
            <p:spPr bwMode="auto">
              <a:xfrm>
                <a:off x="3835400" y="2565401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2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0" name="Freeform 40"/>
              <p:cNvSpPr/>
              <p:nvPr/>
            </p:nvSpPr>
            <p:spPr bwMode="auto">
              <a:xfrm>
                <a:off x="3854450" y="2557463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0 h 9"/>
                  <a:gd name="T6" fmla="*/ 5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1" name="Freeform 41"/>
              <p:cNvSpPr/>
              <p:nvPr/>
            </p:nvSpPr>
            <p:spPr bwMode="auto">
              <a:xfrm>
                <a:off x="3876675" y="2549526"/>
                <a:ext cx="7938" cy="11113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7 h 7"/>
                  <a:gd name="T4" fmla="*/ 0 w 5"/>
                  <a:gd name="T5" fmla="*/ 0 h 7"/>
                  <a:gd name="T6" fmla="*/ 3 w 5"/>
                  <a:gd name="T7" fmla="*/ 0 h 7"/>
                  <a:gd name="T8" fmla="*/ 5 w 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3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2" name="Freeform 42"/>
              <p:cNvSpPr/>
              <p:nvPr/>
            </p:nvSpPr>
            <p:spPr bwMode="auto">
              <a:xfrm>
                <a:off x="3892550" y="2530476"/>
                <a:ext cx="14288" cy="23813"/>
              </a:xfrm>
              <a:custGeom>
                <a:avLst/>
                <a:gdLst>
                  <a:gd name="T0" fmla="*/ 9 w 9"/>
                  <a:gd name="T1" fmla="*/ 15 h 15"/>
                  <a:gd name="T2" fmla="*/ 7 w 9"/>
                  <a:gd name="T3" fmla="*/ 15 h 15"/>
                  <a:gd name="T4" fmla="*/ 0 w 9"/>
                  <a:gd name="T5" fmla="*/ 0 h 15"/>
                  <a:gd name="T6" fmla="*/ 2 w 9"/>
                  <a:gd name="T7" fmla="*/ 0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7" y="1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3" name="Freeform 43"/>
              <p:cNvSpPr/>
              <p:nvPr/>
            </p:nvSpPr>
            <p:spPr bwMode="auto">
              <a:xfrm>
                <a:off x="3914775" y="2530476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2 w 7"/>
                  <a:gd name="T3" fmla="*/ 10 h 10"/>
                  <a:gd name="T4" fmla="*/ 0 w 7"/>
                  <a:gd name="T5" fmla="*/ 3 h 10"/>
                  <a:gd name="T6" fmla="*/ 2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2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4" name="Freeform 44"/>
              <p:cNvSpPr/>
              <p:nvPr/>
            </p:nvSpPr>
            <p:spPr bwMode="auto">
              <a:xfrm>
                <a:off x="3933825" y="2524126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4 w 7"/>
                  <a:gd name="T3" fmla="*/ 9 h 9"/>
                  <a:gd name="T4" fmla="*/ 0 w 7"/>
                  <a:gd name="T5" fmla="*/ 0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4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5" name="Freeform 45"/>
              <p:cNvSpPr/>
              <p:nvPr/>
            </p:nvSpPr>
            <p:spPr bwMode="auto">
              <a:xfrm>
                <a:off x="3956050" y="2516188"/>
                <a:ext cx="7938" cy="14288"/>
              </a:xfrm>
              <a:custGeom>
                <a:avLst/>
                <a:gdLst>
                  <a:gd name="T0" fmla="*/ 5 w 5"/>
                  <a:gd name="T1" fmla="*/ 7 h 9"/>
                  <a:gd name="T2" fmla="*/ 2 w 5"/>
                  <a:gd name="T3" fmla="*/ 9 h 9"/>
                  <a:gd name="T4" fmla="*/ 0 w 5"/>
                  <a:gd name="T5" fmla="*/ 0 h 9"/>
                  <a:gd name="T6" fmla="*/ 2 w 5"/>
                  <a:gd name="T7" fmla="*/ 0 h 9"/>
                  <a:gd name="T8" fmla="*/ 5 w 5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2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6" name="Freeform 46"/>
              <p:cNvSpPr/>
              <p:nvPr/>
            </p:nvSpPr>
            <p:spPr bwMode="auto">
              <a:xfrm>
                <a:off x="3970338" y="2497138"/>
                <a:ext cx="11113" cy="22225"/>
              </a:xfrm>
              <a:custGeom>
                <a:avLst/>
                <a:gdLst>
                  <a:gd name="T0" fmla="*/ 7 w 7"/>
                  <a:gd name="T1" fmla="*/ 14 h 14"/>
                  <a:gd name="T2" fmla="*/ 5 w 7"/>
                  <a:gd name="T3" fmla="*/ 14 h 14"/>
                  <a:gd name="T4" fmla="*/ 0 w 7"/>
                  <a:gd name="T5" fmla="*/ 0 h 14"/>
                  <a:gd name="T6" fmla="*/ 3 w 7"/>
                  <a:gd name="T7" fmla="*/ 0 h 14"/>
                  <a:gd name="T8" fmla="*/ 7 w 7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7" y="14"/>
                    </a:moveTo>
                    <a:lnTo>
                      <a:pt x="5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7" name="Freeform 47"/>
              <p:cNvSpPr/>
              <p:nvPr/>
            </p:nvSpPr>
            <p:spPr bwMode="auto">
              <a:xfrm>
                <a:off x="3994150" y="2497138"/>
                <a:ext cx="6350" cy="14288"/>
              </a:xfrm>
              <a:custGeom>
                <a:avLst/>
                <a:gdLst>
                  <a:gd name="T0" fmla="*/ 4 w 4"/>
                  <a:gd name="T1" fmla="*/ 9 h 9"/>
                  <a:gd name="T2" fmla="*/ 2 w 4"/>
                  <a:gd name="T3" fmla="*/ 9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2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8" name="Freeform 48"/>
              <p:cNvSpPr/>
              <p:nvPr/>
            </p:nvSpPr>
            <p:spPr bwMode="auto">
              <a:xfrm>
                <a:off x="4011613" y="2489201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3 w 7"/>
                  <a:gd name="T3" fmla="*/ 10 h 10"/>
                  <a:gd name="T4" fmla="*/ 0 w 7"/>
                  <a:gd name="T5" fmla="*/ 3 h 10"/>
                  <a:gd name="T6" fmla="*/ 3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9" name="Freeform 49"/>
              <p:cNvSpPr/>
              <p:nvPr/>
            </p:nvSpPr>
            <p:spPr bwMode="auto">
              <a:xfrm>
                <a:off x="3741738" y="2557463"/>
                <a:ext cx="30163" cy="26988"/>
              </a:xfrm>
              <a:custGeom>
                <a:avLst/>
                <a:gdLst>
                  <a:gd name="T0" fmla="*/ 4 w 8"/>
                  <a:gd name="T1" fmla="*/ 0 h 7"/>
                  <a:gd name="T2" fmla="*/ 3 w 8"/>
                  <a:gd name="T3" fmla="*/ 0 h 7"/>
                  <a:gd name="T4" fmla="*/ 1 w 8"/>
                  <a:gd name="T5" fmla="*/ 5 h 7"/>
                  <a:gd name="T6" fmla="*/ 4 w 8"/>
                  <a:gd name="T7" fmla="*/ 7 h 7"/>
                  <a:gd name="T8" fmla="*/ 5 w 8"/>
                  <a:gd name="T9" fmla="*/ 7 h 7"/>
                  <a:gd name="T10" fmla="*/ 7 w 8"/>
                  <a:gd name="T11" fmla="*/ 2 h 7"/>
                  <a:gd name="T12" fmla="*/ 4 w 8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1" y="6"/>
                      <a:pt x="3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7" y="6"/>
                      <a:pt x="8" y="4"/>
                      <a:pt x="7" y="2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8D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0" name="Freeform 50"/>
              <p:cNvSpPr/>
              <p:nvPr/>
            </p:nvSpPr>
            <p:spPr bwMode="auto">
              <a:xfrm>
                <a:off x="4035425" y="2447926"/>
                <a:ext cx="412750" cy="166688"/>
              </a:xfrm>
              <a:custGeom>
                <a:avLst/>
                <a:gdLst>
                  <a:gd name="T0" fmla="*/ 7 w 110"/>
                  <a:gd name="T1" fmla="*/ 23 h 44"/>
                  <a:gd name="T2" fmla="*/ 1 w 110"/>
                  <a:gd name="T3" fmla="*/ 33 h 44"/>
                  <a:gd name="T4" fmla="*/ 2 w 110"/>
                  <a:gd name="T5" fmla="*/ 37 h 44"/>
                  <a:gd name="T6" fmla="*/ 12 w 110"/>
                  <a:gd name="T7" fmla="*/ 43 h 44"/>
                  <a:gd name="T8" fmla="*/ 91 w 110"/>
                  <a:gd name="T9" fmla="*/ 20 h 44"/>
                  <a:gd name="T10" fmla="*/ 93 w 110"/>
                  <a:gd name="T11" fmla="*/ 20 h 44"/>
                  <a:gd name="T12" fmla="*/ 94 w 110"/>
                  <a:gd name="T13" fmla="*/ 19 h 44"/>
                  <a:gd name="T14" fmla="*/ 108 w 110"/>
                  <a:gd name="T15" fmla="*/ 8 h 44"/>
                  <a:gd name="T16" fmla="*/ 110 w 110"/>
                  <a:gd name="T17" fmla="*/ 4 h 44"/>
                  <a:gd name="T18" fmla="*/ 107 w 110"/>
                  <a:gd name="T19" fmla="*/ 2 h 44"/>
                  <a:gd name="T20" fmla="*/ 89 w 110"/>
                  <a:gd name="T21" fmla="*/ 0 h 44"/>
                  <a:gd name="T22" fmla="*/ 87 w 110"/>
                  <a:gd name="T23" fmla="*/ 0 h 44"/>
                  <a:gd name="T24" fmla="*/ 85 w 110"/>
                  <a:gd name="T25" fmla="*/ 1 h 44"/>
                  <a:gd name="T26" fmla="*/ 7 w 110"/>
                  <a:gd name="T27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44">
                    <a:moveTo>
                      <a:pt x="7" y="23"/>
                    </a:moveTo>
                    <a:cubicBezTo>
                      <a:pt x="2" y="24"/>
                      <a:pt x="0" y="29"/>
                      <a:pt x="1" y="33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1"/>
                      <a:pt x="8" y="44"/>
                      <a:pt x="12" y="4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2" y="20"/>
                      <a:pt x="93" y="20"/>
                    </a:cubicBezTo>
                    <a:cubicBezTo>
                      <a:pt x="93" y="20"/>
                      <a:pt x="94" y="19"/>
                      <a:pt x="94" y="1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9" y="7"/>
                      <a:pt x="110" y="6"/>
                      <a:pt x="110" y="4"/>
                    </a:cubicBezTo>
                    <a:cubicBezTo>
                      <a:pt x="109" y="3"/>
                      <a:pt x="108" y="2"/>
                      <a:pt x="107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8" y="0"/>
                      <a:pt x="87" y="0"/>
                    </a:cubicBezTo>
                    <a:cubicBezTo>
                      <a:pt x="86" y="0"/>
                      <a:pt x="86" y="0"/>
                      <a:pt x="85" y="1"/>
                    </a:cubicBezTo>
                    <a:cubicBezTo>
                      <a:pt x="7" y="23"/>
                      <a:pt x="7" y="23"/>
                      <a:pt x="7" y="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1" name="Freeform 51"/>
              <p:cNvSpPr/>
              <p:nvPr/>
            </p:nvSpPr>
            <p:spPr bwMode="auto">
              <a:xfrm>
                <a:off x="4090988" y="2463801"/>
                <a:ext cx="285750" cy="123825"/>
              </a:xfrm>
              <a:custGeom>
                <a:avLst/>
                <a:gdLst>
                  <a:gd name="T0" fmla="*/ 0 w 180"/>
                  <a:gd name="T1" fmla="*/ 49 h 78"/>
                  <a:gd name="T2" fmla="*/ 10 w 180"/>
                  <a:gd name="T3" fmla="*/ 78 h 78"/>
                  <a:gd name="T4" fmla="*/ 180 w 180"/>
                  <a:gd name="T5" fmla="*/ 28 h 78"/>
                  <a:gd name="T6" fmla="*/ 173 w 180"/>
                  <a:gd name="T7" fmla="*/ 0 h 78"/>
                  <a:gd name="T8" fmla="*/ 0 w 180"/>
                  <a:gd name="T9" fmla="*/ 4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78">
                    <a:moveTo>
                      <a:pt x="0" y="49"/>
                    </a:moveTo>
                    <a:lnTo>
                      <a:pt x="10" y="78"/>
                    </a:lnTo>
                    <a:lnTo>
                      <a:pt x="180" y="28"/>
                    </a:lnTo>
                    <a:lnTo>
                      <a:pt x="17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2" name="Freeform 52"/>
              <p:cNvSpPr>
                <a:spLocks noEditPoints="1"/>
              </p:cNvSpPr>
              <p:nvPr/>
            </p:nvSpPr>
            <p:spPr bwMode="auto">
              <a:xfrm>
                <a:off x="4090988" y="2459038"/>
                <a:ext cx="288925" cy="131763"/>
              </a:xfrm>
              <a:custGeom>
                <a:avLst/>
                <a:gdLst>
                  <a:gd name="T0" fmla="*/ 173 w 182"/>
                  <a:gd name="T1" fmla="*/ 0 h 83"/>
                  <a:gd name="T2" fmla="*/ 182 w 182"/>
                  <a:gd name="T3" fmla="*/ 33 h 83"/>
                  <a:gd name="T4" fmla="*/ 7 w 182"/>
                  <a:gd name="T5" fmla="*/ 83 h 83"/>
                  <a:gd name="T6" fmla="*/ 0 w 182"/>
                  <a:gd name="T7" fmla="*/ 50 h 83"/>
                  <a:gd name="T8" fmla="*/ 173 w 182"/>
                  <a:gd name="T9" fmla="*/ 0 h 83"/>
                  <a:gd name="T10" fmla="*/ 178 w 182"/>
                  <a:gd name="T11" fmla="*/ 31 h 83"/>
                  <a:gd name="T12" fmla="*/ 171 w 182"/>
                  <a:gd name="T13" fmla="*/ 5 h 83"/>
                  <a:gd name="T14" fmla="*/ 2 w 182"/>
                  <a:gd name="T15" fmla="*/ 52 h 83"/>
                  <a:gd name="T16" fmla="*/ 10 w 182"/>
                  <a:gd name="T17" fmla="*/ 79 h 83"/>
                  <a:gd name="T18" fmla="*/ 178 w 182"/>
                  <a:gd name="T19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83">
                    <a:moveTo>
                      <a:pt x="173" y="0"/>
                    </a:moveTo>
                    <a:lnTo>
                      <a:pt x="182" y="33"/>
                    </a:lnTo>
                    <a:lnTo>
                      <a:pt x="7" y="83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8" y="31"/>
                    </a:moveTo>
                    <a:lnTo>
                      <a:pt x="171" y="5"/>
                    </a:lnTo>
                    <a:lnTo>
                      <a:pt x="2" y="52"/>
                    </a:lnTo>
                    <a:lnTo>
                      <a:pt x="10" y="79"/>
                    </a:lnTo>
                    <a:lnTo>
                      <a:pt x="178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3" name="Freeform 53"/>
              <p:cNvSpPr/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0 w 176"/>
                  <a:gd name="T1" fmla="*/ 50 h 59"/>
                  <a:gd name="T2" fmla="*/ 3 w 176"/>
                  <a:gd name="T3" fmla="*/ 59 h 59"/>
                  <a:gd name="T4" fmla="*/ 176 w 176"/>
                  <a:gd name="T5" fmla="*/ 10 h 59"/>
                  <a:gd name="T6" fmla="*/ 173 w 176"/>
                  <a:gd name="T7" fmla="*/ 0 h 59"/>
                  <a:gd name="T8" fmla="*/ 0 w 176"/>
                  <a:gd name="T9" fmla="*/ 5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59">
                    <a:moveTo>
                      <a:pt x="0" y="50"/>
                    </a:moveTo>
                    <a:lnTo>
                      <a:pt x="3" y="59"/>
                    </a:lnTo>
                    <a:lnTo>
                      <a:pt x="176" y="10"/>
                    </a:lnTo>
                    <a:lnTo>
                      <a:pt x="173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DE6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" name="Freeform 54"/>
              <p:cNvSpPr>
                <a:spLocks noEditPoints="1"/>
              </p:cNvSpPr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173 w 176"/>
                  <a:gd name="T1" fmla="*/ 0 h 59"/>
                  <a:gd name="T2" fmla="*/ 176 w 176"/>
                  <a:gd name="T3" fmla="*/ 10 h 59"/>
                  <a:gd name="T4" fmla="*/ 3 w 176"/>
                  <a:gd name="T5" fmla="*/ 59 h 59"/>
                  <a:gd name="T6" fmla="*/ 0 w 176"/>
                  <a:gd name="T7" fmla="*/ 50 h 59"/>
                  <a:gd name="T8" fmla="*/ 173 w 176"/>
                  <a:gd name="T9" fmla="*/ 0 h 59"/>
                  <a:gd name="T10" fmla="*/ 173 w 176"/>
                  <a:gd name="T11" fmla="*/ 10 h 59"/>
                  <a:gd name="T12" fmla="*/ 171 w 176"/>
                  <a:gd name="T13" fmla="*/ 2 h 59"/>
                  <a:gd name="T14" fmla="*/ 3 w 176"/>
                  <a:gd name="T15" fmla="*/ 50 h 59"/>
                  <a:gd name="T16" fmla="*/ 5 w 176"/>
                  <a:gd name="T17" fmla="*/ 57 h 59"/>
                  <a:gd name="T18" fmla="*/ 173 w 176"/>
                  <a:gd name="T1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59">
                    <a:moveTo>
                      <a:pt x="173" y="0"/>
                    </a:moveTo>
                    <a:lnTo>
                      <a:pt x="176" y="10"/>
                    </a:lnTo>
                    <a:lnTo>
                      <a:pt x="3" y="59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3" y="10"/>
                    </a:moveTo>
                    <a:lnTo>
                      <a:pt x="171" y="2"/>
                    </a:lnTo>
                    <a:lnTo>
                      <a:pt x="3" y="50"/>
                    </a:lnTo>
                    <a:lnTo>
                      <a:pt x="5" y="57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5" name="Freeform 55"/>
              <p:cNvSpPr/>
              <p:nvPr/>
            </p:nvSpPr>
            <p:spPr bwMode="auto">
              <a:xfrm>
                <a:off x="4049713" y="2541588"/>
                <a:ext cx="57150" cy="53975"/>
              </a:xfrm>
              <a:custGeom>
                <a:avLst/>
                <a:gdLst>
                  <a:gd name="T0" fmla="*/ 1 w 15"/>
                  <a:gd name="T1" fmla="*/ 9 h 14"/>
                  <a:gd name="T2" fmla="*/ 9 w 15"/>
                  <a:gd name="T3" fmla="*/ 14 h 14"/>
                  <a:gd name="T4" fmla="*/ 15 w 15"/>
                  <a:gd name="T5" fmla="*/ 12 h 14"/>
                  <a:gd name="T6" fmla="*/ 11 w 15"/>
                  <a:gd name="T7" fmla="*/ 0 h 14"/>
                  <a:gd name="T8" fmla="*/ 6 w 15"/>
                  <a:gd name="T9" fmla="*/ 1 h 14"/>
                  <a:gd name="T10" fmla="*/ 1 w 15"/>
                  <a:gd name="T1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9"/>
                    </a:moveTo>
                    <a:cubicBezTo>
                      <a:pt x="2" y="12"/>
                      <a:pt x="6" y="14"/>
                      <a:pt x="9" y="14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9"/>
                    </a:cubicBezTo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6" name="Freeform 56"/>
              <p:cNvSpPr>
                <a:spLocks noEditPoints="1"/>
              </p:cNvSpPr>
              <p:nvPr/>
            </p:nvSpPr>
            <p:spPr bwMode="auto">
              <a:xfrm>
                <a:off x="4049713" y="2538413"/>
                <a:ext cx="57150" cy="60325"/>
              </a:xfrm>
              <a:custGeom>
                <a:avLst/>
                <a:gdLst>
                  <a:gd name="T0" fmla="*/ 11 w 15"/>
                  <a:gd name="T1" fmla="*/ 0 h 16"/>
                  <a:gd name="T2" fmla="*/ 15 w 15"/>
                  <a:gd name="T3" fmla="*/ 13 h 16"/>
                  <a:gd name="T4" fmla="*/ 7 w 15"/>
                  <a:gd name="T5" fmla="*/ 15 h 16"/>
                  <a:gd name="T6" fmla="*/ 1 w 15"/>
                  <a:gd name="T7" fmla="*/ 12 h 16"/>
                  <a:gd name="T8" fmla="*/ 0 w 15"/>
                  <a:gd name="T9" fmla="*/ 8 h 16"/>
                  <a:gd name="T10" fmla="*/ 4 w 15"/>
                  <a:gd name="T11" fmla="*/ 2 h 16"/>
                  <a:gd name="T12" fmla="*/ 11 w 15"/>
                  <a:gd name="T13" fmla="*/ 0 h 16"/>
                  <a:gd name="T14" fmla="*/ 14 w 15"/>
                  <a:gd name="T15" fmla="*/ 13 h 16"/>
                  <a:gd name="T16" fmla="*/ 11 w 15"/>
                  <a:gd name="T17" fmla="*/ 1 h 16"/>
                  <a:gd name="T18" fmla="*/ 4 w 15"/>
                  <a:gd name="T19" fmla="*/ 3 h 16"/>
                  <a:gd name="T20" fmla="*/ 1 w 15"/>
                  <a:gd name="T21" fmla="*/ 8 h 16"/>
                  <a:gd name="T22" fmla="*/ 2 w 15"/>
                  <a:gd name="T23" fmla="*/ 12 h 16"/>
                  <a:gd name="T24" fmla="*/ 7 w 15"/>
                  <a:gd name="T25" fmla="*/ 15 h 16"/>
                  <a:gd name="T26" fmla="*/ 14 w 15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1" y="0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6"/>
                      <a:pt x="2" y="15"/>
                      <a:pt x="1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4" y="13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1" y="6"/>
                      <a:pt x="1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4"/>
                      <a:pt x="5" y="15"/>
                      <a:pt x="7" y="15"/>
                    </a:cubicBezTo>
                    <a:cubicBezTo>
                      <a:pt x="14" y="13"/>
                      <a:pt x="14" y="13"/>
                      <a:pt x="14" y="13"/>
                    </a:cubicBezTo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7" name="Freeform 57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7B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8" name="Freeform 58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9" name="Freeform 59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close/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0" name="Freeform 60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1" name="Freeform 61"/>
              <p:cNvSpPr/>
              <p:nvPr/>
            </p:nvSpPr>
            <p:spPr bwMode="auto">
              <a:xfrm>
                <a:off x="4365625" y="2463801"/>
                <a:ext cx="52388" cy="44450"/>
              </a:xfrm>
              <a:custGeom>
                <a:avLst/>
                <a:gdLst>
                  <a:gd name="T0" fmla="*/ 7 w 33"/>
                  <a:gd name="T1" fmla="*/ 28 h 28"/>
                  <a:gd name="T2" fmla="*/ 33 w 33"/>
                  <a:gd name="T3" fmla="*/ 9 h 28"/>
                  <a:gd name="T4" fmla="*/ 31 w 33"/>
                  <a:gd name="T5" fmla="*/ 2 h 28"/>
                  <a:gd name="T6" fmla="*/ 0 w 33"/>
                  <a:gd name="T7" fmla="*/ 0 h 28"/>
                  <a:gd name="T8" fmla="*/ 7 w 3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8">
                    <a:moveTo>
                      <a:pt x="7" y="28"/>
                    </a:moveTo>
                    <a:lnTo>
                      <a:pt x="33" y="9"/>
                    </a:lnTo>
                    <a:lnTo>
                      <a:pt x="31" y="2"/>
                    </a:lnTo>
                    <a:lnTo>
                      <a:pt x="0" y="0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2" name="Freeform 62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3" name="Freeform 63"/>
              <p:cNvSpPr>
                <a:spLocks noEditPoints="1"/>
              </p:cNvSpPr>
              <p:nvPr/>
            </p:nvSpPr>
            <p:spPr bwMode="auto">
              <a:xfrm>
                <a:off x="4362450" y="2463801"/>
                <a:ext cx="55563" cy="47625"/>
              </a:xfrm>
              <a:custGeom>
                <a:avLst/>
                <a:gdLst>
                  <a:gd name="T0" fmla="*/ 33 w 35"/>
                  <a:gd name="T1" fmla="*/ 2 h 30"/>
                  <a:gd name="T2" fmla="*/ 35 w 35"/>
                  <a:gd name="T3" fmla="*/ 11 h 30"/>
                  <a:gd name="T4" fmla="*/ 9 w 35"/>
                  <a:gd name="T5" fmla="*/ 30 h 30"/>
                  <a:gd name="T6" fmla="*/ 0 w 35"/>
                  <a:gd name="T7" fmla="*/ 0 h 30"/>
                  <a:gd name="T8" fmla="*/ 33 w 35"/>
                  <a:gd name="T9" fmla="*/ 2 h 30"/>
                  <a:gd name="T10" fmla="*/ 33 w 35"/>
                  <a:gd name="T11" fmla="*/ 9 h 30"/>
                  <a:gd name="T12" fmla="*/ 30 w 35"/>
                  <a:gd name="T13" fmla="*/ 4 h 30"/>
                  <a:gd name="T14" fmla="*/ 2 w 35"/>
                  <a:gd name="T15" fmla="*/ 2 h 30"/>
                  <a:gd name="T16" fmla="*/ 9 w 35"/>
                  <a:gd name="T17" fmla="*/ 28 h 30"/>
                  <a:gd name="T18" fmla="*/ 33 w 35"/>
                  <a:gd name="T19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0">
                    <a:moveTo>
                      <a:pt x="33" y="2"/>
                    </a:moveTo>
                    <a:lnTo>
                      <a:pt x="35" y="11"/>
                    </a:lnTo>
                    <a:lnTo>
                      <a:pt x="9" y="30"/>
                    </a:lnTo>
                    <a:lnTo>
                      <a:pt x="0" y="0"/>
                    </a:lnTo>
                    <a:lnTo>
                      <a:pt x="33" y="2"/>
                    </a:lnTo>
                    <a:close/>
                    <a:moveTo>
                      <a:pt x="33" y="9"/>
                    </a:moveTo>
                    <a:lnTo>
                      <a:pt x="30" y="4"/>
                    </a:lnTo>
                    <a:lnTo>
                      <a:pt x="2" y="2"/>
                    </a:lnTo>
                    <a:lnTo>
                      <a:pt x="9" y="28"/>
                    </a:lnTo>
                    <a:lnTo>
                      <a:pt x="33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4" name="Freeform 64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5" name="Freeform 65"/>
              <p:cNvSpPr>
                <a:spLocks noEditPoints="1"/>
              </p:cNvSpPr>
              <p:nvPr/>
            </p:nvSpPr>
            <p:spPr bwMode="auto">
              <a:xfrm>
                <a:off x="4410075" y="2466976"/>
                <a:ext cx="22225" cy="14288"/>
              </a:xfrm>
              <a:custGeom>
                <a:avLst/>
                <a:gdLst>
                  <a:gd name="T0" fmla="*/ 14 w 14"/>
                  <a:gd name="T1" fmla="*/ 0 h 9"/>
                  <a:gd name="T2" fmla="*/ 3 w 14"/>
                  <a:gd name="T3" fmla="*/ 9 h 9"/>
                  <a:gd name="T4" fmla="*/ 0 w 14"/>
                  <a:gd name="T5" fmla="*/ 0 h 9"/>
                  <a:gd name="T6" fmla="*/ 14 w 14"/>
                  <a:gd name="T7" fmla="*/ 0 h 9"/>
                  <a:gd name="T8" fmla="*/ 5 w 14"/>
                  <a:gd name="T9" fmla="*/ 7 h 9"/>
                  <a:gd name="T10" fmla="*/ 10 w 14"/>
                  <a:gd name="T11" fmla="*/ 2 h 9"/>
                  <a:gd name="T12" fmla="*/ 3 w 14"/>
                  <a:gd name="T13" fmla="*/ 2 h 9"/>
                  <a:gd name="T14" fmla="*/ 5 w 14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3" y="9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5" y="7"/>
                    </a:moveTo>
                    <a:lnTo>
                      <a:pt x="10" y="2"/>
                    </a:lnTo>
                    <a:lnTo>
                      <a:pt x="3" y="2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6" name="Freeform 66"/>
              <p:cNvSpPr/>
              <p:nvPr/>
            </p:nvSpPr>
            <p:spPr bwMode="auto">
              <a:xfrm>
                <a:off x="4060825" y="2571751"/>
                <a:ext cx="19050" cy="19050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1 w 5"/>
                  <a:gd name="T5" fmla="*/ 3 h 5"/>
                  <a:gd name="T6" fmla="*/ 3 w 5"/>
                  <a:gd name="T7" fmla="*/ 5 h 5"/>
                  <a:gd name="T8" fmla="*/ 4 w 5"/>
                  <a:gd name="T9" fmla="*/ 5 h 5"/>
                  <a:gd name="T10" fmla="*/ 5 w 5"/>
                  <a:gd name="T11" fmla="*/ 2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37" name="文本框 636"/>
            <p:cNvSpPr txBox="1"/>
            <p:nvPr/>
          </p:nvSpPr>
          <p:spPr>
            <a:xfrm>
              <a:off x="5937" y="4162"/>
              <a:ext cx="7161" cy="243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charset="0"/>
                <a:buChar char="Ø"/>
              </a:pP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能否优化算法提高效率，减少程序运行时间？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  <a:p>
              <a:pPr marL="342900" indent="-342900"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charset="0"/>
                <a:buChar char="Ø"/>
              </a:pP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之前的算法在枚举时，是否存在枚举的范围过大？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  <a:p>
              <a:pPr marL="342900" indent="-342900"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charset="0"/>
                <a:buChar char="Ø"/>
              </a:pP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如果减少口罩数量枚举的范围，能否减少算法的执行次数？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  <a:p>
              <a:pPr marL="342900" indent="-342900"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charset="0"/>
                <a:buChar char="Ø"/>
              </a:pPr>
              <a:r>
                <a:rPr lang="zh-CN" altLang="en-US" sz="24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在不影响结果的情况下，口罩数量枚举的范围设置为多少，可以有效地减少算法的执行次数？</a:t>
              </a:r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  <a:p>
              <a:pPr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1"/>
  <p:tag name="WHOLESPTYPE" val="Shape_Text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COMMONDATA" val="eyJoZGlkIjoiYjUyMTYwYzQ1OGI2ZjE2MWVmYjA4ZjEyMTI3NjYzODUifQ=="/>
  <p:tag name="RESOURCE_RECORD_KEY" val="{&quot;10&quot;:[21544610],&quot;19&quot;:[20344978]}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PA" val="v5.2.11"/>
  <p:tag name="WHOLESPTYPE" val="Shape_Text"/>
</p:tagLst>
</file>

<file path=ppt/tags/tag4.xml><?xml version="1.0" encoding="utf-8"?>
<p:tagLst xmlns:p="http://schemas.openxmlformats.org/presentationml/2006/main">
  <p:tag name="KSO_DOCER_RESOURCE_TRACE_INFO" val="{&quot;id&quot;:&quot;0_sjzg_VCG41N830345728&quot;,&quot;origin&quot;:0,&quot;type&quot;:&quot;pictures&quot;,&quot;user&quot;:&quot;165211831&quot;}"/>
</p:tagLst>
</file>

<file path=ppt/tags/tag5.xml><?xml version="1.0" encoding="utf-8"?>
<p:tagLst xmlns:p="http://schemas.openxmlformats.org/presentationml/2006/main">
  <p:tag name="KSO_DOCER_RESOURCE_TRACE_INFO" val="{&quot;id&quot;:&quot;0_sjzg_VCG41N1217152942&quot;,&quot;origin&quot;:0,&quot;type&quot;:&quot;pictures&quot;,&quot;user&quot;:&quot;165211831&quot;}"/>
</p:tagLst>
</file>

<file path=ppt/tags/tag6.xml><?xml version="1.0" encoding="utf-8"?>
<p:tagLst xmlns:p="http://schemas.openxmlformats.org/presentationml/2006/main">
  <p:tag name="KSO_DOCER_RESOURCE_TRACE_INFO" val="{&quot;id&quot;:&quot;20342204&quot;,&quot;origin&quot;:0,&quot;type&quot;:&quot;textbox&quot;,&quot;user&quot;:&quot;165211831&quot;}"/>
</p:tagLst>
</file>

<file path=ppt/tags/tag7.xml><?xml version="1.0" encoding="utf-8"?>
<p:tagLst xmlns:p="http://schemas.openxmlformats.org/presentationml/2006/main">
  <p:tag name="KSO_DOCER_RESOURCE_TRACE_INFO" val="{&quot;id&quot;:&quot;20342204&quot;,&quot;origin&quot;:0,&quot;type&quot;:&quot;textbox&quot;,&quot;user&quot;:&quot;165211831&quot;}"/>
</p:tagLst>
</file>

<file path=ppt/tags/tag8.xml><?xml version="1.0" encoding="utf-8"?>
<p:tagLst xmlns:p="http://schemas.openxmlformats.org/presentationml/2006/main">
  <p:tag name="WPP_GENERATEPICTURE" val="1"/>
</p:tagLst>
</file>

<file path=ppt/tags/tag9.xml><?xml version="1.0" encoding="utf-8"?>
<p:tagLst xmlns:p="http://schemas.openxmlformats.org/presentationml/2006/main">
  <p:tag name="WPP_GENERATEPICTURE" val="1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marL="0" indent="94615" algn="l" defTabSz="266700">
          <a:lnSpc>
            <a:spcPct val="110000"/>
          </a:lnSpc>
          <a:spcBef>
            <a:spcPts val="300"/>
          </a:spcBef>
          <a:spcAft>
            <a:spcPct val="0"/>
          </a:spcAft>
          <a:defRPr lang="zh-CN" altLang="en-US" sz="1600" b="1">
            <a:solidFill>
              <a:srgbClr val="000000"/>
            </a:solidFill>
            <a:latin typeface="宋体" panose="02010600030101010101" pitchFamily="2" charset="-122"/>
            <a:ea typeface="宋体" panose="0201060003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1825</Words>
  <Application>WPS 演示</Application>
  <PresentationFormat>宽屏</PresentationFormat>
  <Paragraphs>174</Paragraphs>
  <Slides>16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1" baseType="lpstr">
      <vt:lpstr>Arial</vt:lpstr>
      <vt:lpstr>宋体</vt:lpstr>
      <vt:lpstr>Wingdings</vt:lpstr>
      <vt:lpstr>隶书</vt:lpstr>
      <vt:lpstr>微软雅黑</vt:lpstr>
      <vt:lpstr>方正启体简体</vt:lpstr>
      <vt:lpstr>印品灵秀体</vt:lpstr>
      <vt:lpstr>Calibri</vt:lpstr>
      <vt:lpstr>阿里巴巴普惠体 M</vt:lpstr>
      <vt:lpstr>阿里巴巴普惠体</vt:lpstr>
      <vt:lpstr>思源黑体 CN</vt:lpstr>
      <vt:lpstr>楷体</vt:lpstr>
      <vt:lpstr>汉仪刚艺体-95简</vt:lpstr>
      <vt:lpstr>Wingdings</vt:lpstr>
      <vt:lpstr>汉仪中黑简</vt:lpstr>
      <vt:lpstr>Times New Roman</vt:lpstr>
      <vt:lpstr>华康行楷体 W5</vt:lpstr>
      <vt:lpstr>方正苏新诗柳楷简体</vt:lpstr>
      <vt:lpstr>Arial Unicode MS</vt:lpstr>
      <vt:lpstr>等线</vt:lpstr>
      <vt:lpstr>黑体</vt:lpstr>
      <vt:lpstr>Office 主题​​</vt:lpstr>
      <vt:lpstr>1</vt:lpstr>
      <vt:lpstr>1_1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iheyuan</cp:lastModifiedBy>
  <cp:revision>222</cp:revision>
  <dcterms:created xsi:type="dcterms:W3CDTF">2021-03-10T11:26:00Z</dcterms:created>
  <dcterms:modified xsi:type="dcterms:W3CDTF">2025-01-29T06:30:17Z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D76B6B42E7F5456D88FB4C4422BB98D4_13</vt:lpwstr>
  </property>
  <property fmtid="{D5CDD505-2E9C-101B-9397-08002B2CF9AE}" pid="3" name="KSOProductBuildVer">
    <vt:lpwstr>2052-12.1.0.19770</vt:lpwstr>
  </property>
</Properties>
</file>