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91" r:id="rId3"/>
    <p:sldId id="293" r:id="rId5"/>
    <p:sldId id="294" r:id="rId6"/>
    <p:sldId id="257" r:id="rId7"/>
    <p:sldId id="276" r:id="rId8"/>
    <p:sldId id="307" r:id="rId9"/>
    <p:sldId id="277" r:id="rId10"/>
    <p:sldId id="295" r:id="rId11"/>
    <p:sldId id="306" r:id="rId12"/>
    <p:sldId id="298" r:id="rId13"/>
    <p:sldId id="308" r:id="rId14"/>
    <p:sldId id="309" r:id="rId15"/>
    <p:sldId id="296" r:id="rId16"/>
    <p:sldId id="299" r:id="rId17"/>
    <p:sldId id="319" r:id="rId18"/>
    <p:sldId id="297" r:id="rId19"/>
    <p:sldId id="311" r:id="rId20"/>
    <p:sldId id="302" r:id="rId21"/>
    <p:sldId id="26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54C4F8"/>
    <a:srgbClr val="36B1EC"/>
    <a:srgbClr val="D08F52"/>
    <a:srgbClr val="EACDB3"/>
    <a:srgbClr val="FFFFCC"/>
    <a:srgbClr val="ACCCC4"/>
    <a:srgbClr val="10383B"/>
    <a:srgbClr val="5F9C8C"/>
    <a:srgbClr val="15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/>
    <p:restoredTop sz="94584"/>
  </p:normalViewPr>
  <p:slideViewPr>
    <p:cSldViewPr snapToGrid="0">
      <p:cViewPr varScale="1">
        <p:scale>
          <a:sx n="108" d="100"/>
          <a:sy n="108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367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35" y="6008540"/>
            <a:ext cx="31161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编码的概念</a:t>
            </a:r>
            <a:endParaRPr lang="zh-CN" altLang="en-US" dirty="0">
              <a:solidFill>
                <a:srgbClr val="5F9C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6531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了解AI垃圾桶的分类过程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8188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了解AI垃圾桶的分类过程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423926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了解AI垃圾桶的分类过程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8042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了解AI垃圾桶的分类过程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419481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了解AI垃圾桶的分类过程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9" Type="http://schemas.openxmlformats.org/officeDocument/2006/relationships/tags" Target="../tags/tag139.xml"/><Relationship Id="rId98" Type="http://schemas.openxmlformats.org/officeDocument/2006/relationships/tags" Target="../tags/tag138.xml"/><Relationship Id="rId97" Type="http://schemas.openxmlformats.org/officeDocument/2006/relationships/tags" Target="../tags/tag137.xml"/><Relationship Id="rId96" Type="http://schemas.openxmlformats.org/officeDocument/2006/relationships/tags" Target="../tags/tag136.xml"/><Relationship Id="rId95" Type="http://schemas.openxmlformats.org/officeDocument/2006/relationships/tags" Target="../tags/tag135.xml"/><Relationship Id="rId94" Type="http://schemas.openxmlformats.org/officeDocument/2006/relationships/tags" Target="../tags/tag134.xml"/><Relationship Id="rId93" Type="http://schemas.openxmlformats.org/officeDocument/2006/relationships/tags" Target="../tags/tag133.xml"/><Relationship Id="rId92" Type="http://schemas.openxmlformats.org/officeDocument/2006/relationships/tags" Target="../tags/tag132.xml"/><Relationship Id="rId91" Type="http://schemas.openxmlformats.org/officeDocument/2006/relationships/tags" Target="../tags/tag131.xml"/><Relationship Id="rId90" Type="http://schemas.openxmlformats.org/officeDocument/2006/relationships/tags" Target="../tags/tag130.xml"/><Relationship Id="rId9" Type="http://schemas.openxmlformats.org/officeDocument/2006/relationships/tags" Target="../tags/tag49.xml"/><Relationship Id="rId89" Type="http://schemas.openxmlformats.org/officeDocument/2006/relationships/tags" Target="../tags/tag129.xml"/><Relationship Id="rId88" Type="http://schemas.openxmlformats.org/officeDocument/2006/relationships/tags" Target="../tags/tag128.xml"/><Relationship Id="rId87" Type="http://schemas.openxmlformats.org/officeDocument/2006/relationships/tags" Target="../tags/tag127.xml"/><Relationship Id="rId86" Type="http://schemas.openxmlformats.org/officeDocument/2006/relationships/tags" Target="../tags/tag126.xml"/><Relationship Id="rId85" Type="http://schemas.openxmlformats.org/officeDocument/2006/relationships/tags" Target="../tags/tag125.xml"/><Relationship Id="rId84" Type="http://schemas.openxmlformats.org/officeDocument/2006/relationships/tags" Target="../tags/tag124.xml"/><Relationship Id="rId83" Type="http://schemas.openxmlformats.org/officeDocument/2006/relationships/tags" Target="../tags/tag123.xml"/><Relationship Id="rId82" Type="http://schemas.openxmlformats.org/officeDocument/2006/relationships/tags" Target="../tags/tag122.xml"/><Relationship Id="rId81" Type="http://schemas.openxmlformats.org/officeDocument/2006/relationships/tags" Target="../tags/tag121.xml"/><Relationship Id="rId80" Type="http://schemas.openxmlformats.org/officeDocument/2006/relationships/tags" Target="../tags/tag120.xml"/><Relationship Id="rId8" Type="http://schemas.openxmlformats.org/officeDocument/2006/relationships/tags" Target="../tags/tag48.xml"/><Relationship Id="rId79" Type="http://schemas.openxmlformats.org/officeDocument/2006/relationships/tags" Target="../tags/tag119.xml"/><Relationship Id="rId78" Type="http://schemas.openxmlformats.org/officeDocument/2006/relationships/tags" Target="../tags/tag118.xml"/><Relationship Id="rId77" Type="http://schemas.openxmlformats.org/officeDocument/2006/relationships/tags" Target="../tags/tag117.xml"/><Relationship Id="rId76" Type="http://schemas.openxmlformats.org/officeDocument/2006/relationships/tags" Target="../tags/tag116.xml"/><Relationship Id="rId75" Type="http://schemas.openxmlformats.org/officeDocument/2006/relationships/tags" Target="../tags/tag115.xml"/><Relationship Id="rId74" Type="http://schemas.openxmlformats.org/officeDocument/2006/relationships/tags" Target="../tags/tag114.xml"/><Relationship Id="rId73" Type="http://schemas.openxmlformats.org/officeDocument/2006/relationships/tags" Target="../tags/tag113.xml"/><Relationship Id="rId72" Type="http://schemas.openxmlformats.org/officeDocument/2006/relationships/tags" Target="../tags/tag112.xml"/><Relationship Id="rId71" Type="http://schemas.openxmlformats.org/officeDocument/2006/relationships/tags" Target="../tags/tag111.xml"/><Relationship Id="rId70" Type="http://schemas.openxmlformats.org/officeDocument/2006/relationships/tags" Target="../tags/tag110.xml"/><Relationship Id="rId7" Type="http://schemas.openxmlformats.org/officeDocument/2006/relationships/tags" Target="../tags/tag47.xml"/><Relationship Id="rId69" Type="http://schemas.openxmlformats.org/officeDocument/2006/relationships/tags" Target="../tags/tag109.xml"/><Relationship Id="rId68" Type="http://schemas.openxmlformats.org/officeDocument/2006/relationships/tags" Target="../tags/tag108.xml"/><Relationship Id="rId67" Type="http://schemas.openxmlformats.org/officeDocument/2006/relationships/tags" Target="../tags/tag107.xml"/><Relationship Id="rId66" Type="http://schemas.openxmlformats.org/officeDocument/2006/relationships/tags" Target="../tags/tag106.xml"/><Relationship Id="rId65" Type="http://schemas.openxmlformats.org/officeDocument/2006/relationships/tags" Target="../tags/tag105.xml"/><Relationship Id="rId64" Type="http://schemas.openxmlformats.org/officeDocument/2006/relationships/tags" Target="../tags/tag104.xml"/><Relationship Id="rId63" Type="http://schemas.openxmlformats.org/officeDocument/2006/relationships/tags" Target="../tags/tag103.xml"/><Relationship Id="rId62" Type="http://schemas.openxmlformats.org/officeDocument/2006/relationships/tags" Target="../tags/tag102.xml"/><Relationship Id="rId61" Type="http://schemas.openxmlformats.org/officeDocument/2006/relationships/tags" Target="../tags/tag101.xml"/><Relationship Id="rId60" Type="http://schemas.openxmlformats.org/officeDocument/2006/relationships/tags" Target="../tags/tag100.xml"/><Relationship Id="rId6" Type="http://schemas.openxmlformats.org/officeDocument/2006/relationships/tags" Target="../tags/tag46.xml"/><Relationship Id="rId59" Type="http://schemas.openxmlformats.org/officeDocument/2006/relationships/tags" Target="../tags/tag99.xml"/><Relationship Id="rId58" Type="http://schemas.openxmlformats.org/officeDocument/2006/relationships/tags" Target="../tags/tag98.xml"/><Relationship Id="rId57" Type="http://schemas.openxmlformats.org/officeDocument/2006/relationships/tags" Target="../tags/tag97.xml"/><Relationship Id="rId56" Type="http://schemas.openxmlformats.org/officeDocument/2006/relationships/tags" Target="../tags/tag96.xml"/><Relationship Id="rId55" Type="http://schemas.openxmlformats.org/officeDocument/2006/relationships/tags" Target="../tags/tag95.xml"/><Relationship Id="rId54" Type="http://schemas.openxmlformats.org/officeDocument/2006/relationships/tags" Target="../tags/tag94.xml"/><Relationship Id="rId53" Type="http://schemas.openxmlformats.org/officeDocument/2006/relationships/tags" Target="../tags/tag93.xml"/><Relationship Id="rId52" Type="http://schemas.openxmlformats.org/officeDocument/2006/relationships/tags" Target="../tags/tag92.xml"/><Relationship Id="rId51" Type="http://schemas.openxmlformats.org/officeDocument/2006/relationships/tags" Target="../tags/tag91.xml"/><Relationship Id="rId50" Type="http://schemas.openxmlformats.org/officeDocument/2006/relationships/tags" Target="../tags/tag90.xml"/><Relationship Id="rId5" Type="http://schemas.openxmlformats.org/officeDocument/2006/relationships/tags" Target="../tags/tag45.xml"/><Relationship Id="rId49" Type="http://schemas.openxmlformats.org/officeDocument/2006/relationships/tags" Target="../tags/tag89.xml"/><Relationship Id="rId48" Type="http://schemas.openxmlformats.org/officeDocument/2006/relationships/tags" Target="../tags/tag88.xml"/><Relationship Id="rId47" Type="http://schemas.openxmlformats.org/officeDocument/2006/relationships/tags" Target="../tags/tag87.xml"/><Relationship Id="rId46" Type="http://schemas.openxmlformats.org/officeDocument/2006/relationships/tags" Target="../tags/tag86.xml"/><Relationship Id="rId45" Type="http://schemas.openxmlformats.org/officeDocument/2006/relationships/tags" Target="../tags/tag85.xml"/><Relationship Id="rId44" Type="http://schemas.openxmlformats.org/officeDocument/2006/relationships/tags" Target="../tags/tag84.xml"/><Relationship Id="rId43" Type="http://schemas.openxmlformats.org/officeDocument/2006/relationships/tags" Target="../tags/tag83.xml"/><Relationship Id="rId42" Type="http://schemas.openxmlformats.org/officeDocument/2006/relationships/tags" Target="../tags/tag82.xml"/><Relationship Id="rId41" Type="http://schemas.openxmlformats.org/officeDocument/2006/relationships/tags" Target="../tags/tag81.xml"/><Relationship Id="rId40" Type="http://schemas.openxmlformats.org/officeDocument/2006/relationships/tags" Target="../tags/tag80.xml"/><Relationship Id="rId4" Type="http://schemas.openxmlformats.org/officeDocument/2006/relationships/image" Target="../media/image24.emf"/><Relationship Id="rId39" Type="http://schemas.openxmlformats.org/officeDocument/2006/relationships/tags" Target="../tags/tag79.xml"/><Relationship Id="rId38" Type="http://schemas.openxmlformats.org/officeDocument/2006/relationships/tags" Target="../tags/tag78.xml"/><Relationship Id="rId37" Type="http://schemas.openxmlformats.org/officeDocument/2006/relationships/tags" Target="../tags/tag77.xml"/><Relationship Id="rId36" Type="http://schemas.openxmlformats.org/officeDocument/2006/relationships/tags" Target="../tags/tag76.xml"/><Relationship Id="rId35" Type="http://schemas.openxmlformats.org/officeDocument/2006/relationships/tags" Target="../tags/tag75.xml"/><Relationship Id="rId34" Type="http://schemas.openxmlformats.org/officeDocument/2006/relationships/tags" Target="../tags/tag74.xml"/><Relationship Id="rId33" Type="http://schemas.openxmlformats.org/officeDocument/2006/relationships/tags" Target="../tags/tag73.xml"/><Relationship Id="rId32" Type="http://schemas.openxmlformats.org/officeDocument/2006/relationships/tags" Target="../tags/tag72.xml"/><Relationship Id="rId31" Type="http://schemas.openxmlformats.org/officeDocument/2006/relationships/tags" Target="../tags/tag71.xml"/><Relationship Id="rId30" Type="http://schemas.openxmlformats.org/officeDocument/2006/relationships/tags" Target="../tags/tag70.xml"/><Relationship Id="rId3" Type="http://schemas.openxmlformats.org/officeDocument/2006/relationships/oleObject" Target="../embeddings/Document3.doc"/><Relationship Id="rId29" Type="http://schemas.openxmlformats.org/officeDocument/2006/relationships/tags" Target="../tags/tag69.xml"/><Relationship Id="rId281" Type="http://schemas.openxmlformats.org/officeDocument/2006/relationships/vmlDrawing" Target="../drawings/vmlDrawing3.vml"/><Relationship Id="rId280" Type="http://schemas.openxmlformats.org/officeDocument/2006/relationships/slideLayout" Target="../slideLayouts/slideLayout5.xml"/><Relationship Id="rId28" Type="http://schemas.openxmlformats.org/officeDocument/2006/relationships/tags" Target="../tags/tag68.xml"/><Relationship Id="rId279" Type="http://schemas.openxmlformats.org/officeDocument/2006/relationships/tags" Target="../tags/tag315.xml"/><Relationship Id="rId278" Type="http://schemas.openxmlformats.org/officeDocument/2006/relationships/slide" Target="slide6.xml"/><Relationship Id="rId277" Type="http://schemas.openxmlformats.org/officeDocument/2006/relationships/tags" Target="../tags/tag314.xml"/><Relationship Id="rId276" Type="http://schemas.openxmlformats.org/officeDocument/2006/relationships/slide" Target="slide17.xml"/><Relationship Id="rId275" Type="http://schemas.openxmlformats.org/officeDocument/2006/relationships/tags" Target="../tags/tag313.xml"/><Relationship Id="rId274" Type="http://schemas.openxmlformats.org/officeDocument/2006/relationships/slide" Target="slide14.xml"/><Relationship Id="rId273" Type="http://schemas.openxmlformats.org/officeDocument/2006/relationships/tags" Target="../tags/tag312.xml"/><Relationship Id="rId272" Type="http://schemas.openxmlformats.org/officeDocument/2006/relationships/slide" Target="slide9.xml"/><Relationship Id="rId271" Type="http://schemas.openxmlformats.org/officeDocument/2006/relationships/tags" Target="../tags/tag311.xml"/><Relationship Id="rId270" Type="http://schemas.openxmlformats.org/officeDocument/2006/relationships/tags" Target="../tags/tag310.xml"/><Relationship Id="rId27" Type="http://schemas.openxmlformats.org/officeDocument/2006/relationships/tags" Target="../tags/tag67.xml"/><Relationship Id="rId269" Type="http://schemas.openxmlformats.org/officeDocument/2006/relationships/tags" Target="../tags/tag309.xml"/><Relationship Id="rId268" Type="http://schemas.openxmlformats.org/officeDocument/2006/relationships/tags" Target="../tags/tag308.xml"/><Relationship Id="rId267" Type="http://schemas.openxmlformats.org/officeDocument/2006/relationships/tags" Target="../tags/tag307.xml"/><Relationship Id="rId266" Type="http://schemas.openxmlformats.org/officeDocument/2006/relationships/tags" Target="../tags/tag306.xml"/><Relationship Id="rId265" Type="http://schemas.openxmlformats.org/officeDocument/2006/relationships/tags" Target="../tags/tag305.xml"/><Relationship Id="rId264" Type="http://schemas.openxmlformats.org/officeDocument/2006/relationships/tags" Target="../tags/tag304.xml"/><Relationship Id="rId263" Type="http://schemas.openxmlformats.org/officeDocument/2006/relationships/tags" Target="../tags/tag303.xml"/><Relationship Id="rId262" Type="http://schemas.openxmlformats.org/officeDocument/2006/relationships/tags" Target="../tags/tag302.xml"/><Relationship Id="rId261" Type="http://schemas.openxmlformats.org/officeDocument/2006/relationships/tags" Target="../tags/tag301.xml"/><Relationship Id="rId260" Type="http://schemas.openxmlformats.org/officeDocument/2006/relationships/tags" Target="../tags/tag300.xml"/><Relationship Id="rId26" Type="http://schemas.openxmlformats.org/officeDocument/2006/relationships/tags" Target="../tags/tag66.xml"/><Relationship Id="rId259" Type="http://schemas.openxmlformats.org/officeDocument/2006/relationships/tags" Target="../tags/tag299.xml"/><Relationship Id="rId258" Type="http://schemas.openxmlformats.org/officeDocument/2006/relationships/tags" Target="../tags/tag298.xml"/><Relationship Id="rId257" Type="http://schemas.openxmlformats.org/officeDocument/2006/relationships/tags" Target="../tags/tag297.xml"/><Relationship Id="rId256" Type="http://schemas.openxmlformats.org/officeDocument/2006/relationships/tags" Target="../tags/tag296.xml"/><Relationship Id="rId255" Type="http://schemas.openxmlformats.org/officeDocument/2006/relationships/tags" Target="../tags/tag295.xml"/><Relationship Id="rId254" Type="http://schemas.openxmlformats.org/officeDocument/2006/relationships/tags" Target="../tags/tag294.xml"/><Relationship Id="rId253" Type="http://schemas.openxmlformats.org/officeDocument/2006/relationships/tags" Target="../tags/tag293.xml"/><Relationship Id="rId252" Type="http://schemas.openxmlformats.org/officeDocument/2006/relationships/tags" Target="../tags/tag292.xml"/><Relationship Id="rId251" Type="http://schemas.openxmlformats.org/officeDocument/2006/relationships/tags" Target="../tags/tag291.xml"/><Relationship Id="rId250" Type="http://schemas.openxmlformats.org/officeDocument/2006/relationships/tags" Target="../tags/tag290.xml"/><Relationship Id="rId25" Type="http://schemas.openxmlformats.org/officeDocument/2006/relationships/tags" Target="../tags/tag65.xml"/><Relationship Id="rId249" Type="http://schemas.openxmlformats.org/officeDocument/2006/relationships/tags" Target="../tags/tag289.xml"/><Relationship Id="rId248" Type="http://schemas.openxmlformats.org/officeDocument/2006/relationships/tags" Target="../tags/tag288.xml"/><Relationship Id="rId247" Type="http://schemas.openxmlformats.org/officeDocument/2006/relationships/tags" Target="../tags/tag287.xml"/><Relationship Id="rId246" Type="http://schemas.openxmlformats.org/officeDocument/2006/relationships/tags" Target="../tags/tag286.xml"/><Relationship Id="rId245" Type="http://schemas.openxmlformats.org/officeDocument/2006/relationships/tags" Target="../tags/tag285.xml"/><Relationship Id="rId244" Type="http://schemas.openxmlformats.org/officeDocument/2006/relationships/tags" Target="../tags/tag284.xml"/><Relationship Id="rId243" Type="http://schemas.openxmlformats.org/officeDocument/2006/relationships/tags" Target="../tags/tag283.xml"/><Relationship Id="rId242" Type="http://schemas.openxmlformats.org/officeDocument/2006/relationships/tags" Target="../tags/tag282.xml"/><Relationship Id="rId241" Type="http://schemas.openxmlformats.org/officeDocument/2006/relationships/tags" Target="../tags/tag281.xml"/><Relationship Id="rId240" Type="http://schemas.openxmlformats.org/officeDocument/2006/relationships/tags" Target="../tags/tag280.xml"/><Relationship Id="rId24" Type="http://schemas.openxmlformats.org/officeDocument/2006/relationships/tags" Target="../tags/tag64.xml"/><Relationship Id="rId239" Type="http://schemas.openxmlformats.org/officeDocument/2006/relationships/tags" Target="../tags/tag279.xml"/><Relationship Id="rId238" Type="http://schemas.openxmlformats.org/officeDocument/2006/relationships/tags" Target="../tags/tag278.xml"/><Relationship Id="rId237" Type="http://schemas.openxmlformats.org/officeDocument/2006/relationships/tags" Target="../tags/tag277.xml"/><Relationship Id="rId236" Type="http://schemas.openxmlformats.org/officeDocument/2006/relationships/tags" Target="../tags/tag276.xml"/><Relationship Id="rId235" Type="http://schemas.openxmlformats.org/officeDocument/2006/relationships/tags" Target="../tags/tag275.xml"/><Relationship Id="rId234" Type="http://schemas.openxmlformats.org/officeDocument/2006/relationships/tags" Target="../tags/tag274.xml"/><Relationship Id="rId233" Type="http://schemas.openxmlformats.org/officeDocument/2006/relationships/tags" Target="../tags/tag273.xml"/><Relationship Id="rId232" Type="http://schemas.openxmlformats.org/officeDocument/2006/relationships/tags" Target="../tags/tag272.xml"/><Relationship Id="rId231" Type="http://schemas.openxmlformats.org/officeDocument/2006/relationships/tags" Target="../tags/tag271.xml"/><Relationship Id="rId230" Type="http://schemas.openxmlformats.org/officeDocument/2006/relationships/tags" Target="../tags/tag270.xml"/><Relationship Id="rId23" Type="http://schemas.openxmlformats.org/officeDocument/2006/relationships/tags" Target="../tags/tag63.xml"/><Relationship Id="rId229" Type="http://schemas.openxmlformats.org/officeDocument/2006/relationships/tags" Target="../tags/tag269.xml"/><Relationship Id="rId228" Type="http://schemas.openxmlformats.org/officeDocument/2006/relationships/tags" Target="../tags/tag268.xml"/><Relationship Id="rId227" Type="http://schemas.openxmlformats.org/officeDocument/2006/relationships/tags" Target="../tags/tag267.xml"/><Relationship Id="rId226" Type="http://schemas.openxmlformats.org/officeDocument/2006/relationships/tags" Target="../tags/tag266.xml"/><Relationship Id="rId225" Type="http://schemas.openxmlformats.org/officeDocument/2006/relationships/tags" Target="../tags/tag265.xml"/><Relationship Id="rId224" Type="http://schemas.openxmlformats.org/officeDocument/2006/relationships/tags" Target="../tags/tag264.xml"/><Relationship Id="rId223" Type="http://schemas.openxmlformats.org/officeDocument/2006/relationships/tags" Target="../tags/tag263.xml"/><Relationship Id="rId222" Type="http://schemas.openxmlformats.org/officeDocument/2006/relationships/tags" Target="../tags/tag262.xml"/><Relationship Id="rId221" Type="http://schemas.openxmlformats.org/officeDocument/2006/relationships/tags" Target="../tags/tag261.xml"/><Relationship Id="rId220" Type="http://schemas.openxmlformats.org/officeDocument/2006/relationships/tags" Target="../tags/tag260.xml"/><Relationship Id="rId22" Type="http://schemas.openxmlformats.org/officeDocument/2006/relationships/tags" Target="../tags/tag62.xml"/><Relationship Id="rId219" Type="http://schemas.openxmlformats.org/officeDocument/2006/relationships/tags" Target="../tags/tag259.xml"/><Relationship Id="rId218" Type="http://schemas.openxmlformats.org/officeDocument/2006/relationships/tags" Target="../tags/tag258.xml"/><Relationship Id="rId217" Type="http://schemas.openxmlformats.org/officeDocument/2006/relationships/tags" Target="../tags/tag257.xml"/><Relationship Id="rId216" Type="http://schemas.openxmlformats.org/officeDocument/2006/relationships/tags" Target="../tags/tag256.xml"/><Relationship Id="rId215" Type="http://schemas.openxmlformats.org/officeDocument/2006/relationships/tags" Target="../tags/tag255.xml"/><Relationship Id="rId214" Type="http://schemas.openxmlformats.org/officeDocument/2006/relationships/tags" Target="../tags/tag254.xml"/><Relationship Id="rId213" Type="http://schemas.openxmlformats.org/officeDocument/2006/relationships/tags" Target="../tags/tag253.xml"/><Relationship Id="rId212" Type="http://schemas.openxmlformats.org/officeDocument/2006/relationships/tags" Target="../tags/tag252.xml"/><Relationship Id="rId211" Type="http://schemas.openxmlformats.org/officeDocument/2006/relationships/tags" Target="../tags/tag251.xml"/><Relationship Id="rId210" Type="http://schemas.openxmlformats.org/officeDocument/2006/relationships/tags" Target="../tags/tag250.xml"/><Relationship Id="rId21" Type="http://schemas.openxmlformats.org/officeDocument/2006/relationships/tags" Target="../tags/tag61.xml"/><Relationship Id="rId209" Type="http://schemas.openxmlformats.org/officeDocument/2006/relationships/tags" Target="../tags/tag249.xml"/><Relationship Id="rId208" Type="http://schemas.openxmlformats.org/officeDocument/2006/relationships/tags" Target="../tags/tag248.xml"/><Relationship Id="rId207" Type="http://schemas.openxmlformats.org/officeDocument/2006/relationships/tags" Target="../tags/tag247.xml"/><Relationship Id="rId206" Type="http://schemas.openxmlformats.org/officeDocument/2006/relationships/tags" Target="../tags/tag246.xml"/><Relationship Id="rId205" Type="http://schemas.openxmlformats.org/officeDocument/2006/relationships/tags" Target="../tags/tag245.xml"/><Relationship Id="rId204" Type="http://schemas.openxmlformats.org/officeDocument/2006/relationships/tags" Target="../tags/tag244.xml"/><Relationship Id="rId203" Type="http://schemas.openxmlformats.org/officeDocument/2006/relationships/tags" Target="../tags/tag243.xml"/><Relationship Id="rId202" Type="http://schemas.openxmlformats.org/officeDocument/2006/relationships/tags" Target="../tags/tag242.xml"/><Relationship Id="rId201" Type="http://schemas.openxmlformats.org/officeDocument/2006/relationships/tags" Target="../tags/tag241.xml"/><Relationship Id="rId200" Type="http://schemas.openxmlformats.org/officeDocument/2006/relationships/tags" Target="../tags/tag240.xml"/><Relationship Id="rId20" Type="http://schemas.openxmlformats.org/officeDocument/2006/relationships/tags" Target="../tags/tag60.xml"/><Relationship Id="rId2" Type="http://schemas.openxmlformats.org/officeDocument/2006/relationships/tags" Target="../tags/tag44.xml"/><Relationship Id="rId199" Type="http://schemas.openxmlformats.org/officeDocument/2006/relationships/tags" Target="../tags/tag239.xml"/><Relationship Id="rId198" Type="http://schemas.openxmlformats.org/officeDocument/2006/relationships/tags" Target="../tags/tag238.xml"/><Relationship Id="rId197" Type="http://schemas.openxmlformats.org/officeDocument/2006/relationships/tags" Target="../tags/tag237.xml"/><Relationship Id="rId196" Type="http://schemas.openxmlformats.org/officeDocument/2006/relationships/tags" Target="../tags/tag236.xml"/><Relationship Id="rId195" Type="http://schemas.openxmlformats.org/officeDocument/2006/relationships/tags" Target="../tags/tag235.xml"/><Relationship Id="rId194" Type="http://schemas.openxmlformats.org/officeDocument/2006/relationships/tags" Target="../tags/tag234.xml"/><Relationship Id="rId193" Type="http://schemas.openxmlformats.org/officeDocument/2006/relationships/tags" Target="../tags/tag233.xml"/><Relationship Id="rId192" Type="http://schemas.openxmlformats.org/officeDocument/2006/relationships/tags" Target="../tags/tag232.xml"/><Relationship Id="rId191" Type="http://schemas.openxmlformats.org/officeDocument/2006/relationships/tags" Target="../tags/tag231.xml"/><Relationship Id="rId190" Type="http://schemas.openxmlformats.org/officeDocument/2006/relationships/tags" Target="../tags/tag230.xml"/><Relationship Id="rId19" Type="http://schemas.openxmlformats.org/officeDocument/2006/relationships/tags" Target="../tags/tag59.xml"/><Relationship Id="rId189" Type="http://schemas.openxmlformats.org/officeDocument/2006/relationships/tags" Target="../tags/tag229.xml"/><Relationship Id="rId188" Type="http://schemas.openxmlformats.org/officeDocument/2006/relationships/tags" Target="../tags/tag228.xml"/><Relationship Id="rId187" Type="http://schemas.openxmlformats.org/officeDocument/2006/relationships/tags" Target="../tags/tag227.xml"/><Relationship Id="rId186" Type="http://schemas.openxmlformats.org/officeDocument/2006/relationships/tags" Target="../tags/tag226.xml"/><Relationship Id="rId185" Type="http://schemas.openxmlformats.org/officeDocument/2006/relationships/tags" Target="../tags/tag225.xml"/><Relationship Id="rId184" Type="http://schemas.openxmlformats.org/officeDocument/2006/relationships/tags" Target="../tags/tag224.xml"/><Relationship Id="rId183" Type="http://schemas.openxmlformats.org/officeDocument/2006/relationships/tags" Target="../tags/tag223.xml"/><Relationship Id="rId182" Type="http://schemas.openxmlformats.org/officeDocument/2006/relationships/tags" Target="../tags/tag222.xml"/><Relationship Id="rId181" Type="http://schemas.openxmlformats.org/officeDocument/2006/relationships/tags" Target="../tags/tag221.xml"/><Relationship Id="rId180" Type="http://schemas.openxmlformats.org/officeDocument/2006/relationships/tags" Target="../tags/tag220.xml"/><Relationship Id="rId18" Type="http://schemas.openxmlformats.org/officeDocument/2006/relationships/tags" Target="../tags/tag58.xml"/><Relationship Id="rId179" Type="http://schemas.openxmlformats.org/officeDocument/2006/relationships/tags" Target="../tags/tag219.xml"/><Relationship Id="rId178" Type="http://schemas.openxmlformats.org/officeDocument/2006/relationships/tags" Target="../tags/tag218.xml"/><Relationship Id="rId177" Type="http://schemas.openxmlformats.org/officeDocument/2006/relationships/tags" Target="../tags/tag217.xml"/><Relationship Id="rId176" Type="http://schemas.openxmlformats.org/officeDocument/2006/relationships/tags" Target="../tags/tag216.xml"/><Relationship Id="rId175" Type="http://schemas.openxmlformats.org/officeDocument/2006/relationships/tags" Target="../tags/tag215.xml"/><Relationship Id="rId174" Type="http://schemas.openxmlformats.org/officeDocument/2006/relationships/tags" Target="../tags/tag214.xml"/><Relationship Id="rId173" Type="http://schemas.openxmlformats.org/officeDocument/2006/relationships/tags" Target="../tags/tag213.xml"/><Relationship Id="rId172" Type="http://schemas.openxmlformats.org/officeDocument/2006/relationships/tags" Target="../tags/tag212.xml"/><Relationship Id="rId171" Type="http://schemas.openxmlformats.org/officeDocument/2006/relationships/tags" Target="../tags/tag211.xml"/><Relationship Id="rId170" Type="http://schemas.openxmlformats.org/officeDocument/2006/relationships/tags" Target="../tags/tag210.xml"/><Relationship Id="rId17" Type="http://schemas.openxmlformats.org/officeDocument/2006/relationships/tags" Target="../tags/tag57.xml"/><Relationship Id="rId169" Type="http://schemas.openxmlformats.org/officeDocument/2006/relationships/tags" Target="../tags/tag209.xml"/><Relationship Id="rId168" Type="http://schemas.openxmlformats.org/officeDocument/2006/relationships/tags" Target="../tags/tag208.xml"/><Relationship Id="rId167" Type="http://schemas.openxmlformats.org/officeDocument/2006/relationships/tags" Target="../tags/tag207.xml"/><Relationship Id="rId166" Type="http://schemas.openxmlformats.org/officeDocument/2006/relationships/tags" Target="../tags/tag206.xml"/><Relationship Id="rId165" Type="http://schemas.openxmlformats.org/officeDocument/2006/relationships/tags" Target="../tags/tag205.xml"/><Relationship Id="rId164" Type="http://schemas.openxmlformats.org/officeDocument/2006/relationships/tags" Target="../tags/tag204.xml"/><Relationship Id="rId163" Type="http://schemas.openxmlformats.org/officeDocument/2006/relationships/tags" Target="../tags/tag203.xml"/><Relationship Id="rId162" Type="http://schemas.openxmlformats.org/officeDocument/2006/relationships/tags" Target="../tags/tag202.xml"/><Relationship Id="rId161" Type="http://schemas.openxmlformats.org/officeDocument/2006/relationships/tags" Target="../tags/tag201.xml"/><Relationship Id="rId160" Type="http://schemas.openxmlformats.org/officeDocument/2006/relationships/tags" Target="../tags/tag200.xml"/><Relationship Id="rId16" Type="http://schemas.openxmlformats.org/officeDocument/2006/relationships/tags" Target="../tags/tag56.xml"/><Relationship Id="rId159" Type="http://schemas.openxmlformats.org/officeDocument/2006/relationships/tags" Target="../tags/tag199.xml"/><Relationship Id="rId158" Type="http://schemas.openxmlformats.org/officeDocument/2006/relationships/tags" Target="../tags/tag198.xml"/><Relationship Id="rId157" Type="http://schemas.openxmlformats.org/officeDocument/2006/relationships/tags" Target="../tags/tag197.xml"/><Relationship Id="rId156" Type="http://schemas.openxmlformats.org/officeDocument/2006/relationships/tags" Target="../tags/tag196.xml"/><Relationship Id="rId155" Type="http://schemas.openxmlformats.org/officeDocument/2006/relationships/tags" Target="../tags/tag195.xml"/><Relationship Id="rId154" Type="http://schemas.openxmlformats.org/officeDocument/2006/relationships/tags" Target="../tags/tag194.xml"/><Relationship Id="rId153" Type="http://schemas.openxmlformats.org/officeDocument/2006/relationships/tags" Target="../tags/tag193.xml"/><Relationship Id="rId152" Type="http://schemas.openxmlformats.org/officeDocument/2006/relationships/tags" Target="../tags/tag192.xml"/><Relationship Id="rId151" Type="http://schemas.openxmlformats.org/officeDocument/2006/relationships/tags" Target="../tags/tag191.xml"/><Relationship Id="rId150" Type="http://schemas.openxmlformats.org/officeDocument/2006/relationships/tags" Target="../tags/tag190.xml"/><Relationship Id="rId15" Type="http://schemas.openxmlformats.org/officeDocument/2006/relationships/tags" Target="../tags/tag55.xml"/><Relationship Id="rId149" Type="http://schemas.openxmlformats.org/officeDocument/2006/relationships/tags" Target="../tags/tag189.xml"/><Relationship Id="rId148" Type="http://schemas.openxmlformats.org/officeDocument/2006/relationships/tags" Target="../tags/tag188.xml"/><Relationship Id="rId147" Type="http://schemas.openxmlformats.org/officeDocument/2006/relationships/tags" Target="../tags/tag187.xml"/><Relationship Id="rId146" Type="http://schemas.openxmlformats.org/officeDocument/2006/relationships/tags" Target="../tags/tag186.xml"/><Relationship Id="rId145" Type="http://schemas.openxmlformats.org/officeDocument/2006/relationships/tags" Target="../tags/tag185.xml"/><Relationship Id="rId144" Type="http://schemas.openxmlformats.org/officeDocument/2006/relationships/tags" Target="../tags/tag184.xml"/><Relationship Id="rId143" Type="http://schemas.openxmlformats.org/officeDocument/2006/relationships/tags" Target="../tags/tag183.xml"/><Relationship Id="rId142" Type="http://schemas.openxmlformats.org/officeDocument/2006/relationships/tags" Target="../tags/tag182.xml"/><Relationship Id="rId141" Type="http://schemas.openxmlformats.org/officeDocument/2006/relationships/tags" Target="../tags/tag181.xml"/><Relationship Id="rId140" Type="http://schemas.openxmlformats.org/officeDocument/2006/relationships/tags" Target="../tags/tag180.xml"/><Relationship Id="rId14" Type="http://schemas.openxmlformats.org/officeDocument/2006/relationships/tags" Target="../tags/tag54.xml"/><Relationship Id="rId139" Type="http://schemas.openxmlformats.org/officeDocument/2006/relationships/tags" Target="../tags/tag179.xml"/><Relationship Id="rId138" Type="http://schemas.openxmlformats.org/officeDocument/2006/relationships/tags" Target="../tags/tag178.xml"/><Relationship Id="rId137" Type="http://schemas.openxmlformats.org/officeDocument/2006/relationships/tags" Target="../tags/tag177.xml"/><Relationship Id="rId136" Type="http://schemas.openxmlformats.org/officeDocument/2006/relationships/tags" Target="../tags/tag176.xml"/><Relationship Id="rId135" Type="http://schemas.openxmlformats.org/officeDocument/2006/relationships/tags" Target="../tags/tag175.xml"/><Relationship Id="rId134" Type="http://schemas.openxmlformats.org/officeDocument/2006/relationships/tags" Target="../tags/tag174.xml"/><Relationship Id="rId133" Type="http://schemas.openxmlformats.org/officeDocument/2006/relationships/tags" Target="../tags/tag173.xml"/><Relationship Id="rId132" Type="http://schemas.openxmlformats.org/officeDocument/2006/relationships/tags" Target="../tags/tag172.xml"/><Relationship Id="rId131" Type="http://schemas.openxmlformats.org/officeDocument/2006/relationships/tags" Target="../tags/tag171.xml"/><Relationship Id="rId130" Type="http://schemas.openxmlformats.org/officeDocument/2006/relationships/tags" Target="../tags/tag170.xml"/><Relationship Id="rId13" Type="http://schemas.openxmlformats.org/officeDocument/2006/relationships/tags" Target="../tags/tag53.xml"/><Relationship Id="rId129" Type="http://schemas.openxmlformats.org/officeDocument/2006/relationships/tags" Target="../tags/tag169.xml"/><Relationship Id="rId128" Type="http://schemas.openxmlformats.org/officeDocument/2006/relationships/tags" Target="../tags/tag168.xml"/><Relationship Id="rId127" Type="http://schemas.openxmlformats.org/officeDocument/2006/relationships/tags" Target="../tags/tag167.xml"/><Relationship Id="rId126" Type="http://schemas.openxmlformats.org/officeDocument/2006/relationships/tags" Target="../tags/tag166.xml"/><Relationship Id="rId125" Type="http://schemas.openxmlformats.org/officeDocument/2006/relationships/tags" Target="../tags/tag165.xml"/><Relationship Id="rId124" Type="http://schemas.openxmlformats.org/officeDocument/2006/relationships/tags" Target="../tags/tag164.xml"/><Relationship Id="rId123" Type="http://schemas.openxmlformats.org/officeDocument/2006/relationships/tags" Target="../tags/tag163.xml"/><Relationship Id="rId122" Type="http://schemas.openxmlformats.org/officeDocument/2006/relationships/tags" Target="../tags/tag162.xml"/><Relationship Id="rId121" Type="http://schemas.openxmlformats.org/officeDocument/2006/relationships/tags" Target="../tags/tag161.xml"/><Relationship Id="rId120" Type="http://schemas.openxmlformats.org/officeDocument/2006/relationships/tags" Target="../tags/tag160.xml"/><Relationship Id="rId12" Type="http://schemas.openxmlformats.org/officeDocument/2006/relationships/tags" Target="../tags/tag52.xml"/><Relationship Id="rId119" Type="http://schemas.openxmlformats.org/officeDocument/2006/relationships/tags" Target="../tags/tag159.xml"/><Relationship Id="rId118" Type="http://schemas.openxmlformats.org/officeDocument/2006/relationships/tags" Target="../tags/tag158.xml"/><Relationship Id="rId117" Type="http://schemas.openxmlformats.org/officeDocument/2006/relationships/tags" Target="../tags/tag157.xml"/><Relationship Id="rId116" Type="http://schemas.openxmlformats.org/officeDocument/2006/relationships/tags" Target="../tags/tag156.xml"/><Relationship Id="rId115" Type="http://schemas.openxmlformats.org/officeDocument/2006/relationships/tags" Target="../tags/tag155.xml"/><Relationship Id="rId114" Type="http://schemas.openxmlformats.org/officeDocument/2006/relationships/tags" Target="../tags/tag154.xml"/><Relationship Id="rId113" Type="http://schemas.openxmlformats.org/officeDocument/2006/relationships/tags" Target="../tags/tag153.xml"/><Relationship Id="rId112" Type="http://schemas.openxmlformats.org/officeDocument/2006/relationships/tags" Target="../tags/tag152.xml"/><Relationship Id="rId111" Type="http://schemas.openxmlformats.org/officeDocument/2006/relationships/tags" Target="../tags/tag151.xml"/><Relationship Id="rId110" Type="http://schemas.openxmlformats.org/officeDocument/2006/relationships/tags" Target="../tags/tag150.xml"/><Relationship Id="rId11" Type="http://schemas.openxmlformats.org/officeDocument/2006/relationships/tags" Target="../tags/tag51.xml"/><Relationship Id="rId109" Type="http://schemas.openxmlformats.org/officeDocument/2006/relationships/tags" Target="../tags/tag149.xml"/><Relationship Id="rId108" Type="http://schemas.openxmlformats.org/officeDocument/2006/relationships/tags" Target="../tags/tag148.xml"/><Relationship Id="rId107" Type="http://schemas.openxmlformats.org/officeDocument/2006/relationships/tags" Target="../tags/tag147.xml"/><Relationship Id="rId106" Type="http://schemas.openxmlformats.org/officeDocument/2006/relationships/tags" Target="../tags/tag146.xml"/><Relationship Id="rId105" Type="http://schemas.openxmlformats.org/officeDocument/2006/relationships/tags" Target="../tags/tag145.xml"/><Relationship Id="rId104" Type="http://schemas.openxmlformats.org/officeDocument/2006/relationships/tags" Target="../tags/tag144.xml"/><Relationship Id="rId103" Type="http://schemas.openxmlformats.org/officeDocument/2006/relationships/tags" Target="../tags/tag143.xml"/><Relationship Id="rId102" Type="http://schemas.openxmlformats.org/officeDocument/2006/relationships/tags" Target="../tags/tag142.xml"/><Relationship Id="rId101" Type="http://schemas.openxmlformats.org/officeDocument/2006/relationships/tags" Target="../tags/tag141.xml"/><Relationship Id="rId100" Type="http://schemas.openxmlformats.org/officeDocument/2006/relationships/tags" Target="../tags/tag140.xml"/><Relationship Id="rId10" Type="http://schemas.openxmlformats.org/officeDocument/2006/relationships/tags" Target="../tags/tag50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318.xml"/><Relationship Id="rId7" Type="http://schemas.openxmlformats.org/officeDocument/2006/relationships/image" Target="../media/image28.emf"/><Relationship Id="rId6" Type="http://schemas.openxmlformats.org/officeDocument/2006/relationships/oleObject" Target="../embeddings/oleObject1.bin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322.xml"/><Relationship Id="rId16" Type="http://schemas.openxmlformats.org/officeDocument/2006/relationships/slide" Target="slide6.xml"/><Relationship Id="rId15" Type="http://schemas.openxmlformats.org/officeDocument/2006/relationships/tags" Target="../tags/tag321.xml"/><Relationship Id="rId14" Type="http://schemas.openxmlformats.org/officeDocument/2006/relationships/slide" Target="slide17.xml"/><Relationship Id="rId13" Type="http://schemas.openxmlformats.org/officeDocument/2006/relationships/tags" Target="../tags/tag320.xml"/><Relationship Id="rId12" Type="http://schemas.openxmlformats.org/officeDocument/2006/relationships/slide" Target="slide14.xml"/><Relationship Id="rId11" Type="http://schemas.openxmlformats.org/officeDocument/2006/relationships/tags" Target="../tags/tag319.xml"/><Relationship Id="rId10" Type="http://schemas.openxmlformats.org/officeDocument/2006/relationships/slide" Target="slide9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tags" Target="../tags/tag326.xml"/><Relationship Id="rId7" Type="http://schemas.openxmlformats.org/officeDocument/2006/relationships/slide" Target="slide17.xml"/><Relationship Id="rId6" Type="http://schemas.openxmlformats.org/officeDocument/2006/relationships/tags" Target="../tags/tag325.xml"/><Relationship Id="rId5" Type="http://schemas.openxmlformats.org/officeDocument/2006/relationships/slide" Target="slide14.xml"/><Relationship Id="rId4" Type="http://schemas.openxmlformats.org/officeDocument/2006/relationships/tags" Target="../tags/tag324.xml"/><Relationship Id="rId3" Type="http://schemas.openxmlformats.org/officeDocument/2006/relationships/slide" Target="slide9.xml"/><Relationship Id="rId2" Type="http://schemas.openxmlformats.org/officeDocument/2006/relationships/image" Target="../media/image30.png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327.xml"/><Relationship Id="rId1" Type="http://schemas.openxmlformats.org/officeDocument/2006/relationships/tags" Target="../tags/tag32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image" Target="../media/image18.png"/><Relationship Id="rId2" Type="http://schemas.openxmlformats.org/officeDocument/2006/relationships/tags" Target="../tags/tag328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4" Type="http://schemas.openxmlformats.org/officeDocument/2006/relationships/slideLayout" Target="../slideLayouts/slideLayout5.xml"/><Relationship Id="rId23" Type="http://schemas.openxmlformats.org/officeDocument/2006/relationships/tags" Target="../tags/tag348.xml"/><Relationship Id="rId22" Type="http://schemas.openxmlformats.org/officeDocument/2006/relationships/slide" Target="slide6.xml"/><Relationship Id="rId21" Type="http://schemas.openxmlformats.org/officeDocument/2006/relationships/tags" Target="../tags/tag347.xml"/><Relationship Id="rId20" Type="http://schemas.openxmlformats.org/officeDocument/2006/relationships/slide" Target="slide17.xml"/><Relationship Id="rId2" Type="http://schemas.openxmlformats.org/officeDocument/2006/relationships/tags" Target="../tags/tag333.xml"/><Relationship Id="rId19" Type="http://schemas.openxmlformats.org/officeDocument/2006/relationships/tags" Target="../tags/tag346.xml"/><Relationship Id="rId18" Type="http://schemas.openxmlformats.org/officeDocument/2006/relationships/slide" Target="slide14.xml"/><Relationship Id="rId17" Type="http://schemas.openxmlformats.org/officeDocument/2006/relationships/tags" Target="../tags/tag345.xml"/><Relationship Id="rId16" Type="http://schemas.openxmlformats.org/officeDocument/2006/relationships/slide" Target="slide9.xml"/><Relationship Id="rId15" Type="http://schemas.openxmlformats.org/officeDocument/2006/relationships/tags" Target="../tags/tag344.xml"/><Relationship Id="rId14" Type="http://schemas.openxmlformats.org/officeDocument/2006/relationships/image" Target="../media/image26.png"/><Relationship Id="rId13" Type="http://schemas.openxmlformats.org/officeDocument/2006/relationships/tags" Target="../tags/tag343.xml"/><Relationship Id="rId12" Type="http://schemas.openxmlformats.org/officeDocument/2006/relationships/tags" Target="../tags/tag342.xml"/><Relationship Id="rId11" Type="http://schemas.openxmlformats.org/officeDocument/2006/relationships/image" Target="../media/image32.jpeg"/><Relationship Id="rId10" Type="http://schemas.openxmlformats.org/officeDocument/2006/relationships/tags" Target="../tags/tag341.xml"/><Relationship Id="rId1" Type="http://schemas.openxmlformats.org/officeDocument/2006/relationships/tags" Target="../tags/tag33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image" Target="../media/image34.png"/><Relationship Id="rId7" Type="http://schemas.openxmlformats.org/officeDocument/2006/relationships/tags" Target="../tags/tag35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image" Target="../media/image26.png"/><Relationship Id="rId19" Type="http://schemas.openxmlformats.org/officeDocument/2006/relationships/notesSlide" Target="../notesSlides/notesSlide5.xml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5.xml"/><Relationship Id="rId16" Type="http://schemas.openxmlformats.org/officeDocument/2006/relationships/tags" Target="../tags/tag356.xml"/><Relationship Id="rId15" Type="http://schemas.openxmlformats.org/officeDocument/2006/relationships/slide" Target="slide6.xml"/><Relationship Id="rId14" Type="http://schemas.openxmlformats.org/officeDocument/2006/relationships/tags" Target="../tags/tag355.xml"/><Relationship Id="rId13" Type="http://schemas.openxmlformats.org/officeDocument/2006/relationships/slide" Target="slide17.xml"/><Relationship Id="rId12" Type="http://schemas.openxmlformats.org/officeDocument/2006/relationships/tags" Target="../tags/tag354.xml"/><Relationship Id="rId11" Type="http://schemas.openxmlformats.org/officeDocument/2006/relationships/slide" Target="slide14.xml"/><Relationship Id="rId10" Type="http://schemas.openxmlformats.org/officeDocument/2006/relationships/tags" Target="../tags/tag353.xml"/><Relationship Id="rId1" Type="http://schemas.openxmlformats.org/officeDocument/2006/relationships/tags" Target="../tags/tag3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slide" Target="slide9.xml"/><Relationship Id="rId7" Type="http://schemas.openxmlformats.org/officeDocument/2006/relationships/image" Target="../media/image37.jpeg"/><Relationship Id="rId6" Type="http://schemas.openxmlformats.org/officeDocument/2006/relationships/tags" Target="../tags/tag360.xml"/><Relationship Id="rId5" Type="http://schemas.openxmlformats.org/officeDocument/2006/relationships/image" Target="../media/image36.png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image" Target="../media/image26.png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364.xml"/><Relationship Id="rId14" Type="http://schemas.openxmlformats.org/officeDocument/2006/relationships/slide" Target="slide6.xml"/><Relationship Id="rId13" Type="http://schemas.openxmlformats.org/officeDocument/2006/relationships/tags" Target="../tags/tag363.xml"/><Relationship Id="rId12" Type="http://schemas.openxmlformats.org/officeDocument/2006/relationships/slide" Target="slide17.xml"/><Relationship Id="rId11" Type="http://schemas.openxmlformats.org/officeDocument/2006/relationships/tags" Target="../tags/tag362.xml"/><Relationship Id="rId10" Type="http://schemas.openxmlformats.org/officeDocument/2006/relationships/slide" Target="slide14.xml"/><Relationship Id="rId1" Type="http://schemas.openxmlformats.org/officeDocument/2006/relationships/tags" Target="../tags/tag35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5.xml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9.png"/><Relationship Id="rId3" Type="http://schemas.openxmlformats.org/officeDocument/2006/relationships/tags" Target="../tags/tag366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7.xml"/><Relationship Id="rId7" Type="http://schemas.openxmlformats.org/officeDocument/2006/relationships/image" Target="../media/image15.jpe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4.emf"/><Relationship Id="rId2" Type="http://schemas.openxmlformats.org/officeDocument/2006/relationships/oleObject" Target="../embeddings/Document1.doc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18.png"/><Relationship Id="rId3" Type="http://schemas.openxmlformats.org/officeDocument/2006/relationships/tags" Target="../tags/tag9.xml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27.xml"/><Relationship Id="rId20" Type="http://schemas.openxmlformats.org/officeDocument/2006/relationships/slide" Target="slide17.xml"/><Relationship Id="rId2" Type="http://schemas.openxmlformats.org/officeDocument/2006/relationships/image" Target="../media/image20.jpeg"/><Relationship Id="rId19" Type="http://schemas.openxmlformats.org/officeDocument/2006/relationships/tags" Target="../tags/tag26.xml"/><Relationship Id="rId18" Type="http://schemas.openxmlformats.org/officeDocument/2006/relationships/slide" Target="slide14.xml"/><Relationship Id="rId17" Type="http://schemas.openxmlformats.org/officeDocument/2006/relationships/tags" Target="../tags/tag25.xml"/><Relationship Id="rId16" Type="http://schemas.openxmlformats.org/officeDocument/2006/relationships/slide" Target="slide9.xml"/><Relationship Id="rId15" Type="http://schemas.openxmlformats.org/officeDocument/2006/relationships/tags" Target="../tags/tag24.xml"/><Relationship Id="rId14" Type="http://schemas.openxmlformats.org/officeDocument/2006/relationships/slide" Target="slide6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tags" Target="../tags/tag30.xml"/><Relationship Id="rId7" Type="http://schemas.openxmlformats.org/officeDocument/2006/relationships/slide" Target="slide14.xml"/><Relationship Id="rId6" Type="http://schemas.openxmlformats.org/officeDocument/2006/relationships/tags" Target="../tags/tag29.xml"/><Relationship Id="rId5" Type="http://schemas.openxmlformats.org/officeDocument/2006/relationships/slide" Target="slide9.xml"/><Relationship Id="rId4" Type="http://schemas.openxmlformats.org/officeDocument/2006/relationships/tags" Target="../tags/tag28.xml"/><Relationship Id="rId3" Type="http://schemas.openxmlformats.org/officeDocument/2006/relationships/image" Target="../media/image21.png"/><Relationship Id="rId2" Type="http://schemas.microsoft.com/office/2007/relationships/media" Target="../media/media1.mp4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32.xml"/><Relationship Id="rId11" Type="http://schemas.openxmlformats.org/officeDocument/2006/relationships/slide" Target="slide6.xml"/><Relationship Id="rId10" Type="http://schemas.openxmlformats.org/officeDocument/2006/relationships/tags" Target="../tags/tag31.xml"/><Relationship Id="rId1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18.png"/><Relationship Id="rId2" Type="http://schemas.openxmlformats.org/officeDocument/2006/relationships/tags" Target="../tags/tag33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tags" Target="../tags/tag40.xml"/><Relationship Id="rId7" Type="http://schemas.openxmlformats.org/officeDocument/2006/relationships/slide" Target="slide9.xml"/><Relationship Id="rId6" Type="http://schemas.openxmlformats.org/officeDocument/2006/relationships/tags" Target="../tags/tag39.xml"/><Relationship Id="rId5" Type="http://schemas.openxmlformats.org/officeDocument/2006/relationships/slide" Target="slide6.xml"/><Relationship Id="rId4" Type="http://schemas.openxmlformats.org/officeDocument/2006/relationships/tags" Target="../tags/tag38.xml"/><Relationship Id="rId3" Type="http://schemas.openxmlformats.org/officeDocument/2006/relationships/image" Target="../media/image23.emf"/><Relationship Id="rId2" Type="http://schemas.openxmlformats.org/officeDocument/2006/relationships/oleObject" Target="../embeddings/Document2.doc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42.xml"/><Relationship Id="rId11" Type="http://schemas.openxmlformats.org/officeDocument/2006/relationships/slide" Target="slide17.xml"/><Relationship Id="rId10" Type="http://schemas.openxmlformats.org/officeDocument/2006/relationships/tags" Target="../tags/tag41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77754" y="5188896"/>
            <a:ext cx="32766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宿州市千亩园小学    朱云磊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87278" y="3472641"/>
            <a:ext cx="352530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智能解码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642" y="1149966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倡导健康数字生活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7480" y="2385060"/>
            <a:ext cx="9589135" cy="1165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156335" y="1009650"/>
            <a:ext cx="798258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7330"/>
            <a:r>
              <a:rPr lang="en-US" altLang="zh-CN" sz="2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2．</a:t>
            </a:r>
            <a:r>
              <a:rPr sz="2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了解识别垃圾的程序</a:t>
            </a:r>
            <a:endParaRPr sz="2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71550" y="1482090"/>
          <a:ext cx="5200015" cy="425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323080" imgH="3549015" progId="Word.Document.8">
                  <p:embed/>
                </p:oleObj>
              </mc:Choice>
              <mc:Fallback>
                <p:oleObj name="" r:id="rId3" imgW="4323080" imgH="354901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1482090"/>
                        <a:ext cx="5200015" cy="4252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 descr="7b0a202020202274657874626f78223a2022220a7d0a"/>
          <p:cNvGrpSpPr/>
          <p:nvPr/>
        </p:nvGrpSpPr>
        <p:grpSpPr>
          <a:xfrm>
            <a:off x="6927850" y="1862455"/>
            <a:ext cx="3121660" cy="1802130"/>
            <a:chOff x="5402" y="3594"/>
            <a:chExt cx="8398" cy="3612"/>
          </a:xfrm>
        </p:grpSpPr>
        <p:grpSp>
          <p:nvGrpSpPr>
            <p:cNvPr id="9" name="组合 8"/>
            <p:cNvGrpSpPr/>
            <p:nvPr/>
          </p:nvGrpSpPr>
          <p:grpSpPr>
            <a:xfrm>
              <a:off x="5402" y="3594"/>
              <a:ext cx="8398" cy="3612"/>
              <a:chOff x="5402" y="3594"/>
              <a:chExt cx="8398" cy="3612"/>
            </a:xfrm>
          </p:grpSpPr>
          <p:sp>
            <p:nvSpPr>
              <p:cNvPr id="181" name="Freeform 107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402" y="3594"/>
                <a:ext cx="8398" cy="3483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5622" y="3776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594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271"/>
              </p:custDataLst>
            </p:nvPr>
          </p:nvSpPr>
          <p:spPr>
            <a:xfrm>
              <a:off x="5920" y="3780"/>
              <a:ext cx="7766" cy="24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找一找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:</a:t>
              </a:r>
              <a:endPara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哪些是采集图像数据的程序?哪些是垃圾分类的程序?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032250" y="4705985"/>
            <a:ext cx="7539355" cy="67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highlight>
                  <a:srgbClr val="FF0000"/>
                </a:highlight>
              </a:rPr>
              <a:t>像上图中，由不同色块的命令组成，完成某项任务，这就是就计算机中的程序。</a:t>
            </a:r>
            <a:endParaRPr lang="en-US" altLang="zh-CN" sz="240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6" name="圆角矩形 5">
            <a:hlinkClick r:id="rId272" action="ppaction://hlinksldjump"/>
          </p:cNvPr>
          <p:cNvSpPr/>
          <p:nvPr userDrawn="1">
            <p:custDataLst>
              <p:tags r:id="rId273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11" name="圆角矩形 10">
            <a:hlinkClick r:id="rId274" action="ppaction://hlinksldjump"/>
          </p:cNvPr>
          <p:cNvSpPr/>
          <p:nvPr userDrawn="1">
            <p:custDataLst>
              <p:tags r:id="rId275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7" name="圆角矩形 6">
            <a:hlinkClick r:id="rId276" action="ppaction://hlinksldjump"/>
          </p:cNvPr>
          <p:cNvSpPr/>
          <p:nvPr userDrawn="1">
            <p:custDataLst>
              <p:tags r:id="rId277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  <p:sp>
        <p:nvSpPr>
          <p:cNvPr id="12" name="圆角矩形 11">
            <a:hlinkClick r:id="rId278" action="ppaction://hlinksldjump"/>
          </p:cNvPr>
          <p:cNvSpPr/>
          <p:nvPr userDrawn="1">
            <p:custDataLst>
              <p:tags r:id="rId279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3485" y="1366520"/>
            <a:ext cx="2386330" cy="56248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0088" y="1895129"/>
            <a:ext cx="82470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对于有些垃圾，AI垃圾桶在第一次不能准确分辨，如果多试几次，你猜测会有什么发现？</a:t>
            </a:r>
            <a:endParaRPr kumimoji="1" lang="zh-CN" altLang="en-US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猜一猜</a:t>
              </a:r>
              <a:endParaRPr kumimoji="1" lang="zh-CN" altLang="en-US" sz="2400" dirty="0">
                <a:solidFill>
                  <a:srgbClr val="0432FF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9194" r="25577" b="7484"/>
          <a:stretch>
            <a:fillRect/>
          </a:stretch>
        </p:blipFill>
        <p:spPr>
          <a:xfrm rot="11629476">
            <a:off x="10055562" y="4941714"/>
            <a:ext cx="472161" cy="806286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156335" y="1146810"/>
            <a:ext cx="798258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7330"/>
            <a:r>
              <a:rPr lang="en-US" altLang="zh-CN" sz="2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3．</a:t>
            </a:r>
            <a:r>
              <a:rPr sz="2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尝试准确识别的训练</a:t>
            </a:r>
            <a:endParaRPr sz="2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aphicFrame>
        <p:nvGraphicFramePr>
          <p:cNvPr id="3" name="对象 -2147482620"/>
          <p:cNvGraphicFramePr/>
          <p:nvPr>
            <p:custDataLst>
              <p:tags r:id="rId5"/>
            </p:custDataLst>
          </p:nvPr>
        </p:nvGraphicFramePr>
        <p:xfrm>
          <a:off x="6096000" y="3412490"/>
          <a:ext cx="4374515" cy="134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4029075" imgH="1162050" progId="Word.Document.8">
                  <p:embed/>
                </p:oleObj>
              </mc:Choice>
              <mc:Fallback>
                <p:oleObj name="" r:id="rId6" imgW="4029075" imgH="11620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3412490"/>
                        <a:ext cx="4374515" cy="1340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94105" y="3429000"/>
            <a:ext cx="3761740" cy="2188845"/>
          </a:xfrm>
          <a:prstGeom prst="roundRect">
            <a:avLst/>
          </a:prstGeom>
        </p:spPr>
      </p:pic>
      <p:sp>
        <p:nvSpPr>
          <p:cNvPr id="11" name="圆角矩形 1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12" name="圆角矩形 11">
            <a:hlinkClick r:id="rId12" action="ppaction://hlinksldjump"/>
          </p:cNvPr>
          <p:cNvSpPr/>
          <p:nvPr userDrawn="1">
            <p:custDataLst>
              <p:tags r:id="rId1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14" name="圆角矩形 13">
            <a:hlinkClick r:id="rId14" action="ppaction://hlinksldjump"/>
          </p:cNvPr>
          <p:cNvSpPr/>
          <p:nvPr userDrawn="1">
            <p:custDataLst>
              <p:tags r:id="rId15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  <p:sp>
        <p:nvSpPr>
          <p:cNvPr id="16" name="圆角矩形 15">
            <a:hlinkClick r:id="rId16" action="ppaction://hlinksldjump"/>
          </p:cNvPr>
          <p:cNvSpPr/>
          <p:nvPr userDrawn="1">
            <p:custDataLst>
              <p:tags r:id="rId17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34885" y="2584450"/>
            <a:ext cx="391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你能用简单的图示或语言描述AI垃圾桶的工作过程吗？画一画，说一说。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071978" y="990449"/>
            <a:ext cx="5901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活动</a:t>
            </a:r>
            <a:r>
              <a:rPr 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二</a:t>
            </a:r>
            <a:r>
              <a:rPr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：描述AI垃圾分类的过程</a:t>
            </a:r>
            <a:endParaRPr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093585" y="2386330"/>
            <a:ext cx="4393565" cy="2886075"/>
          </a:xfrm>
          <a:prstGeom prst="roundRect">
            <a:avLst/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356350" y="3538220"/>
            <a:ext cx="631190" cy="3524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4690" y="2099310"/>
            <a:ext cx="5555615" cy="28549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2145" y="2584450"/>
            <a:ext cx="1106170" cy="4235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</a:rPr>
              <a:t>熟悉垃圾分类规则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1855" y="2584450"/>
            <a:ext cx="1106170" cy="4235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</a:rPr>
              <a:t>判断所丢垃圾类别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01565" y="2584450"/>
            <a:ext cx="1106170" cy="4235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</a:rPr>
              <a:t>投放到对应垃圾桶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8">
            <a:hlinkClick r:id="rId3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3" name="圆角矩形 2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14" name="圆角矩形 13">
            <a:hlinkClick r:id="rId7" action="ppaction://hlinksldjump"/>
          </p:cNvPr>
          <p:cNvSpPr/>
          <p:nvPr userDrawn="1">
            <p:custDataLst>
              <p:tags r:id="rId8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  <p:sp>
        <p:nvSpPr>
          <p:cNvPr id="15" name="圆角矩形 14">
            <a:hlinkClick r:id="rId9" action="ppaction://hlinksldjump"/>
          </p:cNvPr>
          <p:cNvSpPr/>
          <p:nvPr userDrawn="1">
            <p:custDataLst>
              <p:tags r:id="rId10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800225"/>
            <a:ext cx="4914900" cy="1943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7314" y="3599692"/>
            <a:ext cx="2694639" cy="460375"/>
            <a:chOff x="2953352" y="3632202"/>
            <a:chExt cx="2694639" cy="460375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3168951" y="3632202"/>
              <a:ext cx="24790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．智能识别技术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83867" y="4191363"/>
            <a:ext cx="4531059" cy="460375"/>
            <a:chOff x="2953352" y="3632202"/>
            <a:chExt cx="4531059" cy="46037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3168951" y="3632202"/>
              <a:ext cx="431546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．人工智能背后的数据与编码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39238" y="1076809"/>
            <a:ext cx="2938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AI背后的数据与编码</a:t>
            </a:r>
            <a:endParaRPr lang="zh-CN" altLang="en-US" sz="24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8" name="组合 7" descr="7b0a202020202274657874626f78223a2022220a7d0a"/>
          <p:cNvGrpSpPr/>
          <p:nvPr/>
        </p:nvGrpSpPr>
        <p:grpSpPr>
          <a:xfrm>
            <a:off x="1581785" y="1706880"/>
            <a:ext cx="9154160" cy="2664555"/>
            <a:chOff x="5868" y="3651"/>
            <a:chExt cx="7463" cy="3499"/>
          </a:xfrm>
        </p:grpSpPr>
        <p:grpSp>
          <p:nvGrpSpPr>
            <p:cNvPr id="140" name="图形 138"/>
            <p:cNvGrpSpPr/>
            <p:nvPr/>
          </p:nvGrpSpPr>
          <p:grpSpPr>
            <a:xfrm>
              <a:off x="5868" y="3651"/>
              <a:ext cx="7463" cy="3499"/>
              <a:chOff x="3726473" y="2318083"/>
              <a:chExt cx="4739054" cy="2221834"/>
            </a:xfrm>
          </p:grpSpPr>
          <p:grpSp>
            <p:nvGrpSpPr>
              <p:cNvPr id="141" name="图形 138"/>
              <p:cNvGrpSpPr/>
              <p:nvPr/>
            </p:nvGrpSpPr>
            <p:grpSpPr>
              <a:xfrm>
                <a:off x="3843343" y="2601912"/>
                <a:ext cx="4615761" cy="1939288"/>
                <a:chOff x="3843343" y="2601912"/>
                <a:chExt cx="4615761" cy="1939288"/>
              </a:xfrm>
            </p:grpSpPr>
            <p:sp>
              <p:nvSpPr>
                <p:cNvPr id="142" name="任意多边形: 形状 141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3849765" y="2608334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任意多边形: 形状 142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3843343" y="260191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4" name="图形 138"/>
              <p:cNvGrpSpPr/>
              <p:nvPr/>
            </p:nvGrpSpPr>
            <p:grpSpPr>
              <a:xfrm>
                <a:off x="3798393" y="2556962"/>
                <a:ext cx="4615761" cy="1939288"/>
                <a:chOff x="3798393" y="2556962"/>
                <a:chExt cx="4615761" cy="1939288"/>
              </a:xfrm>
            </p:grpSpPr>
            <p:sp>
              <p:nvSpPr>
                <p:cNvPr id="145" name="任意多边形: 形状 144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3804815" y="2563383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798393" y="255696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7" name="图形 138"/>
              <p:cNvGrpSpPr/>
              <p:nvPr/>
            </p:nvGrpSpPr>
            <p:grpSpPr>
              <a:xfrm>
                <a:off x="3726473" y="2479904"/>
                <a:ext cx="4641447" cy="1964974"/>
                <a:chOff x="3726473" y="2479904"/>
                <a:chExt cx="4641447" cy="1964974"/>
              </a:xfrm>
            </p:grpSpPr>
            <p:sp>
              <p:nvSpPr>
                <p:cNvPr id="148" name="任意多边形: 形状 147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745737" y="2499168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726473" y="2479904"/>
                  <a:ext cx="4641447" cy="1964974"/>
                </a:xfrm>
                <a:custGeom>
                  <a:avLst/>
                  <a:gdLst>
                    <a:gd name="connsiteX0" fmla="*/ 4641448 w 4641447"/>
                    <a:gd name="connsiteY0" fmla="*/ 1964975 h 1964974"/>
                    <a:gd name="connsiteX1" fmla="*/ 0 w 4641447"/>
                    <a:gd name="connsiteY1" fmla="*/ 1964975 h 1964974"/>
                    <a:gd name="connsiteX2" fmla="*/ 0 w 4641447"/>
                    <a:gd name="connsiteY2" fmla="*/ 0 h 1964974"/>
                    <a:gd name="connsiteX3" fmla="*/ 4641448 w 4641447"/>
                    <a:gd name="connsiteY3" fmla="*/ 0 h 1964974"/>
                    <a:gd name="connsiteX4" fmla="*/ 4641448 w 4641447"/>
                    <a:gd name="connsiteY4" fmla="*/ 1964975 h 1964974"/>
                    <a:gd name="connsiteX5" fmla="*/ 38529 w 4641447"/>
                    <a:gd name="connsiteY5" fmla="*/ 1926446 h 1964974"/>
                    <a:gd name="connsiteX6" fmla="*/ 4602919 w 4641447"/>
                    <a:gd name="connsiteY6" fmla="*/ 1926446 h 1964974"/>
                    <a:gd name="connsiteX7" fmla="*/ 4602919 w 4641447"/>
                    <a:gd name="connsiteY7" fmla="*/ 38529 h 1964974"/>
                    <a:gd name="connsiteX8" fmla="*/ 38529 w 4641447"/>
                    <a:gd name="connsiteY8" fmla="*/ 38529 h 1964974"/>
                    <a:gd name="connsiteX9" fmla="*/ 38529 w 4641447"/>
                    <a:gd name="connsiteY9" fmla="*/ 1926446 h 196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1447" h="1964974">
                      <a:moveTo>
                        <a:pt x="4641448" y="1964975"/>
                      </a:moveTo>
                      <a:lnTo>
                        <a:pt x="0" y="1964975"/>
                      </a:lnTo>
                      <a:lnTo>
                        <a:pt x="0" y="0"/>
                      </a:lnTo>
                      <a:lnTo>
                        <a:pt x="4641448" y="0"/>
                      </a:lnTo>
                      <a:lnTo>
                        <a:pt x="4641448" y="1964975"/>
                      </a:lnTo>
                      <a:close/>
                      <a:moveTo>
                        <a:pt x="38529" y="1926446"/>
                      </a:moveTo>
                      <a:lnTo>
                        <a:pt x="4602919" y="1926446"/>
                      </a:lnTo>
                      <a:lnTo>
                        <a:pt x="4602919" y="38529"/>
                      </a:lnTo>
                      <a:lnTo>
                        <a:pt x="38529" y="38529"/>
                      </a:lnTo>
                      <a:lnTo>
                        <a:pt x="38529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0" name="图形 138"/>
              <p:cNvGrpSpPr/>
              <p:nvPr/>
            </p:nvGrpSpPr>
            <p:grpSpPr>
              <a:xfrm>
                <a:off x="3792167" y="2318369"/>
                <a:ext cx="415557" cy="653420"/>
                <a:chOff x="3792167" y="2318369"/>
                <a:chExt cx="415557" cy="653420"/>
              </a:xfrm>
              <a:solidFill>
                <a:srgbClr val="007BD4"/>
              </a:solidFill>
            </p:grpSpPr>
            <p:sp>
              <p:nvSpPr>
                <p:cNvPr id="151" name="任意多边形: 形状 15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839491" y="2424679"/>
                  <a:ext cx="51371" cy="55224"/>
                </a:xfrm>
                <a:custGeom>
                  <a:avLst/>
                  <a:gdLst>
                    <a:gd name="connsiteX0" fmla="*/ 17980 w 51371"/>
                    <a:gd name="connsiteY0" fmla="*/ 55225 h 55224"/>
                    <a:gd name="connsiteX1" fmla="*/ 0 w 51371"/>
                    <a:gd name="connsiteY1" fmla="*/ 11559 h 55224"/>
                    <a:gd name="connsiteX2" fmla="*/ 30823 w 51371"/>
                    <a:gd name="connsiteY2" fmla="*/ 0 h 55224"/>
                    <a:gd name="connsiteX3" fmla="*/ 51372 w 51371"/>
                    <a:gd name="connsiteY3" fmla="*/ 55225 h 5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71" h="55224">
                      <a:moveTo>
                        <a:pt x="17980" y="55225"/>
                      </a:moveTo>
                      <a:lnTo>
                        <a:pt x="0" y="11559"/>
                      </a:lnTo>
                      <a:lnTo>
                        <a:pt x="30823" y="0"/>
                      </a:lnTo>
                      <a:lnTo>
                        <a:pt x="51372" y="55225"/>
                      </a:ln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792167" y="2318369"/>
                  <a:ext cx="415557" cy="653420"/>
                </a:xfrm>
                <a:custGeom>
                  <a:avLst/>
                  <a:gdLst>
                    <a:gd name="connsiteX0" fmla="*/ 287487 w 415557"/>
                    <a:gd name="connsiteY0" fmla="*/ 653420 h 653420"/>
                    <a:gd name="connsiteX1" fmla="*/ 184744 w 415557"/>
                    <a:gd name="connsiteY1" fmla="*/ 587921 h 653420"/>
                    <a:gd name="connsiteX2" fmla="*/ 4942 w 415557"/>
                    <a:gd name="connsiteY2" fmla="*/ 123006 h 653420"/>
                    <a:gd name="connsiteX3" fmla="*/ 65304 w 415557"/>
                    <a:gd name="connsiteY3" fmla="*/ 7419 h 653420"/>
                    <a:gd name="connsiteX4" fmla="*/ 137225 w 415557"/>
                    <a:gd name="connsiteY4" fmla="*/ 6135 h 653420"/>
                    <a:gd name="connsiteX5" fmla="*/ 187312 w 415557"/>
                    <a:gd name="connsiteY5" fmla="*/ 53654 h 653420"/>
                    <a:gd name="connsiteX6" fmla="*/ 228410 w 415557"/>
                    <a:gd name="connsiteY6" fmla="*/ 162819 h 653420"/>
                    <a:gd name="connsiteX7" fmla="*/ 193734 w 415557"/>
                    <a:gd name="connsiteY7" fmla="*/ 162819 h 653420"/>
                    <a:gd name="connsiteX8" fmla="*/ 157773 w 415557"/>
                    <a:gd name="connsiteY8" fmla="*/ 63928 h 653420"/>
                    <a:gd name="connsiteX9" fmla="*/ 126950 w 415557"/>
                    <a:gd name="connsiteY9" fmla="*/ 35674 h 653420"/>
                    <a:gd name="connsiteX10" fmla="*/ 76863 w 415557"/>
                    <a:gd name="connsiteY10" fmla="*/ 36958 h 653420"/>
                    <a:gd name="connsiteX11" fmla="*/ 35765 w 415557"/>
                    <a:gd name="connsiteY11" fmla="*/ 111447 h 653420"/>
                    <a:gd name="connsiteX12" fmla="*/ 214282 w 415557"/>
                    <a:gd name="connsiteY12" fmla="*/ 577647 h 653420"/>
                    <a:gd name="connsiteX13" fmla="*/ 323448 w 415557"/>
                    <a:gd name="connsiteY13" fmla="*/ 616176 h 653420"/>
                    <a:gd name="connsiteX14" fmla="*/ 379957 w 415557"/>
                    <a:gd name="connsiteY14" fmla="*/ 514716 h 653420"/>
                    <a:gd name="connsiteX15" fmla="*/ 205292 w 415557"/>
                    <a:gd name="connsiteY15" fmla="*/ 57507 h 653420"/>
                    <a:gd name="connsiteX16" fmla="*/ 234831 w 415557"/>
                    <a:gd name="connsiteY16" fmla="*/ 45948 h 653420"/>
                    <a:gd name="connsiteX17" fmla="*/ 409495 w 415557"/>
                    <a:gd name="connsiteY17" fmla="*/ 501873 h 653420"/>
                    <a:gd name="connsiteX18" fmla="*/ 335006 w 415557"/>
                    <a:gd name="connsiteY18" fmla="*/ 644430 h 653420"/>
                    <a:gd name="connsiteX19" fmla="*/ 287487 w 415557"/>
                    <a:gd name="connsiteY19" fmla="*/ 653420 h 65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15557" h="653420">
                      <a:moveTo>
                        <a:pt x="287487" y="653420"/>
                      </a:moveTo>
                      <a:cubicBezTo>
                        <a:pt x="241253" y="653420"/>
                        <a:pt x="200155" y="629019"/>
                        <a:pt x="184744" y="587921"/>
                      </a:cubicBezTo>
                      <a:lnTo>
                        <a:pt x="4942" y="123006"/>
                      </a:lnTo>
                      <a:cubicBezTo>
                        <a:pt x="-11754" y="78055"/>
                        <a:pt x="15216" y="26683"/>
                        <a:pt x="65304" y="7419"/>
                      </a:cubicBezTo>
                      <a:cubicBezTo>
                        <a:pt x="89706" y="-1571"/>
                        <a:pt x="115392" y="-2855"/>
                        <a:pt x="137225" y="6135"/>
                      </a:cubicBezTo>
                      <a:cubicBezTo>
                        <a:pt x="160342" y="15125"/>
                        <a:pt x="178322" y="31821"/>
                        <a:pt x="187312" y="53654"/>
                      </a:cubicBezTo>
                      <a:lnTo>
                        <a:pt x="228410" y="162819"/>
                      </a:lnTo>
                      <a:lnTo>
                        <a:pt x="193734" y="162819"/>
                      </a:lnTo>
                      <a:lnTo>
                        <a:pt x="157773" y="63928"/>
                      </a:lnTo>
                      <a:cubicBezTo>
                        <a:pt x="152636" y="51085"/>
                        <a:pt x="141077" y="40811"/>
                        <a:pt x="126950" y="35674"/>
                      </a:cubicBezTo>
                      <a:cubicBezTo>
                        <a:pt x="111539" y="30536"/>
                        <a:pt x="93558" y="30536"/>
                        <a:pt x="76863" y="36958"/>
                      </a:cubicBezTo>
                      <a:cubicBezTo>
                        <a:pt x="43471" y="49801"/>
                        <a:pt x="24206" y="83193"/>
                        <a:pt x="35765" y="111447"/>
                      </a:cubicBezTo>
                      <a:lnTo>
                        <a:pt x="214282" y="577647"/>
                      </a:lnTo>
                      <a:cubicBezTo>
                        <a:pt x="228410" y="616176"/>
                        <a:pt x="278497" y="632872"/>
                        <a:pt x="323448" y="616176"/>
                      </a:cubicBezTo>
                      <a:cubicBezTo>
                        <a:pt x="369682" y="598196"/>
                        <a:pt x="394084" y="553245"/>
                        <a:pt x="379957" y="514716"/>
                      </a:cubicBezTo>
                      <a:lnTo>
                        <a:pt x="205292" y="57507"/>
                      </a:lnTo>
                      <a:lnTo>
                        <a:pt x="234831" y="45948"/>
                      </a:lnTo>
                      <a:lnTo>
                        <a:pt x="409495" y="501873"/>
                      </a:lnTo>
                      <a:cubicBezTo>
                        <a:pt x="430044" y="557098"/>
                        <a:pt x="396652" y="621313"/>
                        <a:pt x="335006" y="644430"/>
                      </a:cubicBezTo>
                      <a:cubicBezTo>
                        <a:pt x="318310" y="650852"/>
                        <a:pt x="302899" y="653420"/>
                        <a:pt x="287487" y="653420"/>
                      </a:cubicBez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6278" y="4215"/>
              <a:ext cx="6491" cy="28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pc="2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</a:t>
              </a:r>
              <a:r>
                <a:rPr sz="1600"/>
                <a:t>1．能像人一样识别垃圾，并自动分类，这就是人工智能技术。本课AI垃圾桶使用的人工智能识别技术是：</a:t>
              </a:r>
              <a:r>
                <a:rPr sz="1600" u="sng"/>
                <a:t>                </a:t>
              </a:r>
              <a:r>
                <a:rPr sz="1600"/>
                <a:t>，生活中语音导航使用的识别技术是：</a:t>
              </a:r>
              <a:r>
                <a:rPr sz="1600" u="sng"/>
                <a:t>                </a:t>
              </a:r>
              <a:r>
                <a:rPr sz="1600"/>
                <a:t>。</a:t>
              </a:r>
              <a:endParaRPr sz="1600"/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/>
                <a:t>      </a:t>
              </a:r>
              <a:r>
                <a:rPr sz="1600"/>
                <a:t>2．计算机和人工智能设备能像人类一样聪明进行思考和判断，正是因为我们为它编写了程序，也就是编码（编写命令代码），而它解析编码，完成命令的过程，就是我们今天的</a:t>
              </a:r>
              <a:r>
                <a:rPr lang="zh-CN" sz="1600"/>
                <a:t>课题</a:t>
              </a:r>
              <a:r>
                <a:rPr lang="en-US" altLang="zh-CN" sz="1600"/>
                <a:t>—— </a:t>
              </a:r>
              <a:r>
                <a:rPr lang="en-US" altLang="zh-CN" sz="1600" u="sng"/>
                <a:t>                  </a:t>
              </a:r>
              <a:r>
                <a:rPr sz="1600"/>
                <a:t> 。</a:t>
              </a:r>
              <a:endParaRPr sz="1600"/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16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>
            <a:fillRect/>
          </a:stretch>
        </p:blipFill>
        <p:spPr>
          <a:xfrm>
            <a:off x="9926320" y="4257675"/>
            <a:ext cx="937895" cy="177673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84070" y="4812030"/>
            <a:ext cx="7195185" cy="803910"/>
            <a:chOff x="6202" y="7578"/>
            <a:chExt cx="11331" cy="1266"/>
          </a:xfrm>
        </p:grpSpPr>
        <p:sp>
          <p:nvSpPr>
            <p:cNvPr id="27" name="圆角矩形标注 26"/>
            <p:cNvSpPr/>
            <p:nvPr>
              <p:custDataLst>
                <p:tags r:id="rId12"/>
              </p:custDataLst>
            </p:nvPr>
          </p:nvSpPr>
          <p:spPr>
            <a:xfrm>
              <a:off x="6202" y="7578"/>
              <a:ext cx="11331" cy="1234"/>
            </a:xfrm>
            <a:prstGeom prst="wedgeRoundRectCallout">
              <a:avLst>
                <a:gd name="adj1" fmla="val 59097"/>
                <a:gd name="adj2" fmla="val -42144"/>
                <a:gd name="adj3" fmla="val 1666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75" y="7677"/>
              <a:ext cx="10464" cy="11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kumimoji="1" lang="zh-CN" altLang="en-US" dirty="0">
                  <a:sym typeface="+mn-ea"/>
                </a:rPr>
                <a:t>结论：编码与解码实现人机交流。人通过</a:t>
              </a:r>
              <a:r>
                <a:rPr kumimoji="1" lang="zh-CN" altLang="en-US" dirty="0">
                  <a:highlight>
                    <a:srgbClr val="FF0000"/>
                  </a:highlight>
                  <a:sym typeface="+mn-ea"/>
                </a:rPr>
                <a:t>编码</a:t>
              </a:r>
              <a:r>
                <a:rPr kumimoji="1" lang="zh-CN" altLang="en-US" dirty="0">
                  <a:sym typeface="+mn-ea"/>
                </a:rPr>
                <a:t>控制计算机，而计算机通过</a:t>
              </a:r>
              <a:r>
                <a:rPr kumimoji="1" lang="zh-CN" altLang="en-US" dirty="0">
                  <a:highlight>
                    <a:srgbClr val="FF0000"/>
                  </a:highlight>
                  <a:sym typeface="+mn-ea"/>
                </a:rPr>
                <a:t>解码</a:t>
              </a:r>
              <a:r>
                <a:rPr kumimoji="1" lang="zh-CN" altLang="en-US" dirty="0">
                  <a:sym typeface="+mn-ea"/>
                </a:rPr>
                <a:t>执行命令。</a:t>
              </a:r>
              <a:endParaRPr kumimoji="1" lang="zh-CN" altLang="en-US" dirty="0"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145571" y="649595"/>
            <a:ext cx="1471282" cy="1296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1253531" y="1066762"/>
            <a:ext cx="12553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总</a:t>
            </a:r>
            <a:r>
              <a:rPr kumimoji="1" lang="en-US" altLang="zh-CN" sz="2400" dirty="0">
                <a:solidFill>
                  <a:srgbClr val="0432FF"/>
                </a:solidFill>
              </a:rPr>
              <a:t>  </a:t>
            </a:r>
            <a:r>
              <a:rPr kumimoji="1" lang="zh-CN" altLang="en-US" sz="2400" dirty="0">
                <a:solidFill>
                  <a:srgbClr val="0432FF"/>
                </a:solidFill>
              </a:rPr>
              <a:t>结</a:t>
            </a:r>
            <a:endParaRPr kumimoji="1" lang="zh-CN" altLang="en-US" sz="2400" dirty="0">
              <a:solidFill>
                <a:srgbClr val="0432FF"/>
              </a:solidFill>
            </a:endParaRPr>
          </a:p>
        </p:txBody>
      </p:sp>
      <p:sp>
        <p:nvSpPr>
          <p:cNvPr id="5" name="圆角矩形 4">
            <a:hlinkClick r:id="rId16" action="ppaction://hlinksldjump"/>
          </p:cNvPr>
          <p:cNvSpPr/>
          <p:nvPr userDrawn="1">
            <p:custDataLst>
              <p:tags r:id="rId17"/>
            </p:custDataLst>
          </p:nvPr>
        </p:nvSpPr>
        <p:spPr>
          <a:xfrm>
            <a:off x="8626231" y="32055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12" name="圆角矩形 11">
            <a:hlinkClick r:id="rId18" action="ppaction://hlinksldjump"/>
          </p:cNvPr>
          <p:cNvSpPr/>
          <p:nvPr userDrawn="1">
            <p:custDataLst>
              <p:tags r:id="rId19"/>
            </p:custDataLst>
          </p:nvPr>
        </p:nvSpPr>
        <p:spPr>
          <a:xfrm>
            <a:off x="9644649" y="32055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13" name="圆角矩形 12">
            <a:hlinkClick r:id="rId20" action="ppaction://hlinksldjump"/>
          </p:cNvPr>
          <p:cNvSpPr/>
          <p:nvPr userDrawn="1">
            <p:custDataLst>
              <p:tags r:id="rId21"/>
            </p:custDataLst>
          </p:nvPr>
        </p:nvSpPr>
        <p:spPr>
          <a:xfrm>
            <a:off x="10663067" y="31695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  <p:sp>
        <p:nvSpPr>
          <p:cNvPr id="6" name="圆角矩形 5">
            <a:hlinkClick r:id="rId22" action="ppaction://hlinksldjump"/>
          </p:cNvPr>
          <p:cNvSpPr/>
          <p:nvPr userDrawn="1">
            <p:custDataLst>
              <p:tags r:id="rId23"/>
            </p:custDataLst>
          </p:nvPr>
        </p:nvSpPr>
        <p:spPr>
          <a:xfrm>
            <a:off x="7590876" y="31695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510" y="6369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160176" y="883275"/>
            <a:ext cx="1471282" cy="1296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68136" y="1300442"/>
            <a:ext cx="12553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总</a:t>
            </a:r>
            <a:r>
              <a:rPr kumimoji="1" lang="en-US" altLang="zh-CN" sz="2400" dirty="0">
                <a:solidFill>
                  <a:srgbClr val="0432FF"/>
                </a:solidFill>
              </a:rPr>
              <a:t>  </a:t>
            </a:r>
            <a:r>
              <a:rPr kumimoji="1" lang="zh-CN" altLang="en-US" sz="2400" dirty="0">
                <a:solidFill>
                  <a:srgbClr val="0432FF"/>
                </a:solidFill>
              </a:rPr>
              <a:t>结</a:t>
            </a:r>
            <a:endParaRPr kumimoji="1" lang="zh-CN" altLang="en-US" sz="2400" dirty="0">
              <a:solidFill>
                <a:srgbClr val="0432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02435" y="2003425"/>
            <a:ext cx="7984490" cy="367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对象 -214748261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022475" y="2213610"/>
          <a:ext cx="734123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5095875" imgH="2152650" progId="Word.Document.8">
                  <p:embed/>
                </p:oleObj>
              </mc:Choice>
              <mc:Fallback>
                <p:oleObj name="" r:id="rId5" imgW="5095875" imgH="21526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rcRect l="2129"/>
                      <a:stretch>
                        <a:fillRect/>
                      </a:stretch>
                    </p:blipFill>
                    <p:spPr>
                      <a:xfrm>
                        <a:off x="2022475" y="2213610"/>
                        <a:ext cx="7341235" cy="316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7794" r="18269" b="4440"/>
          <a:stretch>
            <a:fillRect/>
          </a:stretch>
        </p:blipFill>
        <p:spPr>
          <a:xfrm>
            <a:off x="10043466" y="2916739"/>
            <a:ext cx="1578320" cy="2993365"/>
          </a:xfrm>
          <a:prstGeom prst="rect">
            <a:avLst/>
          </a:prstGeom>
        </p:spPr>
      </p:pic>
      <p:sp>
        <p:nvSpPr>
          <p:cNvPr id="10" name="圆角矩形 9">
            <a:hlinkClick r:id="rId9" action="ppaction://hlinksldjump"/>
          </p:cNvPr>
          <p:cNvSpPr/>
          <p:nvPr userDrawn="1">
            <p:custDataLst>
              <p:tags r:id="rId10"/>
            </p:custDataLst>
          </p:nvPr>
        </p:nvSpPr>
        <p:spPr>
          <a:xfrm>
            <a:off x="8626231" y="32055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12" name="圆角矩形 11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9644649" y="32055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13" name="圆角矩形 12">
            <a:hlinkClick r:id="rId13" action="ppaction://hlinksldjump"/>
          </p:cNvPr>
          <p:cNvSpPr/>
          <p:nvPr userDrawn="1">
            <p:custDataLst>
              <p:tags r:id="rId14"/>
            </p:custDataLst>
          </p:nvPr>
        </p:nvSpPr>
        <p:spPr>
          <a:xfrm>
            <a:off x="10663067" y="31695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  <p:sp>
        <p:nvSpPr>
          <p:cNvPr id="14" name="圆角矩形 13">
            <a:hlinkClick r:id="rId15" action="ppaction://hlinksldjump"/>
          </p:cNvPr>
          <p:cNvSpPr/>
          <p:nvPr userDrawn="1">
            <p:custDataLst>
              <p:tags r:id="rId16"/>
            </p:custDataLst>
          </p:nvPr>
        </p:nvSpPr>
        <p:spPr>
          <a:xfrm>
            <a:off x="7590876" y="31695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4725" y="2242820"/>
            <a:ext cx="8521700" cy="1186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1．体验垃圾分类助手或者其他APP，感受人工智能技术（如识别、声音识别等）的魅力。</a:t>
            </a:r>
            <a:endParaRPr kumimoji="1"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2．具备实验条件的，可以参考下图，在垃圾识别程序中，尝试修改和增加垃圾的名称，测试程序是否能够正确识别。</a:t>
            </a:r>
            <a:endParaRPr kumimoji="1"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spc="500" dirty="0">
              <a:solidFill>
                <a:srgbClr val="0C2C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2800" spc="500" dirty="0">
              <a:solidFill>
                <a:srgbClr val="0C2C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5510" y="63690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708816" y="1066155"/>
            <a:ext cx="1471282" cy="1296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16776" y="1483322"/>
            <a:ext cx="12553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试一试</a:t>
            </a:r>
            <a:endParaRPr kumimoji="1" lang="zh-CN" altLang="en-US" sz="2400" dirty="0">
              <a:solidFill>
                <a:srgbClr val="0432FF"/>
              </a:solidFill>
            </a:endParaRPr>
          </a:p>
        </p:txBody>
      </p:sp>
      <p:pic>
        <p:nvPicPr>
          <p:cNvPr id="3" name="图片 -21474826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72180" y="4002097"/>
            <a:ext cx="4704715" cy="1657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a4e63434-d618-4578-a337-3cae665ca4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735" y="3355340"/>
            <a:ext cx="1697990" cy="2145665"/>
          </a:xfrm>
          <a:prstGeom prst="rect">
            <a:avLst/>
          </a:prstGeom>
        </p:spPr>
      </p:pic>
      <p:sp>
        <p:nvSpPr>
          <p:cNvPr id="10" name="圆角矩形 9">
            <a:hlinkClick r:id="rId8" action="ppaction://hlinksldjump"/>
          </p:cNvPr>
          <p:cNvSpPr/>
          <p:nvPr userDrawn="1">
            <p:custDataLst>
              <p:tags r:id="rId9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11" name="圆角矩形 1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12" name="圆角矩形 11">
            <a:hlinkClick r:id="rId12" action="ppaction://hlinksldjump"/>
          </p:cNvPr>
          <p:cNvSpPr/>
          <p:nvPr userDrawn="1">
            <p:custDataLst>
              <p:tags r:id="rId13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  <p:sp>
        <p:nvSpPr>
          <p:cNvPr id="8" name="圆角矩形 7">
            <a:hlinkClick r:id="rId14" action="ppaction://hlinksldjump"/>
          </p:cNvPr>
          <p:cNvSpPr/>
          <p:nvPr userDrawn="1">
            <p:custDataLst>
              <p:tags r:id="rId15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31895" y="1420495"/>
            <a:ext cx="5786755" cy="814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评一评：描述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垃圾桶的分类过程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9" y="829298"/>
            <a:ext cx="1532138" cy="1532138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3091180" y="2070100"/>
          <a:ext cx="7038975" cy="2780665"/>
        </p:xfrm>
        <a:graphic>
          <a:graphicData uri="http://schemas.openxmlformats.org/drawingml/2006/table">
            <a:tbl>
              <a:tblPr/>
              <a:tblGrid>
                <a:gridCol w="3128010"/>
                <a:gridCol w="2033270"/>
                <a:gridCol w="1877695"/>
              </a:tblGrid>
              <a:tr h="419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评价维度</a:t>
                      </a:r>
                      <a:endParaRPr lang="en-US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我的自评</a:t>
                      </a:r>
                      <a:endParaRPr lang="en-US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同伴的评价</a:t>
                      </a:r>
                      <a:endParaRPr lang="en-US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06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描述的完整性</a:t>
                      </a:r>
                      <a:endParaRPr 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（设备、环节、工作过程不遗漏）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描述的准确性</a:t>
                      </a:r>
                      <a:endParaRPr 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（AI垃圾桶工作环节及设备作用描述正确）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8388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描述</a:t>
                      </a: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简洁清晰</a:t>
                      </a:r>
                      <a:endParaRPr 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用图示或语言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☆☆☆☆☆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06470" y="2113280"/>
            <a:ext cx="5906770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了解AI垃圾桶的分类过程</a:t>
            </a:r>
            <a:endParaRPr lang="zh-CN" altLang="en-US" sz="3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0584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倡导健康数字生活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03" y="3558054"/>
            <a:ext cx="5867581" cy="776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83150" y="1941195"/>
            <a:ext cx="6387465" cy="349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l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生活中、学校里，常常看到同学们分不清楚垃圾的类别而投放错。那么有没有智能的设备可以在投放垃圾时提示我们呢？</a:t>
            </a:r>
            <a:endParaRPr lang="zh-CN" altLang="en-US" sz="2400" dirty="0">
              <a:latin typeface="楷体_GB2312" panose="02010600030101010101" charset="-122"/>
              <a:ea typeface="楷体_GB2312" panose="02010600030101010101" charset="-122"/>
            </a:endParaRPr>
          </a:p>
          <a:p>
            <a:pPr indent="539750" algn="l">
              <a:lnSpc>
                <a:spcPct val="1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AI（人工智能）垃圾桶因为这个需求应运而生，让我们一起来了解一下AI垃圾桶分类垃圾的过程。</a:t>
            </a:r>
            <a:endParaRPr lang="zh-CN" altLang="en-US" sz="2400" dirty="0"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项目情境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12000"/>
          </a:blip>
          <a:srcRect t="8171" r="7991"/>
          <a:stretch>
            <a:fillRect/>
          </a:stretch>
        </p:blipFill>
        <p:spPr>
          <a:xfrm>
            <a:off x="859155" y="2679065"/>
            <a:ext cx="3773170" cy="2123440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67710" y="2522855"/>
            <a:ext cx="7522210" cy="93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通过模拟图像识别进行垃圾分类，了解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垃圾桶的工作过程及所需的数字设备。</a:t>
            </a:r>
            <a:endParaRPr kumimoji="1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681579" y="2464738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681579" y="3599435"/>
            <a:ext cx="571734" cy="623044"/>
            <a:chOff x="3931834" y="2087652"/>
            <a:chExt cx="571734" cy="623044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3253105" y="3672205"/>
            <a:ext cx="7536815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通过体验人工智能的应用，了解其背后需要数据与编码的支撑，从而理解编码是实现人与物、物与物之间交流的有效方式。</a:t>
            </a:r>
            <a:r>
              <a:rPr kumimoji="1"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-214748262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305560" y="1889760"/>
          <a:ext cx="10377805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5075555" imgH="1560195" progId="Word.Document.8">
                  <p:embed/>
                </p:oleObj>
              </mc:Choice>
              <mc:Fallback>
                <p:oleObj name="" r:id="rId2" imgW="5075555" imgH="156019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5560" y="1889760"/>
                        <a:ext cx="10377805" cy="317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>
              <p:custDataLst>
                <p:tags r:id="rId4"/>
              </p:custDataLst>
            </p:nvPr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 rot="794881">
              <a:off x="8819482" y="108580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学习导航</a:t>
              </a:r>
              <a:endParaRPr lang="zh-CN" altLang="en-US" sz="24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C:/Users/10194/Desktop/31c6c285-7c31-40a5-816d-99ef9635780a.jpg31c6c285-7c31-40a5-816d-99ef9635780a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546" b="10546"/>
          <a:stretch>
            <a:fillRect/>
          </a:stretch>
        </p:blipFill>
        <p:spPr>
          <a:xfrm>
            <a:off x="774035" y="1182683"/>
            <a:ext cx="741168" cy="585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>
            <a:fillRect/>
          </a:stretch>
        </p:blipFill>
        <p:spPr>
          <a:xfrm>
            <a:off x="9921149" y="1258980"/>
            <a:ext cx="1332411" cy="13487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04415"/>
            <a:ext cx="4914900" cy="1943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7314" y="3599692"/>
            <a:ext cx="4531059" cy="460375"/>
            <a:chOff x="2953352" y="3632202"/>
            <a:chExt cx="4531059" cy="460375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3168951" y="3632202"/>
              <a:ext cx="431546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．感受生活中的智能识别应用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83867" y="4191363"/>
            <a:ext cx="3306779" cy="460375"/>
            <a:chOff x="2953352" y="3632202"/>
            <a:chExt cx="3306779" cy="460375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3168951" y="3632202"/>
              <a:ext cx="30911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．体验智能分类垃圾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48793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．生活中的智能识别应用</a:t>
            </a:r>
            <a:endParaRPr lang="zh-CN" altLang="en-US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30" y="3292475"/>
            <a:ext cx="4791710" cy="24218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831965" y="4068445"/>
            <a:ext cx="4460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识别声音：  智能语音助手  语音导航                   </a:t>
            </a:r>
            <a:endParaRPr kumimoji="1"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kumimoji="1"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识别图像：  刷脸支付      拍照识物                   </a:t>
            </a:r>
            <a:endParaRPr kumimoji="1"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kumimoji="1"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0" t="18547" r="8945" b="14851"/>
          <a:stretch>
            <a:fillRect/>
          </a:stretch>
        </p:blipFill>
        <p:spPr>
          <a:xfrm>
            <a:off x="3684901" y="3908549"/>
            <a:ext cx="1167376" cy="1972971"/>
          </a:xfrm>
          <a:prstGeom prst="rect">
            <a:avLst/>
          </a:prstGeom>
        </p:spPr>
      </p:pic>
      <p:grpSp>
        <p:nvGrpSpPr>
          <p:cNvPr id="17" name="组合 16" descr="7b0a202020202274657874626f78223a2022220a7d0a"/>
          <p:cNvGrpSpPr/>
          <p:nvPr/>
        </p:nvGrpSpPr>
        <p:grpSpPr>
          <a:xfrm>
            <a:off x="872490" y="1821815"/>
            <a:ext cx="5253990" cy="2141855"/>
            <a:chOff x="5560" y="3714"/>
            <a:chExt cx="8081" cy="3373"/>
          </a:xfrm>
        </p:grpSpPr>
        <p:grpSp>
          <p:nvGrpSpPr>
            <p:cNvPr id="3" name="组合 2"/>
            <p:cNvGrpSpPr/>
            <p:nvPr/>
          </p:nvGrpSpPr>
          <p:grpSpPr>
            <a:xfrm>
              <a:off x="5560" y="3714"/>
              <a:ext cx="8081" cy="3373"/>
              <a:chOff x="5582" y="3710"/>
              <a:chExt cx="8081" cy="3373"/>
            </a:xfrm>
            <a:gradFill>
              <a:gsLst>
                <a:gs pos="0">
                  <a:srgbClr val="13AFFE"/>
                </a:gs>
                <a:gs pos="100000">
                  <a:srgbClr val="C89BF8"/>
                </a:gs>
              </a:gsLst>
              <a:lin ang="5400000" scaled="0"/>
            </a:gradFill>
          </p:grpSpPr>
          <p:grpSp>
            <p:nvGrpSpPr>
              <p:cNvPr id="14" name="组合 13"/>
              <p:cNvGrpSpPr/>
              <p:nvPr/>
            </p:nvGrpSpPr>
            <p:grpSpPr>
              <a:xfrm>
                <a:off x="5582" y="3710"/>
                <a:ext cx="8081" cy="3373"/>
                <a:chOff x="3548063" y="2368550"/>
                <a:chExt cx="5095875" cy="2127251"/>
              </a:xfrm>
              <a:grpFill/>
            </p:grpSpPr>
            <p:sp>
              <p:nvSpPr>
                <p:cNvPr id="8" name="Freeform 5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3567113" y="2532716"/>
                  <a:ext cx="5057775" cy="1798638"/>
                </a:xfrm>
                <a:custGeom>
                  <a:avLst/>
                  <a:gdLst>
                    <a:gd name="T0" fmla="*/ 1331 w 1346"/>
                    <a:gd name="T1" fmla="*/ 21 h 477"/>
                    <a:gd name="T2" fmla="*/ 1286 w 1346"/>
                    <a:gd name="T3" fmla="*/ 0 h 477"/>
                    <a:gd name="T4" fmla="*/ 123 w 1346"/>
                    <a:gd name="T5" fmla="*/ 0 h 477"/>
                    <a:gd name="T6" fmla="*/ 67 w 1346"/>
                    <a:gd name="T7" fmla="*/ 46 h 477"/>
                    <a:gd name="T8" fmla="*/ 3 w 1346"/>
                    <a:gd name="T9" fmla="*/ 407 h 477"/>
                    <a:gd name="T10" fmla="*/ 15 w 1346"/>
                    <a:gd name="T11" fmla="*/ 456 h 477"/>
                    <a:gd name="T12" fmla="*/ 60 w 1346"/>
                    <a:gd name="T13" fmla="*/ 477 h 477"/>
                    <a:gd name="T14" fmla="*/ 799 w 1346"/>
                    <a:gd name="T15" fmla="*/ 477 h 477"/>
                    <a:gd name="T16" fmla="*/ 804 w 1346"/>
                    <a:gd name="T17" fmla="*/ 466 h 477"/>
                    <a:gd name="T18" fmla="*/ 60 w 1346"/>
                    <a:gd name="T19" fmla="*/ 466 h 477"/>
                    <a:gd name="T20" fmla="*/ 24 w 1346"/>
                    <a:gd name="T21" fmla="*/ 449 h 477"/>
                    <a:gd name="T22" fmla="*/ 15 w 1346"/>
                    <a:gd name="T23" fmla="*/ 409 h 477"/>
                    <a:gd name="T24" fmla="*/ 78 w 1346"/>
                    <a:gd name="T25" fmla="*/ 48 h 477"/>
                    <a:gd name="T26" fmla="*/ 123 w 1346"/>
                    <a:gd name="T27" fmla="*/ 11 h 477"/>
                    <a:gd name="T28" fmla="*/ 1286 w 1346"/>
                    <a:gd name="T29" fmla="*/ 11 h 477"/>
                    <a:gd name="T30" fmla="*/ 1322 w 1346"/>
                    <a:gd name="T31" fmla="*/ 28 h 477"/>
                    <a:gd name="T32" fmla="*/ 1332 w 1346"/>
                    <a:gd name="T33" fmla="*/ 68 h 477"/>
                    <a:gd name="T34" fmla="*/ 1268 w 1346"/>
                    <a:gd name="T35" fmla="*/ 429 h 477"/>
                    <a:gd name="T36" fmla="*/ 1234 w 1346"/>
                    <a:gd name="T37" fmla="*/ 464 h 477"/>
                    <a:gd name="T38" fmla="*/ 1234 w 1346"/>
                    <a:gd name="T39" fmla="*/ 476 h 477"/>
                    <a:gd name="T40" fmla="*/ 1280 w 1346"/>
                    <a:gd name="T41" fmla="*/ 431 h 477"/>
                    <a:gd name="T42" fmla="*/ 1343 w 1346"/>
                    <a:gd name="T43" fmla="*/ 70 h 477"/>
                    <a:gd name="T44" fmla="*/ 1331 w 1346"/>
                    <a:gd name="T45" fmla="*/ 2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46" h="477">
                      <a:moveTo>
                        <a:pt x="1331" y="21"/>
                      </a:moveTo>
                      <a:cubicBezTo>
                        <a:pt x="1320" y="8"/>
                        <a:pt x="1304" y="0"/>
                        <a:pt x="1286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96" y="0"/>
                        <a:pt x="72" y="19"/>
                        <a:pt x="67" y="46"/>
                      </a:cubicBezTo>
                      <a:cubicBezTo>
                        <a:pt x="3" y="407"/>
                        <a:pt x="3" y="407"/>
                        <a:pt x="3" y="407"/>
                      </a:cubicBezTo>
                      <a:cubicBezTo>
                        <a:pt x="0" y="424"/>
                        <a:pt x="4" y="442"/>
                        <a:pt x="15" y="456"/>
                      </a:cubicBezTo>
                      <a:cubicBezTo>
                        <a:pt x="26" y="469"/>
                        <a:pt x="43" y="477"/>
                        <a:pt x="60" y="477"/>
                      </a:cubicBezTo>
                      <a:cubicBezTo>
                        <a:pt x="799" y="477"/>
                        <a:pt x="799" y="477"/>
                        <a:pt x="799" y="477"/>
                      </a:cubicBezTo>
                      <a:cubicBezTo>
                        <a:pt x="800" y="473"/>
                        <a:pt x="802" y="470"/>
                        <a:pt x="804" y="466"/>
                      </a:cubicBezTo>
                      <a:cubicBezTo>
                        <a:pt x="60" y="466"/>
                        <a:pt x="60" y="466"/>
                        <a:pt x="60" y="466"/>
                      </a:cubicBezTo>
                      <a:cubicBezTo>
                        <a:pt x="46" y="466"/>
                        <a:pt x="33" y="460"/>
                        <a:pt x="24" y="449"/>
                      </a:cubicBezTo>
                      <a:cubicBezTo>
                        <a:pt x="15" y="438"/>
                        <a:pt x="12" y="423"/>
                        <a:pt x="15" y="409"/>
                      </a:cubicBezTo>
                      <a:cubicBezTo>
                        <a:pt x="78" y="48"/>
                        <a:pt x="78" y="48"/>
                        <a:pt x="78" y="48"/>
                      </a:cubicBezTo>
                      <a:cubicBezTo>
                        <a:pt x="82" y="27"/>
                        <a:pt x="101" y="11"/>
                        <a:pt x="123" y="11"/>
                      </a:cubicBezTo>
                      <a:cubicBezTo>
                        <a:pt x="1286" y="11"/>
                        <a:pt x="1286" y="11"/>
                        <a:pt x="1286" y="11"/>
                      </a:cubicBezTo>
                      <a:cubicBezTo>
                        <a:pt x="1300" y="11"/>
                        <a:pt x="1313" y="17"/>
                        <a:pt x="1322" y="28"/>
                      </a:cubicBezTo>
                      <a:cubicBezTo>
                        <a:pt x="1331" y="39"/>
                        <a:pt x="1335" y="54"/>
                        <a:pt x="1332" y="68"/>
                      </a:cubicBezTo>
                      <a:cubicBezTo>
                        <a:pt x="1268" y="429"/>
                        <a:pt x="1268" y="429"/>
                        <a:pt x="1268" y="429"/>
                      </a:cubicBezTo>
                      <a:cubicBezTo>
                        <a:pt x="1265" y="447"/>
                        <a:pt x="1251" y="460"/>
                        <a:pt x="1234" y="464"/>
                      </a:cubicBezTo>
                      <a:cubicBezTo>
                        <a:pt x="1235" y="468"/>
                        <a:pt x="1235" y="472"/>
                        <a:pt x="1234" y="476"/>
                      </a:cubicBezTo>
                      <a:cubicBezTo>
                        <a:pt x="1256" y="472"/>
                        <a:pt x="1275" y="454"/>
                        <a:pt x="1280" y="431"/>
                      </a:cubicBezTo>
                      <a:cubicBezTo>
                        <a:pt x="1343" y="70"/>
                        <a:pt x="1343" y="70"/>
                        <a:pt x="1343" y="70"/>
                      </a:cubicBezTo>
                      <a:cubicBezTo>
                        <a:pt x="1346" y="53"/>
                        <a:pt x="1342" y="35"/>
                        <a:pt x="133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6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918451" y="3829050"/>
                  <a:ext cx="650875" cy="625475"/>
                </a:xfrm>
                <a:custGeom>
                  <a:avLst/>
                  <a:gdLst>
                    <a:gd name="T0" fmla="*/ 91 w 173"/>
                    <a:gd name="T1" fmla="*/ 166 h 166"/>
                    <a:gd name="T2" fmla="*/ 6 w 173"/>
                    <a:gd name="T3" fmla="*/ 166 h 166"/>
                    <a:gd name="T4" fmla="*/ 0 w 173"/>
                    <a:gd name="T5" fmla="*/ 160 h 166"/>
                    <a:gd name="T6" fmla="*/ 6 w 173"/>
                    <a:gd name="T7" fmla="*/ 154 h 166"/>
                    <a:gd name="T8" fmla="*/ 91 w 173"/>
                    <a:gd name="T9" fmla="*/ 154 h 166"/>
                    <a:gd name="T10" fmla="*/ 137 w 173"/>
                    <a:gd name="T11" fmla="*/ 116 h 166"/>
                    <a:gd name="T12" fmla="*/ 161 w 173"/>
                    <a:gd name="T13" fmla="*/ 5 h 166"/>
                    <a:gd name="T14" fmla="*/ 168 w 173"/>
                    <a:gd name="T15" fmla="*/ 1 h 166"/>
                    <a:gd name="T16" fmla="*/ 173 w 173"/>
                    <a:gd name="T17" fmla="*/ 8 h 166"/>
                    <a:gd name="T18" fmla="*/ 149 w 173"/>
                    <a:gd name="T19" fmla="*/ 119 h 166"/>
                    <a:gd name="T20" fmla="*/ 91 w 173"/>
                    <a:gd name="T21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3" h="166">
                      <a:moveTo>
                        <a:pt x="91" y="166"/>
                      </a:moveTo>
                      <a:cubicBezTo>
                        <a:pt x="6" y="166"/>
                        <a:pt x="6" y="166"/>
                        <a:pt x="6" y="166"/>
                      </a:cubicBezTo>
                      <a:cubicBezTo>
                        <a:pt x="3" y="166"/>
                        <a:pt x="0" y="163"/>
                        <a:pt x="0" y="160"/>
                      </a:cubicBezTo>
                      <a:cubicBezTo>
                        <a:pt x="0" y="156"/>
                        <a:pt x="3" y="154"/>
                        <a:pt x="6" y="154"/>
                      </a:cubicBezTo>
                      <a:cubicBezTo>
                        <a:pt x="91" y="154"/>
                        <a:pt x="91" y="154"/>
                        <a:pt x="91" y="154"/>
                      </a:cubicBezTo>
                      <a:cubicBezTo>
                        <a:pt x="127" y="154"/>
                        <a:pt x="137" y="118"/>
                        <a:pt x="137" y="116"/>
                      </a:cubicBezTo>
                      <a:cubicBezTo>
                        <a:pt x="161" y="5"/>
                        <a:pt x="161" y="5"/>
                        <a:pt x="161" y="5"/>
                      </a:cubicBezTo>
                      <a:cubicBezTo>
                        <a:pt x="162" y="2"/>
                        <a:pt x="165" y="0"/>
                        <a:pt x="168" y="1"/>
                      </a:cubicBezTo>
                      <a:cubicBezTo>
                        <a:pt x="171" y="2"/>
                        <a:pt x="173" y="5"/>
                        <a:pt x="173" y="8"/>
                      </a:cubicBezTo>
                      <a:cubicBezTo>
                        <a:pt x="149" y="119"/>
                        <a:pt x="149" y="119"/>
                        <a:pt x="149" y="119"/>
                      </a:cubicBezTo>
                      <a:cubicBezTo>
                        <a:pt x="145" y="135"/>
                        <a:pt x="128" y="166"/>
                        <a:pt x="91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7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8561388" y="3492500"/>
                  <a:ext cx="82550" cy="192088"/>
                </a:xfrm>
                <a:custGeom>
                  <a:avLst/>
                  <a:gdLst>
                    <a:gd name="T0" fmla="*/ 7 w 22"/>
                    <a:gd name="T1" fmla="*/ 51 h 51"/>
                    <a:gd name="T2" fmla="*/ 5 w 22"/>
                    <a:gd name="T3" fmla="*/ 51 h 51"/>
                    <a:gd name="T4" fmla="*/ 1 w 22"/>
                    <a:gd name="T5" fmla="*/ 44 h 51"/>
                    <a:gd name="T6" fmla="*/ 9 w 22"/>
                    <a:gd name="T7" fmla="*/ 5 h 51"/>
                    <a:gd name="T8" fmla="*/ 16 w 22"/>
                    <a:gd name="T9" fmla="*/ 1 h 51"/>
                    <a:gd name="T10" fmla="*/ 21 w 22"/>
                    <a:gd name="T11" fmla="*/ 8 h 51"/>
                    <a:gd name="T12" fmla="*/ 13 w 22"/>
                    <a:gd name="T13" fmla="*/ 46 h 51"/>
                    <a:gd name="T14" fmla="*/ 7 w 22"/>
                    <a:gd name="T1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51">
                      <a:moveTo>
                        <a:pt x="7" y="51"/>
                      </a:moveTo>
                      <a:cubicBezTo>
                        <a:pt x="6" y="51"/>
                        <a:pt x="6" y="51"/>
                        <a:pt x="5" y="51"/>
                      </a:cubicBezTo>
                      <a:cubicBezTo>
                        <a:pt x="2" y="50"/>
                        <a:pt x="0" y="47"/>
                        <a:pt x="1" y="44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2"/>
                        <a:pt x="13" y="0"/>
                        <a:pt x="16" y="1"/>
                      </a:cubicBezTo>
                      <a:cubicBezTo>
                        <a:pt x="20" y="1"/>
                        <a:pt x="22" y="5"/>
                        <a:pt x="21" y="8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2" y="49"/>
                        <a:pt x="10" y="51"/>
                        <a:pt x="7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Freeform 8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3548063" y="3135313"/>
                  <a:ext cx="79375" cy="176213"/>
                </a:xfrm>
                <a:custGeom>
                  <a:avLst/>
                  <a:gdLst>
                    <a:gd name="T0" fmla="*/ 7 w 21"/>
                    <a:gd name="T1" fmla="*/ 47 h 47"/>
                    <a:gd name="T2" fmla="*/ 6 w 21"/>
                    <a:gd name="T3" fmla="*/ 47 h 47"/>
                    <a:gd name="T4" fmla="*/ 1 w 21"/>
                    <a:gd name="T5" fmla="*/ 40 h 47"/>
                    <a:gd name="T6" fmla="*/ 9 w 21"/>
                    <a:gd name="T7" fmla="*/ 5 h 47"/>
                    <a:gd name="T8" fmla="*/ 16 w 21"/>
                    <a:gd name="T9" fmla="*/ 0 h 47"/>
                    <a:gd name="T10" fmla="*/ 21 w 21"/>
                    <a:gd name="T11" fmla="*/ 7 h 47"/>
                    <a:gd name="T12" fmla="*/ 13 w 21"/>
                    <a:gd name="T13" fmla="*/ 42 h 47"/>
                    <a:gd name="T14" fmla="*/ 7 w 21"/>
                    <a:gd name="T15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47">
                      <a:moveTo>
                        <a:pt x="7" y="47"/>
                      </a:moveTo>
                      <a:cubicBezTo>
                        <a:pt x="7" y="47"/>
                        <a:pt x="6" y="47"/>
                        <a:pt x="6" y="47"/>
                      </a:cubicBezTo>
                      <a:cubicBezTo>
                        <a:pt x="3" y="46"/>
                        <a:pt x="0" y="43"/>
                        <a:pt x="1" y="40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3" y="0"/>
                        <a:pt x="16" y="0"/>
                      </a:cubicBezTo>
                      <a:cubicBezTo>
                        <a:pt x="19" y="1"/>
                        <a:pt x="21" y="4"/>
                        <a:pt x="21" y="7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2" y="45"/>
                        <a:pt x="10" y="47"/>
                        <a:pt x="7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9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3622676" y="2409825"/>
                  <a:ext cx="606425" cy="561975"/>
                </a:xfrm>
                <a:custGeom>
                  <a:avLst/>
                  <a:gdLst>
                    <a:gd name="T0" fmla="*/ 7 w 161"/>
                    <a:gd name="T1" fmla="*/ 149 h 149"/>
                    <a:gd name="T2" fmla="*/ 5 w 161"/>
                    <a:gd name="T3" fmla="*/ 149 h 149"/>
                    <a:gd name="T4" fmla="*/ 1 w 161"/>
                    <a:gd name="T5" fmla="*/ 142 h 149"/>
                    <a:gd name="T6" fmla="*/ 21 w 161"/>
                    <a:gd name="T7" fmla="*/ 47 h 149"/>
                    <a:gd name="T8" fmla="*/ 79 w 161"/>
                    <a:gd name="T9" fmla="*/ 0 h 149"/>
                    <a:gd name="T10" fmla="*/ 155 w 161"/>
                    <a:gd name="T11" fmla="*/ 0 h 149"/>
                    <a:gd name="T12" fmla="*/ 161 w 161"/>
                    <a:gd name="T13" fmla="*/ 7 h 149"/>
                    <a:gd name="T14" fmla="*/ 155 w 161"/>
                    <a:gd name="T15" fmla="*/ 13 h 149"/>
                    <a:gd name="T16" fmla="*/ 78 w 161"/>
                    <a:gd name="T17" fmla="*/ 13 h 149"/>
                    <a:gd name="T18" fmla="*/ 33 w 161"/>
                    <a:gd name="T19" fmla="*/ 49 h 149"/>
                    <a:gd name="T20" fmla="*/ 12 w 161"/>
                    <a:gd name="T21" fmla="*/ 144 h 149"/>
                    <a:gd name="T22" fmla="*/ 7 w 161"/>
                    <a:gd name="T23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1" h="149">
                      <a:moveTo>
                        <a:pt x="7" y="149"/>
                      </a:moveTo>
                      <a:cubicBezTo>
                        <a:pt x="6" y="149"/>
                        <a:pt x="6" y="149"/>
                        <a:pt x="5" y="149"/>
                      </a:cubicBezTo>
                      <a:cubicBezTo>
                        <a:pt x="2" y="148"/>
                        <a:pt x="0" y="145"/>
                        <a:pt x="1" y="142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31" y="0"/>
                        <a:pt x="74" y="0"/>
                        <a:pt x="79" y="0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8" y="0"/>
                        <a:pt x="161" y="3"/>
                        <a:pt x="161" y="7"/>
                      </a:cubicBezTo>
                      <a:cubicBezTo>
                        <a:pt x="161" y="10"/>
                        <a:pt x="158" y="13"/>
                        <a:pt x="155" y="13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6" y="12"/>
                        <a:pt x="41" y="10"/>
                        <a:pt x="33" y="49"/>
                      </a:cubicBezTo>
                      <a:cubicBezTo>
                        <a:pt x="12" y="144"/>
                        <a:pt x="12" y="144"/>
                        <a:pt x="12" y="144"/>
                      </a:cubicBezTo>
                      <a:cubicBezTo>
                        <a:pt x="12" y="147"/>
                        <a:pt x="9" y="149"/>
                        <a:pt x="7" y="1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10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370388" y="2409825"/>
                  <a:ext cx="455613" cy="49213"/>
                </a:xfrm>
                <a:custGeom>
                  <a:avLst/>
                  <a:gdLst>
                    <a:gd name="T0" fmla="*/ 115 w 121"/>
                    <a:gd name="T1" fmla="*/ 13 h 13"/>
                    <a:gd name="T2" fmla="*/ 6 w 121"/>
                    <a:gd name="T3" fmla="*/ 13 h 13"/>
                    <a:gd name="T4" fmla="*/ 0 w 121"/>
                    <a:gd name="T5" fmla="*/ 7 h 13"/>
                    <a:gd name="T6" fmla="*/ 6 w 121"/>
                    <a:gd name="T7" fmla="*/ 0 h 13"/>
                    <a:gd name="T8" fmla="*/ 115 w 121"/>
                    <a:gd name="T9" fmla="*/ 0 h 13"/>
                    <a:gd name="T10" fmla="*/ 121 w 121"/>
                    <a:gd name="T11" fmla="*/ 7 h 13"/>
                    <a:gd name="T12" fmla="*/ 115 w 121"/>
                    <a:gd name="T1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" h="13">
                      <a:moveTo>
                        <a:pt x="115" y="13"/>
                      </a:move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2" y="13"/>
                        <a:pt x="0" y="10"/>
                        <a:pt x="0" y="7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9" y="0"/>
                        <a:pt x="121" y="3"/>
                        <a:pt x="121" y="7"/>
                      </a:cubicBezTo>
                      <a:cubicBezTo>
                        <a:pt x="121" y="10"/>
                        <a:pt x="119" y="13"/>
                        <a:pt x="11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11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7805738" y="4364038"/>
                  <a:ext cx="131763" cy="131763"/>
                </a:xfrm>
                <a:custGeom>
                  <a:avLst/>
                  <a:gdLst>
                    <a:gd name="T0" fmla="*/ 18 w 35"/>
                    <a:gd name="T1" fmla="*/ 35 h 35"/>
                    <a:gd name="T2" fmla="*/ 0 w 35"/>
                    <a:gd name="T3" fmla="*/ 18 h 35"/>
                    <a:gd name="T4" fmla="*/ 18 w 35"/>
                    <a:gd name="T5" fmla="*/ 0 h 35"/>
                    <a:gd name="T6" fmla="*/ 35 w 35"/>
                    <a:gd name="T7" fmla="*/ 18 h 35"/>
                    <a:gd name="T8" fmla="*/ 18 w 35"/>
                    <a:gd name="T9" fmla="*/ 35 h 35"/>
                    <a:gd name="T10" fmla="*/ 18 w 35"/>
                    <a:gd name="T11" fmla="*/ 6 h 35"/>
                    <a:gd name="T12" fmla="*/ 6 w 35"/>
                    <a:gd name="T13" fmla="*/ 18 h 35"/>
                    <a:gd name="T14" fmla="*/ 18 w 35"/>
                    <a:gd name="T15" fmla="*/ 29 h 35"/>
                    <a:gd name="T16" fmla="*/ 29 w 35"/>
                    <a:gd name="T17" fmla="*/ 18 h 35"/>
                    <a:gd name="T18" fmla="*/ 18 w 35"/>
                    <a:gd name="T19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35">
                      <a:moveTo>
                        <a:pt x="18" y="35"/>
                      </a:moveTo>
                      <a:cubicBezTo>
                        <a:pt x="8" y="35"/>
                        <a:pt x="0" y="27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7" y="0"/>
                        <a:pt x="35" y="8"/>
                        <a:pt x="35" y="18"/>
                      </a:cubicBezTo>
                      <a:cubicBezTo>
                        <a:pt x="35" y="27"/>
                        <a:pt x="27" y="35"/>
                        <a:pt x="18" y="35"/>
                      </a:cubicBezTo>
                      <a:close/>
                      <a:moveTo>
                        <a:pt x="18" y="6"/>
                      </a:moveTo>
                      <a:cubicBezTo>
                        <a:pt x="11" y="6"/>
                        <a:pt x="6" y="11"/>
                        <a:pt x="6" y="18"/>
                      </a:cubicBezTo>
                      <a:cubicBezTo>
                        <a:pt x="6" y="24"/>
                        <a:pt x="11" y="29"/>
                        <a:pt x="18" y="29"/>
                      </a:cubicBezTo>
                      <a:cubicBezTo>
                        <a:pt x="24" y="29"/>
                        <a:pt x="29" y="24"/>
                        <a:pt x="29" y="18"/>
                      </a:cubicBezTo>
                      <a:cubicBezTo>
                        <a:pt x="29" y="11"/>
                        <a:pt x="24" y="6"/>
                        <a:pt x="1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2"/>
                <p:cNvSpPr>
                  <a:spLocks noEditPoint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810126" y="2368550"/>
                  <a:ext cx="131763" cy="131763"/>
                </a:xfrm>
                <a:custGeom>
                  <a:avLst/>
                  <a:gdLst>
                    <a:gd name="T0" fmla="*/ 18 w 35"/>
                    <a:gd name="T1" fmla="*/ 35 h 35"/>
                    <a:gd name="T2" fmla="*/ 0 w 35"/>
                    <a:gd name="T3" fmla="*/ 18 h 35"/>
                    <a:gd name="T4" fmla="*/ 18 w 35"/>
                    <a:gd name="T5" fmla="*/ 0 h 35"/>
                    <a:gd name="T6" fmla="*/ 35 w 35"/>
                    <a:gd name="T7" fmla="*/ 18 h 35"/>
                    <a:gd name="T8" fmla="*/ 18 w 35"/>
                    <a:gd name="T9" fmla="*/ 35 h 35"/>
                    <a:gd name="T10" fmla="*/ 18 w 35"/>
                    <a:gd name="T11" fmla="*/ 6 h 35"/>
                    <a:gd name="T12" fmla="*/ 6 w 35"/>
                    <a:gd name="T13" fmla="*/ 18 h 35"/>
                    <a:gd name="T14" fmla="*/ 18 w 35"/>
                    <a:gd name="T15" fmla="*/ 29 h 35"/>
                    <a:gd name="T16" fmla="*/ 29 w 35"/>
                    <a:gd name="T17" fmla="*/ 18 h 35"/>
                    <a:gd name="T18" fmla="*/ 18 w 35"/>
                    <a:gd name="T19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35">
                      <a:moveTo>
                        <a:pt x="18" y="35"/>
                      </a:moveTo>
                      <a:cubicBezTo>
                        <a:pt x="8" y="35"/>
                        <a:pt x="0" y="27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7" y="0"/>
                        <a:pt x="35" y="8"/>
                        <a:pt x="35" y="18"/>
                      </a:cubicBezTo>
                      <a:cubicBezTo>
                        <a:pt x="35" y="27"/>
                        <a:pt x="27" y="35"/>
                        <a:pt x="18" y="35"/>
                      </a:cubicBezTo>
                      <a:close/>
                      <a:moveTo>
                        <a:pt x="18" y="6"/>
                      </a:moveTo>
                      <a:cubicBezTo>
                        <a:pt x="11" y="6"/>
                        <a:pt x="6" y="11"/>
                        <a:pt x="6" y="18"/>
                      </a:cubicBezTo>
                      <a:cubicBezTo>
                        <a:pt x="6" y="24"/>
                        <a:pt x="11" y="29"/>
                        <a:pt x="18" y="29"/>
                      </a:cubicBezTo>
                      <a:cubicBezTo>
                        <a:pt x="24" y="29"/>
                        <a:pt x="29" y="24"/>
                        <a:pt x="29" y="18"/>
                      </a:cubicBezTo>
                      <a:cubicBezTo>
                        <a:pt x="29" y="11"/>
                        <a:pt x="24" y="6"/>
                        <a:pt x="1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3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252940" y="3962120"/>
                  <a:ext cx="921332" cy="371434"/>
                </a:xfrm>
                <a:custGeom>
                  <a:avLst/>
                  <a:gdLst>
                    <a:gd name="T0" fmla="*/ 371 w 403"/>
                    <a:gd name="T1" fmla="*/ 139 h 162"/>
                    <a:gd name="T2" fmla="*/ 352 w 403"/>
                    <a:gd name="T3" fmla="*/ 127 h 162"/>
                    <a:gd name="T4" fmla="*/ 336 w 403"/>
                    <a:gd name="T5" fmla="*/ 119 h 162"/>
                    <a:gd name="T6" fmla="*/ 329 w 403"/>
                    <a:gd name="T7" fmla="*/ 116 h 162"/>
                    <a:gd name="T8" fmla="*/ 314 w 403"/>
                    <a:gd name="T9" fmla="*/ 113 h 162"/>
                    <a:gd name="T10" fmla="*/ 283 w 403"/>
                    <a:gd name="T11" fmla="*/ 125 h 162"/>
                    <a:gd name="T12" fmla="*/ 273 w 403"/>
                    <a:gd name="T13" fmla="*/ 108 h 162"/>
                    <a:gd name="T14" fmla="*/ 271 w 403"/>
                    <a:gd name="T15" fmla="*/ 106 h 162"/>
                    <a:gd name="T16" fmla="*/ 270 w 403"/>
                    <a:gd name="T17" fmla="*/ 104 h 162"/>
                    <a:gd name="T18" fmla="*/ 269 w 403"/>
                    <a:gd name="T19" fmla="*/ 103 h 162"/>
                    <a:gd name="T20" fmla="*/ 265 w 403"/>
                    <a:gd name="T21" fmla="*/ 97 h 162"/>
                    <a:gd name="T22" fmla="*/ 264 w 403"/>
                    <a:gd name="T23" fmla="*/ 96 h 162"/>
                    <a:gd name="T24" fmla="*/ 209 w 403"/>
                    <a:gd name="T25" fmla="*/ 50 h 162"/>
                    <a:gd name="T26" fmla="*/ 238 w 403"/>
                    <a:gd name="T27" fmla="*/ 30 h 162"/>
                    <a:gd name="T28" fmla="*/ 245 w 403"/>
                    <a:gd name="T29" fmla="*/ 12 h 162"/>
                    <a:gd name="T30" fmla="*/ 209 w 403"/>
                    <a:gd name="T31" fmla="*/ 0 h 162"/>
                    <a:gd name="T32" fmla="*/ 207 w 403"/>
                    <a:gd name="T33" fmla="*/ 50 h 162"/>
                    <a:gd name="T34" fmla="*/ 120 w 403"/>
                    <a:gd name="T35" fmla="*/ 107 h 162"/>
                    <a:gd name="T36" fmla="*/ 119 w 403"/>
                    <a:gd name="T37" fmla="*/ 105 h 162"/>
                    <a:gd name="T38" fmla="*/ 118 w 403"/>
                    <a:gd name="T39" fmla="*/ 103 h 162"/>
                    <a:gd name="T40" fmla="*/ 117 w 403"/>
                    <a:gd name="T41" fmla="*/ 101 h 162"/>
                    <a:gd name="T42" fmla="*/ 115 w 403"/>
                    <a:gd name="T43" fmla="*/ 99 h 162"/>
                    <a:gd name="T44" fmla="*/ 114 w 403"/>
                    <a:gd name="T45" fmla="*/ 98 h 162"/>
                    <a:gd name="T46" fmla="*/ 113 w 403"/>
                    <a:gd name="T47" fmla="*/ 96 h 162"/>
                    <a:gd name="T48" fmla="*/ 112 w 403"/>
                    <a:gd name="T49" fmla="*/ 94 h 162"/>
                    <a:gd name="T50" fmla="*/ 110 w 403"/>
                    <a:gd name="T51" fmla="*/ 92 h 162"/>
                    <a:gd name="T52" fmla="*/ 109 w 403"/>
                    <a:gd name="T53" fmla="*/ 91 h 162"/>
                    <a:gd name="T54" fmla="*/ 108 w 403"/>
                    <a:gd name="T55" fmla="*/ 89 h 162"/>
                    <a:gd name="T56" fmla="*/ 107 w 403"/>
                    <a:gd name="T57" fmla="*/ 88 h 162"/>
                    <a:gd name="T58" fmla="*/ 105 w 403"/>
                    <a:gd name="T59" fmla="*/ 86 h 162"/>
                    <a:gd name="T60" fmla="*/ 104 w 403"/>
                    <a:gd name="T61" fmla="*/ 85 h 162"/>
                    <a:gd name="T62" fmla="*/ 103 w 403"/>
                    <a:gd name="T63" fmla="*/ 83 h 162"/>
                    <a:gd name="T64" fmla="*/ 102 w 403"/>
                    <a:gd name="T65" fmla="*/ 82 h 162"/>
                    <a:gd name="T66" fmla="*/ 101 w 403"/>
                    <a:gd name="T67" fmla="*/ 81 h 162"/>
                    <a:gd name="T68" fmla="*/ 100 w 403"/>
                    <a:gd name="T69" fmla="*/ 80 h 162"/>
                    <a:gd name="T70" fmla="*/ 98 w 403"/>
                    <a:gd name="T71" fmla="*/ 79 h 162"/>
                    <a:gd name="T72" fmla="*/ 97 w 403"/>
                    <a:gd name="T73" fmla="*/ 79 h 162"/>
                    <a:gd name="T74" fmla="*/ 96 w 403"/>
                    <a:gd name="T75" fmla="*/ 78 h 162"/>
                    <a:gd name="T76" fmla="*/ 95 w 403"/>
                    <a:gd name="T77" fmla="*/ 77 h 162"/>
                    <a:gd name="T78" fmla="*/ 94 w 403"/>
                    <a:gd name="T79" fmla="*/ 77 h 162"/>
                    <a:gd name="T80" fmla="*/ 93 w 403"/>
                    <a:gd name="T81" fmla="*/ 76 h 162"/>
                    <a:gd name="T82" fmla="*/ 91 w 403"/>
                    <a:gd name="T83" fmla="*/ 76 h 162"/>
                    <a:gd name="T84" fmla="*/ 47 w 403"/>
                    <a:gd name="T85" fmla="*/ 111 h 162"/>
                    <a:gd name="T86" fmla="*/ 64 w 403"/>
                    <a:gd name="T87" fmla="*/ 162 h 162"/>
                    <a:gd name="T88" fmla="*/ 116 w 403"/>
                    <a:gd name="T89" fmla="*/ 162 h 162"/>
                    <a:gd name="T90" fmla="*/ 129 w 403"/>
                    <a:gd name="T91" fmla="*/ 162 h 162"/>
                    <a:gd name="T92" fmla="*/ 147 w 403"/>
                    <a:gd name="T93" fmla="*/ 162 h 162"/>
                    <a:gd name="T94" fmla="*/ 162 w 403"/>
                    <a:gd name="T95" fmla="*/ 162 h 162"/>
                    <a:gd name="T96" fmla="*/ 175 w 403"/>
                    <a:gd name="T97" fmla="*/ 162 h 162"/>
                    <a:gd name="T98" fmla="*/ 181 w 403"/>
                    <a:gd name="T99" fmla="*/ 162 h 162"/>
                    <a:gd name="T100" fmla="*/ 239 w 403"/>
                    <a:gd name="T101" fmla="*/ 162 h 162"/>
                    <a:gd name="T102" fmla="*/ 292 w 403"/>
                    <a:gd name="T103" fmla="*/ 162 h 162"/>
                    <a:gd name="T104" fmla="*/ 301 w 403"/>
                    <a:gd name="T105" fmla="*/ 162 h 162"/>
                    <a:gd name="T106" fmla="*/ 315 w 403"/>
                    <a:gd name="T107" fmla="*/ 162 h 162"/>
                    <a:gd name="T108" fmla="*/ 330 w 403"/>
                    <a:gd name="T109" fmla="*/ 162 h 162"/>
                    <a:gd name="T110" fmla="*/ 402 w 403"/>
                    <a:gd name="T111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3" h="162">
                      <a:moveTo>
                        <a:pt x="403" y="162"/>
                      </a:moveTo>
                      <a:cubicBezTo>
                        <a:pt x="397" y="157"/>
                        <a:pt x="397" y="157"/>
                        <a:pt x="397" y="157"/>
                      </a:cubicBezTo>
                      <a:cubicBezTo>
                        <a:pt x="391" y="152"/>
                        <a:pt x="382" y="145"/>
                        <a:pt x="371" y="139"/>
                      </a:cubicBezTo>
                      <a:cubicBezTo>
                        <a:pt x="370" y="134"/>
                        <a:pt x="367" y="129"/>
                        <a:pt x="365" y="129"/>
                      </a:cubicBezTo>
                      <a:cubicBezTo>
                        <a:pt x="364" y="129"/>
                        <a:pt x="362" y="130"/>
                        <a:pt x="361" y="132"/>
                      </a:cubicBezTo>
                      <a:cubicBezTo>
                        <a:pt x="358" y="130"/>
                        <a:pt x="355" y="129"/>
                        <a:pt x="352" y="127"/>
                      </a:cubicBezTo>
                      <a:cubicBezTo>
                        <a:pt x="351" y="124"/>
                        <a:pt x="350" y="122"/>
                        <a:pt x="348" y="122"/>
                      </a:cubicBezTo>
                      <a:cubicBezTo>
                        <a:pt x="347" y="122"/>
                        <a:pt x="347" y="123"/>
                        <a:pt x="346" y="123"/>
                      </a:cubicBezTo>
                      <a:cubicBezTo>
                        <a:pt x="343" y="122"/>
                        <a:pt x="339" y="120"/>
                        <a:pt x="336" y="119"/>
                      </a:cubicBezTo>
                      <a:cubicBezTo>
                        <a:pt x="339" y="115"/>
                        <a:pt x="338" y="101"/>
                        <a:pt x="334" y="101"/>
                      </a:cubicBezTo>
                      <a:cubicBezTo>
                        <a:pt x="331" y="101"/>
                        <a:pt x="330" y="112"/>
                        <a:pt x="332" y="117"/>
                      </a:cubicBezTo>
                      <a:cubicBezTo>
                        <a:pt x="331" y="116"/>
                        <a:pt x="330" y="116"/>
                        <a:pt x="329" y="116"/>
                      </a:cubicBezTo>
                      <a:cubicBezTo>
                        <a:pt x="330" y="111"/>
                        <a:pt x="327" y="104"/>
                        <a:pt x="325" y="105"/>
                      </a:cubicBezTo>
                      <a:cubicBezTo>
                        <a:pt x="323" y="105"/>
                        <a:pt x="321" y="110"/>
                        <a:pt x="320" y="113"/>
                      </a:cubicBezTo>
                      <a:cubicBezTo>
                        <a:pt x="318" y="113"/>
                        <a:pt x="316" y="113"/>
                        <a:pt x="314" y="113"/>
                      </a:cubicBezTo>
                      <a:cubicBezTo>
                        <a:pt x="314" y="113"/>
                        <a:pt x="314" y="113"/>
                        <a:pt x="314" y="113"/>
                      </a:cubicBezTo>
                      <a:cubicBezTo>
                        <a:pt x="314" y="113"/>
                        <a:pt x="314" y="113"/>
                        <a:pt x="314" y="113"/>
                      </a:cubicBezTo>
                      <a:cubicBezTo>
                        <a:pt x="305" y="113"/>
                        <a:pt x="294" y="118"/>
                        <a:pt x="283" y="125"/>
                      </a:cubicBezTo>
                      <a:cubicBezTo>
                        <a:pt x="280" y="120"/>
                        <a:pt x="277" y="115"/>
                        <a:pt x="274" y="110"/>
                      </a:cubicBezTo>
                      <a:cubicBezTo>
                        <a:pt x="274" y="110"/>
                        <a:pt x="273" y="109"/>
                        <a:pt x="273" y="109"/>
                      </a:cubicBezTo>
                      <a:cubicBezTo>
                        <a:pt x="273" y="109"/>
                        <a:pt x="273" y="108"/>
                        <a:pt x="273" y="108"/>
                      </a:cubicBezTo>
                      <a:cubicBezTo>
                        <a:pt x="273" y="108"/>
                        <a:pt x="272" y="108"/>
                        <a:pt x="272" y="108"/>
                      </a:cubicBezTo>
                      <a:cubicBezTo>
                        <a:pt x="272" y="107"/>
                        <a:pt x="272" y="107"/>
                        <a:pt x="272" y="107"/>
                      </a:cubicBezTo>
                      <a:cubicBezTo>
                        <a:pt x="272" y="107"/>
                        <a:pt x="272" y="107"/>
                        <a:pt x="271" y="106"/>
                      </a:cubicBezTo>
                      <a:cubicBezTo>
                        <a:pt x="271" y="106"/>
                        <a:pt x="271" y="106"/>
                        <a:pt x="271" y="106"/>
                      </a:cubicBezTo>
                      <a:cubicBezTo>
                        <a:pt x="271" y="105"/>
                        <a:pt x="271" y="105"/>
                        <a:pt x="271" y="105"/>
                      </a:cubicBezTo>
                      <a:cubicBezTo>
                        <a:pt x="270" y="105"/>
                        <a:pt x="270" y="105"/>
                        <a:pt x="270" y="104"/>
                      </a:cubicBezTo>
                      <a:cubicBezTo>
                        <a:pt x="270" y="104"/>
                        <a:pt x="270" y="104"/>
                        <a:pt x="270" y="104"/>
                      </a:cubicBezTo>
                      <a:cubicBezTo>
                        <a:pt x="270" y="104"/>
                        <a:pt x="269" y="103"/>
                        <a:pt x="269" y="103"/>
                      </a:cubicBezTo>
                      <a:cubicBezTo>
                        <a:pt x="269" y="103"/>
                        <a:pt x="269" y="103"/>
                        <a:pt x="269" y="103"/>
                      </a:cubicBezTo>
                      <a:cubicBezTo>
                        <a:pt x="269" y="102"/>
                        <a:pt x="269" y="102"/>
                        <a:pt x="268" y="102"/>
                      </a:cubicBezTo>
                      <a:cubicBezTo>
                        <a:pt x="268" y="102"/>
                        <a:pt x="268" y="102"/>
                        <a:pt x="268" y="102"/>
                      </a:cubicBezTo>
                      <a:cubicBezTo>
                        <a:pt x="267" y="100"/>
                        <a:pt x="266" y="99"/>
                        <a:pt x="265" y="97"/>
                      </a:cubicBezTo>
                      <a:cubicBezTo>
                        <a:pt x="265" y="97"/>
                        <a:pt x="265" y="97"/>
                        <a:pt x="265" y="97"/>
                      </a:cubicBezTo>
                      <a:cubicBezTo>
                        <a:pt x="265" y="97"/>
                        <a:pt x="265" y="96"/>
                        <a:pt x="264" y="96"/>
                      </a:cubicBezTo>
                      <a:cubicBezTo>
                        <a:pt x="264" y="96"/>
                        <a:pt x="264" y="96"/>
                        <a:pt x="264" y="96"/>
                      </a:cubicBezTo>
                      <a:cubicBezTo>
                        <a:pt x="264" y="96"/>
                        <a:pt x="264" y="95"/>
                        <a:pt x="263" y="95"/>
                      </a:cubicBezTo>
                      <a:cubicBezTo>
                        <a:pt x="263" y="95"/>
                        <a:pt x="263" y="95"/>
                        <a:pt x="263" y="95"/>
                      </a:cubicBezTo>
                      <a:cubicBezTo>
                        <a:pt x="247" y="73"/>
                        <a:pt x="227" y="51"/>
                        <a:pt x="209" y="50"/>
                      </a:cubicBezTo>
                      <a:cubicBezTo>
                        <a:pt x="209" y="24"/>
                        <a:pt x="209" y="24"/>
                        <a:pt x="209" y="24"/>
                      </a:cubicBezTo>
                      <a:cubicBezTo>
                        <a:pt x="224" y="23"/>
                        <a:pt x="234" y="25"/>
                        <a:pt x="238" y="27"/>
                      </a:cubicBezTo>
                      <a:cubicBezTo>
                        <a:pt x="238" y="30"/>
                        <a:pt x="238" y="30"/>
                        <a:pt x="238" y="30"/>
                      </a:cubicBezTo>
                      <a:cubicBezTo>
                        <a:pt x="244" y="31"/>
                        <a:pt x="247" y="35"/>
                        <a:pt x="247" y="35"/>
                      </a:cubicBezTo>
                      <a:cubicBezTo>
                        <a:pt x="256" y="18"/>
                        <a:pt x="256" y="18"/>
                        <a:pt x="256" y="18"/>
                      </a:cubicBezTo>
                      <a:cubicBezTo>
                        <a:pt x="252" y="15"/>
                        <a:pt x="248" y="13"/>
                        <a:pt x="245" y="12"/>
                      </a:cubicBezTo>
                      <a:cubicBezTo>
                        <a:pt x="246" y="6"/>
                        <a:pt x="246" y="6"/>
                        <a:pt x="246" y="6"/>
                      </a:cubicBezTo>
                      <a:cubicBezTo>
                        <a:pt x="235" y="0"/>
                        <a:pt x="215" y="1"/>
                        <a:pt x="209" y="2"/>
                      </a:cubicBezTo>
                      <a:cubicBezTo>
                        <a:pt x="209" y="0"/>
                        <a:pt x="209" y="0"/>
                        <a:pt x="209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07" y="50"/>
                        <a:pt x="207" y="50"/>
                        <a:pt x="207" y="50"/>
                      </a:cubicBezTo>
                      <a:cubicBezTo>
                        <a:pt x="207" y="50"/>
                        <a:pt x="207" y="50"/>
                        <a:pt x="207" y="50"/>
                      </a:cubicBezTo>
                      <a:cubicBezTo>
                        <a:pt x="185" y="51"/>
                        <a:pt x="175" y="89"/>
                        <a:pt x="136" y="102"/>
                      </a:cubicBezTo>
                      <a:cubicBezTo>
                        <a:pt x="130" y="103"/>
                        <a:pt x="125" y="105"/>
                        <a:pt x="121" y="108"/>
                      </a:cubicBezTo>
                      <a:cubicBezTo>
                        <a:pt x="120" y="107"/>
                        <a:pt x="120" y="107"/>
                        <a:pt x="120" y="107"/>
                      </a:cubicBezTo>
                      <a:cubicBezTo>
                        <a:pt x="120" y="107"/>
                        <a:pt x="120" y="107"/>
                        <a:pt x="120" y="106"/>
                      </a:cubicBezTo>
                      <a:cubicBezTo>
                        <a:pt x="120" y="106"/>
                        <a:pt x="120" y="106"/>
                        <a:pt x="119" y="105"/>
                      </a:cubicBezTo>
                      <a:cubicBezTo>
                        <a:pt x="119" y="105"/>
                        <a:pt x="119" y="105"/>
                        <a:pt x="119" y="105"/>
                      </a:cubicBezTo>
                      <a:cubicBezTo>
                        <a:pt x="119" y="105"/>
                        <a:pt x="119" y="104"/>
                        <a:pt x="119" y="104"/>
                      </a:cubicBezTo>
                      <a:cubicBezTo>
                        <a:pt x="119" y="104"/>
                        <a:pt x="119" y="104"/>
                        <a:pt x="118" y="104"/>
                      </a:cubicBezTo>
                      <a:cubicBezTo>
                        <a:pt x="118" y="104"/>
                        <a:pt x="118" y="103"/>
                        <a:pt x="118" y="103"/>
                      </a:cubicBezTo>
                      <a:cubicBezTo>
                        <a:pt x="118" y="103"/>
                        <a:pt x="118" y="103"/>
                        <a:pt x="118" y="103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2"/>
                        <a:pt x="117" y="101"/>
                        <a:pt x="117" y="101"/>
                      </a:cubicBezTo>
                      <a:cubicBezTo>
                        <a:pt x="117" y="101"/>
                        <a:pt x="116" y="101"/>
                        <a:pt x="116" y="100"/>
                      </a:cubicBezTo>
                      <a:cubicBezTo>
                        <a:pt x="116" y="100"/>
                        <a:pt x="116" y="100"/>
                        <a:pt x="116" y="100"/>
                      </a:cubicBezTo>
                      <a:cubicBezTo>
                        <a:pt x="116" y="100"/>
                        <a:pt x="116" y="99"/>
                        <a:pt x="115" y="99"/>
                      </a:cubicBezTo>
                      <a:cubicBezTo>
                        <a:pt x="115" y="99"/>
                        <a:pt x="115" y="99"/>
                        <a:pt x="115" y="99"/>
                      </a:cubicBezTo>
                      <a:cubicBezTo>
                        <a:pt x="115" y="98"/>
                        <a:pt x="115" y="98"/>
                        <a:pt x="115" y="98"/>
                      </a:cubicBezTo>
                      <a:cubicBezTo>
                        <a:pt x="114" y="98"/>
                        <a:pt x="114" y="98"/>
                        <a:pt x="114" y="98"/>
                      </a:cubicBezTo>
                      <a:cubicBezTo>
                        <a:pt x="114" y="97"/>
                        <a:pt x="114" y="97"/>
                        <a:pt x="114" y="97"/>
                      </a:cubicBezTo>
                      <a:cubicBezTo>
                        <a:pt x="114" y="97"/>
                        <a:pt x="114" y="96"/>
                        <a:pt x="114" y="96"/>
                      </a:cubicBezTo>
                      <a:cubicBezTo>
                        <a:pt x="113" y="96"/>
                        <a:pt x="113" y="96"/>
                        <a:pt x="113" y="96"/>
                      </a:cubicBezTo>
                      <a:cubicBezTo>
                        <a:pt x="113" y="95"/>
                        <a:pt x="113" y="95"/>
                        <a:pt x="113" y="95"/>
                      </a:cubicBezTo>
                      <a:cubicBezTo>
                        <a:pt x="112" y="95"/>
                        <a:pt x="112" y="95"/>
                        <a:pt x="112" y="94"/>
                      </a:cubicBezTo>
                      <a:cubicBezTo>
                        <a:pt x="112" y="94"/>
                        <a:pt x="112" y="94"/>
                        <a:pt x="112" y="94"/>
                      </a:cubicBezTo>
                      <a:cubicBezTo>
                        <a:pt x="112" y="94"/>
                        <a:pt x="111" y="93"/>
                        <a:pt x="111" y="93"/>
                      </a:cubicBezTo>
                      <a:cubicBezTo>
                        <a:pt x="111" y="93"/>
                        <a:pt x="111" y="93"/>
                        <a:pt x="111" y="93"/>
                      </a:cubicBezTo>
                      <a:cubicBezTo>
                        <a:pt x="111" y="93"/>
                        <a:pt x="111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2"/>
                        <a:pt x="110" y="91"/>
                        <a:pt x="110" y="91"/>
                      </a:cubicBezTo>
                      <a:cubicBezTo>
                        <a:pt x="109" y="91"/>
                        <a:pt x="109" y="91"/>
                        <a:pt x="109" y="91"/>
                      </a:cubicBezTo>
                      <a:cubicBezTo>
                        <a:pt x="109" y="90"/>
                        <a:pt x="109" y="90"/>
                        <a:pt x="109" y="90"/>
                      </a:cubicBezTo>
                      <a:cubicBezTo>
                        <a:pt x="109" y="90"/>
                        <a:pt x="109" y="90"/>
                        <a:pt x="109" y="90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88"/>
                        <a:pt x="107" y="88"/>
                        <a:pt x="107" y="88"/>
                      </a:cubicBezTo>
                      <a:cubicBezTo>
                        <a:pt x="107" y="88"/>
                        <a:pt x="107" y="88"/>
                        <a:pt x="107" y="88"/>
                      </a:cubicBezTo>
                      <a:cubicBezTo>
                        <a:pt x="107" y="87"/>
                        <a:pt x="107" y="87"/>
                        <a:pt x="106" y="87"/>
                      </a:cubicBezTo>
                      <a:cubicBezTo>
                        <a:pt x="106" y="87"/>
                        <a:pt x="106" y="87"/>
                        <a:pt x="106" y="87"/>
                      </a:cubicBezTo>
                      <a:cubicBezTo>
                        <a:pt x="106" y="86"/>
                        <a:pt x="106" y="86"/>
                        <a:pt x="105" y="86"/>
                      </a:cubicBezTo>
                      <a:cubicBezTo>
                        <a:pt x="105" y="86"/>
                        <a:pt x="105" y="86"/>
                        <a:pt x="105" y="86"/>
                      </a:cubicBezTo>
                      <a:cubicBezTo>
                        <a:pt x="105" y="86"/>
                        <a:pt x="105" y="85"/>
                        <a:pt x="105" y="85"/>
                      </a:cubicBezTo>
                      <a:cubicBezTo>
                        <a:pt x="105" y="85"/>
                        <a:pt x="104" y="85"/>
                        <a:pt x="104" y="85"/>
                      </a:cubicBezTo>
                      <a:cubicBezTo>
                        <a:pt x="104" y="85"/>
                        <a:pt x="104" y="84"/>
                        <a:pt x="104" y="84"/>
                      </a:cubicBezTo>
                      <a:cubicBezTo>
                        <a:pt x="104" y="84"/>
                        <a:pt x="104" y="84"/>
                        <a:pt x="104" y="84"/>
                      </a:cubicBezTo>
                      <a:cubicBezTo>
                        <a:pt x="103" y="84"/>
                        <a:pt x="103" y="84"/>
                        <a:pt x="103" y="83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3" y="83"/>
                        <a:pt x="102" y="83"/>
                        <a:pt x="102" y="83"/>
                      </a:cubicBezTo>
                      <a:cubicBezTo>
                        <a:pt x="102" y="83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1" y="82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1" y="82"/>
                        <a:pt x="101" y="81"/>
                        <a:pt x="101" y="81"/>
                      </a:cubicBezTo>
                      <a:cubicBezTo>
                        <a:pt x="100" y="81"/>
                        <a:pt x="100" y="81"/>
                        <a:pt x="100" y="81"/>
                      </a:cubicBezTo>
                      <a:cubicBezTo>
                        <a:pt x="100" y="81"/>
                        <a:pt x="100" y="81"/>
                        <a:pt x="100" y="81"/>
                      </a:cubicBezTo>
                      <a:cubicBezTo>
                        <a:pt x="100" y="80"/>
                        <a:pt x="100" y="80"/>
                        <a:pt x="100" y="80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9" y="80"/>
                        <a:pt x="98" y="79"/>
                        <a:pt x="98" y="79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cubicBezTo>
                        <a:pt x="98" y="79"/>
                        <a:pt x="98" y="79"/>
                        <a:pt x="97" y="79"/>
                      </a:cubicBezTo>
                      <a:cubicBezTo>
                        <a:pt x="97" y="79"/>
                        <a:pt x="97" y="79"/>
                        <a:pt x="97" y="79"/>
                      </a:cubicBezTo>
                      <a:cubicBezTo>
                        <a:pt x="97" y="78"/>
                        <a:pt x="97" y="78"/>
                        <a:pt x="97" y="78"/>
                      </a:cubicBezTo>
                      <a:cubicBezTo>
                        <a:pt x="97" y="78"/>
                        <a:pt x="96" y="78"/>
                        <a:pt x="96" y="78"/>
                      </a:cubicBezTo>
                      <a:cubicBezTo>
                        <a:pt x="96" y="78"/>
                        <a:pt x="96" y="78"/>
                        <a:pt x="96" y="78"/>
                      </a:cubicBezTo>
                      <a:cubicBezTo>
                        <a:pt x="96" y="78"/>
                        <a:pt x="96" y="78"/>
                        <a:pt x="96" y="78"/>
                      </a:cubicBezTo>
                      <a:cubicBezTo>
                        <a:pt x="95" y="78"/>
                        <a:pt x="95" y="77"/>
                        <a:pt x="95" y="77"/>
                      </a:cubicBezTo>
                      <a:cubicBezTo>
                        <a:pt x="95" y="77"/>
                        <a:pt x="95" y="77"/>
                        <a:pt x="95" y="77"/>
                      </a:cubicBezTo>
                      <a:cubicBezTo>
                        <a:pt x="95" y="77"/>
                        <a:pt x="94" y="77"/>
                        <a:pt x="94" y="77"/>
                      </a:cubicBezTo>
                      <a:cubicBezTo>
                        <a:pt x="94" y="77"/>
                        <a:pt x="94" y="77"/>
                        <a:pt x="94" y="77"/>
                      </a:cubicBezTo>
                      <a:cubicBezTo>
                        <a:pt x="94" y="77"/>
                        <a:pt x="94" y="77"/>
                        <a:pt x="94" y="77"/>
                      </a:cubicBezTo>
                      <a:cubicBezTo>
                        <a:pt x="93" y="77"/>
                        <a:pt x="93" y="77"/>
                        <a:pt x="93" y="77"/>
                      </a:cubicBezTo>
                      <a:cubicBezTo>
                        <a:pt x="93" y="77"/>
                        <a:pt x="93" y="77"/>
                        <a:pt x="93" y="77"/>
                      </a:cubicBezTo>
                      <a:cubicBezTo>
                        <a:pt x="93" y="76"/>
                        <a:pt x="93" y="76"/>
                        <a:pt x="93" y="76"/>
                      </a:cubicBezTo>
                      <a:cubicBezTo>
                        <a:pt x="92" y="76"/>
                        <a:pt x="92" y="76"/>
                        <a:pt x="92" y="76"/>
                      </a:cubicBezTo>
                      <a:cubicBezTo>
                        <a:pt x="92" y="76"/>
                        <a:pt x="92" y="76"/>
                        <a:pt x="92" y="76"/>
                      </a:cubicBezTo>
                      <a:cubicBezTo>
                        <a:pt x="92" y="76"/>
                        <a:pt x="91" y="76"/>
                        <a:pt x="91" y="76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1" y="76"/>
                        <a:pt x="91" y="76"/>
                        <a:pt x="90" y="76"/>
                      </a:cubicBezTo>
                      <a:cubicBezTo>
                        <a:pt x="68" y="75"/>
                        <a:pt x="64" y="107"/>
                        <a:pt x="47" y="111"/>
                      </a:cubicBezTo>
                      <a:cubicBezTo>
                        <a:pt x="17" y="119"/>
                        <a:pt x="0" y="162"/>
                        <a:pt x="0" y="162"/>
                      </a:cubicBezTo>
                      <a:cubicBezTo>
                        <a:pt x="31" y="162"/>
                        <a:pt x="31" y="162"/>
                        <a:pt x="31" y="162"/>
                      </a:cubicBezTo>
                      <a:cubicBezTo>
                        <a:pt x="64" y="162"/>
                        <a:pt x="64" y="162"/>
                        <a:pt x="64" y="162"/>
                      </a:cubicBezTo>
                      <a:cubicBezTo>
                        <a:pt x="104" y="162"/>
                        <a:pt x="104" y="162"/>
                        <a:pt x="104" y="162"/>
                      </a:cubicBezTo>
                      <a:cubicBezTo>
                        <a:pt x="111" y="162"/>
                        <a:pt x="111" y="162"/>
                        <a:pt x="111" y="162"/>
                      </a:cubicBezTo>
                      <a:cubicBezTo>
                        <a:pt x="116" y="162"/>
                        <a:pt x="116" y="162"/>
                        <a:pt x="116" y="162"/>
                      </a:cubicBezTo>
                      <a:cubicBezTo>
                        <a:pt x="122" y="162"/>
                        <a:pt x="122" y="162"/>
                        <a:pt x="122" y="162"/>
                      </a:cubicBezTo>
                      <a:cubicBezTo>
                        <a:pt x="126" y="162"/>
                        <a:pt x="126" y="162"/>
                        <a:pt x="126" y="162"/>
                      </a:cubicBezTo>
                      <a:cubicBezTo>
                        <a:pt x="129" y="162"/>
                        <a:pt x="129" y="162"/>
                        <a:pt x="129" y="162"/>
                      </a:cubicBezTo>
                      <a:cubicBezTo>
                        <a:pt x="138" y="162"/>
                        <a:pt x="138" y="162"/>
                        <a:pt x="138" y="162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7" y="162"/>
                        <a:pt x="147" y="162"/>
                        <a:pt x="147" y="162"/>
                      </a:cubicBezTo>
                      <a:cubicBezTo>
                        <a:pt x="148" y="162"/>
                        <a:pt x="148" y="162"/>
                        <a:pt x="148" y="162"/>
                      </a:cubicBezTo>
                      <a:cubicBezTo>
                        <a:pt x="161" y="162"/>
                        <a:pt x="161" y="162"/>
                        <a:pt x="161" y="162"/>
                      </a:cubicBezTo>
                      <a:cubicBezTo>
                        <a:pt x="162" y="162"/>
                        <a:pt x="162" y="162"/>
                        <a:pt x="162" y="162"/>
                      </a:cubicBezTo>
                      <a:cubicBezTo>
                        <a:pt x="168" y="162"/>
                        <a:pt x="168" y="162"/>
                        <a:pt x="168" y="162"/>
                      </a:cubicBezTo>
                      <a:cubicBezTo>
                        <a:pt x="168" y="162"/>
                        <a:pt x="168" y="162"/>
                        <a:pt x="168" y="162"/>
                      </a:cubicBezTo>
                      <a:cubicBezTo>
                        <a:pt x="175" y="162"/>
                        <a:pt x="175" y="162"/>
                        <a:pt x="175" y="162"/>
                      </a:cubicBezTo>
                      <a:cubicBezTo>
                        <a:pt x="175" y="162"/>
                        <a:pt x="175" y="162"/>
                        <a:pt x="175" y="162"/>
                      </a:cubicBezTo>
                      <a:cubicBezTo>
                        <a:pt x="180" y="162"/>
                        <a:pt x="180" y="162"/>
                        <a:pt x="180" y="162"/>
                      </a:cubicBezTo>
                      <a:cubicBezTo>
                        <a:pt x="181" y="162"/>
                        <a:pt x="181" y="162"/>
                        <a:pt x="181" y="162"/>
                      </a:cubicBezTo>
                      <a:cubicBezTo>
                        <a:pt x="192" y="162"/>
                        <a:pt x="192" y="162"/>
                        <a:pt x="192" y="162"/>
                      </a:cubicBezTo>
                      <a:cubicBezTo>
                        <a:pt x="193" y="162"/>
                        <a:pt x="193" y="162"/>
                        <a:pt x="193" y="162"/>
                      </a:cubicBezTo>
                      <a:cubicBezTo>
                        <a:pt x="239" y="162"/>
                        <a:pt x="239" y="162"/>
                        <a:pt x="239" y="162"/>
                      </a:cubicBezTo>
                      <a:cubicBezTo>
                        <a:pt x="290" y="162"/>
                        <a:pt x="290" y="162"/>
                        <a:pt x="290" y="162"/>
                      </a:cubicBezTo>
                      <a:cubicBezTo>
                        <a:pt x="290" y="162"/>
                        <a:pt x="290" y="162"/>
                        <a:pt x="290" y="162"/>
                      </a:cubicBezTo>
                      <a:cubicBezTo>
                        <a:pt x="292" y="162"/>
                        <a:pt x="292" y="162"/>
                        <a:pt x="292" y="162"/>
                      </a:cubicBezTo>
                      <a:cubicBezTo>
                        <a:pt x="298" y="162"/>
                        <a:pt x="298" y="162"/>
                        <a:pt x="298" y="162"/>
                      </a:cubicBezTo>
                      <a:cubicBezTo>
                        <a:pt x="298" y="162"/>
                        <a:pt x="298" y="162"/>
                        <a:pt x="298" y="162"/>
                      </a:cubicBezTo>
                      <a:cubicBezTo>
                        <a:pt x="301" y="162"/>
                        <a:pt x="301" y="162"/>
                        <a:pt x="301" y="162"/>
                      </a:cubicBezTo>
                      <a:cubicBezTo>
                        <a:pt x="301" y="162"/>
                        <a:pt x="301" y="162"/>
                        <a:pt x="301" y="162"/>
                      </a:cubicBezTo>
                      <a:cubicBezTo>
                        <a:pt x="311" y="162"/>
                        <a:pt x="311" y="162"/>
                        <a:pt x="311" y="162"/>
                      </a:cubicBezTo>
                      <a:cubicBezTo>
                        <a:pt x="315" y="162"/>
                        <a:pt x="315" y="162"/>
                        <a:pt x="315" y="162"/>
                      </a:cubicBezTo>
                      <a:cubicBezTo>
                        <a:pt x="320" y="162"/>
                        <a:pt x="320" y="162"/>
                        <a:pt x="320" y="162"/>
                      </a:cubicBezTo>
                      <a:cubicBezTo>
                        <a:pt x="324" y="162"/>
                        <a:pt x="324" y="162"/>
                        <a:pt x="324" y="162"/>
                      </a:cubicBezTo>
                      <a:cubicBezTo>
                        <a:pt x="330" y="162"/>
                        <a:pt x="330" y="162"/>
                        <a:pt x="330" y="162"/>
                      </a:cubicBezTo>
                      <a:cubicBezTo>
                        <a:pt x="336" y="162"/>
                        <a:pt x="336" y="162"/>
                        <a:pt x="336" y="162"/>
                      </a:cubicBezTo>
                      <a:cubicBezTo>
                        <a:pt x="402" y="162"/>
                        <a:pt x="402" y="162"/>
                        <a:pt x="402" y="162"/>
                      </a:cubicBezTo>
                      <a:cubicBezTo>
                        <a:pt x="402" y="162"/>
                        <a:pt x="402" y="162"/>
                        <a:pt x="402" y="162"/>
                      </a:cubicBezTo>
                      <a:lnTo>
                        <a:pt x="403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3" name="矩形 22"/>
              <p:cNvSpPr/>
              <p:nvPr>
                <p:custDataLst>
                  <p:tags r:id="rId12"/>
                </p:custDataLst>
              </p:nvPr>
            </p:nvSpPr>
            <p:spPr bwMode="auto">
              <a:xfrm rot="10800000">
                <a:off x="9836" y="6755"/>
                <a:ext cx="1512" cy="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noAutofit/>
              </a:bodyPr>
              <a:lstStyle/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</p:grpSp>
        <p:sp>
          <p:nvSpPr>
            <p:cNvPr id="24" name="文本框 7"/>
            <p:cNvSpPr txBox="1"/>
            <p:nvPr>
              <p:custDataLst>
                <p:tags r:id="rId13"/>
              </p:custDataLst>
            </p:nvPr>
          </p:nvSpPr>
          <p:spPr>
            <a:xfrm>
              <a:off x="6119" y="4334"/>
              <a:ext cx="6777" cy="21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5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Times New Roman" panose="02020603050405020304"/>
                  <a:sym typeface="Times New Roman" panose="02020603050405020304"/>
                </a:rPr>
                <a:t>   </a:t>
              </a:r>
              <a:r>
                <a:rPr lang="zh-CN" altLang="en-US" sz="1500" dirty="0">
                  <a:solidFill>
                    <a:srgbClr val="404040"/>
                  </a:solidFill>
                  <a:latin typeface="汉仪中黑简" panose="02010600000101010101" charset="-122"/>
                  <a:ea typeface="汉仪中黑简" panose="02010600000101010101" charset="-122"/>
                  <a:cs typeface="Times New Roman" panose="02020603050405020304"/>
                  <a:sym typeface="Times New Roman" panose="02020603050405020304"/>
                </a:rPr>
                <a:t>你用过小度语音吗？玩过天天跳绳的体感游戏吗？随着人工智能技术的发展，机器可以帮助人们完成很多工作，让生活更加智慧。</a:t>
              </a:r>
              <a:endParaRPr lang="zh-CN" altLang="en-US" sz="1500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949440" y="2816860"/>
            <a:ext cx="60960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dirty="0">
                <a:solidFill>
                  <a:srgbClr val="404040"/>
                </a:solidFill>
                <a:latin typeface="汉仪中黑简" panose="02010600000101010101" charset="-122"/>
                <a:ea typeface="汉仪中黑简" panose="02010600000101010101" charset="-122"/>
                <a:cs typeface="Times New Roman" panose="02020603050405020304"/>
                <a:sym typeface="Times New Roman" panose="02020603050405020304"/>
              </a:rPr>
              <a:t>说一说：你在生活中用到过哪些智能识别应用呢？</a:t>
            </a:r>
            <a:endParaRPr lang="zh-CN" altLang="en-US" sz="1500" b="1" dirty="0">
              <a:solidFill>
                <a:srgbClr val="404040"/>
              </a:solidFill>
              <a:latin typeface="汉仪中黑简" panose="02010600000101010101" charset="-122"/>
              <a:ea typeface="汉仪中黑简" panose="02010600000101010101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45450" y="4164330"/>
            <a:ext cx="208915" cy="1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045450" y="4703445"/>
            <a:ext cx="208915" cy="1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672955" y="4164330"/>
            <a:ext cx="208915" cy="1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672955" y="4703445"/>
            <a:ext cx="208915" cy="1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>
            <a:hlinkClick r:id="rId14" action="ppaction://hlinksldjump"/>
          </p:cNvPr>
          <p:cNvSpPr/>
          <p:nvPr userDrawn="1">
            <p:custDataLst>
              <p:tags r:id="rId15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  <p:sp>
        <p:nvSpPr>
          <p:cNvPr id="7" name="圆角矩形 6">
            <a:hlinkClick r:id="rId16" action="ppaction://hlinksldjump"/>
          </p:cNvPr>
          <p:cNvSpPr/>
          <p:nvPr userDrawn="1">
            <p:custDataLst>
              <p:tags r:id="rId17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4" name="圆角矩形 3">
            <a:hlinkClick r:id="rId18" action="ppaction://hlinksldjump"/>
          </p:cNvPr>
          <p:cNvSpPr/>
          <p:nvPr userDrawn="1">
            <p:custDataLst>
              <p:tags r:id="rId19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5" name="圆角矩形 4">
            <a:hlinkClick r:id="rId20" action="ppaction://hlinksldjump"/>
          </p:cNvPr>
          <p:cNvSpPr/>
          <p:nvPr userDrawn="1">
            <p:custDataLst>
              <p:tags r:id="rId21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I垃圾桶工作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87880" y="1975485"/>
            <a:ext cx="8016240" cy="35071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12673" y="990449"/>
            <a:ext cx="73310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．观看视频，了解</a:t>
            </a:r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AI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垃圾桶的工作过程</a:t>
            </a:r>
            <a:endParaRPr lang="zh-CN" altLang="en-US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7" name="圆角矩形 6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9" name="圆角矩形 8">
            <a:hlinkClick r:id="rId7" action="ppaction://hlinksldjump"/>
          </p:cNvPr>
          <p:cNvSpPr/>
          <p:nvPr userDrawn="1">
            <p:custDataLst>
              <p:tags r:id="rId8"/>
            </p:custDataLst>
          </p:nvPr>
        </p:nvSpPr>
        <p:spPr>
          <a:xfrm>
            <a:off x="9644380" y="274955"/>
            <a:ext cx="1005205" cy="32004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10" name="圆角矩形 9">
            <a:hlinkClick r:id="rId9" action="ppaction://hlinksldjump"/>
          </p:cNvPr>
          <p:cNvSpPr/>
          <p:nvPr userDrawn="1">
            <p:custDataLst>
              <p:tags r:id="rId10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  <p:sp>
        <p:nvSpPr>
          <p:cNvPr id="4" name="圆角矩形 3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85620"/>
            <a:ext cx="4914900" cy="1943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7314" y="3599692"/>
            <a:ext cx="3612849" cy="460375"/>
            <a:chOff x="2953352" y="3632202"/>
            <a:chExt cx="3612849" cy="460375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3168951" y="3632202"/>
              <a:ext cx="339725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．了解智能分类的秘密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83867" y="4191363"/>
            <a:ext cx="4224989" cy="460375"/>
            <a:chOff x="2953352" y="3632202"/>
            <a:chExt cx="4224989" cy="46037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3168951" y="3632202"/>
              <a:ext cx="40093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．描述垃圾智能分类的过程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5728" y="996799"/>
            <a:ext cx="7532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活动</a:t>
            </a:r>
            <a:r>
              <a:rPr 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一</a:t>
            </a:r>
            <a:r>
              <a:rPr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：小组合作，了解智能分类的秘密</a:t>
            </a:r>
            <a:endParaRPr lang="zh-CN" altLang="en-US" sz="3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35660" y="2905760"/>
          <a:ext cx="5249545" cy="235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2996565" imgH="1343025" progId="Word.Document.8">
                  <p:embed/>
                </p:oleObj>
              </mc:Choice>
              <mc:Fallback>
                <p:oleObj name="" r:id="rId2" imgW="2996565" imgH="134302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660" y="2905760"/>
                        <a:ext cx="5249545" cy="2352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509395" y="2059305"/>
            <a:ext cx="798258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7330"/>
            <a:r>
              <a:rPr lang="en-US" altLang="zh-CN" sz="2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  <a:sym typeface="+mn-ea"/>
              </a:rPr>
              <a:t>1．</a:t>
            </a:r>
            <a:r>
              <a:rPr lang="en-US" altLang="zh-CN" sz="2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观察AI垃圾桶模型用到的设备，分析它们的作用</a:t>
            </a:r>
            <a:r>
              <a:rPr lang="zh-CN" altLang="en-US" sz="2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。</a:t>
            </a:r>
            <a:endParaRPr lang="zh-CN" altLang="en-US" sz="2200" b="1" dirty="0">
              <a:solidFill>
                <a:srgbClr val="0C2C2E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583045" y="2937510"/>
          <a:ext cx="4951730" cy="1905635"/>
        </p:xfrm>
        <a:graphic>
          <a:graphicData uri="http://schemas.openxmlformats.org/drawingml/2006/table">
            <a:tbl>
              <a:tblPr/>
              <a:tblGrid>
                <a:gridCol w="1886585"/>
                <a:gridCol w="3065145"/>
              </a:tblGrid>
              <a:tr h="2241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 备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 用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图像识别模块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采集垃圾图像数据，传输到控制系统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控制系统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圆角矩形 4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准备间</a:t>
            </a:r>
            <a:endParaRPr kumimoji="1" lang="zh-CN" altLang="en-US" dirty="0"/>
          </a:p>
        </p:txBody>
      </p:sp>
      <p:sp>
        <p:nvSpPr>
          <p:cNvPr id="6" name="圆角矩形 5">
            <a:hlinkClick r:id="rId7" action="ppaction://hlinksldjump"/>
          </p:cNvPr>
          <p:cNvSpPr/>
          <p:nvPr userDrawn="1">
            <p:custDataLst>
              <p:tags r:id="rId8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活动室</a:t>
            </a:r>
            <a:endParaRPr kumimoji="1" lang="zh-CN" altLang="en-US" dirty="0"/>
          </a:p>
        </p:txBody>
      </p:sp>
      <p:sp>
        <p:nvSpPr>
          <p:cNvPr id="11" name="圆角矩形 10">
            <a:hlinkClick r:id="rId9" action="ppaction://hlinksldjump"/>
          </p:cNvPr>
          <p:cNvSpPr/>
          <p:nvPr userDrawn="1">
            <p:custDataLst>
              <p:tags r:id="rId10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收获园</a:t>
            </a:r>
            <a:endParaRPr kumimoji="1" lang="zh-CN" altLang="en-US" dirty="0"/>
          </a:p>
        </p:txBody>
      </p:sp>
      <p:sp>
        <p:nvSpPr>
          <p:cNvPr id="13" name="圆角矩形 12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挑战台</a:t>
            </a:r>
            <a:endParaRPr kumimoji="1"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TABLE_ENDDRAG_ORIGIN_RECT" val="554*218"/>
  <p:tag name="TABLE_ENDDRAG_RECT" val="302*153*554*218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COMMONDATA" val="eyJoZGlkIjoiZTJhNzA4NGI5Yjg2OTFkODc0NzUwNTQwN2RlMTg5MjUifQ==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ABLE_ENDDRAG_ORIGIN_RECT" val="389*150"/>
  <p:tag name="TABLE_ENDDRAG_RECT" val="487*224*389*150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WPS 演示</Application>
  <PresentationFormat>宽屏</PresentationFormat>
  <Paragraphs>218</Paragraphs>
  <Slides>19</Slides>
  <Notes>8</Notes>
  <HiddenSlides>0</HiddenSlides>
  <MMClips>1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阿里巴巴普惠体 M</vt:lpstr>
      <vt:lpstr>汉仪综艺体简</vt:lpstr>
      <vt:lpstr>楷体_GB2312</vt:lpstr>
      <vt:lpstr>新宋体</vt:lpstr>
      <vt:lpstr>思源黑体 CN Bold</vt:lpstr>
      <vt:lpstr>楷体</vt:lpstr>
      <vt:lpstr>汉仪中黑简</vt:lpstr>
      <vt:lpstr>Times New Roman</vt:lpstr>
      <vt:lpstr>思源黑体</vt:lpstr>
      <vt:lpstr>黑体</vt:lpstr>
      <vt:lpstr>Arial Unicode MS</vt:lpstr>
      <vt:lpstr>等线 Light</vt:lpstr>
      <vt:lpstr>等线</vt:lpstr>
      <vt:lpstr>Calibri</vt:lpstr>
      <vt:lpstr>Office 主题​​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朱云磊</dc:creator>
  <cp:lastModifiedBy>ArnoZhu</cp:lastModifiedBy>
  <cp:revision>190</cp:revision>
  <dcterms:created xsi:type="dcterms:W3CDTF">2021-01-10T05:35:00Z</dcterms:created>
  <dcterms:modified xsi:type="dcterms:W3CDTF">2025-02-05T06:40:44Z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BCD5E5EABBEC495F9BACD5FFD072F93C_13</vt:lpwstr>
  </property>
  <property fmtid="{D5CDD505-2E9C-101B-9397-08002B2CF9AE}" pid="3" name="KSOProductBuildVer">
    <vt:lpwstr>2052-12.1.0.16120</vt:lpwstr>
  </property>
</Properties>
</file>