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0.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1.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2.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3.xml" ContentType="application/vnd.openxmlformats-officedocument.presentationml.notesSlide+xml"/>
  <Override PartName="/ppt/tags/tag7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6.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17.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0" r:id="rId1"/>
  </p:sldMasterIdLst>
  <p:notesMasterIdLst>
    <p:notesMasterId r:id="rId24"/>
  </p:notesMasterIdLst>
  <p:handoutMasterIdLst>
    <p:handoutMasterId r:id="rId25"/>
  </p:handoutMasterIdLst>
  <p:sldIdLst>
    <p:sldId id="391" r:id="rId2"/>
    <p:sldId id="392" r:id="rId3"/>
    <p:sldId id="393" r:id="rId4"/>
    <p:sldId id="394" r:id="rId5"/>
    <p:sldId id="395" r:id="rId6"/>
    <p:sldId id="276" r:id="rId7"/>
    <p:sldId id="396" r:id="rId8"/>
    <p:sldId id="409" r:id="rId9"/>
    <p:sldId id="410" r:id="rId10"/>
    <p:sldId id="295" r:id="rId11"/>
    <p:sldId id="398" r:id="rId12"/>
    <p:sldId id="399" r:id="rId13"/>
    <p:sldId id="411" r:id="rId14"/>
    <p:sldId id="400" r:id="rId15"/>
    <p:sldId id="296" r:id="rId16"/>
    <p:sldId id="401" r:id="rId17"/>
    <p:sldId id="413" r:id="rId18"/>
    <p:sldId id="297" r:id="rId19"/>
    <p:sldId id="406" r:id="rId20"/>
    <p:sldId id="412" r:id="rId21"/>
    <p:sldId id="404" r:id="rId22"/>
    <p:sldId id="405" r:id="rId23"/>
  </p:sldIdLst>
  <p:sldSz cx="12192000" cy="6858000"/>
  <p:notesSz cx="6858000" cy="9144000"/>
  <p:embeddedFontLst>
    <p:embeddedFont>
      <p:font typeface="等线 Light" panose="02010600030101010101" pitchFamily="2" charset="-122"/>
      <p:regular r:id="rId26"/>
    </p:embeddedFont>
    <p:embeddedFont>
      <p:font typeface="汉仪力量黑简" pitchFamily="18" charset="-122"/>
      <p:regular r:id="rId27"/>
    </p:embeddedFont>
    <p:embeddedFont>
      <p:font typeface="宋体" panose="02010600030101010101" pitchFamily="2" charset="-122"/>
      <p:regular r:id="rId28"/>
    </p:embeddedFont>
    <p:embeddedFont>
      <p:font typeface="等线" panose="02010600030101010101" pitchFamily="2" charset="-122"/>
      <p:regular r:id="rId29"/>
      <p:bold r:id="rId30"/>
    </p:embeddedFont>
    <p:embeddedFont>
      <p:font typeface="黑体" panose="02010609060101010101" pitchFamily="49" charset="-122"/>
      <p:regular r:id="rId31"/>
    </p:embeddedFont>
    <p:embeddedFont>
      <p:font typeface="华文新魏" panose="02010800040101010101" pitchFamily="2" charset="-122"/>
      <p:regular r:id="rId32"/>
    </p:embeddedFont>
    <p:embeddedFont>
      <p:font typeface="楷体" panose="02010609060101010101" pitchFamily="49" charset="-122"/>
      <p:regular r:id="rId33"/>
    </p:embeddedFont>
    <p:embeddedFont>
      <p:font typeface="楷体_GB2312" panose="02010609030101010101" pitchFamily="49" charset="-122"/>
      <p:regular r:id="rId34"/>
    </p:embeddedFont>
    <p:embeddedFont>
      <p:font typeface="微软雅黑" panose="020B0503020204020204" pitchFamily="34" charset="-122"/>
      <p:regular r:id="rId35"/>
      <p:bold r:id="rId36"/>
    </p:embeddedFont>
    <p:embeddedFont>
      <p:font typeface="Calibri" panose="020F0502020204030204" pitchFamily="34" charset="0"/>
      <p:regular r:id="rId37"/>
      <p:bold r:id="rId38"/>
      <p:italic r:id="rId39"/>
      <p:boldItalic r:id="rId40"/>
    </p:embeddedFont>
    <p:embeddedFont>
      <p:font typeface="Source Sans Pro Light" panose="020F0302020204030204" pitchFamily="34" charset="0"/>
      <p:regular r:id="rId41"/>
      <p:italic r:id="rId42"/>
    </p:embeddedFont>
  </p:embeddedFontLst>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3838"/>
    <a:srgbClr val="147BE0"/>
    <a:srgbClr val="D9F5FE"/>
    <a:srgbClr val="54BEF6"/>
    <a:srgbClr val="DD92CE"/>
    <a:srgbClr val="004A82"/>
    <a:srgbClr val="57C0F7"/>
    <a:srgbClr val="2EAAEE"/>
    <a:srgbClr val="0F9AE7"/>
    <a:srgbClr val="0B98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8" autoAdjust="0"/>
    <p:restoredTop sz="94424" autoAdjust="0"/>
  </p:normalViewPr>
  <p:slideViewPr>
    <p:cSldViewPr snapToGrid="0">
      <p:cViewPr varScale="1">
        <p:scale>
          <a:sx n="88" d="100"/>
          <a:sy n="88" d="100"/>
        </p:scale>
        <p:origin x="1208" y="1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6F8596-C5D1-40C1-93C6-EAE3ED1D5A67}" type="datetimeFigureOut">
              <a:rPr lang="zh-CN" altLang="en-US" smtClean="0"/>
              <a:t>2025/2/8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A22516-44E7-491C-893A-DEC36F951C59}" type="slidenum">
              <a:rPr lang="zh-CN" altLang="en-US" smtClean="0"/>
              <a:t>‹#›</a:t>
            </a:fld>
            <a:endParaRPr lang="zh-CN" altLang="en-US"/>
          </a:p>
        </p:txBody>
      </p:sp>
    </p:spTree>
    <p:extLst>
      <p:ext uri="{BB962C8B-B14F-4D97-AF65-F5344CB8AC3E}">
        <p14:creationId xmlns:p14="http://schemas.microsoft.com/office/powerpoint/2010/main" val="4013065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A22516-44E7-491C-893A-DEC36F951C59}" type="slidenum">
              <a:rPr lang="zh-CN" altLang="en-US" smtClean="0"/>
              <a:t>1</a:t>
            </a:fld>
            <a:endParaRPr lang="zh-CN" altLang="en-US"/>
          </a:p>
        </p:txBody>
      </p:sp>
    </p:spTree>
    <p:extLst>
      <p:ext uri="{BB962C8B-B14F-4D97-AF65-F5344CB8AC3E}">
        <p14:creationId xmlns:p14="http://schemas.microsoft.com/office/powerpoint/2010/main" val="2651426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A22516-44E7-491C-893A-DEC36F951C59}" type="slidenum">
              <a:rPr lang="zh-CN" altLang="en-US" smtClean="0"/>
              <a:t>12</a:t>
            </a:fld>
            <a:endParaRPr lang="zh-CN" altLang="en-US"/>
          </a:p>
        </p:txBody>
      </p:sp>
    </p:spTree>
    <p:extLst>
      <p:ext uri="{BB962C8B-B14F-4D97-AF65-F5344CB8AC3E}">
        <p14:creationId xmlns:p14="http://schemas.microsoft.com/office/powerpoint/2010/main" val="2990786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A22516-44E7-491C-893A-DEC36F951C59}" type="slidenum">
              <a:rPr lang="zh-CN" altLang="en-US" smtClean="0"/>
              <a:t>13</a:t>
            </a:fld>
            <a:endParaRPr lang="zh-CN" altLang="en-US"/>
          </a:p>
        </p:txBody>
      </p:sp>
    </p:spTree>
    <p:extLst>
      <p:ext uri="{BB962C8B-B14F-4D97-AF65-F5344CB8AC3E}">
        <p14:creationId xmlns:p14="http://schemas.microsoft.com/office/powerpoint/2010/main" val="152640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A22516-44E7-491C-893A-DEC36F951C59}" type="slidenum">
              <a:rPr lang="zh-CN" altLang="en-US" smtClean="0"/>
              <a:t>14</a:t>
            </a:fld>
            <a:endParaRPr lang="zh-CN" altLang="en-US"/>
          </a:p>
        </p:txBody>
      </p:sp>
    </p:spTree>
    <p:extLst>
      <p:ext uri="{BB962C8B-B14F-4D97-AF65-F5344CB8AC3E}">
        <p14:creationId xmlns:p14="http://schemas.microsoft.com/office/powerpoint/2010/main" val="4268879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A22516-44E7-491C-893A-DEC36F951C59}" type="slidenum">
              <a:rPr lang="zh-CN" altLang="en-US" smtClean="0"/>
              <a:t>16</a:t>
            </a:fld>
            <a:endParaRPr lang="zh-CN" altLang="en-US"/>
          </a:p>
        </p:txBody>
      </p:sp>
    </p:spTree>
    <p:extLst>
      <p:ext uri="{BB962C8B-B14F-4D97-AF65-F5344CB8AC3E}">
        <p14:creationId xmlns:p14="http://schemas.microsoft.com/office/powerpoint/2010/main" val="2539806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A22516-44E7-491C-893A-DEC36F951C59}" type="slidenum">
              <a:rPr lang="zh-CN" altLang="en-US" smtClean="0"/>
              <a:t>17</a:t>
            </a:fld>
            <a:endParaRPr lang="zh-CN" altLang="en-US"/>
          </a:p>
        </p:txBody>
      </p:sp>
    </p:spTree>
    <p:extLst>
      <p:ext uri="{BB962C8B-B14F-4D97-AF65-F5344CB8AC3E}">
        <p14:creationId xmlns:p14="http://schemas.microsoft.com/office/powerpoint/2010/main" val="1765209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AA483A-7CAF-41C1-B819-0D43191398A2}" type="slidenum">
              <a:rPr lang="zh-CN" altLang="en-US" smtClean="0"/>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A22516-44E7-491C-893A-DEC36F951C59}" type="slidenum">
              <a:rPr lang="zh-CN" altLang="en-US" smtClean="0"/>
              <a:t>19</a:t>
            </a:fld>
            <a:endParaRPr lang="zh-CN" altLang="en-US"/>
          </a:p>
        </p:txBody>
      </p:sp>
    </p:spTree>
    <p:extLst>
      <p:ext uri="{BB962C8B-B14F-4D97-AF65-F5344CB8AC3E}">
        <p14:creationId xmlns:p14="http://schemas.microsoft.com/office/powerpoint/2010/main" val="3147980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A22516-44E7-491C-893A-DEC36F951C59}" type="slidenum">
              <a:rPr lang="zh-CN" altLang="en-US" smtClean="0"/>
              <a:t>20</a:t>
            </a:fld>
            <a:endParaRPr lang="zh-CN" altLang="en-US"/>
          </a:p>
        </p:txBody>
      </p:sp>
    </p:spTree>
    <p:extLst>
      <p:ext uri="{BB962C8B-B14F-4D97-AF65-F5344CB8AC3E}">
        <p14:creationId xmlns:p14="http://schemas.microsoft.com/office/powerpoint/2010/main" val="1857399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A22516-44E7-491C-893A-DEC36F951C59}" type="slidenum">
              <a:rPr lang="zh-CN" altLang="en-US" smtClean="0"/>
              <a:t>21</a:t>
            </a:fld>
            <a:endParaRPr lang="zh-CN" altLang="en-US"/>
          </a:p>
        </p:txBody>
      </p:sp>
    </p:spTree>
    <p:extLst>
      <p:ext uri="{BB962C8B-B14F-4D97-AF65-F5344CB8AC3E}">
        <p14:creationId xmlns:p14="http://schemas.microsoft.com/office/powerpoint/2010/main" val="3351648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A22516-44E7-491C-893A-DEC36F951C59}" type="slidenum">
              <a:rPr lang="zh-CN" altLang="en-US" smtClean="0"/>
              <a:t>22</a:t>
            </a:fld>
            <a:endParaRPr lang="zh-CN" altLang="en-US"/>
          </a:p>
        </p:txBody>
      </p:sp>
    </p:spTree>
    <p:extLst>
      <p:ext uri="{BB962C8B-B14F-4D97-AF65-F5344CB8AC3E}">
        <p14:creationId xmlns:p14="http://schemas.microsoft.com/office/powerpoint/2010/main" val="258203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A22516-44E7-491C-893A-DEC36F951C59}" type="slidenum">
              <a:rPr lang="zh-CN" altLang="en-US" smtClean="0"/>
              <a:t>2</a:t>
            </a:fld>
            <a:endParaRPr lang="zh-CN" altLang="en-US"/>
          </a:p>
        </p:txBody>
      </p:sp>
    </p:spTree>
    <p:extLst>
      <p:ext uri="{BB962C8B-B14F-4D97-AF65-F5344CB8AC3E}">
        <p14:creationId xmlns:p14="http://schemas.microsoft.com/office/powerpoint/2010/main" val="237842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A22516-44E7-491C-893A-DEC36F951C59}" type="slidenum">
              <a:rPr lang="zh-CN" altLang="en-US" smtClean="0"/>
              <a:t>3</a:t>
            </a:fld>
            <a:endParaRPr lang="zh-CN" altLang="en-US"/>
          </a:p>
        </p:txBody>
      </p:sp>
    </p:spTree>
    <p:extLst>
      <p:ext uri="{BB962C8B-B14F-4D97-AF65-F5344CB8AC3E}">
        <p14:creationId xmlns:p14="http://schemas.microsoft.com/office/powerpoint/2010/main" val="179149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A22516-44E7-491C-893A-DEC36F951C59}" type="slidenum">
              <a:rPr lang="zh-CN" altLang="en-US" smtClean="0"/>
              <a:t>4</a:t>
            </a:fld>
            <a:endParaRPr lang="zh-CN" altLang="en-US"/>
          </a:p>
        </p:txBody>
      </p:sp>
    </p:spTree>
    <p:extLst>
      <p:ext uri="{BB962C8B-B14F-4D97-AF65-F5344CB8AC3E}">
        <p14:creationId xmlns:p14="http://schemas.microsoft.com/office/powerpoint/2010/main" val="3671338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A22516-44E7-491C-893A-DEC36F951C59}" type="slidenum">
              <a:rPr lang="zh-CN" altLang="en-US" smtClean="0"/>
              <a:t>5</a:t>
            </a:fld>
            <a:endParaRPr lang="zh-CN" altLang="en-US"/>
          </a:p>
        </p:txBody>
      </p:sp>
    </p:spTree>
    <p:extLst>
      <p:ext uri="{BB962C8B-B14F-4D97-AF65-F5344CB8AC3E}">
        <p14:creationId xmlns:p14="http://schemas.microsoft.com/office/powerpoint/2010/main" val="3613496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A22516-44E7-491C-893A-DEC36F951C59}" type="slidenum">
              <a:rPr lang="zh-CN" altLang="en-US" smtClean="0"/>
              <a:t>7</a:t>
            </a:fld>
            <a:endParaRPr lang="zh-CN" altLang="en-US"/>
          </a:p>
        </p:txBody>
      </p:sp>
    </p:spTree>
    <p:extLst>
      <p:ext uri="{BB962C8B-B14F-4D97-AF65-F5344CB8AC3E}">
        <p14:creationId xmlns:p14="http://schemas.microsoft.com/office/powerpoint/2010/main" val="4133366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A22516-44E7-491C-893A-DEC36F951C59}" type="slidenum">
              <a:rPr lang="zh-CN" altLang="en-US" smtClean="0"/>
              <a:t>8</a:t>
            </a:fld>
            <a:endParaRPr lang="zh-CN" altLang="en-US"/>
          </a:p>
        </p:txBody>
      </p:sp>
    </p:spTree>
    <p:extLst>
      <p:ext uri="{BB962C8B-B14F-4D97-AF65-F5344CB8AC3E}">
        <p14:creationId xmlns:p14="http://schemas.microsoft.com/office/powerpoint/2010/main" val="2533159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A22516-44E7-491C-893A-DEC36F951C59}" type="slidenum">
              <a:rPr lang="zh-CN" altLang="en-US" smtClean="0"/>
              <a:t>9</a:t>
            </a:fld>
            <a:endParaRPr lang="zh-CN" altLang="en-US"/>
          </a:p>
        </p:txBody>
      </p:sp>
    </p:spTree>
    <p:extLst>
      <p:ext uri="{BB962C8B-B14F-4D97-AF65-F5344CB8AC3E}">
        <p14:creationId xmlns:p14="http://schemas.microsoft.com/office/powerpoint/2010/main" val="2159569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A22516-44E7-491C-893A-DEC36F951C59}" type="slidenum">
              <a:rPr lang="zh-CN" altLang="en-US" smtClean="0"/>
              <a:t>11</a:t>
            </a:fld>
            <a:endParaRPr lang="zh-CN" altLang="en-US"/>
          </a:p>
        </p:txBody>
      </p:sp>
    </p:spTree>
    <p:extLst>
      <p:ext uri="{BB962C8B-B14F-4D97-AF65-F5344CB8AC3E}">
        <p14:creationId xmlns:p14="http://schemas.microsoft.com/office/powerpoint/2010/main" val="2690219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18.xml"/><Relationship Id="rId5" Type="http://schemas.openxmlformats.org/officeDocument/2006/relationships/slide" Target="../slides/slide15.xml"/><Relationship Id="rId4" Type="http://schemas.openxmlformats.org/officeDocument/2006/relationships/slide" Target="../slides/slide10.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s/slide1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15.xml"/><Relationship Id="rId5" Type="http://schemas.openxmlformats.org/officeDocument/2006/relationships/slide" Target="../slides/slide10.xml"/><Relationship Id="rId4" Type="http://schemas.openxmlformats.org/officeDocument/2006/relationships/slide" Target="../slides/slide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s/slide1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15.xml"/><Relationship Id="rId5" Type="http://schemas.openxmlformats.org/officeDocument/2006/relationships/slide" Target="../slides/slide10.xml"/><Relationship Id="rId4" Type="http://schemas.openxmlformats.org/officeDocument/2006/relationships/slide" Target="../slides/slide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s/slide1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15.xml"/><Relationship Id="rId5" Type="http://schemas.openxmlformats.org/officeDocument/2006/relationships/slide" Target="../slides/slide10.xml"/><Relationship Id="rId4" Type="http://schemas.openxmlformats.org/officeDocument/2006/relationships/slide" Target="../slides/slide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18.xml"/><Relationship Id="rId5" Type="http://schemas.openxmlformats.org/officeDocument/2006/relationships/slide" Target="../slides/slide15.xml"/><Relationship Id="rId4" Type="http://schemas.openxmlformats.org/officeDocument/2006/relationships/slide" Target="../slides/slide10.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s/slide1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15.xml"/><Relationship Id="rId5" Type="http://schemas.openxmlformats.org/officeDocument/2006/relationships/slide" Target="../slides/slide10.xml"/><Relationship Id="rId4" Type="http://schemas.openxmlformats.org/officeDocument/2006/relationships/slide" Target="../slides/slide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s/slide1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15.xml"/><Relationship Id="rId5" Type="http://schemas.openxmlformats.org/officeDocument/2006/relationships/slide" Target="../slides/slide10.xml"/><Relationship Id="rId4" Type="http://schemas.openxmlformats.org/officeDocument/2006/relationships/slide" Target="../slides/slide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s/slide1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15.xml"/><Relationship Id="rId5" Type="http://schemas.openxmlformats.org/officeDocument/2006/relationships/slide" Target="../slides/slide10.xml"/><Relationship Id="rId4" Type="http://schemas.openxmlformats.org/officeDocument/2006/relationships/slide" Target="../slides/slide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rgbClr val="54C4F8"/>
        </a:solidFill>
        <a:effectLst/>
      </p:bgPr>
    </p:bg>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B5C7A475-4C5E-4170-987E-40B2A054DA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V="1">
            <a:off x="3020613" y="-2180947"/>
            <a:ext cx="6160295" cy="11166483"/>
          </a:xfrm>
          <a:prstGeom prst="rect">
            <a:avLst/>
          </a:prstGeom>
          <a:ln>
            <a:noFill/>
          </a:ln>
        </p:spPr>
      </p:pic>
      <p:pic>
        <p:nvPicPr>
          <p:cNvPr id="2" name="图片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02" y="1656624"/>
            <a:ext cx="12193702" cy="5201376"/>
          </a:xfrm>
          <a:prstGeom prst="rect">
            <a:avLst/>
          </a:prstGeom>
        </p:spPr>
      </p:pic>
      <p:pic>
        <p:nvPicPr>
          <p:cNvPr id="3" name="图片 2">
            <a:extLst>
              <a:ext uri="{FF2B5EF4-FFF2-40B4-BE49-F238E27FC236}">
                <a16:creationId xmlns:a16="http://schemas.microsoft.com/office/drawing/2014/main" id="{EC8995D0-6C61-E4A5-417C-75B92E3D3B0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7352" y="1064509"/>
            <a:ext cx="584041" cy="469828"/>
          </a:xfrm>
          <a:prstGeom prst="rect">
            <a:avLst/>
          </a:prstGeom>
        </p:spPr>
      </p:pic>
    </p:spTree>
    <p:extLst>
      <p:ext uri="{BB962C8B-B14F-4D97-AF65-F5344CB8AC3E}">
        <p14:creationId xmlns:p14="http://schemas.microsoft.com/office/powerpoint/2010/main" val="780388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53585C52-C697-4AA1-90E9-F2B174298D9F}"/>
              </a:ext>
            </a:extLst>
          </p:cNvPr>
          <p:cNvSpPr/>
          <p:nvPr userDrawn="1"/>
        </p:nvSpPr>
        <p:spPr>
          <a:xfrm>
            <a:off x="997527" y="1348509"/>
            <a:ext cx="10215418" cy="3957782"/>
          </a:xfrm>
          <a:prstGeom prst="roundRect">
            <a:avLst/>
          </a:prstGeom>
          <a:noFill/>
          <a:ln w="44450">
            <a:solidFill>
              <a:srgbClr val="D08F5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3F43F2A4-A33B-40C4-876C-5CF894B32869}"/>
              </a:ext>
            </a:extLst>
          </p:cNvPr>
          <p:cNvSpPr/>
          <p:nvPr userDrawn="1"/>
        </p:nvSpPr>
        <p:spPr>
          <a:xfrm>
            <a:off x="1219200" y="1551709"/>
            <a:ext cx="9790545" cy="3620655"/>
          </a:xfrm>
          <a:prstGeom prst="roundRect">
            <a:avLst/>
          </a:prstGeom>
          <a:solidFill>
            <a:schemeClr val="bg1"/>
          </a:solidFill>
          <a:ln>
            <a:noFill/>
          </a:ln>
          <a:effectLst>
            <a:innerShdw blurRad="2032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6" y="4462272"/>
            <a:ext cx="12192000" cy="2395728"/>
          </a:xfrm>
          <a:prstGeom prst="rect">
            <a:avLst/>
          </a:prstGeom>
        </p:spPr>
      </p:pic>
      <p:pic>
        <p:nvPicPr>
          <p:cNvPr id="6" name="图片 5">
            <a:extLst>
              <a:ext uri="{FF2B5EF4-FFF2-40B4-BE49-F238E27FC236}">
                <a16:creationId xmlns:a16="http://schemas.microsoft.com/office/drawing/2014/main" id="{BCA16F41-3B82-654C-A4F6-6CFC07F68D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128" y="6183946"/>
            <a:ext cx="584041" cy="469828"/>
          </a:xfrm>
          <a:prstGeom prst="rect">
            <a:avLst/>
          </a:prstGeom>
        </p:spPr>
      </p:pic>
      <p:sp>
        <p:nvSpPr>
          <p:cNvPr id="2" name="文本框 1">
            <a:extLst>
              <a:ext uri="{FF2B5EF4-FFF2-40B4-BE49-F238E27FC236}">
                <a16:creationId xmlns:a16="http://schemas.microsoft.com/office/drawing/2014/main" id="{5C815A53-DE21-0F09-FC20-69E98DFF6B61}"/>
              </a:ext>
            </a:extLst>
          </p:cNvPr>
          <p:cNvSpPr txBox="1"/>
          <p:nvPr userDrawn="1"/>
        </p:nvSpPr>
        <p:spPr>
          <a:xfrm>
            <a:off x="744169" y="6288024"/>
            <a:ext cx="345635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solidFill>
                  <a:srgbClr val="002060"/>
                </a:solidFill>
                <a:latin typeface="微软雅黑" panose="020B0503020204020204" pitchFamily="34" charset="-122"/>
                <a:ea typeface="微软雅黑" panose="020B0503020204020204" pitchFamily="34" charset="-122"/>
              </a:rPr>
              <a:t>第</a:t>
            </a:r>
            <a:r>
              <a:rPr lang="en-US" altLang="zh-CN" b="1" dirty="0">
                <a:solidFill>
                  <a:srgbClr val="002060"/>
                </a:solidFill>
                <a:latin typeface="微软雅黑" panose="020B0503020204020204" pitchFamily="34" charset="-122"/>
                <a:ea typeface="微软雅黑" panose="020B0503020204020204" pitchFamily="34" charset="-122"/>
              </a:rPr>
              <a:t>6</a:t>
            </a:r>
            <a:r>
              <a:rPr lang="zh-CN" altLang="en-US" b="1" dirty="0">
                <a:solidFill>
                  <a:srgbClr val="002060"/>
                </a:solidFill>
                <a:latin typeface="微软雅黑" panose="020B0503020204020204" pitchFamily="34" charset="-122"/>
                <a:ea typeface="微软雅黑" panose="020B0503020204020204" pitchFamily="34" charset="-122"/>
              </a:rPr>
              <a:t>课  制作运动员号码牌</a:t>
            </a:r>
          </a:p>
        </p:txBody>
      </p:sp>
    </p:spTree>
    <p:extLst>
      <p:ext uri="{BB962C8B-B14F-4D97-AF65-F5344CB8AC3E}">
        <p14:creationId xmlns:p14="http://schemas.microsoft.com/office/powerpoint/2010/main" val="1804734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53585C52-C697-4AA1-90E9-F2B174298D9F}"/>
              </a:ext>
            </a:extLst>
          </p:cNvPr>
          <p:cNvSpPr/>
          <p:nvPr userDrawn="1"/>
        </p:nvSpPr>
        <p:spPr>
          <a:xfrm>
            <a:off x="997527" y="1348509"/>
            <a:ext cx="10215418" cy="3957782"/>
          </a:xfrm>
          <a:prstGeom prst="roundRect">
            <a:avLst/>
          </a:prstGeom>
          <a:noFill/>
          <a:ln w="44450">
            <a:solidFill>
              <a:srgbClr val="D08F5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3F43F2A4-A33B-40C4-876C-5CF894B32869}"/>
              </a:ext>
            </a:extLst>
          </p:cNvPr>
          <p:cNvSpPr/>
          <p:nvPr userDrawn="1"/>
        </p:nvSpPr>
        <p:spPr>
          <a:xfrm>
            <a:off x="1219200" y="1551709"/>
            <a:ext cx="9790545" cy="3620655"/>
          </a:xfrm>
          <a:prstGeom prst="roundRect">
            <a:avLst/>
          </a:prstGeom>
          <a:solidFill>
            <a:schemeClr val="bg1"/>
          </a:solidFill>
          <a:ln>
            <a:noFill/>
          </a:ln>
          <a:effectLst>
            <a:innerShdw blurRad="2032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6" y="4462272"/>
            <a:ext cx="12192000" cy="2395728"/>
          </a:xfrm>
          <a:prstGeom prst="rect">
            <a:avLst/>
          </a:prstGeom>
        </p:spPr>
      </p:pic>
    </p:spTree>
    <p:extLst>
      <p:ext uri="{BB962C8B-B14F-4D97-AF65-F5344CB8AC3E}">
        <p14:creationId xmlns:p14="http://schemas.microsoft.com/office/powerpoint/2010/main" val="3491113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6" y="4462272"/>
            <a:ext cx="12192000" cy="2395728"/>
          </a:xfrm>
          <a:prstGeom prst="rect">
            <a:avLst/>
          </a:prstGeom>
        </p:spPr>
      </p:pic>
    </p:spTree>
    <p:extLst>
      <p:ext uri="{BB962C8B-B14F-4D97-AF65-F5344CB8AC3E}">
        <p14:creationId xmlns:p14="http://schemas.microsoft.com/office/powerpoint/2010/main" val="1937996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2C1E2F20-989F-45F2-ADC3-EE568F2F2541}"/>
              </a:ext>
            </a:extLst>
          </p:cNvPr>
          <p:cNvSpPr/>
          <p:nvPr userDrawn="1"/>
        </p:nvSpPr>
        <p:spPr>
          <a:xfrm>
            <a:off x="203200" y="206351"/>
            <a:ext cx="11785600" cy="6433128"/>
          </a:xfrm>
          <a:prstGeom prst="roundRect">
            <a:avLst/>
          </a:prstGeom>
          <a:solidFill>
            <a:schemeClr val="bg1"/>
          </a:solidFill>
          <a:ln>
            <a:noFill/>
          </a:ln>
          <a:effectLst>
            <a:innerShdw blurRad="2032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角 7">
            <a:extLst>
              <a:ext uri="{FF2B5EF4-FFF2-40B4-BE49-F238E27FC236}">
                <a16:creationId xmlns:a16="http://schemas.microsoft.com/office/drawing/2014/main" id="{75000563-0974-43BB-B124-05B4049791F7}"/>
              </a:ext>
            </a:extLst>
          </p:cNvPr>
          <p:cNvSpPr/>
          <p:nvPr userDrawn="1"/>
        </p:nvSpPr>
        <p:spPr>
          <a:xfrm>
            <a:off x="323273" y="341745"/>
            <a:ext cx="11536218" cy="6169891"/>
          </a:xfrm>
          <a:prstGeom prst="roundRect">
            <a:avLst/>
          </a:prstGeom>
          <a:noFill/>
          <a:ln w="25400">
            <a:solidFill>
              <a:srgbClr val="D08F5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25A4C6AA-6A6A-F7A2-78C4-C590F9B908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128" y="6183946"/>
            <a:ext cx="584041" cy="469828"/>
          </a:xfrm>
          <a:prstGeom prst="rect">
            <a:avLst/>
          </a:prstGeom>
        </p:spPr>
      </p:pic>
      <p:sp>
        <p:nvSpPr>
          <p:cNvPr id="5" name="文本框 4">
            <a:extLst>
              <a:ext uri="{FF2B5EF4-FFF2-40B4-BE49-F238E27FC236}">
                <a16:creationId xmlns:a16="http://schemas.microsoft.com/office/drawing/2014/main" id="{7279A6F5-E8B6-87B1-E433-9DF166FE5AF0}"/>
              </a:ext>
            </a:extLst>
          </p:cNvPr>
          <p:cNvSpPr txBox="1"/>
          <p:nvPr userDrawn="1"/>
        </p:nvSpPr>
        <p:spPr>
          <a:xfrm>
            <a:off x="744169" y="6288024"/>
            <a:ext cx="345635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solidFill>
                  <a:srgbClr val="002060"/>
                </a:solidFill>
                <a:latin typeface="微软雅黑" panose="020B0503020204020204" pitchFamily="34" charset="-122"/>
                <a:ea typeface="微软雅黑" panose="020B0503020204020204" pitchFamily="34" charset="-122"/>
              </a:rPr>
              <a:t>第</a:t>
            </a:r>
            <a:r>
              <a:rPr lang="en-US" altLang="zh-CN" b="1" dirty="0">
                <a:solidFill>
                  <a:srgbClr val="002060"/>
                </a:solidFill>
                <a:latin typeface="微软雅黑" panose="020B0503020204020204" pitchFamily="34" charset="-122"/>
                <a:ea typeface="微软雅黑" panose="020B0503020204020204" pitchFamily="34" charset="-122"/>
              </a:rPr>
              <a:t>6</a:t>
            </a:r>
            <a:r>
              <a:rPr lang="zh-CN" altLang="en-US" b="1" dirty="0">
                <a:solidFill>
                  <a:srgbClr val="002060"/>
                </a:solidFill>
                <a:latin typeface="微软雅黑" panose="020B0503020204020204" pitchFamily="34" charset="-122"/>
                <a:ea typeface="微软雅黑" panose="020B0503020204020204" pitchFamily="34" charset="-122"/>
              </a:rPr>
              <a:t>课  制作运动员号码牌</a:t>
            </a:r>
          </a:p>
        </p:txBody>
      </p:sp>
    </p:spTree>
    <p:extLst>
      <p:ext uri="{BB962C8B-B14F-4D97-AF65-F5344CB8AC3E}">
        <p14:creationId xmlns:p14="http://schemas.microsoft.com/office/powerpoint/2010/main" val="2715036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FBC29AD9-B5DA-4D2B-A40C-12752BD7BFF3}"/>
              </a:ext>
            </a:extLst>
          </p:cNvPr>
          <p:cNvSpPr/>
          <p:nvPr userDrawn="1"/>
        </p:nvSpPr>
        <p:spPr>
          <a:xfrm>
            <a:off x="308678" y="314037"/>
            <a:ext cx="11574644" cy="5486400"/>
          </a:xfrm>
          <a:prstGeom prst="roundRect">
            <a:avLst/>
          </a:prstGeom>
          <a:noFill/>
          <a:ln w="44450">
            <a:solidFill>
              <a:srgbClr val="D08F5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912752FC-E1EE-46EC-A703-3FB98898CA94}"/>
              </a:ext>
            </a:extLst>
          </p:cNvPr>
          <p:cNvSpPr/>
          <p:nvPr userDrawn="1"/>
        </p:nvSpPr>
        <p:spPr>
          <a:xfrm>
            <a:off x="494271" y="529594"/>
            <a:ext cx="11215188" cy="5072136"/>
          </a:xfrm>
          <a:prstGeom prst="roundRect">
            <a:avLst/>
          </a:prstGeom>
          <a:solidFill>
            <a:schemeClr val="bg1"/>
          </a:solidFill>
          <a:ln>
            <a:noFill/>
          </a:ln>
          <a:effectLst>
            <a:innerShdw blurRad="1905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 name="图片 1">
            <a:extLst>
              <a:ext uri="{FF2B5EF4-FFF2-40B4-BE49-F238E27FC236}">
                <a16:creationId xmlns:a16="http://schemas.microsoft.com/office/drawing/2014/main" id="{7C09C078-F26F-4537-5200-B31AF0D975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128" y="6183946"/>
            <a:ext cx="584041" cy="469828"/>
          </a:xfrm>
          <a:prstGeom prst="rect">
            <a:avLst/>
          </a:prstGeom>
        </p:spPr>
      </p:pic>
    </p:spTree>
    <p:extLst>
      <p:ext uri="{BB962C8B-B14F-4D97-AF65-F5344CB8AC3E}">
        <p14:creationId xmlns:p14="http://schemas.microsoft.com/office/powerpoint/2010/main" val="3751342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192F090-D920-4F94-BF8C-1EAECA464C97}"/>
              </a:ext>
            </a:extLst>
          </p:cNvPr>
          <p:cNvSpPr>
            <a:spLocks noGrp="1"/>
          </p:cNvSpPr>
          <p:nvPr>
            <p:ph type="dt" sz="half" idx="10"/>
          </p:nvPr>
        </p:nvSpPr>
        <p:spPr/>
        <p:txBody>
          <a:bodyPr/>
          <a:lstStyle/>
          <a:p>
            <a:fld id="{0C2A5DA9-F5D1-4586-92A3-D566121D341F}" type="datetimeFigureOut">
              <a:rPr lang="zh-CN" altLang="en-US" smtClean="0"/>
              <a:t>2025/2/8</a:t>
            </a:fld>
            <a:endParaRPr lang="zh-CN" altLang="en-US" dirty="0"/>
          </a:p>
        </p:txBody>
      </p:sp>
      <p:sp>
        <p:nvSpPr>
          <p:cNvPr id="3" name="页脚占位符 2">
            <a:extLst>
              <a:ext uri="{FF2B5EF4-FFF2-40B4-BE49-F238E27FC236}">
                <a16:creationId xmlns:a16="http://schemas.microsoft.com/office/drawing/2014/main" id="{AEC21AA4-13DB-4E1A-8A03-D7763673385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538A6F0-2830-48DF-83EE-AD83989D7AE0}"/>
              </a:ext>
            </a:extLst>
          </p:cNvPr>
          <p:cNvSpPr>
            <a:spLocks noGrp="1"/>
          </p:cNvSpPr>
          <p:nvPr>
            <p:ph type="sldNum" sz="quarter" idx="12"/>
          </p:nvPr>
        </p:nvSpPr>
        <p:spPr/>
        <p:txBody>
          <a:bodyPr/>
          <a:lstStyle/>
          <a:p>
            <a:fld id="{3EB7C61D-ADCB-4014-8F3E-B64D28B087D3}" type="slidenum">
              <a:rPr lang="zh-CN" altLang="en-US" smtClean="0"/>
              <a:t>‹#›</a:t>
            </a:fld>
            <a:endParaRPr lang="zh-CN" altLang="en-US"/>
          </a:p>
        </p:txBody>
      </p:sp>
      <p:pic>
        <p:nvPicPr>
          <p:cNvPr id="5" name="图片 4">
            <a:extLst>
              <a:ext uri="{FF2B5EF4-FFF2-40B4-BE49-F238E27FC236}">
                <a16:creationId xmlns:a16="http://schemas.microsoft.com/office/drawing/2014/main" id="{215D34CF-8A1B-7217-4AF5-32DC63520F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128" y="6183946"/>
            <a:ext cx="584041" cy="469828"/>
          </a:xfrm>
          <a:prstGeom prst="rect">
            <a:avLst/>
          </a:prstGeom>
        </p:spPr>
      </p:pic>
    </p:spTree>
    <p:extLst>
      <p:ext uri="{BB962C8B-B14F-4D97-AF65-F5344CB8AC3E}">
        <p14:creationId xmlns:p14="http://schemas.microsoft.com/office/powerpoint/2010/main" val="4159268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1113"/>
          <a:stretch>
            <a:fillRect/>
          </a:stretch>
        </p:blipFill>
        <p:spPr>
          <a:xfrm>
            <a:off x="-1" y="0"/>
            <a:ext cx="12192001" cy="6857140"/>
          </a:xfrm>
          <a:prstGeom prst="rect">
            <a:avLst/>
          </a:prstGeom>
        </p:spPr>
      </p:pic>
      <p:sp>
        <p:nvSpPr>
          <p:cNvPr id="5" name="矩形 4"/>
          <p:cNvSpPr/>
          <p:nvPr userDrawn="1"/>
        </p:nvSpPr>
        <p:spPr>
          <a:xfrm>
            <a:off x="0" y="464185"/>
            <a:ext cx="12192000" cy="619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cstate="print">
            <a:clrChange>
              <a:clrFrom>
                <a:srgbClr val="D9F5FE">
                  <a:alpha val="100000"/>
                </a:srgbClr>
              </a:clrFrom>
              <a:clrTo>
                <a:srgbClr val="D9F5FE">
                  <a:alpha val="100000"/>
                  <a:alpha val="0"/>
                </a:srgbClr>
              </a:clrTo>
            </a:clrChange>
            <a:extLst>
              <a:ext uri="{28A0092B-C50C-407E-A947-70E740481C1C}">
                <a14:useLocalDpi xmlns:a14="http://schemas.microsoft.com/office/drawing/2010/main" val="0"/>
              </a:ext>
            </a:extLst>
          </a:blip>
          <a:srcRect r="11113"/>
          <a:stretch>
            <a:fillRect/>
          </a:stretch>
        </p:blipFill>
        <p:spPr>
          <a:xfrm>
            <a:off x="-1" y="635"/>
            <a:ext cx="12192001" cy="6857140"/>
          </a:xfrm>
          <a:prstGeom prst="rect">
            <a:avLst/>
          </a:prstGeom>
        </p:spPr>
      </p:pic>
      <p:pic>
        <p:nvPicPr>
          <p:cNvPr id="19" name="图片 18" descr="卡通人物&#10;&#10;描述已自动生成"/>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99370" y="5019675"/>
            <a:ext cx="1810385" cy="1837690"/>
          </a:xfrm>
          <a:prstGeom prst="rect">
            <a:avLst/>
          </a:prstGeom>
        </p:spPr>
      </p:pic>
      <p:pic>
        <p:nvPicPr>
          <p:cNvPr id="23" name="图片 22" descr="6376fbabdae311668742059886"/>
          <p:cNvPicPr>
            <a:picLocks noChangeAspect="1"/>
          </p:cNvPicPr>
          <p:nvPr userDrawn="1"/>
        </p:nvPicPr>
        <p:blipFill>
          <a:blip r:embed="rId4"/>
          <a:stretch>
            <a:fillRect/>
          </a:stretch>
        </p:blipFill>
        <p:spPr>
          <a:xfrm>
            <a:off x="-405130" y="5372100"/>
            <a:ext cx="1835150" cy="1715770"/>
          </a:xfrm>
          <a:prstGeom prst="rect">
            <a:avLst/>
          </a:prstGeom>
        </p:spPr>
      </p:pic>
    </p:spTree>
    <p:extLst>
      <p:ext uri="{BB962C8B-B14F-4D97-AF65-F5344CB8AC3E}">
        <p14:creationId xmlns:p14="http://schemas.microsoft.com/office/powerpoint/2010/main" val="1775108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rgbClr val="54C4F8"/>
        </a:solidFill>
        <a:effectLst/>
      </p:bgPr>
    </p:bg>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B5C7A475-4C5E-4170-987E-40B2A054DA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V="1">
            <a:off x="3020613" y="-2180947"/>
            <a:ext cx="6160295" cy="11166483"/>
          </a:xfrm>
          <a:prstGeom prst="rect">
            <a:avLst/>
          </a:prstGeom>
          <a:ln>
            <a:noFill/>
          </a:ln>
        </p:spPr>
      </p:pic>
      <p:pic>
        <p:nvPicPr>
          <p:cNvPr id="2" name="图片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02" y="1656624"/>
            <a:ext cx="12193702" cy="5201376"/>
          </a:xfrm>
          <a:prstGeom prst="rect">
            <a:avLst/>
          </a:prstGeom>
        </p:spPr>
      </p:pic>
      <p:pic>
        <p:nvPicPr>
          <p:cNvPr id="3" name="图片 2">
            <a:extLst>
              <a:ext uri="{FF2B5EF4-FFF2-40B4-BE49-F238E27FC236}">
                <a16:creationId xmlns:a16="http://schemas.microsoft.com/office/drawing/2014/main" id="{EC8995D0-6C61-E4A5-417C-75B92E3D3B0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7352" y="1064509"/>
            <a:ext cx="584041" cy="469828"/>
          </a:xfrm>
          <a:prstGeom prst="rect">
            <a:avLst/>
          </a:prstGeom>
        </p:spPr>
      </p:pic>
    </p:spTree>
    <p:extLst>
      <p:ext uri="{BB962C8B-B14F-4D97-AF65-F5344CB8AC3E}">
        <p14:creationId xmlns:p14="http://schemas.microsoft.com/office/powerpoint/2010/main" val="309036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234C006F-3D4E-46F0-B62E-4F21C1913F71}"/>
              </a:ext>
            </a:extLst>
          </p:cNvPr>
          <p:cNvSpPr/>
          <p:nvPr userDrawn="1"/>
        </p:nvSpPr>
        <p:spPr>
          <a:xfrm>
            <a:off x="203200" y="467790"/>
            <a:ext cx="11748655" cy="5716156"/>
          </a:xfrm>
          <a:prstGeom prst="roundRect">
            <a:avLst/>
          </a:prstGeom>
          <a:solidFill>
            <a:schemeClr val="bg1"/>
          </a:solidFill>
          <a:ln>
            <a:noFill/>
          </a:ln>
          <a:effectLst>
            <a:innerShdw blurRad="2032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矩形: 圆角 7">
            <a:extLst>
              <a:ext uri="{FF2B5EF4-FFF2-40B4-BE49-F238E27FC236}">
                <a16:creationId xmlns:a16="http://schemas.microsoft.com/office/drawing/2014/main" id="{78FD10FB-46BF-440B-B82F-097F9FED2333}"/>
              </a:ext>
            </a:extLst>
          </p:cNvPr>
          <p:cNvSpPr/>
          <p:nvPr userDrawn="1"/>
        </p:nvSpPr>
        <p:spPr>
          <a:xfrm>
            <a:off x="380629" y="674054"/>
            <a:ext cx="11441915" cy="5383846"/>
          </a:xfrm>
          <a:prstGeom prst="roundRect">
            <a:avLst/>
          </a:prstGeom>
          <a:noFill/>
          <a:ln w="25400">
            <a:solidFill>
              <a:srgbClr val="D08F5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 name="图片 1">
            <a:extLst>
              <a:ext uri="{FF2B5EF4-FFF2-40B4-BE49-F238E27FC236}">
                <a16:creationId xmlns:a16="http://schemas.microsoft.com/office/drawing/2014/main" id="{3EDD1D60-733E-7083-3467-7FA5FF3011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128" y="6183946"/>
            <a:ext cx="584041" cy="469828"/>
          </a:xfrm>
          <a:prstGeom prst="rect">
            <a:avLst/>
          </a:prstGeom>
        </p:spPr>
      </p:pic>
      <p:sp>
        <p:nvSpPr>
          <p:cNvPr id="7" name="文本框 6">
            <a:extLst>
              <a:ext uri="{FF2B5EF4-FFF2-40B4-BE49-F238E27FC236}">
                <a16:creationId xmlns:a16="http://schemas.microsoft.com/office/drawing/2014/main" id="{673543E0-0426-686B-5268-E15393AFC87B}"/>
              </a:ext>
            </a:extLst>
          </p:cNvPr>
          <p:cNvSpPr txBox="1"/>
          <p:nvPr userDrawn="1"/>
        </p:nvSpPr>
        <p:spPr>
          <a:xfrm>
            <a:off x="744169" y="6288024"/>
            <a:ext cx="345635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solidFill>
                  <a:srgbClr val="002060"/>
                </a:solidFill>
                <a:latin typeface="微软雅黑" panose="020B0503020204020204" pitchFamily="34" charset="-122"/>
                <a:ea typeface="微软雅黑" panose="020B0503020204020204" pitchFamily="34" charset="-122"/>
              </a:rPr>
              <a:t>第</a:t>
            </a:r>
            <a:r>
              <a:rPr lang="en-US" altLang="zh-CN" b="1" dirty="0">
                <a:solidFill>
                  <a:srgbClr val="002060"/>
                </a:solidFill>
                <a:latin typeface="微软雅黑" panose="020B0503020204020204" pitchFamily="34" charset="-122"/>
                <a:ea typeface="微软雅黑" panose="020B0503020204020204" pitchFamily="34" charset="-122"/>
              </a:rPr>
              <a:t>13</a:t>
            </a:r>
            <a:r>
              <a:rPr lang="zh-CN" altLang="en-US" b="1" dirty="0">
                <a:solidFill>
                  <a:srgbClr val="002060"/>
                </a:solidFill>
                <a:latin typeface="微软雅黑" panose="020B0503020204020204" pitchFamily="34" charset="-122"/>
                <a:ea typeface="微软雅黑" panose="020B0503020204020204" pitchFamily="34" charset="-122"/>
              </a:rPr>
              <a:t>课  制作塑料餐具健康提示</a:t>
            </a:r>
          </a:p>
        </p:txBody>
      </p:sp>
    </p:spTree>
    <p:extLst>
      <p:ext uri="{BB962C8B-B14F-4D97-AF65-F5344CB8AC3E}">
        <p14:creationId xmlns:p14="http://schemas.microsoft.com/office/powerpoint/2010/main" val="1367156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234C006F-3D4E-46F0-B62E-4F21C1913F71}"/>
              </a:ext>
            </a:extLst>
          </p:cNvPr>
          <p:cNvSpPr/>
          <p:nvPr userDrawn="1"/>
        </p:nvSpPr>
        <p:spPr>
          <a:xfrm>
            <a:off x="203200" y="467790"/>
            <a:ext cx="11748655" cy="5716156"/>
          </a:xfrm>
          <a:prstGeom prst="roundRect">
            <a:avLst/>
          </a:prstGeom>
          <a:solidFill>
            <a:schemeClr val="bg1"/>
          </a:solidFill>
          <a:ln>
            <a:noFill/>
          </a:ln>
          <a:effectLst>
            <a:innerShdw blurRad="2032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角 7">
            <a:extLst>
              <a:ext uri="{FF2B5EF4-FFF2-40B4-BE49-F238E27FC236}">
                <a16:creationId xmlns:a16="http://schemas.microsoft.com/office/drawing/2014/main" id="{78FD10FB-46BF-440B-B82F-097F9FED2333}"/>
              </a:ext>
            </a:extLst>
          </p:cNvPr>
          <p:cNvSpPr/>
          <p:nvPr userDrawn="1"/>
        </p:nvSpPr>
        <p:spPr>
          <a:xfrm>
            <a:off x="380629" y="674054"/>
            <a:ext cx="11441915" cy="5383846"/>
          </a:xfrm>
          <a:prstGeom prst="roundRect">
            <a:avLst/>
          </a:prstGeom>
          <a:noFill/>
          <a:ln w="25400">
            <a:solidFill>
              <a:srgbClr val="D08F5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1CD29443-6CE2-4E61-181C-90C1BCE11E3F}"/>
              </a:ext>
            </a:extLst>
          </p:cNvPr>
          <p:cNvSpPr txBox="1"/>
          <p:nvPr userDrawn="1"/>
        </p:nvSpPr>
        <p:spPr>
          <a:xfrm>
            <a:off x="8915400" y="6336307"/>
            <a:ext cx="2927404"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第</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单元 制订体质提升方案</a:t>
            </a:r>
          </a:p>
        </p:txBody>
      </p:sp>
      <p:sp>
        <p:nvSpPr>
          <p:cNvPr id="6" name="文本框 5">
            <a:extLst>
              <a:ext uri="{FF2B5EF4-FFF2-40B4-BE49-F238E27FC236}">
                <a16:creationId xmlns:a16="http://schemas.microsoft.com/office/drawing/2014/main" id="{910CFCAF-CCC9-67E2-40B1-486AE87E66A0}"/>
              </a:ext>
            </a:extLst>
          </p:cNvPr>
          <p:cNvSpPr txBox="1"/>
          <p:nvPr userDrawn="1"/>
        </p:nvSpPr>
        <p:spPr>
          <a:xfrm>
            <a:off x="506150" y="6336307"/>
            <a:ext cx="2980303"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第</a:t>
            </a:r>
            <a:r>
              <a:rPr lang="en-US" altLang="zh-CN" dirty="0">
                <a:solidFill>
                  <a:schemeClr val="bg1"/>
                </a:solidFill>
                <a:latin typeface="微软雅黑" panose="020B0503020204020204" pitchFamily="34" charset="-122"/>
                <a:ea typeface="微软雅黑" panose="020B0503020204020204" pitchFamily="34" charset="-122"/>
              </a:rPr>
              <a:t>13</a:t>
            </a:r>
            <a:r>
              <a:rPr lang="zh-CN" altLang="en-US" dirty="0">
                <a:solidFill>
                  <a:schemeClr val="bg1"/>
                </a:solidFill>
                <a:latin typeface="微软雅黑" panose="020B0503020204020204" pitchFamily="34" charset="-122"/>
                <a:ea typeface="微软雅黑" panose="020B0503020204020204" pitchFamily="34" charset="-122"/>
              </a:rPr>
              <a:t>课  规划合理作息时间</a:t>
            </a:r>
          </a:p>
        </p:txBody>
      </p:sp>
      <p:pic>
        <p:nvPicPr>
          <p:cNvPr id="9" name="图片 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4380" y="4809067"/>
            <a:ext cx="12177620" cy="2048933"/>
          </a:xfrm>
          <a:prstGeom prst="rect">
            <a:avLst/>
          </a:prstGeom>
        </p:spPr>
      </p:pic>
      <p:pic>
        <p:nvPicPr>
          <p:cNvPr id="2" name="图片 1">
            <a:extLst>
              <a:ext uri="{FF2B5EF4-FFF2-40B4-BE49-F238E27FC236}">
                <a16:creationId xmlns:a16="http://schemas.microsoft.com/office/drawing/2014/main" id="{31E6D0D4-E5CD-41D4-4117-306BA0E0010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0128" y="6183946"/>
            <a:ext cx="584041" cy="469828"/>
          </a:xfrm>
          <a:prstGeom prst="rect">
            <a:avLst/>
          </a:prstGeom>
        </p:spPr>
      </p:pic>
    </p:spTree>
    <p:extLst>
      <p:ext uri="{BB962C8B-B14F-4D97-AF65-F5344CB8AC3E}">
        <p14:creationId xmlns:p14="http://schemas.microsoft.com/office/powerpoint/2010/main" val="1543559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234C006F-3D4E-46F0-B62E-4F21C1913F71}"/>
              </a:ext>
            </a:extLst>
          </p:cNvPr>
          <p:cNvSpPr/>
          <p:nvPr userDrawn="1"/>
        </p:nvSpPr>
        <p:spPr>
          <a:xfrm>
            <a:off x="203200" y="467790"/>
            <a:ext cx="11748655" cy="5716156"/>
          </a:xfrm>
          <a:prstGeom prst="roundRect">
            <a:avLst/>
          </a:prstGeom>
          <a:solidFill>
            <a:schemeClr val="bg1"/>
          </a:solidFill>
          <a:ln>
            <a:noFill/>
          </a:ln>
          <a:effectLst>
            <a:innerShdw blurRad="2032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矩形: 圆角 7">
            <a:extLst>
              <a:ext uri="{FF2B5EF4-FFF2-40B4-BE49-F238E27FC236}">
                <a16:creationId xmlns:a16="http://schemas.microsoft.com/office/drawing/2014/main" id="{78FD10FB-46BF-440B-B82F-097F9FED2333}"/>
              </a:ext>
            </a:extLst>
          </p:cNvPr>
          <p:cNvSpPr/>
          <p:nvPr userDrawn="1"/>
        </p:nvSpPr>
        <p:spPr>
          <a:xfrm>
            <a:off x="380629" y="674054"/>
            <a:ext cx="11441915" cy="5383846"/>
          </a:xfrm>
          <a:prstGeom prst="roundRect">
            <a:avLst/>
          </a:prstGeom>
          <a:noFill/>
          <a:ln w="25400">
            <a:solidFill>
              <a:srgbClr val="D08F5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 name="图片 1">
            <a:extLst>
              <a:ext uri="{FF2B5EF4-FFF2-40B4-BE49-F238E27FC236}">
                <a16:creationId xmlns:a16="http://schemas.microsoft.com/office/drawing/2014/main" id="{3EDD1D60-733E-7083-3467-7FA5FF3011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128" y="6183946"/>
            <a:ext cx="584041" cy="469828"/>
          </a:xfrm>
          <a:prstGeom prst="rect">
            <a:avLst/>
          </a:prstGeom>
        </p:spPr>
      </p:pic>
    </p:spTree>
    <p:extLst>
      <p:ext uri="{BB962C8B-B14F-4D97-AF65-F5344CB8AC3E}">
        <p14:creationId xmlns:p14="http://schemas.microsoft.com/office/powerpoint/2010/main" val="3589332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234C006F-3D4E-46F0-B62E-4F21C1913F71}"/>
              </a:ext>
            </a:extLst>
          </p:cNvPr>
          <p:cNvSpPr/>
          <p:nvPr userDrawn="1"/>
        </p:nvSpPr>
        <p:spPr>
          <a:xfrm>
            <a:off x="203200" y="467790"/>
            <a:ext cx="11748655" cy="5716156"/>
          </a:xfrm>
          <a:prstGeom prst="roundRect">
            <a:avLst/>
          </a:prstGeom>
          <a:solidFill>
            <a:schemeClr val="bg1"/>
          </a:solidFill>
          <a:ln>
            <a:noFill/>
          </a:ln>
          <a:effectLst>
            <a:innerShdw blurRad="2032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矩形: 圆角 7">
            <a:extLst>
              <a:ext uri="{FF2B5EF4-FFF2-40B4-BE49-F238E27FC236}">
                <a16:creationId xmlns:a16="http://schemas.microsoft.com/office/drawing/2014/main" id="{78FD10FB-46BF-440B-B82F-097F9FED2333}"/>
              </a:ext>
            </a:extLst>
          </p:cNvPr>
          <p:cNvSpPr/>
          <p:nvPr userDrawn="1"/>
        </p:nvSpPr>
        <p:spPr>
          <a:xfrm>
            <a:off x="380629" y="674054"/>
            <a:ext cx="11441915" cy="5383846"/>
          </a:xfrm>
          <a:prstGeom prst="roundRect">
            <a:avLst/>
          </a:prstGeom>
          <a:noFill/>
          <a:ln w="25400">
            <a:solidFill>
              <a:srgbClr val="D08F5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18048"/>
            <a:ext cx="12192000" cy="1139952"/>
          </a:xfrm>
          <a:prstGeom prst="rect">
            <a:avLst/>
          </a:prstGeom>
        </p:spPr>
      </p:pic>
      <p:pic>
        <p:nvPicPr>
          <p:cNvPr id="2" name="图片 1">
            <a:extLst>
              <a:ext uri="{FF2B5EF4-FFF2-40B4-BE49-F238E27FC236}">
                <a16:creationId xmlns:a16="http://schemas.microsoft.com/office/drawing/2014/main" id="{98B146F9-49A3-5BEF-5C99-5ED306C148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128" y="6183946"/>
            <a:ext cx="584041" cy="469828"/>
          </a:xfrm>
          <a:prstGeom prst="rect">
            <a:avLst/>
          </a:prstGeom>
        </p:spPr>
      </p:pic>
      <p:sp>
        <p:nvSpPr>
          <p:cNvPr id="5" name="文本框 4">
            <a:extLst>
              <a:ext uri="{FF2B5EF4-FFF2-40B4-BE49-F238E27FC236}">
                <a16:creationId xmlns:a16="http://schemas.microsoft.com/office/drawing/2014/main" id="{70AB96E7-5A62-BAF1-81B8-6678BE62207E}"/>
              </a:ext>
            </a:extLst>
          </p:cNvPr>
          <p:cNvSpPr txBox="1"/>
          <p:nvPr userDrawn="1"/>
        </p:nvSpPr>
        <p:spPr>
          <a:xfrm>
            <a:off x="744169" y="6288024"/>
            <a:ext cx="345635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solidFill>
                  <a:srgbClr val="002060"/>
                </a:solidFill>
                <a:latin typeface="微软雅黑" panose="020B0503020204020204" pitchFamily="34" charset="-122"/>
                <a:ea typeface="微软雅黑" panose="020B0503020204020204" pitchFamily="34" charset="-122"/>
              </a:rPr>
              <a:t>第</a:t>
            </a:r>
            <a:r>
              <a:rPr lang="en-US" altLang="zh-CN" b="1" dirty="0">
                <a:solidFill>
                  <a:srgbClr val="002060"/>
                </a:solidFill>
                <a:latin typeface="微软雅黑" panose="020B0503020204020204" pitchFamily="34" charset="-122"/>
                <a:ea typeface="微软雅黑" panose="020B0503020204020204" pitchFamily="34" charset="-122"/>
              </a:rPr>
              <a:t>6</a:t>
            </a:r>
            <a:r>
              <a:rPr lang="zh-CN" altLang="en-US" b="1" dirty="0">
                <a:solidFill>
                  <a:srgbClr val="002060"/>
                </a:solidFill>
                <a:latin typeface="微软雅黑" panose="020B0503020204020204" pitchFamily="34" charset="-122"/>
                <a:ea typeface="微软雅黑" panose="020B0503020204020204" pitchFamily="34" charset="-122"/>
              </a:rPr>
              <a:t>课  制作运动员号码牌</a:t>
            </a:r>
          </a:p>
        </p:txBody>
      </p:sp>
    </p:spTree>
    <p:extLst>
      <p:ext uri="{BB962C8B-B14F-4D97-AF65-F5344CB8AC3E}">
        <p14:creationId xmlns:p14="http://schemas.microsoft.com/office/powerpoint/2010/main" val="3610165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准备间内页">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234C006F-3D4E-46F0-B62E-4F21C1913F71}"/>
              </a:ext>
            </a:extLst>
          </p:cNvPr>
          <p:cNvSpPr/>
          <p:nvPr userDrawn="1"/>
        </p:nvSpPr>
        <p:spPr>
          <a:xfrm>
            <a:off x="203200" y="467790"/>
            <a:ext cx="11748655" cy="5716156"/>
          </a:xfrm>
          <a:prstGeom prst="roundRect">
            <a:avLst/>
          </a:prstGeom>
          <a:solidFill>
            <a:schemeClr val="bg1"/>
          </a:solidFill>
          <a:ln>
            <a:noFill/>
          </a:ln>
          <a:effectLst>
            <a:innerShdw blurRad="2032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矩形: 圆角 7">
            <a:extLst>
              <a:ext uri="{FF2B5EF4-FFF2-40B4-BE49-F238E27FC236}">
                <a16:creationId xmlns:a16="http://schemas.microsoft.com/office/drawing/2014/main" id="{78FD10FB-46BF-440B-B82F-097F9FED2333}"/>
              </a:ext>
            </a:extLst>
          </p:cNvPr>
          <p:cNvSpPr/>
          <p:nvPr userDrawn="1"/>
        </p:nvSpPr>
        <p:spPr>
          <a:xfrm>
            <a:off x="380629" y="674054"/>
            <a:ext cx="11441915" cy="5383846"/>
          </a:xfrm>
          <a:prstGeom prst="roundRect">
            <a:avLst/>
          </a:prstGeom>
          <a:noFill/>
          <a:ln w="25400">
            <a:solidFill>
              <a:srgbClr val="D08F5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18048"/>
            <a:ext cx="12192000" cy="1139952"/>
          </a:xfrm>
          <a:prstGeom prst="rect">
            <a:avLst/>
          </a:prstGeom>
        </p:spPr>
      </p:pic>
      <p:pic>
        <p:nvPicPr>
          <p:cNvPr id="2" name="图片 1">
            <a:extLst>
              <a:ext uri="{FF2B5EF4-FFF2-40B4-BE49-F238E27FC236}">
                <a16:creationId xmlns:a16="http://schemas.microsoft.com/office/drawing/2014/main" id="{98B146F9-49A3-5BEF-5C99-5ED306C148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128" y="6183946"/>
            <a:ext cx="584041" cy="469828"/>
          </a:xfrm>
          <a:prstGeom prst="rect">
            <a:avLst/>
          </a:prstGeom>
        </p:spPr>
      </p:pic>
      <p:sp>
        <p:nvSpPr>
          <p:cNvPr id="6" name="圆角矩形 5">
            <a:extLst>
              <a:ext uri="{FF2B5EF4-FFF2-40B4-BE49-F238E27FC236}">
                <a16:creationId xmlns:a16="http://schemas.microsoft.com/office/drawing/2014/main" id="{A16200FE-5FB4-8300-5135-F92B8C6CAB72}"/>
              </a:ext>
            </a:extLst>
          </p:cNvPr>
          <p:cNvSpPr/>
          <p:nvPr userDrawn="1"/>
        </p:nvSpPr>
        <p:spPr>
          <a:xfrm>
            <a:off x="7590876" y="271237"/>
            <a:ext cx="936000" cy="324000"/>
          </a:xfrm>
          <a:prstGeom prst="roundRect">
            <a:avLst/>
          </a:prstGeom>
          <a:solidFill>
            <a:srgbClr val="54C4F8"/>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zh-CN" altLang="en-US" dirty="0"/>
              <a:t>准备间</a:t>
            </a:r>
          </a:p>
        </p:txBody>
      </p:sp>
      <p:sp>
        <p:nvSpPr>
          <p:cNvPr id="7" name="圆角矩形 6">
            <a:hlinkClick r:id="rId4" action="ppaction://hlinksldjump"/>
            <a:extLst>
              <a:ext uri="{FF2B5EF4-FFF2-40B4-BE49-F238E27FC236}">
                <a16:creationId xmlns:a16="http://schemas.microsoft.com/office/drawing/2014/main" id="{C0069616-C5B1-6E94-8B7F-32DE8A17E79C}"/>
              </a:ext>
            </a:extLst>
          </p:cNvPr>
          <p:cNvSpPr/>
          <p:nvPr userDrawn="1"/>
        </p:nvSpPr>
        <p:spPr>
          <a:xfrm>
            <a:off x="8626231" y="274837"/>
            <a:ext cx="932400" cy="3204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dirty="0"/>
              <a:t>活动室</a:t>
            </a:r>
          </a:p>
        </p:txBody>
      </p:sp>
      <p:sp>
        <p:nvSpPr>
          <p:cNvPr id="9" name="圆角矩形 8">
            <a:hlinkClick r:id="rId5" action="ppaction://hlinksldjump"/>
            <a:extLst>
              <a:ext uri="{FF2B5EF4-FFF2-40B4-BE49-F238E27FC236}">
                <a16:creationId xmlns:a16="http://schemas.microsoft.com/office/drawing/2014/main" id="{1897413A-A791-B44E-A561-CAACE6373A05}"/>
              </a:ext>
            </a:extLst>
          </p:cNvPr>
          <p:cNvSpPr/>
          <p:nvPr userDrawn="1"/>
        </p:nvSpPr>
        <p:spPr>
          <a:xfrm>
            <a:off x="9644649" y="274837"/>
            <a:ext cx="932400" cy="3204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dirty="0"/>
              <a:t>收获园</a:t>
            </a:r>
          </a:p>
        </p:txBody>
      </p:sp>
      <p:sp>
        <p:nvSpPr>
          <p:cNvPr id="10" name="圆角矩形 9">
            <a:hlinkClick r:id="rId6" action="ppaction://hlinksldjump"/>
            <a:extLst>
              <a:ext uri="{FF2B5EF4-FFF2-40B4-BE49-F238E27FC236}">
                <a16:creationId xmlns:a16="http://schemas.microsoft.com/office/drawing/2014/main" id="{FFAF93F2-3397-E08B-5085-FEC15086859E}"/>
              </a:ext>
            </a:extLst>
          </p:cNvPr>
          <p:cNvSpPr/>
          <p:nvPr userDrawn="1"/>
        </p:nvSpPr>
        <p:spPr>
          <a:xfrm>
            <a:off x="10663067" y="271237"/>
            <a:ext cx="932400" cy="3204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dirty="0"/>
              <a:t>挑战台</a:t>
            </a:r>
          </a:p>
        </p:txBody>
      </p:sp>
      <p:sp>
        <p:nvSpPr>
          <p:cNvPr id="5" name="文本框 4">
            <a:extLst>
              <a:ext uri="{FF2B5EF4-FFF2-40B4-BE49-F238E27FC236}">
                <a16:creationId xmlns:a16="http://schemas.microsoft.com/office/drawing/2014/main" id="{C8D6F74A-9FAE-DDFF-AD2A-33B2BE5F2560}"/>
              </a:ext>
            </a:extLst>
          </p:cNvPr>
          <p:cNvSpPr txBox="1"/>
          <p:nvPr userDrawn="1"/>
        </p:nvSpPr>
        <p:spPr>
          <a:xfrm>
            <a:off x="744169" y="6288024"/>
            <a:ext cx="345635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solidFill>
                  <a:srgbClr val="002060"/>
                </a:solidFill>
                <a:latin typeface="微软雅黑" panose="020B0503020204020204" pitchFamily="34" charset="-122"/>
                <a:ea typeface="微软雅黑" panose="020B0503020204020204" pitchFamily="34" charset="-122"/>
              </a:rPr>
              <a:t>第</a:t>
            </a:r>
            <a:r>
              <a:rPr lang="en-US" altLang="zh-CN" b="1" dirty="0">
                <a:solidFill>
                  <a:srgbClr val="002060"/>
                </a:solidFill>
                <a:latin typeface="微软雅黑" panose="020B0503020204020204" pitchFamily="34" charset="-122"/>
                <a:ea typeface="微软雅黑" panose="020B0503020204020204" pitchFamily="34" charset="-122"/>
              </a:rPr>
              <a:t>6</a:t>
            </a:r>
            <a:r>
              <a:rPr lang="zh-CN" altLang="en-US" b="1" dirty="0">
                <a:solidFill>
                  <a:srgbClr val="002060"/>
                </a:solidFill>
                <a:latin typeface="微软雅黑" panose="020B0503020204020204" pitchFamily="34" charset="-122"/>
                <a:ea typeface="微软雅黑" panose="020B0503020204020204" pitchFamily="34" charset="-122"/>
              </a:rPr>
              <a:t>课  制作运动员号码牌</a:t>
            </a:r>
          </a:p>
        </p:txBody>
      </p:sp>
    </p:spTree>
    <p:extLst>
      <p:ext uri="{BB962C8B-B14F-4D97-AF65-F5344CB8AC3E}">
        <p14:creationId xmlns:p14="http://schemas.microsoft.com/office/powerpoint/2010/main" val="3081205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活动室内页">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234C006F-3D4E-46F0-B62E-4F21C1913F71}"/>
              </a:ext>
            </a:extLst>
          </p:cNvPr>
          <p:cNvSpPr/>
          <p:nvPr userDrawn="1"/>
        </p:nvSpPr>
        <p:spPr>
          <a:xfrm>
            <a:off x="203200" y="467790"/>
            <a:ext cx="11748655" cy="5716156"/>
          </a:xfrm>
          <a:prstGeom prst="roundRect">
            <a:avLst/>
          </a:prstGeom>
          <a:solidFill>
            <a:schemeClr val="bg1"/>
          </a:solidFill>
          <a:ln>
            <a:noFill/>
          </a:ln>
          <a:effectLst>
            <a:innerShdw blurRad="2032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矩形: 圆角 7">
            <a:extLst>
              <a:ext uri="{FF2B5EF4-FFF2-40B4-BE49-F238E27FC236}">
                <a16:creationId xmlns:a16="http://schemas.microsoft.com/office/drawing/2014/main" id="{78FD10FB-46BF-440B-B82F-097F9FED2333}"/>
              </a:ext>
            </a:extLst>
          </p:cNvPr>
          <p:cNvSpPr/>
          <p:nvPr userDrawn="1"/>
        </p:nvSpPr>
        <p:spPr>
          <a:xfrm>
            <a:off x="380629" y="674054"/>
            <a:ext cx="11441915" cy="5383846"/>
          </a:xfrm>
          <a:prstGeom prst="roundRect">
            <a:avLst/>
          </a:prstGeom>
          <a:noFill/>
          <a:ln w="25400">
            <a:solidFill>
              <a:srgbClr val="D08F5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18048"/>
            <a:ext cx="12192000" cy="1139952"/>
          </a:xfrm>
          <a:prstGeom prst="rect">
            <a:avLst/>
          </a:prstGeom>
        </p:spPr>
      </p:pic>
      <p:pic>
        <p:nvPicPr>
          <p:cNvPr id="2" name="图片 1">
            <a:extLst>
              <a:ext uri="{FF2B5EF4-FFF2-40B4-BE49-F238E27FC236}">
                <a16:creationId xmlns:a16="http://schemas.microsoft.com/office/drawing/2014/main" id="{98B146F9-49A3-5BEF-5C99-5ED306C148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128" y="6183946"/>
            <a:ext cx="584041" cy="469828"/>
          </a:xfrm>
          <a:prstGeom prst="rect">
            <a:avLst/>
          </a:prstGeom>
        </p:spPr>
      </p:pic>
      <p:sp>
        <p:nvSpPr>
          <p:cNvPr id="6" name="圆角矩形 5">
            <a:hlinkClick r:id="rId4" action="ppaction://hlinksldjump"/>
            <a:extLst>
              <a:ext uri="{FF2B5EF4-FFF2-40B4-BE49-F238E27FC236}">
                <a16:creationId xmlns:a16="http://schemas.microsoft.com/office/drawing/2014/main" id="{80C92DED-155B-9313-0D44-CC2B4CC424DA}"/>
              </a:ext>
            </a:extLst>
          </p:cNvPr>
          <p:cNvSpPr/>
          <p:nvPr userDrawn="1"/>
        </p:nvSpPr>
        <p:spPr>
          <a:xfrm>
            <a:off x="7590876" y="271237"/>
            <a:ext cx="936000" cy="3240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dirty="0"/>
              <a:t>准备间</a:t>
            </a:r>
          </a:p>
        </p:txBody>
      </p:sp>
      <p:sp>
        <p:nvSpPr>
          <p:cNvPr id="7" name="圆角矩形 6">
            <a:hlinkClick r:id="rId5" action="ppaction://hlinksldjump"/>
            <a:extLst>
              <a:ext uri="{FF2B5EF4-FFF2-40B4-BE49-F238E27FC236}">
                <a16:creationId xmlns:a16="http://schemas.microsoft.com/office/drawing/2014/main" id="{3B532995-40CD-AD96-6142-55A83E42E003}"/>
              </a:ext>
            </a:extLst>
          </p:cNvPr>
          <p:cNvSpPr/>
          <p:nvPr userDrawn="1"/>
        </p:nvSpPr>
        <p:spPr>
          <a:xfrm>
            <a:off x="8626231" y="274837"/>
            <a:ext cx="932400" cy="320400"/>
          </a:xfrm>
          <a:prstGeom prst="roundRect">
            <a:avLst/>
          </a:prstGeom>
          <a:solidFill>
            <a:srgbClr val="54C4F8"/>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zh-CN" altLang="en-US" dirty="0"/>
              <a:t>活动室</a:t>
            </a:r>
          </a:p>
        </p:txBody>
      </p:sp>
      <p:sp>
        <p:nvSpPr>
          <p:cNvPr id="9" name="圆角矩形 8">
            <a:hlinkClick r:id="rId6" action="ppaction://hlinksldjump"/>
            <a:extLst>
              <a:ext uri="{FF2B5EF4-FFF2-40B4-BE49-F238E27FC236}">
                <a16:creationId xmlns:a16="http://schemas.microsoft.com/office/drawing/2014/main" id="{EEA8D899-45F2-BF55-E1A7-BF0D22352CBE}"/>
              </a:ext>
            </a:extLst>
          </p:cNvPr>
          <p:cNvSpPr/>
          <p:nvPr userDrawn="1"/>
        </p:nvSpPr>
        <p:spPr>
          <a:xfrm>
            <a:off x="9644649" y="274837"/>
            <a:ext cx="932400" cy="3204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dirty="0"/>
              <a:t>收获园</a:t>
            </a:r>
          </a:p>
        </p:txBody>
      </p:sp>
      <p:sp>
        <p:nvSpPr>
          <p:cNvPr id="10" name="圆角矩形 9">
            <a:hlinkClick r:id="rId7" action="ppaction://hlinksldjump"/>
            <a:extLst>
              <a:ext uri="{FF2B5EF4-FFF2-40B4-BE49-F238E27FC236}">
                <a16:creationId xmlns:a16="http://schemas.microsoft.com/office/drawing/2014/main" id="{AAF66073-B1B5-5C43-E55B-29E27C29471D}"/>
              </a:ext>
            </a:extLst>
          </p:cNvPr>
          <p:cNvSpPr/>
          <p:nvPr userDrawn="1"/>
        </p:nvSpPr>
        <p:spPr>
          <a:xfrm>
            <a:off x="10663067" y="271237"/>
            <a:ext cx="932400" cy="3204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dirty="0"/>
              <a:t>挑战台</a:t>
            </a:r>
          </a:p>
        </p:txBody>
      </p:sp>
      <p:sp>
        <p:nvSpPr>
          <p:cNvPr id="5" name="文本框 4">
            <a:extLst>
              <a:ext uri="{FF2B5EF4-FFF2-40B4-BE49-F238E27FC236}">
                <a16:creationId xmlns:a16="http://schemas.microsoft.com/office/drawing/2014/main" id="{DA196201-EE60-206E-F8E0-08B82D9FF04C}"/>
              </a:ext>
            </a:extLst>
          </p:cNvPr>
          <p:cNvSpPr txBox="1"/>
          <p:nvPr userDrawn="1"/>
        </p:nvSpPr>
        <p:spPr>
          <a:xfrm>
            <a:off x="744169" y="6288024"/>
            <a:ext cx="345635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solidFill>
                  <a:srgbClr val="002060"/>
                </a:solidFill>
                <a:latin typeface="微软雅黑" panose="020B0503020204020204" pitchFamily="34" charset="-122"/>
                <a:ea typeface="微软雅黑" panose="020B0503020204020204" pitchFamily="34" charset="-122"/>
              </a:rPr>
              <a:t>第</a:t>
            </a:r>
            <a:r>
              <a:rPr lang="en-US" altLang="zh-CN" b="1" dirty="0">
                <a:solidFill>
                  <a:srgbClr val="002060"/>
                </a:solidFill>
                <a:latin typeface="微软雅黑" panose="020B0503020204020204" pitchFamily="34" charset="-122"/>
                <a:ea typeface="微软雅黑" panose="020B0503020204020204" pitchFamily="34" charset="-122"/>
              </a:rPr>
              <a:t>6</a:t>
            </a:r>
            <a:r>
              <a:rPr lang="zh-CN" altLang="en-US" b="1" dirty="0">
                <a:solidFill>
                  <a:srgbClr val="002060"/>
                </a:solidFill>
                <a:latin typeface="微软雅黑" panose="020B0503020204020204" pitchFamily="34" charset="-122"/>
                <a:ea typeface="微软雅黑" panose="020B0503020204020204" pitchFamily="34" charset="-122"/>
              </a:rPr>
              <a:t>课  制作运动员号码牌</a:t>
            </a:r>
          </a:p>
        </p:txBody>
      </p:sp>
    </p:spTree>
    <p:extLst>
      <p:ext uri="{BB962C8B-B14F-4D97-AF65-F5344CB8AC3E}">
        <p14:creationId xmlns:p14="http://schemas.microsoft.com/office/powerpoint/2010/main" val="3932777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收获园内页">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234C006F-3D4E-46F0-B62E-4F21C1913F71}"/>
              </a:ext>
            </a:extLst>
          </p:cNvPr>
          <p:cNvSpPr/>
          <p:nvPr userDrawn="1"/>
        </p:nvSpPr>
        <p:spPr>
          <a:xfrm>
            <a:off x="203200" y="467790"/>
            <a:ext cx="11748655" cy="5716156"/>
          </a:xfrm>
          <a:prstGeom prst="roundRect">
            <a:avLst/>
          </a:prstGeom>
          <a:solidFill>
            <a:schemeClr val="bg1"/>
          </a:solidFill>
          <a:ln>
            <a:noFill/>
          </a:ln>
          <a:effectLst>
            <a:innerShdw blurRad="2032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矩形: 圆角 7">
            <a:extLst>
              <a:ext uri="{FF2B5EF4-FFF2-40B4-BE49-F238E27FC236}">
                <a16:creationId xmlns:a16="http://schemas.microsoft.com/office/drawing/2014/main" id="{78FD10FB-46BF-440B-B82F-097F9FED2333}"/>
              </a:ext>
            </a:extLst>
          </p:cNvPr>
          <p:cNvSpPr/>
          <p:nvPr userDrawn="1"/>
        </p:nvSpPr>
        <p:spPr>
          <a:xfrm>
            <a:off x="380629" y="674054"/>
            <a:ext cx="11441915" cy="5383846"/>
          </a:xfrm>
          <a:prstGeom prst="roundRect">
            <a:avLst/>
          </a:prstGeom>
          <a:noFill/>
          <a:ln w="25400">
            <a:solidFill>
              <a:srgbClr val="D08F5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18048"/>
            <a:ext cx="12192000" cy="1139952"/>
          </a:xfrm>
          <a:prstGeom prst="rect">
            <a:avLst/>
          </a:prstGeom>
        </p:spPr>
      </p:pic>
      <p:pic>
        <p:nvPicPr>
          <p:cNvPr id="2" name="图片 1">
            <a:extLst>
              <a:ext uri="{FF2B5EF4-FFF2-40B4-BE49-F238E27FC236}">
                <a16:creationId xmlns:a16="http://schemas.microsoft.com/office/drawing/2014/main" id="{98B146F9-49A3-5BEF-5C99-5ED306C148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128" y="6183946"/>
            <a:ext cx="584041" cy="469828"/>
          </a:xfrm>
          <a:prstGeom prst="rect">
            <a:avLst/>
          </a:prstGeom>
        </p:spPr>
      </p:pic>
      <p:sp>
        <p:nvSpPr>
          <p:cNvPr id="6" name="圆角矩形 5">
            <a:hlinkClick r:id="rId4" action="ppaction://hlinksldjump"/>
            <a:extLst>
              <a:ext uri="{FF2B5EF4-FFF2-40B4-BE49-F238E27FC236}">
                <a16:creationId xmlns:a16="http://schemas.microsoft.com/office/drawing/2014/main" id="{A2C26150-B767-709C-386E-710B743CCBB9}"/>
              </a:ext>
            </a:extLst>
          </p:cNvPr>
          <p:cNvSpPr/>
          <p:nvPr userDrawn="1"/>
        </p:nvSpPr>
        <p:spPr>
          <a:xfrm>
            <a:off x="7590876" y="271237"/>
            <a:ext cx="936000" cy="3240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dirty="0"/>
              <a:t>准备间</a:t>
            </a:r>
          </a:p>
        </p:txBody>
      </p:sp>
      <p:sp>
        <p:nvSpPr>
          <p:cNvPr id="7" name="圆角矩形 6">
            <a:hlinkClick r:id="rId5" action="ppaction://hlinksldjump"/>
            <a:extLst>
              <a:ext uri="{FF2B5EF4-FFF2-40B4-BE49-F238E27FC236}">
                <a16:creationId xmlns:a16="http://schemas.microsoft.com/office/drawing/2014/main" id="{E85CE4A0-F023-5501-F36A-B397216DD52E}"/>
              </a:ext>
            </a:extLst>
          </p:cNvPr>
          <p:cNvSpPr/>
          <p:nvPr userDrawn="1"/>
        </p:nvSpPr>
        <p:spPr>
          <a:xfrm>
            <a:off x="8626231" y="274837"/>
            <a:ext cx="932400" cy="3204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dirty="0"/>
              <a:t>活动室</a:t>
            </a:r>
          </a:p>
        </p:txBody>
      </p:sp>
      <p:sp>
        <p:nvSpPr>
          <p:cNvPr id="9" name="圆角矩形 8">
            <a:hlinkClick r:id="rId6" action="ppaction://hlinksldjump"/>
            <a:extLst>
              <a:ext uri="{FF2B5EF4-FFF2-40B4-BE49-F238E27FC236}">
                <a16:creationId xmlns:a16="http://schemas.microsoft.com/office/drawing/2014/main" id="{B5D78C44-3548-EB13-BC1C-FCDCDBDF4D5E}"/>
              </a:ext>
            </a:extLst>
          </p:cNvPr>
          <p:cNvSpPr/>
          <p:nvPr userDrawn="1"/>
        </p:nvSpPr>
        <p:spPr>
          <a:xfrm>
            <a:off x="9644649" y="274837"/>
            <a:ext cx="932400" cy="320400"/>
          </a:xfrm>
          <a:prstGeom prst="roundRect">
            <a:avLst/>
          </a:prstGeom>
          <a:solidFill>
            <a:srgbClr val="54C4F8"/>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zh-CN" altLang="en-US" dirty="0"/>
              <a:t>收获园</a:t>
            </a:r>
          </a:p>
        </p:txBody>
      </p:sp>
      <p:sp>
        <p:nvSpPr>
          <p:cNvPr id="10" name="圆角矩形 9">
            <a:hlinkClick r:id="rId7" action="ppaction://hlinksldjump"/>
            <a:extLst>
              <a:ext uri="{FF2B5EF4-FFF2-40B4-BE49-F238E27FC236}">
                <a16:creationId xmlns:a16="http://schemas.microsoft.com/office/drawing/2014/main" id="{4B2EBA5B-6A7C-1AA3-877E-514CF353C3AC}"/>
              </a:ext>
            </a:extLst>
          </p:cNvPr>
          <p:cNvSpPr/>
          <p:nvPr userDrawn="1"/>
        </p:nvSpPr>
        <p:spPr>
          <a:xfrm>
            <a:off x="10663067" y="271237"/>
            <a:ext cx="932400" cy="3204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dirty="0"/>
              <a:t>挑战台</a:t>
            </a:r>
          </a:p>
        </p:txBody>
      </p:sp>
      <p:sp>
        <p:nvSpPr>
          <p:cNvPr id="5" name="文本框 4">
            <a:extLst>
              <a:ext uri="{FF2B5EF4-FFF2-40B4-BE49-F238E27FC236}">
                <a16:creationId xmlns:a16="http://schemas.microsoft.com/office/drawing/2014/main" id="{C85CC324-44FA-B6BA-64D3-8C8BCC7A2857}"/>
              </a:ext>
            </a:extLst>
          </p:cNvPr>
          <p:cNvSpPr txBox="1"/>
          <p:nvPr userDrawn="1"/>
        </p:nvSpPr>
        <p:spPr>
          <a:xfrm>
            <a:off x="744169" y="6288024"/>
            <a:ext cx="345635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solidFill>
                  <a:srgbClr val="002060"/>
                </a:solidFill>
                <a:latin typeface="微软雅黑" panose="020B0503020204020204" pitchFamily="34" charset="-122"/>
                <a:ea typeface="微软雅黑" panose="020B0503020204020204" pitchFamily="34" charset="-122"/>
              </a:rPr>
              <a:t>第</a:t>
            </a:r>
            <a:r>
              <a:rPr lang="en-US" altLang="zh-CN" b="1" dirty="0">
                <a:solidFill>
                  <a:srgbClr val="002060"/>
                </a:solidFill>
                <a:latin typeface="微软雅黑" panose="020B0503020204020204" pitchFamily="34" charset="-122"/>
                <a:ea typeface="微软雅黑" panose="020B0503020204020204" pitchFamily="34" charset="-122"/>
              </a:rPr>
              <a:t>6</a:t>
            </a:r>
            <a:r>
              <a:rPr lang="zh-CN" altLang="en-US" b="1" dirty="0">
                <a:solidFill>
                  <a:srgbClr val="002060"/>
                </a:solidFill>
                <a:latin typeface="微软雅黑" panose="020B0503020204020204" pitchFamily="34" charset="-122"/>
                <a:ea typeface="微软雅黑" panose="020B0503020204020204" pitchFamily="34" charset="-122"/>
              </a:rPr>
              <a:t>课  制作运动员号码牌</a:t>
            </a:r>
          </a:p>
        </p:txBody>
      </p:sp>
    </p:spTree>
    <p:extLst>
      <p:ext uri="{BB962C8B-B14F-4D97-AF65-F5344CB8AC3E}">
        <p14:creationId xmlns:p14="http://schemas.microsoft.com/office/powerpoint/2010/main" val="1617866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挑战台内页">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234C006F-3D4E-46F0-B62E-4F21C1913F71}"/>
              </a:ext>
            </a:extLst>
          </p:cNvPr>
          <p:cNvSpPr/>
          <p:nvPr userDrawn="1"/>
        </p:nvSpPr>
        <p:spPr>
          <a:xfrm>
            <a:off x="203200" y="467790"/>
            <a:ext cx="11748655" cy="5716156"/>
          </a:xfrm>
          <a:prstGeom prst="roundRect">
            <a:avLst/>
          </a:prstGeom>
          <a:solidFill>
            <a:schemeClr val="bg1"/>
          </a:solidFill>
          <a:ln>
            <a:noFill/>
          </a:ln>
          <a:effectLst>
            <a:innerShdw blurRad="2032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矩形: 圆角 7">
            <a:extLst>
              <a:ext uri="{FF2B5EF4-FFF2-40B4-BE49-F238E27FC236}">
                <a16:creationId xmlns:a16="http://schemas.microsoft.com/office/drawing/2014/main" id="{78FD10FB-46BF-440B-B82F-097F9FED2333}"/>
              </a:ext>
            </a:extLst>
          </p:cNvPr>
          <p:cNvSpPr/>
          <p:nvPr userDrawn="1"/>
        </p:nvSpPr>
        <p:spPr>
          <a:xfrm>
            <a:off x="380629" y="674054"/>
            <a:ext cx="11441915" cy="5383846"/>
          </a:xfrm>
          <a:prstGeom prst="roundRect">
            <a:avLst/>
          </a:prstGeom>
          <a:noFill/>
          <a:ln w="25400">
            <a:solidFill>
              <a:srgbClr val="D08F5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18048"/>
            <a:ext cx="12192000" cy="1139952"/>
          </a:xfrm>
          <a:prstGeom prst="rect">
            <a:avLst/>
          </a:prstGeom>
        </p:spPr>
      </p:pic>
      <p:pic>
        <p:nvPicPr>
          <p:cNvPr id="2" name="图片 1">
            <a:extLst>
              <a:ext uri="{FF2B5EF4-FFF2-40B4-BE49-F238E27FC236}">
                <a16:creationId xmlns:a16="http://schemas.microsoft.com/office/drawing/2014/main" id="{98B146F9-49A3-5BEF-5C99-5ED306C148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128" y="6183946"/>
            <a:ext cx="584041" cy="469828"/>
          </a:xfrm>
          <a:prstGeom prst="rect">
            <a:avLst/>
          </a:prstGeom>
        </p:spPr>
      </p:pic>
      <p:sp>
        <p:nvSpPr>
          <p:cNvPr id="6" name="圆角矩形 5">
            <a:hlinkClick r:id="rId4" action="ppaction://hlinksldjump"/>
            <a:extLst>
              <a:ext uri="{FF2B5EF4-FFF2-40B4-BE49-F238E27FC236}">
                <a16:creationId xmlns:a16="http://schemas.microsoft.com/office/drawing/2014/main" id="{3B046914-FCE4-133E-C3C8-01E5B48121E5}"/>
              </a:ext>
            </a:extLst>
          </p:cNvPr>
          <p:cNvSpPr/>
          <p:nvPr userDrawn="1"/>
        </p:nvSpPr>
        <p:spPr>
          <a:xfrm>
            <a:off x="7590876" y="271237"/>
            <a:ext cx="936000" cy="3240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dirty="0"/>
              <a:t>准备间</a:t>
            </a:r>
          </a:p>
        </p:txBody>
      </p:sp>
      <p:sp>
        <p:nvSpPr>
          <p:cNvPr id="7" name="圆角矩形 6">
            <a:hlinkClick r:id="rId5" action="ppaction://hlinksldjump"/>
            <a:extLst>
              <a:ext uri="{FF2B5EF4-FFF2-40B4-BE49-F238E27FC236}">
                <a16:creationId xmlns:a16="http://schemas.microsoft.com/office/drawing/2014/main" id="{89B6DE39-D0F3-9F86-62DC-8887AA0A1204}"/>
              </a:ext>
            </a:extLst>
          </p:cNvPr>
          <p:cNvSpPr/>
          <p:nvPr userDrawn="1"/>
        </p:nvSpPr>
        <p:spPr>
          <a:xfrm>
            <a:off x="8626231" y="274837"/>
            <a:ext cx="932400" cy="3204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dirty="0"/>
              <a:t>活动室</a:t>
            </a:r>
          </a:p>
        </p:txBody>
      </p:sp>
      <p:sp>
        <p:nvSpPr>
          <p:cNvPr id="9" name="圆角矩形 8">
            <a:hlinkClick r:id="rId6" action="ppaction://hlinksldjump"/>
            <a:extLst>
              <a:ext uri="{FF2B5EF4-FFF2-40B4-BE49-F238E27FC236}">
                <a16:creationId xmlns:a16="http://schemas.microsoft.com/office/drawing/2014/main" id="{36494CEF-D486-7545-5E2D-CE138A012241}"/>
              </a:ext>
            </a:extLst>
          </p:cNvPr>
          <p:cNvSpPr/>
          <p:nvPr userDrawn="1"/>
        </p:nvSpPr>
        <p:spPr>
          <a:xfrm>
            <a:off x="9644649" y="274837"/>
            <a:ext cx="932400" cy="3204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dirty="0"/>
              <a:t>收获园</a:t>
            </a:r>
          </a:p>
        </p:txBody>
      </p:sp>
      <p:sp>
        <p:nvSpPr>
          <p:cNvPr id="10" name="圆角矩形 9">
            <a:hlinkClick r:id="rId7" action="ppaction://hlinksldjump"/>
            <a:extLst>
              <a:ext uri="{FF2B5EF4-FFF2-40B4-BE49-F238E27FC236}">
                <a16:creationId xmlns:a16="http://schemas.microsoft.com/office/drawing/2014/main" id="{30580FEA-E638-D4CA-A280-930C9C7320C1}"/>
              </a:ext>
            </a:extLst>
          </p:cNvPr>
          <p:cNvSpPr/>
          <p:nvPr userDrawn="1"/>
        </p:nvSpPr>
        <p:spPr>
          <a:xfrm>
            <a:off x="10663067" y="271237"/>
            <a:ext cx="932400" cy="320400"/>
          </a:xfrm>
          <a:prstGeom prst="roundRect">
            <a:avLst/>
          </a:prstGeom>
          <a:solidFill>
            <a:srgbClr val="54C4F8"/>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zh-CN" altLang="en-US" dirty="0"/>
              <a:t>挑战台</a:t>
            </a:r>
          </a:p>
        </p:txBody>
      </p:sp>
      <p:sp>
        <p:nvSpPr>
          <p:cNvPr id="5" name="文本框 4">
            <a:extLst>
              <a:ext uri="{FF2B5EF4-FFF2-40B4-BE49-F238E27FC236}">
                <a16:creationId xmlns:a16="http://schemas.microsoft.com/office/drawing/2014/main" id="{E2489079-C81C-4E4B-4F62-D4DBCBAAB430}"/>
              </a:ext>
            </a:extLst>
          </p:cNvPr>
          <p:cNvSpPr txBox="1"/>
          <p:nvPr userDrawn="1"/>
        </p:nvSpPr>
        <p:spPr>
          <a:xfrm>
            <a:off x="744169" y="6288024"/>
            <a:ext cx="345635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solidFill>
                  <a:srgbClr val="002060"/>
                </a:solidFill>
                <a:latin typeface="微软雅黑" panose="020B0503020204020204" pitchFamily="34" charset="-122"/>
                <a:ea typeface="微软雅黑" panose="020B0503020204020204" pitchFamily="34" charset="-122"/>
              </a:rPr>
              <a:t>第</a:t>
            </a:r>
            <a:r>
              <a:rPr lang="en-US" altLang="zh-CN" b="1" dirty="0">
                <a:solidFill>
                  <a:srgbClr val="002060"/>
                </a:solidFill>
                <a:latin typeface="微软雅黑" panose="020B0503020204020204" pitchFamily="34" charset="-122"/>
                <a:ea typeface="微软雅黑" panose="020B0503020204020204" pitchFamily="34" charset="-122"/>
              </a:rPr>
              <a:t>6</a:t>
            </a:r>
            <a:r>
              <a:rPr lang="zh-CN" altLang="en-US" b="1" dirty="0">
                <a:solidFill>
                  <a:srgbClr val="002060"/>
                </a:solidFill>
                <a:latin typeface="微软雅黑" panose="020B0503020204020204" pitchFamily="34" charset="-122"/>
                <a:ea typeface="微软雅黑" panose="020B0503020204020204" pitchFamily="34" charset="-122"/>
              </a:rPr>
              <a:t>课  制作运动员号码牌</a:t>
            </a:r>
          </a:p>
        </p:txBody>
      </p:sp>
    </p:spTree>
    <p:extLst>
      <p:ext uri="{BB962C8B-B14F-4D97-AF65-F5344CB8AC3E}">
        <p14:creationId xmlns:p14="http://schemas.microsoft.com/office/powerpoint/2010/main" val="3994904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234C006F-3D4E-46F0-B62E-4F21C1913F71}"/>
              </a:ext>
            </a:extLst>
          </p:cNvPr>
          <p:cNvSpPr/>
          <p:nvPr userDrawn="1"/>
        </p:nvSpPr>
        <p:spPr>
          <a:xfrm>
            <a:off x="203200" y="467790"/>
            <a:ext cx="11748655" cy="5716156"/>
          </a:xfrm>
          <a:prstGeom prst="roundRect">
            <a:avLst>
              <a:gd name="adj" fmla="val 5169"/>
            </a:avLst>
          </a:prstGeom>
          <a:solidFill>
            <a:schemeClr val="bg1"/>
          </a:solidFill>
          <a:ln>
            <a:noFill/>
          </a:ln>
          <a:effectLst>
            <a:innerShdw blurRad="2032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18048"/>
            <a:ext cx="12192000" cy="1139952"/>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69223">
            <a:off x="9744814" y="4480916"/>
            <a:ext cx="2474265" cy="2474265"/>
          </a:xfrm>
          <a:prstGeom prst="rect">
            <a:avLst/>
          </a:prstGeom>
        </p:spPr>
      </p:pic>
      <p:pic>
        <p:nvPicPr>
          <p:cNvPr id="2" name="图片 1">
            <a:extLst>
              <a:ext uri="{FF2B5EF4-FFF2-40B4-BE49-F238E27FC236}">
                <a16:creationId xmlns:a16="http://schemas.microsoft.com/office/drawing/2014/main" id="{BCA16F41-3B82-654C-A4F6-6CFC07F68D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0128" y="6183946"/>
            <a:ext cx="584041" cy="469828"/>
          </a:xfrm>
          <a:prstGeom prst="rect">
            <a:avLst/>
          </a:prstGeom>
        </p:spPr>
      </p:pic>
      <p:sp>
        <p:nvSpPr>
          <p:cNvPr id="5" name="文本框 4">
            <a:extLst>
              <a:ext uri="{FF2B5EF4-FFF2-40B4-BE49-F238E27FC236}">
                <a16:creationId xmlns:a16="http://schemas.microsoft.com/office/drawing/2014/main" id="{BF756867-2116-C9C5-E653-E7496F1CFC39}"/>
              </a:ext>
            </a:extLst>
          </p:cNvPr>
          <p:cNvSpPr txBox="1"/>
          <p:nvPr userDrawn="1"/>
        </p:nvSpPr>
        <p:spPr>
          <a:xfrm>
            <a:off x="744169" y="6288024"/>
            <a:ext cx="345635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solidFill>
                  <a:srgbClr val="002060"/>
                </a:solidFill>
                <a:latin typeface="微软雅黑" panose="020B0503020204020204" pitchFamily="34" charset="-122"/>
                <a:ea typeface="微软雅黑" panose="020B0503020204020204" pitchFamily="34" charset="-122"/>
              </a:rPr>
              <a:t>第</a:t>
            </a:r>
            <a:r>
              <a:rPr lang="en-US" altLang="zh-CN" b="1" dirty="0">
                <a:solidFill>
                  <a:srgbClr val="002060"/>
                </a:solidFill>
                <a:latin typeface="微软雅黑" panose="020B0503020204020204" pitchFamily="34" charset="-122"/>
                <a:ea typeface="微软雅黑" panose="020B0503020204020204" pitchFamily="34" charset="-122"/>
              </a:rPr>
              <a:t>6</a:t>
            </a:r>
            <a:r>
              <a:rPr lang="zh-CN" altLang="en-US" b="1" dirty="0">
                <a:solidFill>
                  <a:srgbClr val="002060"/>
                </a:solidFill>
                <a:latin typeface="微软雅黑" panose="020B0503020204020204" pitchFamily="34" charset="-122"/>
                <a:ea typeface="微软雅黑" panose="020B0503020204020204" pitchFamily="34" charset="-122"/>
              </a:rPr>
              <a:t>课  制作运动员号码牌</a:t>
            </a:r>
          </a:p>
        </p:txBody>
      </p:sp>
    </p:spTree>
    <p:extLst>
      <p:ext uri="{BB962C8B-B14F-4D97-AF65-F5344CB8AC3E}">
        <p14:creationId xmlns:p14="http://schemas.microsoft.com/office/powerpoint/2010/main" val="3364161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53585C52-C697-4AA1-90E9-F2B174298D9F}"/>
              </a:ext>
            </a:extLst>
          </p:cNvPr>
          <p:cNvSpPr/>
          <p:nvPr userDrawn="1"/>
        </p:nvSpPr>
        <p:spPr>
          <a:xfrm>
            <a:off x="997527" y="1348509"/>
            <a:ext cx="10215418" cy="3957782"/>
          </a:xfrm>
          <a:prstGeom prst="roundRect">
            <a:avLst/>
          </a:prstGeom>
          <a:noFill/>
          <a:ln w="44450">
            <a:solidFill>
              <a:srgbClr val="D08F5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3F43F2A4-A33B-40C4-876C-5CF894B32869}"/>
              </a:ext>
            </a:extLst>
          </p:cNvPr>
          <p:cNvSpPr/>
          <p:nvPr userDrawn="1"/>
        </p:nvSpPr>
        <p:spPr>
          <a:xfrm>
            <a:off x="1219200" y="1551709"/>
            <a:ext cx="9790545" cy="3620655"/>
          </a:xfrm>
          <a:prstGeom prst="roundRect">
            <a:avLst/>
          </a:prstGeom>
          <a:solidFill>
            <a:schemeClr val="bg1"/>
          </a:solidFill>
          <a:ln>
            <a:noFill/>
          </a:ln>
          <a:effectLst>
            <a:innerShdw blurRad="2032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6" y="4462272"/>
            <a:ext cx="12192000" cy="2395728"/>
          </a:xfrm>
          <a:prstGeom prst="rect">
            <a:avLst/>
          </a:prstGeom>
        </p:spPr>
      </p:pic>
      <p:pic>
        <p:nvPicPr>
          <p:cNvPr id="6" name="图片 5">
            <a:extLst>
              <a:ext uri="{FF2B5EF4-FFF2-40B4-BE49-F238E27FC236}">
                <a16:creationId xmlns:a16="http://schemas.microsoft.com/office/drawing/2014/main" id="{BCA16F41-3B82-654C-A4F6-6CFC07F68D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128" y="6183946"/>
            <a:ext cx="584041" cy="469828"/>
          </a:xfrm>
          <a:prstGeom prst="rect">
            <a:avLst/>
          </a:prstGeom>
        </p:spPr>
      </p:pic>
      <p:sp>
        <p:nvSpPr>
          <p:cNvPr id="2" name="文本框 1">
            <a:extLst>
              <a:ext uri="{FF2B5EF4-FFF2-40B4-BE49-F238E27FC236}">
                <a16:creationId xmlns:a16="http://schemas.microsoft.com/office/drawing/2014/main" id="{DD0464B5-1B21-C972-B55A-2865B0078297}"/>
              </a:ext>
            </a:extLst>
          </p:cNvPr>
          <p:cNvSpPr txBox="1"/>
          <p:nvPr userDrawn="1"/>
        </p:nvSpPr>
        <p:spPr>
          <a:xfrm>
            <a:off x="744169" y="6288024"/>
            <a:ext cx="345635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solidFill>
                  <a:srgbClr val="002060"/>
                </a:solidFill>
                <a:latin typeface="微软雅黑" panose="020B0503020204020204" pitchFamily="34" charset="-122"/>
                <a:ea typeface="微软雅黑" panose="020B0503020204020204" pitchFamily="34" charset="-122"/>
              </a:rPr>
              <a:t>第</a:t>
            </a:r>
            <a:r>
              <a:rPr lang="en-US" altLang="zh-CN" b="1" dirty="0">
                <a:solidFill>
                  <a:srgbClr val="002060"/>
                </a:solidFill>
                <a:latin typeface="微软雅黑" panose="020B0503020204020204" pitchFamily="34" charset="-122"/>
                <a:ea typeface="微软雅黑" panose="020B0503020204020204" pitchFamily="34" charset="-122"/>
              </a:rPr>
              <a:t>6</a:t>
            </a:r>
            <a:r>
              <a:rPr lang="zh-CN" altLang="en-US" b="1" dirty="0">
                <a:solidFill>
                  <a:srgbClr val="002060"/>
                </a:solidFill>
                <a:latin typeface="微软雅黑" panose="020B0503020204020204" pitchFamily="34" charset="-122"/>
                <a:ea typeface="微软雅黑" panose="020B0503020204020204" pitchFamily="34" charset="-122"/>
              </a:rPr>
              <a:t>课  制作运动员号码牌</a:t>
            </a:r>
          </a:p>
        </p:txBody>
      </p:sp>
    </p:spTree>
    <p:extLst>
      <p:ext uri="{BB962C8B-B14F-4D97-AF65-F5344CB8AC3E}">
        <p14:creationId xmlns:p14="http://schemas.microsoft.com/office/powerpoint/2010/main" val="3336774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53585C52-C697-4AA1-90E9-F2B174298D9F}"/>
              </a:ext>
            </a:extLst>
          </p:cNvPr>
          <p:cNvSpPr/>
          <p:nvPr userDrawn="1"/>
        </p:nvSpPr>
        <p:spPr>
          <a:xfrm>
            <a:off x="997527" y="1348509"/>
            <a:ext cx="10215418" cy="3957782"/>
          </a:xfrm>
          <a:prstGeom prst="roundRect">
            <a:avLst/>
          </a:prstGeom>
          <a:noFill/>
          <a:ln w="44450">
            <a:solidFill>
              <a:srgbClr val="D08F5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3F43F2A4-A33B-40C4-876C-5CF894B32869}"/>
              </a:ext>
            </a:extLst>
          </p:cNvPr>
          <p:cNvSpPr/>
          <p:nvPr userDrawn="1"/>
        </p:nvSpPr>
        <p:spPr>
          <a:xfrm>
            <a:off x="1219200" y="1551709"/>
            <a:ext cx="9790545" cy="3620655"/>
          </a:xfrm>
          <a:prstGeom prst="roundRect">
            <a:avLst/>
          </a:prstGeom>
          <a:solidFill>
            <a:schemeClr val="bg1"/>
          </a:solidFill>
          <a:ln>
            <a:noFill/>
          </a:ln>
          <a:effectLst>
            <a:innerShdw blurRad="2032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6" y="4462272"/>
            <a:ext cx="12192000" cy="2395728"/>
          </a:xfrm>
          <a:prstGeom prst="rect">
            <a:avLst/>
          </a:prstGeom>
        </p:spPr>
      </p:pic>
    </p:spTree>
    <p:extLst>
      <p:ext uri="{BB962C8B-B14F-4D97-AF65-F5344CB8AC3E}">
        <p14:creationId xmlns:p14="http://schemas.microsoft.com/office/powerpoint/2010/main" val="1641650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6" y="4462272"/>
            <a:ext cx="12192000" cy="2395728"/>
          </a:xfrm>
          <a:prstGeom prst="rect">
            <a:avLst/>
          </a:prstGeom>
        </p:spPr>
      </p:pic>
    </p:spTree>
    <p:extLst>
      <p:ext uri="{BB962C8B-B14F-4D97-AF65-F5344CB8AC3E}">
        <p14:creationId xmlns:p14="http://schemas.microsoft.com/office/powerpoint/2010/main" val="28255172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2C1E2F20-989F-45F2-ADC3-EE568F2F2541}"/>
              </a:ext>
            </a:extLst>
          </p:cNvPr>
          <p:cNvSpPr/>
          <p:nvPr userDrawn="1"/>
        </p:nvSpPr>
        <p:spPr>
          <a:xfrm>
            <a:off x="203200" y="206351"/>
            <a:ext cx="11785600" cy="6433128"/>
          </a:xfrm>
          <a:prstGeom prst="roundRect">
            <a:avLst/>
          </a:prstGeom>
          <a:solidFill>
            <a:schemeClr val="bg1"/>
          </a:solidFill>
          <a:ln>
            <a:noFill/>
          </a:ln>
          <a:effectLst>
            <a:innerShdw blurRad="2032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角 7">
            <a:extLst>
              <a:ext uri="{FF2B5EF4-FFF2-40B4-BE49-F238E27FC236}">
                <a16:creationId xmlns:a16="http://schemas.microsoft.com/office/drawing/2014/main" id="{75000563-0974-43BB-B124-05B4049791F7}"/>
              </a:ext>
            </a:extLst>
          </p:cNvPr>
          <p:cNvSpPr/>
          <p:nvPr userDrawn="1"/>
        </p:nvSpPr>
        <p:spPr>
          <a:xfrm>
            <a:off x="323273" y="341745"/>
            <a:ext cx="11536218" cy="6169891"/>
          </a:xfrm>
          <a:prstGeom prst="roundRect">
            <a:avLst/>
          </a:prstGeom>
          <a:noFill/>
          <a:ln w="25400">
            <a:solidFill>
              <a:srgbClr val="D08F5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25A4C6AA-6A6A-F7A2-78C4-C590F9B908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128" y="6183946"/>
            <a:ext cx="584041" cy="469828"/>
          </a:xfrm>
          <a:prstGeom prst="rect">
            <a:avLst/>
          </a:prstGeom>
        </p:spPr>
      </p:pic>
      <p:sp>
        <p:nvSpPr>
          <p:cNvPr id="3" name="文本框 2">
            <a:extLst>
              <a:ext uri="{FF2B5EF4-FFF2-40B4-BE49-F238E27FC236}">
                <a16:creationId xmlns:a16="http://schemas.microsoft.com/office/drawing/2014/main" id="{4BD81836-7FC2-B875-6BDA-93B046EC2A2C}"/>
              </a:ext>
            </a:extLst>
          </p:cNvPr>
          <p:cNvSpPr txBox="1"/>
          <p:nvPr userDrawn="1"/>
        </p:nvSpPr>
        <p:spPr>
          <a:xfrm>
            <a:off x="744169" y="6288024"/>
            <a:ext cx="345635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solidFill>
                  <a:srgbClr val="002060"/>
                </a:solidFill>
                <a:latin typeface="微软雅黑" panose="020B0503020204020204" pitchFamily="34" charset="-122"/>
                <a:ea typeface="微软雅黑" panose="020B0503020204020204" pitchFamily="34" charset="-122"/>
              </a:rPr>
              <a:t>第</a:t>
            </a:r>
            <a:r>
              <a:rPr lang="en-US" altLang="zh-CN" b="1" dirty="0">
                <a:solidFill>
                  <a:srgbClr val="002060"/>
                </a:solidFill>
                <a:latin typeface="微软雅黑" panose="020B0503020204020204" pitchFamily="34" charset="-122"/>
                <a:ea typeface="微软雅黑" panose="020B0503020204020204" pitchFamily="34" charset="-122"/>
              </a:rPr>
              <a:t>13</a:t>
            </a:r>
            <a:r>
              <a:rPr lang="zh-CN" altLang="en-US" b="1" dirty="0">
                <a:solidFill>
                  <a:srgbClr val="002060"/>
                </a:solidFill>
                <a:latin typeface="微软雅黑" panose="020B0503020204020204" pitchFamily="34" charset="-122"/>
                <a:ea typeface="微软雅黑" panose="020B0503020204020204" pitchFamily="34" charset="-122"/>
              </a:rPr>
              <a:t>课  制作塑料餐具健康提示</a:t>
            </a:r>
          </a:p>
        </p:txBody>
      </p:sp>
    </p:spTree>
    <p:extLst>
      <p:ext uri="{BB962C8B-B14F-4D97-AF65-F5344CB8AC3E}">
        <p14:creationId xmlns:p14="http://schemas.microsoft.com/office/powerpoint/2010/main" val="2213130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234C006F-3D4E-46F0-B62E-4F21C1913F71}"/>
              </a:ext>
            </a:extLst>
          </p:cNvPr>
          <p:cNvSpPr/>
          <p:nvPr userDrawn="1"/>
        </p:nvSpPr>
        <p:spPr>
          <a:xfrm>
            <a:off x="203200" y="467790"/>
            <a:ext cx="11748655" cy="5716156"/>
          </a:xfrm>
          <a:prstGeom prst="roundRect">
            <a:avLst/>
          </a:prstGeom>
          <a:solidFill>
            <a:schemeClr val="bg1"/>
          </a:solidFill>
          <a:ln>
            <a:noFill/>
          </a:ln>
          <a:effectLst>
            <a:innerShdw blurRad="2032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角 7">
            <a:extLst>
              <a:ext uri="{FF2B5EF4-FFF2-40B4-BE49-F238E27FC236}">
                <a16:creationId xmlns:a16="http://schemas.microsoft.com/office/drawing/2014/main" id="{78FD10FB-46BF-440B-B82F-097F9FED2333}"/>
              </a:ext>
            </a:extLst>
          </p:cNvPr>
          <p:cNvSpPr/>
          <p:nvPr userDrawn="1"/>
        </p:nvSpPr>
        <p:spPr>
          <a:xfrm>
            <a:off x="380629" y="674054"/>
            <a:ext cx="11441915" cy="5383846"/>
          </a:xfrm>
          <a:prstGeom prst="roundRect">
            <a:avLst/>
          </a:prstGeom>
          <a:noFill/>
          <a:ln w="25400">
            <a:solidFill>
              <a:srgbClr val="D08F5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1CD29443-6CE2-4E61-181C-90C1BCE11E3F}"/>
              </a:ext>
            </a:extLst>
          </p:cNvPr>
          <p:cNvSpPr txBox="1"/>
          <p:nvPr userDrawn="1"/>
        </p:nvSpPr>
        <p:spPr>
          <a:xfrm>
            <a:off x="8915400" y="6336307"/>
            <a:ext cx="2927404"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第</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单元 制订体质提升方案</a:t>
            </a:r>
          </a:p>
        </p:txBody>
      </p:sp>
      <p:sp>
        <p:nvSpPr>
          <p:cNvPr id="6" name="文本框 5">
            <a:extLst>
              <a:ext uri="{FF2B5EF4-FFF2-40B4-BE49-F238E27FC236}">
                <a16:creationId xmlns:a16="http://schemas.microsoft.com/office/drawing/2014/main" id="{910CFCAF-CCC9-67E2-40B1-486AE87E66A0}"/>
              </a:ext>
            </a:extLst>
          </p:cNvPr>
          <p:cNvSpPr txBox="1"/>
          <p:nvPr userDrawn="1"/>
        </p:nvSpPr>
        <p:spPr>
          <a:xfrm>
            <a:off x="506150" y="6336307"/>
            <a:ext cx="2980303"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第</a:t>
            </a:r>
            <a:r>
              <a:rPr lang="en-US" altLang="zh-CN" dirty="0">
                <a:solidFill>
                  <a:schemeClr val="bg1"/>
                </a:solidFill>
                <a:latin typeface="微软雅黑" panose="020B0503020204020204" pitchFamily="34" charset="-122"/>
                <a:ea typeface="微软雅黑" panose="020B0503020204020204" pitchFamily="34" charset="-122"/>
              </a:rPr>
              <a:t>13</a:t>
            </a:r>
            <a:r>
              <a:rPr lang="zh-CN" altLang="en-US" dirty="0">
                <a:solidFill>
                  <a:schemeClr val="bg1"/>
                </a:solidFill>
                <a:latin typeface="微软雅黑" panose="020B0503020204020204" pitchFamily="34" charset="-122"/>
                <a:ea typeface="微软雅黑" panose="020B0503020204020204" pitchFamily="34" charset="-122"/>
              </a:rPr>
              <a:t>课  规划合理作息时间</a:t>
            </a:r>
          </a:p>
        </p:txBody>
      </p:sp>
      <p:pic>
        <p:nvPicPr>
          <p:cNvPr id="9" name="图片 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4380" y="4809067"/>
            <a:ext cx="12177620" cy="2048933"/>
          </a:xfrm>
          <a:prstGeom prst="rect">
            <a:avLst/>
          </a:prstGeom>
        </p:spPr>
      </p:pic>
      <p:pic>
        <p:nvPicPr>
          <p:cNvPr id="2" name="图片 1">
            <a:extLst>
              <a:ext uri="{FF2B5EF4-FFF2-40B4-BE49-F238E27FC236}">
                <a16:creationId xmlns:a16="http://schemas.microsoft.com/office/drawing/2014/main" id="{31E6D0D4-E5CD-41D4-4117-306BA0E0010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0128" y="6183946"/>
            <a:ext cx="584041" cy="469828"/>
          </a:xfrm>
          <a:prstGeom prst="rect">
            <a:avLst/>
          </a:prstGeom>
        </p:spPr>
      </p:pic>
    </p:spTree>
    <p:extLst>
      <p:ext uri="{BB962C8B-B14F-4D97-AF65-F5344CB8AC3E}">
        <p14:creationId xmlns:p14="http://schemas.microsoft.com/office/powerpoint/2010/main" val="28574985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1113"/>
          <a:stretch>
            <a:fillRect/>
          </a:stretch>
        </p:blipFill>
        <p:spPr>
          <a:xfrm>
            <a:off x="-1" y="0"/>
            <a:ext cx="12192001" cy="6857140"/>
          </a:xfrm>
          <a:prstGeom prst="rect">
            <a:avLst/>
          </a:prstGeom>
        </p:spPr>
      </p:pic>
      <p:pic>
        <p:nvPicPr>
          <p:cNvPr id="4" name="图片 3"/>
          <p:cNvPicPr>
            <a:picLocks noChangeAspect="1"/>
          </p:cNvPicPr>
          <p:nvPr userDrawn="1"/>
        </p:nvPicPr>
        <p:blipFill rotWithShape="1">
          <a:blip r:embed="rId3" cstate="print">
            <a:extLst>
              <a:ext uri="{28A0092B-C50C-407E-A947-70E740481C1C}">
                <a14:useLocalDpi xmlns:a14="http://schemas.microsoft.com/office/drawing/2010/main" val="0"/>
              </a:ext>
            </a:extLst>
          </a:blip>
          <a:srcRect l="58125" t="65940" r="22969" b="9994"/>
          <a:stretch>
            <a:fillRect/>
          </a:stretch>
        </p:blipFill>
        <p:spPr>
          <a:xfrm>
            <a:off x="6108760" y="4361267"/>
            <a:ext cx="2533650" cy="1612323"/>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3" name="矩形: 圆角 2"/>
          <p:cNvSpPr/>
          <p:nvPr userDrawn="1"/>
        </p:nvSpPr>
        <p:spPr>
          <a:xfrm>
            <a:off x="203200" y="467790"/>
            <a:ext cx="11748655" cy="5716156"/>
          </a:xfrm>
          <a:prstGeom prst="roundRect">
            <a:avLst>
              <a:gd name="adj" fmla="val 5169"/>
            </a:avLst>
          </a:prstGeom>
          <a:solidFill>
            <a:schemeClr val="bg1"/>
          </a:solidFill>
          <a:ln>
            <a:noFill/>
          </a:ln>
          <a:effectLst>
            <a:innerShdw blurRad="2032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18048"/>
            <a:ext cx="12192000" cy="1139952"/>
          </a:xfrm>
          <a:prstGeom prst="rect">
            <a:avLst/>
          </a:prstGeom>
        </p:spPr>
      </p:pic>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128" y="6183946"/>
            <a:ext cx="584041" cy="469828"/>
          </a:xfrm>
          <a:prstGeom prst="rect">
            <a:avLst/>
          </a:prstGeom>
        </p:spPr>
      </p:pic>
      <p:sp>
        <p:nvSpPr>
          <p:cNvPr id="8" name="文本框 7"/>
          <p:cNvSpPr txBox="1"/>
          <p:nvPr userDrawn="1"/>
        </p:nvSpPr>
        <p:spPr>
          <a:xfrm>
            <a:off x="744169" y="6288024"/>
            <a:ext cx="3053458" cy="36830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dirty="0">
                <a:solidFill>
                  <a:srgbClr val="002060"/>
                </a:solidFill>
                <a:latin typeface="微软雅黑" panose="020B0503020204020204" pitchFamily="34" charset="-122"/>
                <a:ea typeface="微软雅黑" panose="020B0503020204020204" pitchFamily="34" charset="-122"/>
              </a:rPr>
              <a:t>第</a:t>
            </a:r>
            <a:r>
              <a:rPr lang="en-US" altLang="zh-CN" b="1" dirty="0">
                <a:solidFill>
                  <a:srgbClr val="002060"/>
                </a:solidFill>
                <a:latin typeface="微软雅黑" panose="020B0503020204020204" pitchFamily="34" charset="-122"/>
                <a:ea typeface="微软雅黑" panose="020B0503020204020204" pitchFamily="34" charset="-122"/>
              </a:rPr>
              <a:t>6</a:t>
            </a:r>
            <a:r>
              <a:rPr lang="zh-CN" altLang="en-US" b="1" dirty="0">
                <a:solidFill>
                  <a:srgbClr val="002060"/>
                </a:solidFill>
                <a:latin typeface="微软雅黑" panose="020B0503020204020204" pitchFamily="34" charset="-122"/>
                <a:ea typeface="微软雅黑" panose="020B0503020204020204" pitchFamily="34" charset="-122"/>
              </a:rPr>
              <a:t>课  制作运动会报名表</a:t>
            </a:r>
          </a:p>
        </p:txBody>
      </p:sp>
      <p:pic>
        <p:nvPicPr>
          <p:cNvPr id="23" name="图片 22" descr="6376fbabdae311668742059886"/>
          <p:cNvPicPr>
            <a:picLocks noChangeAspect="1"/>
          </p:cNvPicPr>
          <p:nvPr userDrawn="1"/>
        </p:nvPicPr>
        <p:blipFill>
          <a:blip r:embed="rId4"/>
          <a:stretch>
            <a:fillRect/>
          </a:stretch>
        </p:blipFill>
        <p:spPr>
          <a:xfrm>
            <a:off x="10196830" y="4897120"/>
            <a:ext cx="1835150" cy="1715770"/>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4" cstate="print">
            <a:extLst>
              <a:ext uri="{28A0092B-C50C-407E-A947-70E740481C1C}">
                <a14:useLocalDpi xmlns:a14="http://schemas.microsoft.com/office/drawing/2010/main" val="0"/>
              </a:ext>
            </a:extLst>
          </a:blip>
          <a:srcRect r="11113"/>
          <a:stretch>
            <a:fillRect/>
          </a:stretch>
        </p:blipFill>
        <p:spPr>
          <a:xfrm>
            <a:off x="-1" y="0"/>
            <a:ext cx="12192001" cy="6857140"/>
          </a:xfrm>
          <a:prstGeom prst="rect">
            <a:avLst/>
          </a:prstGeom>
        </p:spPr>
      </p:pic>
      <p:pic>
        <p:nvPicPr>
          <p:cNvPr id="6" name="图片 5"/>
          <p:cNvPicPr>
            <a:picLocks noChangeAspect="1"/>
          </p:cNvPicPr>
          <p:nvPr userDrawn="1"/>
        </p:nvPicPr>
        <p:blipFill rotWithShape="1">
          <a:blip r:embed="rId4" cstate="print">
            <a:clrChange>
              <a:clrFrom>
                <a:srgbClr val="D9F5FE">
                  <a:alpha val="100000"/>
                </a:srgbClr>
              </a:clrFrom>
              <a:clrTo>
                <a:srgbClr val="D9F5FE">
                  <a:alpha val="100000"/>
                  <a:alpha val="0"/>
                </a:srgbClr>
              </a:clrTo>
            </a:clrChange>
            <a:extLst>
              <a:ext uri="{28A0092B-C50C-407E-A947-70E740481C1C}">
                <a14:useLocalDpi xmlns:a14="http://schemas.microsoft.com/office/drawing/2010/main" val="0"/>
              </a:ext>
            </a:extLst>
          </a:blip>
          <a:srcRect r="11113"/>
          <a:stretch>
            <a:fillRect/>
          </a:stretch>
        </p:blipFill>
        <p:spPr>
          <a:xfrm>
            <a:off x="-1" y="0"/>
            <a:ext cx="12192001" cy="6857140"/>
          </a:xfrm>
          <a:prstGeom prst="rect">
            <a:avLst/>
          </a:prstGeom>
        </p:spPr>
      </p:pic>
      <p:pic>
        <p:nvPicPr>
          <p:cNvPr id="23" name="图片 22" descr="6376fbabdae311668742059886"/>
          <p:cNvPicPr>
            <a:picLocks noChangeAspect="1"/>
          </p:cNvPicPr>
          <p:nvPr userDrawn="1"/>
        </p:nvPicPr>
        <p:blipFill>
          <a:blip r:embed="rId5"/>
          <a:stretch>
            <a:fillRect/>
          </a:stretch>
        </p:blipFill>
        <p:spPr>
          <a:xfrm>
            <a:off x="-405130" y="5372100"/>
            <a:ext cx="1835150" cy="1715770"/>
          </a:xfrm>
          <a:prstGeom prst="rect">
            <a:avLst/>
          </a:prstGeom>
        </p:spPr>
      </p:pic>
      <p:sp>
        <p:nvSpPr>
          <p:cNvPr id="2" name="文本框 1"/>
          <p:cNvSpPr txBox="1"/>
          <p:nvPr userDrawn="1">
            <p:custDataLst>
              <p:tags r:id="rId1"/>
            </p:custDataLst>
          </p:nvPr>
        </p:nvSpPr>
        <p:spPr>
          <a:xfrm>
            <a:off x="9164955" y="102235"/>
            <a:ext cx="2975610" cy="398780"/>
          </a:xfrm>
          <a:prstGeom prst="rect">
            <a:avLst/>
          </a:prstGeom>
          <a:noFill/>
        </p:spPr>
        <p:txBody>
          <a:bodyPr wrap="square" rtlCol="0" anchor="t">
            <a:spAutoFit/>
          </a:bodyPr>
          <a:lstStyle/>
          <a:p>
            <a:r>
              <a:rPr lang="zh-CN" altLang="en-US" sz="2000" dirty="0">
                <a:solidFill>
                  <a:schemeClr val="tx1"/>
                </a:solidFill>
                <a:effectLst/>
                <a:latin typeface="华文新魏" panose="02010800040101010101" charset="-122"/>
                <a:ea typeface="华文新魏" panose="02010800040101010101" charset="-122"/>
                <a:cs typeface="华文新魏" panose="02010800040101010101" charset="-122"/>
                <a:sym typeface="+mn-ea"/>
              </a:rPr>
              <a:t>第</a:t>
            </a:r>
            <a:r>
              <a:rPr lang="en-US" altLang="zh-CN" sz="2000" dirty="0">
                <a:solidFill>
                  <a:schemeClr val="tx1"/>
                </a:solidFill>
                <a:effectLst/>
                <a:latin typeface="华文新魏" panose="02010800040101010101" charset="-122"/>
                <a:ea typeface="华文新魏" panose="02010800040101010101" charset="-122"/>
                <a:cs typeface="华文新魏" panose="02010800040101010101" charset="-122"/>
                <a:sym typeface="+mn-ea"/>
              </a:rPr>
              <a:t>6</a:t>
            </a:r>
            <a:r>
              <a:rPr lang="zh-CN" altLang="en-US" sz="2000" dirty="0">
                <a:solidFill>
                  <a:schemeClr val="tx1"/>
                </a:solidFill>
                <a:effectLst/>
                <a:latin typeface="华文新魏" panose="02010800040101010101" charset="-122"/>
                <a:ea typeface="华文新魏" panose="02010800040101010101" charset="-122"/>
                <a:cs typeface="华文新魏" panose="02010800040101010101" charset="-122"/>
                <a:sym typeface="+mn-ea"/>
              </a:rPr>
              <a:t>课</a:t>
            </a:r>
            <a:r>
              <a:rPr lang="en-US" altLang="zh-CN" sz="2000" dirty="0">
                <a:solidFill>
                  <a:schemeClr val="tx1"/>
                </a:solidFill>
                <a:effectLst/>
                <a:latin typeface="华文新魏" panose="02010800040101010101" charset="-122"/>
                <a:ea typeface="华文新魏" panose="02010800040101010101" charset="-122"/>
                <a:cs typeface="华文新魏" panose="02010800040101010101" charset="-122"/>
                <a:sym typeface="+mn-ea"/>
              </a:rPr>
              <a:t> </a:t>
            </a:r>
            <a:r>
              <a:rPr lang="zh-CN" altLang="en-US" sz="2000" dirty="0">
                <a:solidFill>
                  <a:schemeClr val="tx1"/>
                </a:solidFill>
                <a:effectLst/>
                <a:latin typeface="华文新魏" panose="02010800040101010101" charset="-122"/>
                <a:ea typeface="华文新魏" panose="02010800040101010101" charset="-122"/>
                <a:cs typeface="华文新魏" panose="02010800040101010101" charset="-122"/>
                <a:sym typeface="+mn-ea"/>
              </a:rPr>
              <a:t>制作运动员号码牌</a:t>
            </a:r>
          </a:p>
        </p:txBody>
      </p:sp>
      <p:pic>
        <p:nvPicPr>
          <p:cNvPr id="4" name="图片 3"/>
          <p:cNvPicPr>
            <a:picLocks noChangeAspect="1"/>
          </p:cNvPicPr>
          <p:nvPr userDrawn="1">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8727548" y="316"/>
            <a:ext cx="584041" cy="469828"/>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1113"/>
          <a:stretch>
            <a:fillRect/>
          </a:stretch>
        </p:blipFill>
        <p:spPr>
          <a:xfrm>
            <a:off x="-1" y="0"/>
            <a:ext cx="12192001" cy="6857140"/>
          </a:xfrm>
          <a:prstGeom prst="rect">
            <a:avLst/>
          </a:prstGeom>
        </p:spPr>
      </p:pic>
      <p:pic>
        <p:nvPicPr>
          <p:cNvPr id="4" name="图片 3"/>
          <p:cNvPicPr>
            <a:picLocks noChangeAspect="1"/>
          </p:cNvPicPr>
          <p:nvPr userDrawn="1"/>
        </p:nvPicPr>
        <p:blipFill rotWithShape="1">
          <a:blip r:embed="rId3" cstate="print">
            <a:extLst>
              <a:ext uri="{28A0092B-C50C-407E-A947-70E740481C1C}">
                <a14:useLocalDpi xmlns:a14="http://schemas.microsoft.com/office/drawing/2010/main" val="0"/>
              </a:ext>
            </a:extLst>
          </a:blip>
          <a:srcRect l="58125" t="65940" r="22969" b="9994"/>
          <a:stretch>
            <a:fillRect/>
          </a:stretch>
        </p:blipFill>
        <p:spPr>
          <a:xfrm>
            <a:off x="6108760" y="4361267"/>
            <a:ext cx="2533650" cy="161232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234C006F-3D4E-46F0-B62E-4F21C1913F71}"/>
              </a:ext>
            </a:extLst>
          </p:cNvPr>
          <p:cNvSpPr/>
          <p:nvPr userDrawn="1"/>
        </p:nvSpPr>
        <p:spPr>
          <a:xfrm>
            <a:off x="203200" y="467790"/>
            <a:ext cx="11748655" cy="5716156"/>
          </a:xfrm>
          <a:prstGeom prst="roundRect">
            <a:avLst/>
          </a:prstGeom>
          <a:solidFill>
            <a:schemeClr val="bg1"/>
          </a:solidFill>
          <a:ln>
            <a:noFill/>
          </a:ln>
          <a:effectLst>
            <a:innerShdw blurRad="2032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矩形: 圆角 7">
            <a:extLst>
              <a:ext uri="{FF2B5EF4-FFF2-40B4-BE49-F238E27FC236}">
                <a16:creationId xmlns:a16="http://schemas.microsoft.com/office/drawing/2014/main" id="{78FD10FB-46BF-440B-B82F-097F9FED2333}"/>
              </a:ext>
            </a:extLst>
          </p:cNvPr>
          <p:cNvSpPr/>
          <p:nvPr userDrawn="1"/>
        </p:nvSpPr>
        <p:spPr>
          <a:xfrm>
            <a:off x="380629" y="674054"/>
            <a:ext cx="11441915" cy="5383846"/>
          </a:xfrm>
          <a:prstGeom prst="roundRect">
            <a:avLst/>
          </a:prstGeom>
          <a:noFill/>
          <a:ln w="25400">
            <a:solidFill>
              <a:srgbClr val="D08F5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18048"/>
            <a:ext cx="12192000" cy="1139952"/>
          </a:xfrm>
          <a:prstGeom prst="rect">
            <a:avLst/>
          </a:prstGeom>
        </p:spPr>
      </p:pic>
      <p:pic>
        <p:nvPicPr>
          <p:cNvPr id="2" name="图片 1">
            <a:extLst>
              <a:ext uri="{FF2B5EF4-FFF2-40B4-BE49-F238E27FC236}">
                <a16:creationId xmlns:a16="http://schemas.microsoft.com/office/drawing/2014/main" id="{98B146F9-49A3-5BEF-5C99-5ED306C148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128" y="6183946"/>
            <a:ext cx="584041" cy="469828"/>
          </a:xfrm>
          <a:prstGeom prst="rect">
            <a:avLst/>
          </a:prstGeom>
        </p:spPr>
      </p:pic>
      <p:sp>
        <p:nvSpPr>
          <p:cNvPr id="5" name="文本框 4">
            <a:extLst>
              <a:ext uri="{FF2B5EF4-FFF2-40B4-BE49-F238E27FC236}">
                <a16:creationId xmlns:a16="http://schemas.microsoft.com/office/drawing/2014/main" id="{70AB96E7-5A62-BAF1-81B8-6678BE62207E}"/>
              </a:ext>
            </a:extLst>
          </p:cNvPr>
          <p:cNvSpPr txBox="1"/>
          <p:nvPr userDrawn="1"/>
        </p:nvSpPr>
        <p:spPr>
          <a:xfrm>
            <a:off x="744169" y="6288024"/>
            <a:ext cx="345635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solidFill>
                  <a:srgbClr val="002060"/>
                </a:solidFill>
                <a:latin typeface="微软雅黑" panose="020B0503020204020204" pitchFamily="34" charset="-122"/>
                <a:ea typeface="微软雅黑" panose="020B0503020204020204" pitchFamily="34" charset="-122"/>
              </a:rPr>
              <a:t>第</a:t>
            </a:r>
            <a:r>
              <a:rPr lang="en-US" altLang="zh-CN" b="1" dirty="0">
                <a:solidFill>
                  <a:srgbClr val="002060"/>
                </a:solidFill>
                <a:latin typeface="微软雅黑" panose="020B0503020204020204" pitchFamily="34" charset="-122"/>
                <a:ea typeface="微软雅黑" panose="020B0503020204020204" pitchFamily="34" charset="-122"/>
              </a:rPr>
              <a:t>6</a:t>
            </a:r>
            <a:r>
              <a:rPr lang="zh-CN" altLang="en-US" b="1" dirty="0">
                <a:solidFill>
                  <a:srgbClr val="002060"/>
                </a:solidFill>
                <a:latin typeface="微软雅黑" panose="020B0503020204020204" pitchFamily="34" charset="-122"/>
                <a:ea typeface="微软雅黑" panose="020B0503020204020204" pitchFamily="34" charset="-122"/>
              </a:rPr>
              <a:t>课  制作运动员号码牌</a:t>
            </a:r>
          </a:p>
        </p:txBody>
      </p:sp>
    </p:spTree>
    <p:extLst>
      <p:ext uri="{BB962C8B-B14F-4D97-AF65-F5344CB8AC3E}">
        <p14:creationId xmlns:p14="http://schemas.microsoft.com/office/powerpoint/2010/main" val="308677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准备间内页">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234C006F-3D4E-46F0-B62E-4F21C1913F71}"/>
              </a:ext>
            </a:extLst>
          </p:cNvPr>
          <p:cNvSpPr/>
          <p:nvPr userDrawn="1"/>
        </p:nvSpPr>
        <p:spPr>
          <a:xfrm>
            <a:off x="203200" y="467790"/>
            <a:ext cx="11748655" cy="5716156"/>
          </a:xfrm>
          <a:prstGeom prst="roundRect">
            <a:avLst/>
          </a:prstGeom>
          <a:solidFill>
            <a:schemeClr val="bg1"/>
          </a:solidFill>
          <a:ln>
            <a:noFill/>
          </a:ln>
          <a:effectLst>
            <a:innerShdw blurRad="2032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矩形: 圆角 7">
            <a:extLst>
              <a:ext uri="{FF2B5EF4-FFF2-40B4-BE49-F238E27FC236}">
                <a16:creationId xmlns:a16="http://schemas.microsoft.com/office/drawing/2014/main" id="{78FD10FB-46BF-440B-B82F-097F9FED2333}"/>
              </a:ext>
            </a:extLst>
          </p:cNvPr>
          <p:cNvSpPr/>
          <p:nvPr userDrawn="1"/>
        </p:nvSpPr>
        <p:spPr>
          <a:xfrm>
            <a:off x="380629" y="674054"/>
            <a:ext cx="11441915" cy="5383846"/>
          </a:xfrm>
          <a:prstGeom prst="roundRect">
            <a:avLst/>
          </a:prstGeom>
          <a:noFill/>
          <a:ln w="25400">
            <a:solidFill>
              <a:srgbClr val="D08F5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18048"/>
            <a:ext cx="12192000" cy="1139952"/>
          </a:xfrm>
          <a:prstGeom prst="rect">
            <a:avLst/>
          </a:prstGeom>
        </p:spPr>
      </p:pic>
      <p:pic>
        <p:nvPicPr>
          <p:cNvPr id="2" name="图片 1">
            <a:extLst>
              <a:ext uri="{FF2B5EF4-FFF2-40B4-BE49-F238E27FC236}">
                <a16:creationId xmlns:a16="http://schemas.microsoft.com/office/drawing/2014/main" id="{98B146F9-49A3-5BEF-5C99-5ED306C148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128" y="6183946"/>
            <a:ext cx="584041" cy="469828"/>
          </a:xfrm>
          <a:prstGeom prst="rect">
            <a:avLst/>
          </a:prstGeom>
        </p:spPr>
      </p:pic>
      <p:sp>
        <p:nvSpPr>
          <p:cNvPr id="6" name="圆角矩形 5">
            <a:extLst>
              <a:ext uri="{FF2B5EF4-FFF2-40B4-BE49-F238E27FC236}">
                <a16:creationId xmlns:a16="http://schemas.microsoft.com/office/drawing/2014/main" id="{A16200FE-5FB4-8300-5135-F92B8C6CAB72}"/>
              </a:ext>
            </a:extLst>
          </p:cNvPr>
          <p:cNvSpPr/>
          <p:nvPr userDrawn="1"/>
        </p:nvSpPr>
        <p:spPr>
          <a:xfrm>
            <a:off x="7590876" y="271237"/>
            <a:ext cx="936000" cy="324000"/>
          </a:xfrm>
          <a:prstGeom prst="roundRect">
            <a:avLst/>
          </a:prstGeom>
          <a:solidFill>
            <a:srgbClr val="54C4F8"/>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zh-CN" altLang="en-US" dirty="0"/>
              <a:t>准备间</a:t>
            </a:r>
          </a:p>
        </p:txBody>
      </p:sp>
      <p:sp>
        <p:nvSpPr>
          <p:cNvPr id="7" name="圆角矩形 6">
            <a:hlinkClick r:id="rId4" action="ppaction://hlinksldjump"/>
            <a:extLst>
              <a:ext uri="{FF2B5EF4-FFF2-40B4-BE49-F238E27FC236}">
                <a16:creationId xmlns:a16="http://schemas.microsoft.com/office/drawing/2014/main" id="{C0069616-C5B1-6E94-8B7F-32DE8A17E79C}"/>
              </a:ext>
            </a:extLst>
          </p:cNvPr>
          <p:cNvSpPr/>
          <p:nvPr userDrawn="1"/>
        </p:nvSpPr>
        <p:spPr>
          <a:xfrm>
            <a:off x="8626231" y="274837"/>
            <a:ext cx="932400" cy="3204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dirty="0"/>
              <a:t>活动室</a:t>
            </a:r>
          </a:p>
        </p:txBody>
      </p:sp>
      <p:sp>
        <p:nvSpPr>
          <p:cNvPr id="9" name="圆角矩形 8">
            <a:hlinkClick r:id="rId5" action="ppaction://hlinksldjump"/>
            <a:extLst>
              <a:ext uri="{FF2B5EF4-FFF2-40B4-BE49-F238E27FC236}">
                <a16:creationId xmlns:a16="http://schemas.microsoft.com/office/drawing/2014/main" id="{1897413A-A791-B44E-A561-CAACE6373A05}"/>
              </a:ext>
            </a:extLst>
          </p:cNvPr>
          <p:cNvSpPr/>
          <p:nvPr userDrawn="1"/>
        </p:nvSpPr>
        <p:spPr>
          <a:xfrm>
            <a:off x="9644649" y="274837"/>
            <a:ext cx="932400" cy="3204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dirty="0"/>
              <a:t>收获园</a:t>
            </a:r>
          </a:p>
        </p:txBody>
      </p:sp>
      <p:sp>
        <p:nvSpPr>
          <p:cNvPr id="10" name="圆角矩形 9">
            <a:hlinkClick r:id="rId6" action="ppaction://hlinksldjump"/>
            <a:extLst>
              <a:ext uri="{FF2B5EF4-FFF2-40B4-BE49-F238E27FC236}">
                <a16:creationId xmlns:a16="http://schemas.microsoft.com/office/drawing/2014/main" id="{FFAF93F2-3397-E08B-5085-FEC15086859E}"/>
              </a:ext>
            </a:extLst>
          </p:cNvPr>
          <p:cNvSpPr/>
          <p:nvPr userDrawn="1"/>
        </p:nvSpPr>
        <p:spPr>
          <a:xfrm>
            <a:off x="10663067" y="271237"/>
            <a:ext cx="932400" cy="3204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dirty="0"/>
              <a:t>挑战台</a:t>
            </a:r>
          </a:p>
        </p:txBody>
      </p:sp>
      <p:sp>
        <p:nvSpPr>
          <p:cNvPr id="5" name="文本框 4">
            <a:extLst>
              <a:ext uri="{FF2B5EF4-FFF2-40B4-BE49-F238E27FC236}">
                <a16:creationId xmlns:a16="http://schemas.microsoft.com/office/drawing/2014/main" id="{1F13731F-83C7-E109-9EF2-ED919B6CD683}"/>
              </a:ext>
            </a:extLst>
          </p:cNvPr>
          <p:cNvSpPr txBox="1"/>
          <p:nvPr userDrawn="1"/>
        </p:nvSpPr>
        <p:spPr>
          <a:xfrm>
            <a:off x="744169" y="6288024"/>
            <a:ext cx="345635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solidFill>
                  <a:srgbClr val="002060"/>
                </a:solidFill>
                <a:latin typeface="微软雅黑" panose="020B0503020204020204" pitchFamily="34" charset="-122"/>
                <a:ea typeface="微软雅黑" panose="020B0503020204020204" pitchFamily="34" charset="-122"/>
              </a:rPr>
              <a:t>第</a:t>
            </a:r>
            <a:r>
              <a:rPr lang="en-US" altLang="zh-CN" b="1" dirty="0">
                <a:solidFill>
                  <a:srgbClr val="002060"/>
                </a:solidFill>
                <a:latin typeface="微软雅黑" panose="020B0503020204020204" pitchFamily="34" charset="-122"/>
                <a:ea typeface="微软雅黑" panose="020B0503020204020204" pitchFamily="34" charset="-122"/>
              </a:rPr>
              <a:t>6</a:t>
            </a:r>
            <a:r>
              <a:rPr lang="zh-CN" altLang="en-US" b="1" dirty="0">
                <a:solidFill>
                  <a:srgbClr val="002060"/>
                </a:solidFill>
                <a:latin typeface="微软雅黑" panose="020B0503020204020204" pitchFamily="34" charset="-122"/>
                <a:ea typeface="微软雅黑" panose="020B0503020204020204" pitchFamily="34" charset="-122"/>
              </a:rPr>
              <a:t>课  制作运动员号码牌</a:t>
            </a:r>
          </a:p>
        </p:txBody>
      </p:sp>
    </p:spTree>
    <p:extLst>
      <p:ext uri="{BB962C8B-B14F-4D97-AF65-F5344CB8AC3E}">
        <p14:creationId xmlns:p14="http://schemas.microsoft.com/office/powerpoint/2010/main" val="3864245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活动室内页">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234C006F-3D4E-46F0-B62E-4F21C1913F71}"/>
              </a:ext>
            </a:extLst>
          </p:cNvPr>
          <p:cNvSpPr/>
          <p:nvPr userDrawn="1"/>
        </p:nvSpPr>
        <p:spPr>
          <a:xfrm>
            <a:off x="203200" y="467790"/>
            <a:ext cx="11748655" cy="5716156"/>
          </a:xfrm>
          <a:prstGeom prst="roundRect">
            <a:avLst/>
          </a:prstGeom>
          <a:solidFill>
            <a:schemeClr val="bg1"/>
          </a:solidFill>
          <a:ln>
            <a:noFill/>
          </a:ln>
          <a:effectLst>
            <a:innerShdw blurRad="2032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矩形: 圆角 7">
            <a:extLst>
              <a:ext uri="{FF2B5EF4-FFF2-40B4-BE49-F238E27FC236}">
                <a16:creationId xmlns:a16="http://schemas.microsoft.com/office/drawing/2014/main" id="{78FD10FB-46BF-440B-B82F-097F9FED2333}"/>
              </a:ext>
            </a:extLst>
          </p:cNvPr>
          <p:cNvSpPr/>
          <p:nvPr userDrawn="1"/>
        </p:nvSpPr>
        <p:spPr>
          <a:xfrm>
            <a:off x="380629" y="674054"/>
            <a:ext cx="11441915" cy="5383846"/>
          </a:xfrm>
          <a:prstGeom prst="roundRect">
            <a:avLst/>
          </a:prstGeom>
          <a:noFill/>
          <a:ln w="25400">
            <a:solidFill>
              <a:srgbClr val="D08F5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18048"/>
            <a:ext cx="12192000" cy="1139952"/>
          </a:xfrm>
          <a:prstGeom prst="rect">
            <a:avLst/>
          </a:prstGeom>
        </p:spPr>
      </p:pic>
      <p:pic>
        <p:nvPicPr>
          <p:cNvPr id="2" name="图片 1">
            <a:extLst>
              <a:ext uri="{FF2B5EF4-FFF2-40B4-BE49-F238E27FC236}">
                <a16:creationId xmlns:a16="http://schemas.microsoft.com/office/drawing/2014/main" id="{98B146F9-49A3-5BEF-5C99-5ED306C148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128" y="6183946"/>
            <a:ext cx="584041" cy="469828"/>
          </a:xfrm>
          <a:prstGeom prst="rect">
            <a:avLst/>
          </a:prstGeom>
        </p:spPr>
      </p:pic>
      <p:sp>
        <p:nvSpPr>
          <p:cNvPr id="6" name="圆角矩形 5">
            <a:hlinkClick r:id="rId4" action="ppaction://hlinksldjump"/>
            <a:extLst>
              <a:ext uri="{FF2B5EF4-FFF2-40B4-BE49-F238E27FC236}">
                <a16:creationId xmlns:a16="http://schemas.microsoft.com/office/drawing/2014/main" id="{80C92DED-155B-9313-0D44-CC2B4CC424DA}"/>
              </a:ext>
            </a:extLst>
          </p:cNvPr>
          <p:cNvSpPr/>
          <p:nvPr userDrawn="1"/>
        </p:nvSpPr>
        <p:spPr>
          <a:xfrm>
            <a:off x="7590876" y="271237"/>
            <a:ext cx="936000" cy="3240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dirty="0"/>
              <a:t>准备间</a:t>
            </a:r>
          </a:p>
        </p:txBody>
      </p:sp>
      <p:sp>
        <p:nvSpPr>
          <p:cNvPr id="7" name="圆角矩形 6">
            <a:hlinkClick r:id="rId5" action="ppaction://hlinksldjump"/>
            <a:extLst>
              <a:ext uri="{FF2B5EF4-FFF2-40B4-BE49-F238E27FC236}">
                <a16:creationId xmlns:a16="http://schemas.microsoft.com/office/drawing/2014/main" id="{3B532995-40CD-AD96-6142-55A83E42E003}"/>
              </a:ext>
            </a:extLst>
          </p:cNvPr>
          <p:cNvSpPr/>
          <p:nvPr userDrawn="1"/>
        </p:nvSpPr>
        <p:spPr>
          <a:xfrm>
            <a:off x="8626231" y="274837"/>
            <a:ext cx="932400" cy="320400"/>
          </a:xfrm>
          <a:prstGeom prst="roundRect">
            <a:avLst/>
          </a:prstGeom>
          <a:solidFill>
            <a:srgbClr val="54C4F8"/>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zh-CN" altLang="en-US" dirty="0"/>
              <a:t>活动室</a:t>
            </a:r>
          </a:p>
        </p:txBody>
      </p:sp>
      <p:sp>
        <p:nvSpPr>
          <p:cNvPr id="9" name="圆角矩形 8">
            <a:hlinkClick r:id="rId6" action="ppaction://hlinksldjump"/>
            <a:extLst>
              <a:ext uri="{FF2B5EF4-FFF2-40B4-BE49-F238E27FC236}">
                <a16:creationId xmlns:a16="http://schemas.microsoft.com/office/drawing/2014/main" id="{EEA8D899-45F2-BF55-E1A7-BF0D22352CBE}"/>
              </a:ext>
            </a:extLst>
          </p:cNvPr>
          <p:cNvSpPr/>
          <p:nvPr userDrawn="1"/>
        </p:nvSpPr>
        <p:spPr>
          <a:xfrm>
            <a:off x="9644649" y="274837"/>
            <a:ext cx="932400" cy="3204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dirty="0"/>
              <a:t>收获园</a:t>
            </a:r>
          </a:p>
        </p:txBody>
      </p:sp>
      <p:sp>
        <p:nvSpPr>
          <p:cNvPr id="10" name="圆角矩形 9">
            <a:hlinkClick r:id="rId7" action="ppaction://hlinksldjump"/>
            <a:extLst>
              <a:ext uri="{FF2B5EF4-FFF2-40B4-BE49-F238E27FC236}">
                <a16:creationId xmlns:a16="http://schemas.microsoft.com/office/drawing/2014/main" id="{AAF66073-B1B5-5C43-E55B-29E27C29471D}"/>
              </a:ext>
            </a:extLst>
          </p:cNvPr>
          <p:cNvSpPr/>
          <p:nvPr userDrawn="1"/>
        </p:nvSpPr>
        <p:spPr>
          <a:xfrm>
            <a:off x="10663067" y="271237"/>
            <a:ext cx="932400" cy="3204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dirty="0"/>
              <a:t>挑战台</a:t>
            </a:r>
          </a:p>
        </p:txBody>
      </p:sp>
      <p:sp>
        <p:nvSpPr>
          <p:cNvPr id="5" name="文本框 4">
            <a:extLst>
              <a:ext uri="{FF2B5EF4-FFF2-40B4-BE49-F238E27FC236}">
                <a16:creationId xmlns:a16="http://schemas.microsoft.com/office/drawing/2014/main" id="{87815696-9969-83DA-C504-80A6E93DF0BE}"/>
              </a:ext>
            </a:extLst>
          </p:cNvPr>
          <p:cNvSpPr txBox="1"/>
          <p:nvPr userDrawn="1"/>
        </p:nvSpPr>
        <p:spPr>
          <a:xfrm>
            <a:off x="744169" y="6288024"/>
            <a:ext cx="345635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solidFill>
                  <a:srgbClr val="002060"/>
                </a:solidFill>
                <a:latin typeface="微软雅黑" panose="020B0503020204020204" pitchFamily="34" charset="-122"/>
                <a:ea typeface="微软雅黑" panose="020B0503020204020204" pitchFamily="34" charset="-122"/>
              </a:rPr>
              <a:t>第</a:t>
            </a:r>
            <a:r>
              <a:rPr lang="en-US" altLang="zh-CN" b="1" dirty="0">
                <a:solidFill>
                  <a:srgbClr val="002060"/>
                </a:solidFill>
                <a:latin typeface="微软雅黑" panose="020B0503020204020204" pitchFamily="34" charset="-122"/>
                <a:ea typeface="微软雅黑" panose="020B0503020204020204" pitchFamily="34" charset="-122"/>
              </a:rPr>
              <a:t>6</a:t>
            </a:r>
            <a:r>
              <a:rPr lang="zh-CN" altLang="en-US" b="1" dirty="0">
                <a:solidFill>
                  <a:srgbClr val="002060"/>
                </a:solidFill>
                <a:latin typeface="微软雅黑" panose="020B0503020204020204" pitchFamily="34" charset="-122"/>
                <a:ea typeface="微软雅黑" panose="020B0503020204020204" pitchFamily="34" charset="-122"/>
              </a:rPr>
              <a:t>课  制作运动员号码牌</a:t>
            </a:r>
          </a:p>
        </p:txBody>
      </p:sp>
    </p:spTree>
    <p:extLst>
      <p:ext uri="{BB962C8B-B14F-4D97-AF65-F5344CB8AC3E}">
        <p14:creationId xmlns:p14="http://schemas.microsoft.com/office/powerpoint/2010/main" val="124586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收获园内页">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234C006F-3D4E-46F0-B62E-4F21C1913F71}"/>
              </a:ext>
            </a:extLst>
          </p:cNvPr>
          <p:cNvSpPr/>
          <p:nvPr userDrawn="1"/>
        </p:nvSpPr>
        <p:spPr>
          <a:xfrm>
            <a:off x="203200" y="467790"/>
            <a:ext cx="11748655" cy="5716156"/>
          </a:xfrm>
          <a:prstGeom prst="roundRect">
            <a:avLst/>
          </a:prstGeom>
          <a:solidFill>
            <a:schemeClr val="bg1"/>
          </a:solidFill>
          <a:ln>
            <a:noFill/>
          </a:ln>
          <a:effectLst>
            <a:innerShdw blurRad="2032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矩形: 圆角 7">
            <a:extLst>
              <a:ext uri="{FF2B5EF4-FFF2-40B4-BE49-F238E27FC236}">
                <a16:creationId xmlns:a16="http://schemas.microsoft.com/office/drawing/2014/main" id="{78FD10FB-46BF-440B-B82F-097F9FED2333}"/>
              </a:ext>
            </a:extLst>
          </p:cNvPr>
          <p:cNvSpPr/>
          <p:nvPr userDrawn="1"/>
        </p:nvSpPr>
        <p:spPr>
          <a:xfrm>
            <a:off x="380629" y="674054"/>
            <a:ext cx="11441915" cy="5383846"/>
          </a:xfrm>
          <a:prstGeom prst="roundRect">
            <a:avLst/>
          </a:prstGeom>
          <a:noFill/>
          <a:ln w="25400">
            <a:solidFill>
              <a:srgbClr val="D08F5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18048"/>
            <a:ext cx="12192000" cy="1139952"/>
          </a:xfrm>
          <a:prstGeom prst="rect">
            <a:avLst/>
          </a:prstGeom>
        </p:spPr>
      </p:pic>
      <p:pic>
        <p:nvPicPr>
          <p:cNvPr id="2" name="图片 1">
            <a:extLst>
              <a:ext uri="{FF2B5EF4-FFF2-40B4-BE49-F238E27FC236}">
                <a16:creationId xmlns:a16="http://schemas.microsoft.com/office/drawing/2014/main" id="{98B146F9-49A3-5BEF-5C99-5ED306C148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128" y="6183946"/>
            <a:ext cx="584041" cy="469828"/>
          </a:xfrm>
          <a:prstGeom prst="rect">
            <a:avLst/>
          </a:prstGeom>
        </p:spPr>
      </p:pic>
      <p:sp>
        <p:nvSpPr>
          <p:cNvPr id="6" name="圆角矩形 5">
            <a:hlinkClick r:id="rId4" action="ppaction://hlinksldjump"/>
            <a:extLst>
              <a:ext uri="{FF2B5EF4-FFF2-40B4-BE49-F238E27FC236}">
                <a16:creationId xmlns:a16="http://schemas.microsoft.com/office/drawing/2014/main" id="{A2C26150-B767-709C-386E-710B743CCBB9}"/>
              </a:ext>
            </a:extLst>
          </p:cNvPr>
          <p:cNvSpPr/>
          <p:nvPr userDrawn="1"/>
        </p:nvSpPr>
        <p:spPr>
          <a:xfrm>
            <a:off x="7590876" y="271237"/>
            <a:ext cx="936000" cy="3240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dirty="0"/>
              <a:t>准备间</a:t>
            </a:r>
          </a:p>
        </p:txBody>
      </p:sp>
      <p:sp>
        <p:nvSpPr>
          <p:cNvPr id="7" name="圆角矩形 6">
            <a:hlinkClick r:id="rId5" action="ppaction://hlinksldjump"/>
            <a:extLst>
              <a:ext uri="{FF2B5EF4-FFF2-40B4-BE49-F238E27FC236}">
                <a16:creationId xmlns:a16="http://schemas.microsoft.com/office/drawing/2014/main" id="{E85CE4A0-F023-5501-F36A-B397216DD52E}"/>
              </a:ext>
            </a:extLst>
          </p:cNvPr>
          <p:cNvSpPr/>
          <p:nvPr userDrawn="1"/>
        </p:nvSpPr>
        <p:spPr>
          <a:xfrm>
            <a:off x="8626231" y="274837"/>
            <a:ext cx="932400" cy="3204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dirty="0"/>
              <a:t>活动室</a:t>
            </a:r>
          </a:p>
        </p:txBody>
      </p:sp>
      <p:sp>
        <p:nvSpPr>
          <p:cNvPr id="9" name="圆角矩形 8">
            <a:hlinkClick r:id="rId6" action="ppaction://hlinksldjump"/>
            <a:extLst>
              <a:ext uri="{FF2B5EF4-FFF2-40B4-BE49-F238E27FC236}">
                <a16:creationId xmlns:a16="http://schemas.microsoft.com/office/drawing/2014/main" id="{B5D78C44-3548-EB13-BC1C-FCDCDBDF4D5E}"/>
              </a:ext>
            </a:extLst>
          </p:cNvPr>
          <p:cNvSpPr/>
          <p:nvPr userDrawn="1"/>
        </p:nvSpPr>
        <p:spPr>
          <a:xfrm>
            <a:off x="9644649" y="274837"/>
            <a:ext cx="932400" cy="320400"/>
          </a:xfrm>
          <a:prstGeom prst="roundRect">
            <a:avLst/>
          </a:prstGeom>
          <a:solidFill>
            <a:srgbClr val="54C4F8"/>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zh-CN" altLang="en-US" dirty="0"/>
              <a:t>收获园</a:t>
            </a:r>
          </a:p>
        </p:txBody>
      </p:sp>
      <p:sp>
        <p:nvSpPr>
          <p:cNvPr id="10" name="圆角矩形 9">
            <a:hlinkClick r:id="rId7" action="ppaction://hlinksldjump"/>
            <a:extLst>
              <a:ext uri="{FF2B5EF4-FFF2-40B4-BE49-F238E27FC236}">
                <a16:creationId xmlns:a16="http://schemas.microsoft.com/office/drawing/2014/main" id="{4B2EBA5B-6A7C-1AA3-877E-514CF353C3AC}"/>
              </a:ext>
            </a:extLst>
          </p:cNvPr>
          <p:cNvSpPr/>
          <p:nvPr userDrawn="1"/>
        </p:nvSpPr>
        <p:spPr>
          <a:xfrm>
            <a:off x="10663067" y="271237"/>
            <a:ext cx="932400" cy="3204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dirty="0"/>
              <a:t>挑战台</a:t>
            </a:r>
          </a:p>
        </p:txBody>
      </p:sp>
      <p:sp>
        <p:nvSpPr>
          <p:cNvPr id="5" name="文本框 4">
            <a:extLst>
              <a:ext uri="{FF2B5EF4-FFF2-40B4-BE49-F238E27FC236}">
                <a16:creationId xmlns:a16="http://schemas.microsoft.com/office/drawing/2014/main" id="{F8F28D9F-2C45-8645-E398-7ABFF9F7E30C}"/>
              </a:ext>
            </a:extLst>
          </p:cNvPr>
          <p:cNvSpPr txBox="1"/>
          <p:nvPr userDrawn="1"/>
        </p:nvSpPr>
        <p:spPr>
          <a:xfrm>
            <a:off x="744169" y="6288024"/>
            <a:ext cx="345635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solidFill>
                  <a:srgbClr val="002060"/>
                </a:solidFill>
                <a:latin typeface="微软雅黑" panose="020B0503020204020204" pitchFamily="34" charset="-122"/>
                <a:ea typeface="微软雅黑" panose="020B0503020204020204" pitchFamily="34" charset="-122"/>
              </a:rPr>
              <a:t>第</a:t>
            </a:r>
            <a:r>
              <a:rPr lang="en-US" altLang="zh-CN" b="1" dirty="0">
                <a:solidFill>
                  <a:srgbClr val="002060"/>
                </a:solidFill>
                <a:latin typeface="微软雅黑" panose="020B0503020204020204" pitchFamily="34" charset="-122"/>
                <a:ea typeface="微软雅黑" panose="020B0503020204020204" pitchFamily="34" charset="-122"/>
              </a:rPr>
              <a:t>6</a:t>
            </a:r>
            <a:r>
              <a:rPr lang="zh-CN" altLang="en-US" b="1" dirty="0">
                <a:solidFill>
                  <a:srgbClr val="002060"/>
                </a:solidFill>
                <a:latin typeface="微软雅黑" panose="020B0503020204020204" pitchFamily="34" charset="-122"/>
                <a:ea typeface="微软雅黑" panose="020B0503020204020204" pitchFamily="34" charset="-122"/>
              </a:rPr>
              <a:t>课  制作运动员号码牌</a:t>
            </a:r>
          </a:p>
        </p:txBody>
      </p:sp>
    </p:spTree>
    <p:extLst>
      <p:ext uri="{BB962C8B-B14F-4D97-AF65-F5344CB8AC3E}">
        <p14:creationId xmlns:p14="http://schemas.microsoft.com/office/powerpoint/2010/main" val="63762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挑战台内页">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234C006F-3D4E-46F0-B62E-4F21C1913F71}"/>
              </a:ext>
            </a:extLst>
          </p:cNvPr>
          <p:cNvSpPr/>
          <p:nvPr userDrawn="1"/>
        </p:nvSpPr>
        <p:spPr>
          <a:xfrm>
            <a:off x="203200" y="467790"/>
            <a:ext cx="11748655" cy="5716156"/>
          </a:xfrm>
          <a:prstGeom prst="roundRect">
            <a:avLst/>
          </a:prstGeom>
          <a:solidFill>
            <a:schemeClr val="bg1"/>
          </a:solidFill>
          <a:ln>
            <a:noFill/>
          </a:ln>
          <a:effectLst>
            <a:innerShdw blurRad="2032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矩形: 圆角 7">
            <a:extLst>
              <a:ext uri="{FF2B5EF4-FFF2-40B4-BE49-F238E27FC236}">
                <a16:creationId xmlns:a16="http://schemas.microsoft.com/office/drawing/2014/main" id="{78FD10FB-46BF-440B-B82F-097F9FED2333}"/>
              </a:ext>
            </a:extLst>
          </p:cNvPr>
          <p:cNvSpPr/>
          <p:nvPr userDrawn="1"/>
        </p:nvSpPr>
        <p:spPr>
          <a:xfrm>
            <a:off x="380629" y="674054"/>
            <a:ext cx="11441915" cy="5383846"/>
          </a:xfrm>
          <a:prstGeom prst="roundRect">
            <a:avLst/>
          </a:prstGeom>
          <a:noFill/>
          <a:ln w="25400">
            <a:solidFill>
              <a:srgbClr val="D08F5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18048"/>
            <a:ext cx="12192000" cy="1139952"/>
          </a:xfrm>
          <a:prstGeom prst="rect">
            <a:avLst/>
          </a:prstGeom>
        </p:spPr>
      </p:pic>
      <p:pic>
        <p:nvPicPr>
          <p:cNvPr id="2" name="图片 1">
            <a:extLst>
              <a:ext uri="{FF2B5EF4-FFF2-40B4-BE49-F238E27FC236}">
                <a16:creationId xmlns:a16="http://schemas.microsoft.com/office/drawing/2014/main" id="{98B146F9-49A3-5BEF-5C99-5ED306C148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128" y="6183946"/>
            <a:ext cx="584041" cy="469828"/>
          </a:xfrm>
          <a:prstGeom prst="rect">
            <a:avLst/>
          </a:prstGeom>
        </p:spPr>
      </p:pic>
      <p:sp>
        <p:nvSpPr>
          <p:cNvPr id="6" name="圆角矩形 5">
            <a:hlinkClick r:id="rId4" action="ppaction://hlinksldjump"/>
            <a:extLst>
              <a:ext uri="{FF2B5EF4-FFF2-40B4-BE49-F238E27FC236}">
                <a16:creationId xmlns:a16="http://schemas.microsoft.com/office/drawing/2014/main" id="{3B046914-FCE4-133E-C3C8-01E5B48121E5}"/>
              </a:ext>
            </a:extLst>
          </p:cNvPr>
          <p:cNvSpPr/>
          <p:nvPr userDrawn="1"/>
        </p:nvSpPr>
        <p:spPr>
          <a:xfrm>
            <a:off x="7590876" y="271237"/>
            <a:ext cx="936000" cy="3240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dirty="0"/>
              <a:t>准备间</a:t>
            </a:r>
          </a:p>
        </p:txBody>
      </p:sp>
      <p:sp>
        <p:nvSpPr>
          <p:cNvPr id="7" name="圆角矩形 6">
            <a:hlinkClick r:id="rId5" action="ppaction://hlinksldjump"/>
            <a:extLst>
              <a:ext uri="{FF2B5EF4-FFF2-40B4-BE49-F238E27FC236}">
                <a16:creationId xmlns:a16="http://schemas.microsoft.com/office/drawing/2014/main" id="{89B6DE39-D0F3-9F86-62DC-8887AA0A1204}"/>
              </a:ext>
            </a:extLst>
          </p:cNvPr>
          <p:cNvSpPr/>
          <p:nvPr userDrawn="1"/>
        </p:nvSpPr>
        <p:spPr>
          <a:xfrm>
            <a:off x="8626231" y="274837"/>
            <a:ext cx="932400" cy="3204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dirty="0"/>
              <a:t>活动室</a:t>
            </a:r>
          </a:p>
        </p:txBody>
      </p:sp>
      <p:sp>
        <p:nvSpPr>
          <p:cNvPr id="9" name="圆角矩形 8">
            <a:hlinkClick r:id="rId6" action="ppaction://hlinksldjump"/>
            <a:extLst>
              <a:ext uri="{FF2B5EF4-FFF2-40B4-BE49-F238E27FC236}">
                <a16:creationId xmlns:a16="http://schemas.microsoft.com/office/drawing/2014/main" id="{36494CEF-D486-7545-5E2D-CE138A012241}"/>
              </a:ext>
            </a:extLst>
          </p:cNvPr>
          <p:cNvSpPr/>
          <p:nvPr userDrawn="1"/>
        </p:nvSpPr>
        <p:spPr>
          <a:xfrm>
            <a:off x="9644649" y="274837"/>
            <a:ext cx="932400" cy="3204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dirty="0"/>
              <a:t>收获园</a:t>
            </a:r>
          </a:p>
        </p:txBody>
      </p:sp>
      <p:sp>
        <p:nvSpPr>
          <p:cNvPr id="10" name="圆角矩形 9">
            <a:hlinkClick r:id="rId7" action="ppaction://hlinksldjump"/>
            <a:extLst>
              <a:ext uri="{FF2B5EF4-FFF2-40B4-BE49-F238E27FC236}">
                <a16:creationId xmlns:a16="http://schemas.microsoft.com/office/drawing/2014/main" id="{30580FEA-E638-D4CA-A280-930C9C7320C1}"/>
              </a:ext>
            </a:extLst>
          </p:cNvPr>
          <p:cNvSpPr/>
          <p:nvPr userDrawn="1"/>
        </p:nvSpPr>
        <p:spPr>
          <a:xfrm>
            <a:off x="10663067" y="271237"/>
            <a:ext cx="932400" cy="320400"/>
          </a:xfrm>
          <a:prstGeom prst="roundRect">
            <a:avLst/>
          </a:prstGeom>
          <a:solidFill>
            <a:srgbClr val="54C4F8"/>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zh-CN" altLang="en-US" dirty="0"/>
              <a:t>挑战台</a:t>
            </a:r>
          </a:p>
        </p:txBody>
      </p:sp>
      <p:sp>
        <p:nvSpPr>
          <p:cNvPr id="5" name="文本框 4">
            <a:extLst>
              <a:ext uri="{FF2B5EF4-FFF2-40B4-BE49-F238E27FC236}">
                <a16:creationId xmlns:a16="http://schemas.microsoft.com/office/drawing/2014/main" id="{DE489BCD-0D17-854F-7F31-98AE47517984}"/>
              </a:ext>
            </a:extLst>
          </p:cNvPr>
          <p:cNvSpPr txBox="1"/>
          <p:nvPr userDrawn="1"/>
        </p:nvSpPr>
        <p:spPr>
          <a:xfrm>
            <a:off x="744169" y="6288024"/>
            <a:ext cx="345635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solidFill>
                  <a:srgbClr val="002060"/>
                </a:solidFill>
                <a:latin typeface="微软雅黑" panose="020B0503020204020204" pitchFamily="34" charset="-122"/>
                <a:ea typeface="微软雅黑" panose="020B0503020204020204" pitchFamily="34" charset="-122"/>
              </a:rPr>
              <a:t>第</a:t>
            </a:r>
            <a:r>
              <a:rPr lang="en-US" altLang="zh-CN" b="1" dirty="0">
                <a:solidFill>
                  <a:srgbClr val="002060"/>
                </a:solidFill>
                <a:latin typeface="微软雅黑" panose="020B0503020204020204" pitchFamily="34" charset="-122"/>
                <a:ea typeface="微软雅黑" panose="020B0503020204020204" pitchFamily="34" charset="-122"/>
              </a:rPr>
              <a:t>6</a:t>
            </a:r>
            <a:r>
              <a:rPr lang="zh-CN" altLang="en-US" b="1" dirty="0">
                <a:solidFill>
                  <a:srgbClr val="002060"/>
                </a:solidFill>
                <a:latin typeface="微软雅黑" panose="020B0503020204020204" pitchFamily="34" charset="-122"/>
                <a:ea typeface="微软雅黑" panose="020B0503020204020204" pitchFamily="34" charset="-122"/>
              </a:rPr>
              <a:t>课  制作运动员号码牌</a:t>
            </a:r>
          </a:p>
        </p:txBody>
      </p:sp>
    </p:spTree>
    <p:extLst>
      <p:ext uri="{BB962C8B-B14F-4D97-AF65-F5344CB8AC3E}">
        <p14:creationId xmlns:p14="http://schemas.microsoft.com/office/powerpoint/2010/main" val="1724917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234C006F-3D4E-46F0-B62E-4F21C1913F71}"/>
              </a:ext>
            </a:extLst>
          </p:cNvPr>
          <p:cNvSpPr/>
          <p:nvPr userDrawn="1"/>
        </p:nvSpPr>
        <p:spPr>
          <a:xfrm>
            <a:off x="203200" y="467790"/>
            <a:ext cx="11748655" cy="5716156"/>
          </a:xfrm>
          <a:prstGeom prst="roundRect">
            <a:avLst>
              <a:gd name="adj" fmla="val 5169"/>
            </a:avLst>
          </a:prstGeom>
          <a:solidFill>
            <a:schemeClr val="bg1"/>
          </a:solidFill>
          <a:ln>
            <a:noFill/>
          </a:ln>
          <a:effectLst>
            <a:innerShdw blurRad="2032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18048"/>
            <a:ext cx="12192000" cy="1139952"/>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69223">
            <a:off x="9744814" y="4480916"/>
            <a:ext cx="2474265" cy="2474265"/>
          </a:xfrm>
          <a:prstGeom prst="rect">
            <a:avLst/>
          </a:prstGeom>
        </p:spPr>
      </p:pic>
      <p:pic>
        <p:nvPicPr>
          <p:cNvPr id="2" name="图片 1">
            <a:extLst>
              <a:ext uri="{FF2B5EF4-FFF2-40B4-BE49-F238E27FC236}">
                <a16:creationId xmlns:a16="http://schemas.microsoft.com/office/drawing/2014/main" id="{BCA16F41-3B82-654C-A4F6-6CFC07F68D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0128" y="6183946"/>
            <a:ext cx="584041" cy="469828"/>
          </a:xfrm>
          <a:prstGeom prst="rect">
            <a:avLst/>
          </a:prstGeom>
        </p:spPr>
      </p:pic>
      <p:sp>
        <p:nvSpPr>
          <p:cNvPr id="5" name="文本框 4">
            <a:extLst>
              <a:ext uri="{FF2B5EF4-FFF2-40B4-BE49-F238E27FC236}">
                <a16:creationId xmlns:a16="http://schemas.microsoft.com/office/drawing/2014/main" id="{1D38DA49-56CA-A010-3203-2C5DE7BB80AF}"/>
              </a:ext>
            </a:extLst>
          </p:cNvPr>
          <p:cNvSpPr txBox="1"/>
          <p:nvPr userDrawn="1"/>
        </p:nvSpPr>
        <p:spPr>
          <a:xfrm>
            <a:off x="744169" y="6288024"/>
            <a:ext cx="345635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solidFill>
                  <a:srgbClr val="002060"/>
                </a:solidFill>
                <a:latin typeface="微软雅黑" panose="020B0503020204020204" pitchFamily="34" charset="-122"/>
                <a:ea typeface="微软雅黑" panose="020B0503020204020204" pitchFamily="34" charset="-122"/>
              </a:rPr>
              <a:t>第</a:t>
            </a:r>
            <a:r>
              <a:rPr lang="en-US" altLang="zh-CN" b="1" dirty="0">
                <a:solidFill>
                  <a:srgbClr val="002060"/>
                </a:solidFill>
                <a:latin typeface="微软雅黑" panose="020B0503020204020204" pitchFamily="34" charset="-122"/>
                <a:ea typeface="微软雅黑" panose="020B0503020204020204" pitchFamily="34" charset="-122"/>
              </a:rPr>
              <a:t>6</a:t>
            </a:r>
            <a:r>
              <a:rPr lang="zh-CN" altLang="en-US" b="1" dirty="0">
                <a:solidFill>
                  <a:srgbClr val="002060"/>
                </a:solidFill>
                <a:latin typeface="微软雅黑" panose="020B0503020204020204" pitchFamily="34" charset="-122"/>
                <a:ea typeface="微软雅黑" panose="020B0503020204020204" pitchFamily="34" charset="-122"/>
              </a:rPr>
              <a:t>课  制作运动员号码牌</a:t>
            </a:r>
          </a:p>
        </p:txBody>
      </p:sp>
    </p:spTree>
    <p:extLst>
      <p:ext uri="{BB962C8B-B14F-4D97-AF65-F5344CB8AC3E}">
        <p14:creationId xmlns:p14="http://schemas.microsoft.com/office/powerpoint/2010/main" val="316178394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54C4F8"/>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BC7B384-D0A9-4A3E-B82E-077F105B7D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7849284-3658-45CD-BF30-8EAD1DBAE3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5222F3AF-091B-4156-B56F-3DCE4D4E13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A5DA9-F5D1-4586-92A3-D566121D341F}" type="datetimeFigureOut">
              <a:rPr lang="zh-CN" altLang="en-US" smtClean="0"/>
              <a:t>2025/2/8</a:t>
            </a:fld>
            <a:endParaRPr lang="zh-CN" altLang="en-US"/>
          </a:p>
        </p:txBody>
      </p:sp>
      <p:sp>
        <p:nvSpPr>
          <p:cNvPr id="5" name="页脚占位符 4">
            <a:extLst>
              <a:ext uri="{FF2B5EF4-FFF2-40B4-BE49-F238E27FC236}">
                <a16:creationId xmlns:a16="http://schemas.microsoft.com/office/drawing/2014/main" id="{123584E4-5855-43CF-9837-F80656EC19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B0FE4E5-56D8-47EF-B089-AE5DCD1B3B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7C61D-ADCB-4014-8F3E-B64D28B087D3}" type="slidenum">
              <a:rPr lang="zh-CN" altLang="en-US" smtClean="0"/>
              <a:t>‹#›</a:t>
            </a:fld>
            <a:endParaRPr lang="zh-CN" altLang="en-US"/>
          </a:p>
        </p:txBody>
      </p:sp>
    </p:spTree>
    <p:extLst>
      <p:ext uri="{BB962C8B-B14F-4D97-AF65-F5344CB8AC3E}">
        <p14:creationId xmlns:p14="http://schemas.microsoft.com/office/powerpoint/2010/main" val="319285736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57" r:id="rId17"/>
    <p:sldLayoutId id="2147483658" r:id="rId18"/>
    <p:sldLayoutId id="2147483659" r:id="rId19"/>
    <p:sldLayoutId id="2147483660" r:id="rId20"/>
    <p:sldLayoutId id="2147483661" r:id="rId21"/>
    <p:sldLayoutId id="2147483662" r:id="rId22"/>
    <p:sldLayoutId id="2147483663" r:id="rId23"/>
    <p:sldLayoutId id="2147483664" r:id="rId24"/>
    <p:sldLayoutId id="2147483665" r:id="rId25"/>
    <p:sldLayoutId id="2147483666" r:id="rId26"/>
    <p:sldLayoutId id="2147483667" r:id="rId27"/>
    <p:sldLayoutId id="2147483668" r:id="rId28"/>
    <p:sldLayoutId id="2147483669" r:id="rId29"/>
    <p:sldLayoutId id="2147483651" r:id="rId30"/>
    <p:sldLayoutId id="2147483652" r:id="rId31"/>
    <p:sldLayoutId id="2147483655" r:id="rId32"/>
    <p:sldLayoutId id="2147483656"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10" Type="http://schemas.openxmlformats.org/officeDocument/2006/relationships/image" Target="../media/image27.png"/><Relationship Id="rId4" Type="http://schemas.openxmlformats.org/officeDocument/2006/relationships/tags" Target="../tags/tag38.xml"/><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44.xml"/><Relationship Id="rId7" Type="http://schemas.openxmlformats.org/officeDocument/2006/relationships/image" Target="../media/image29.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9.xml"/><Relationship Id="rId5" Type="http://schemas.openxmlformats.org/officeDocument/2006/relationships/slideLayout" Target="../slideLayouts/slideLayout6.xml"/><Relationship Id="rId4" Type="http://schemas.openxmlformats.org/officeDocument/2006/relationships/tags" Target="../tags/tag45.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48.xml"/><Relationship Id="rId7" Type="http://schemas.openxmlformats.org/officeDocument/2006/relationships/slideLayout" Target="../slideLayouts/slideLayout6.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10" Type="http://schemas.openxmlformats.org/officeDocument/2006/relationships/image" Target="../media/image30.png"/><Relationship Id="rId4" Type="http://schemas.openxmlformats.org/officeDocument/2006/relationships/tags" Target="../tags/tag49.xml"/><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54.xml"/><Relationship Id="rId7" Type="http://schemas.openxmlformats.org/officeDocument/2006/relationships/notesSlide" Target="../notesSlides/notesSlide1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6.xml"/><Relationship Id="rId5" Type="http://schemas.openxmlformats.org/officeDocument/2006/relationships/tags" Target="../tags/tag56.xml"/><Relationship Id="rId4" Type="http://schemas.openxmlformats.org/officeDocument/2006/relationships/tags" Target="../tags/tag55.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59.xml"/><Relationship Id="rId7" Type="http://schemas.openxmlformats.org/officeDocument/2006/relationships/image" Target="../media/image29.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12.xml"/><Relationship Id="rId5" Type="http://schemas.openxmlformats.org/officeDocument/2006/relationships/slideLayout" Target="../slideLayouts/slideLayout6.xml"/><Relationship Id="rId4" Type="http://schemas.openxmlformats.org/officeDocument/2006/relationships/tags" Target="../tags/tag60.xml"/><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27.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35.png"/><Relationship Id="rId5" Type="http://schemas.openxmlformats.org/officeDocument/2006/relationships/slideLayout" Target="../slideLayouts/slideLayout9.xml"/><Relationship Id="rId4" Type="http://schemas.openxmlformats.org/officeDocument/2006/relationships/tags" Target="../tags/tag64.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media/image37.png"/><Relationship Id="rId5" Type="http://schemas.openxmlformats.org/officeDocument/2006/relationships/tags" Target="../tags/tag69.xml"/><Relationship Id="rId10" Type="http://schemas.openxmlformats.org/officeDocument/2006/relationships/image" Target="../media/image36.png"/><Relationship Id="rId4" Type="http://schemas.openxmlformats.org/officeDocument/2006/relationships/tags" Target="../tags/tag68.xml"/><Relationship Id="rId9"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7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40.png"/><Relationship Id="rId5" Type="http://schemas.openxmlformats.org/officeDocument/2006/relationships/notesSlide" Target="../notesSlides/notesSlide16.xml"/><Relationship Id="rId4"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41.png"/><Relationship Id="rId4"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notesSlide" Target="../notesSlides/notesSlide18.xml"/><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4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image" Target="../media/image20.png"/><Relationship Id="rId26" Type="http://schemas.openxmlformats.org/officeDocument/2006/relationships/image" Target="../media/image25.png"/><Relationship Id="rId3" Type="http://schemas.openxmlformats.org/officeDocument/2006/relationships/tags" Target="../tags/tag8.xml"/><Relationship Id="rId21" Type="http://schemas.openxmlformats.org/officeDocument/2006/relationships/slide" Target="slide16.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slide" Target="slide7.xml"/><Relationship Id="rId25" Type="http://schemas.openxmlformats.org/officeDocument/2006/relationships/image" Target="../media/image24.png"/><Relationship Id="rId2" Type="http://schemas.openxmlformats.org/officeDocument/2006/relationships/tags" Target="../tags/tag7.xml"/><Relationship Id="rId16" Type="http://schemas.openxmlformats.org/officeDocument/2006/relationships/notesSlide" Target="../notesSlides/notesSlide5.xml"/><Relationship Id="rId20" Type="http://schemas.openxmlformats.org/officeDocument/2006/relationships/image" Target="../media/image21.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image" Target="../media/image23.png"/><Relationship Id="rId5" Type="http://schemas.openxmlformats.org/officeDocument/2006/relationships/tags" Target="../tags/tag10.xml"/><Relationship Id="rId15" Type="http://schemas.openxmlformats.org/officeDocument/2006/relationships/slideLayout" Target="../slideLayouts/slideLayout4.xml"/><Relationship Id="rId23" Type="http://schemas.openxmlformats.org/officeDocument/2006/relationships/slide" Target="slide19.xml"/><Relationship Id="rId10" Type="http://schemas.openxmlformats.org/officeDocument/2006/relationships/tags" Target="../tags/tag15.xml"/><Relationship Id="rId19" Type="http://schemas.openxmlformats.org/officeDocument/2006/relationships/slide" Target="slide11.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image" Target="../media/image22.png"/><Relationship Id="rId27"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22.xml"/><Relationship Id="rId7" Type="http://schemas.openxmlformats.org/officeDocument/2006/relationships/image" Target="../media/image26.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9.xml"/><Relationship Id="rId5" Type="http://schemas.openxmlformats.org/officeDocument/2006/relationships/tags" Target="../tags/tag24.xml"/><Relationship Id="rId4" Type="http://schemas.openxmlformats.org/officeDocument/2006/relationships/tags" Target="../tags/tag23.xml"/></Relationships>
</file>

<file path=ppt/slides/_rels/slide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8.png"/><Relationship Id="rId5" Type="http://schemas.openxmlformats.org/officeDocument/2006/relationships/notesSlide" Target="../notesSlides/notesSlide6.xml"/><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29.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32.xml"/><Relationship Id="rId7" Type="http://schemas.openxmlformats.org/officeDocument/2006/relationships/notesSlide" Target="../notesSlides/notesSlide8.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5.xml"/><Relationship Id="rId5" Type="http://schemas.openxmlformats.org/officeDocument/2006/relationships/tags" Target="../tags/tag34.xml"/><Relationship Id="rId4" Type="http://schemas.openxmlformats.org/officeDocument/2006/relationships/tags" Target="../tags/tag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D9CB946-744C-BCB4-CF04-3DA4AAFDA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4260" y="3951764"/>
            <a:ext cx="2474265" cy="2474265"/>
          </a:xfrm>
          <a:prstGeom prst="rect">
            <a:avLst/>
          </a:prstGeom>
        </p:spPr>
      </p:pic>
      <p:sp>
        <p:nvSpPr>
          <p:cNvPr id="8" name="文本框 7">
            <a:extLst>
              <a:ext uri="{FF2B5EF4-FFF2-40B4-BE49-F238E27FC236}">
                <a16:creationId xmlns:a16="http://schemas.microsoft.com/office/drawing/2014/main" id="{344AE1AF-E86C-724F-1B18-9B0518B02AB0}"/>
              </a:ext>
            </a:extLst>
          </p:cNvPr>
          <p:cNvSpPr txBox="1"/>
          <p:nvPr/>
        </p:nvSpPr>
        <p:spPr>
          <a:xfrm>
            <a:off x="5500914" y="3472056"/>
            <a:ext cx="5111667" cy="646331"/>
          </a:xfrm>
          <a:prstGeom prst="rect">
            <a:avLst/>
          </a:prstGeom>
          <a:noFill/>
        </p:spPr>
        <p:txBody>
          <a:bodyPr wrap="square" rtlCol="0" anchor="ctr">
            <a:spAutoFit/>
          </a:bodyPr>
          <a:lstStyle/>
          <a:p>
            <a:pPr algn="ctr"/>
            <a:r>
              <a:rPr lang="en-US" altLang="zh-CN" sz="3600" dirty="0">
                <a:solidFill>
                  <a:schemeClr val="bg2">
                    <a:lumMod val="25000"/>
                  </a:schemeClr>
                </a:solidFill>
                <a:latin typeface="微软雅黑" panose="020B0503020204020204" pitchFamily="34" charset="-122"/>
                <a:ea typeface="微软雅黑" panose="020B0503020204020204" pitchFamily="34" charset="-122"/>
              </a:rPr>
              <a:t>——</a:t>
            </a:r>
            <a:r>
              <a:rPr lang="zh-CN" altLang="en-US" sz="3600" dirty="0">
                <a:solidFill>
                  <a:schemeClr val="bg2">
                    <a:lumMod val="25000"/>
                  </a:schemeClr>
                </a:solidFill>
                <a:latin typeface="微软雅黑" panose="020B0503020204020204" pitchFamily="34" charset="-122"/>
                <a:ea typeface="微软雅黑" panose="020B0503020204020204" pitchFamily="34" charset="-122"/>
              </a:rPr>
              <a:t>编码包含的信息量</a:t>
            </a:r>
            <a:endParaRPr lang="zh-CN" altLang="en-US" sz="36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28DB657F-6E9E-09AC-13AF-C58777F6E448}"/>
              </a:ext>
            </a:extLst>
          </p:cNvPr>
          <p:cNvSpPr txBox="1"/>
          <p:nvPr/>
        </p:nvSpPr>
        <p:spPr>
          <a:xfrm>
            <a:off x="7213642" y="1149966"/>
            <a:ext cx="3495880" cy="398780"/>
          </a:xfrm>
          <a:prstGeom prst="rect">
            <a:avLst/>
          </a:prstGeom>
          <a:noFill/>
        </p:spPr>
        <p:txBody>
          <a:bodyPr wrap="square" rtlCol="0">
            <a:spAutoFit/>
          </a:bodyPr>
          <a:lstStyle/>
          <a:p>
            <a:pPr algn="ctr"/>
            <a:r>
              <a:rPr lang="zh-CN" altLang="en-US" sz="2000"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第</a:t>
            </a:r>
            <a:r>
              <a:rPr lang="en-US" altLang="zh-CN" sz="2000"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1</a:t>
            </a:r>
            <a:r>
              <a:rPr lang="zh-CN" altLang="en-US" sz="2000"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单元  积极参与班级管理</a:t>
            </a:r>
          </a:p>
        </p:txBody>
      </p:sp>
      <p:sp>
        <p:nvSpPr>
          <p:cNvPr id="10" name="文本框 9">
            <a:extLst>
              <a:ext uri="{FF2B5EF4-FFF2-40B4-BE49-F238E27FC236}">
                <a16:creationId xmlns:a16="http://schemas.microsoft.com/office/drawing/2014/main" id="{FEB12054-17E3-9F8E-3DA2-4B606A4EB11A}"/>
              </a:ext>
            </a:extLst>
          </p:cNvPr>
          <p:cNvSpPr txBox="1"/>
          <p:nvPr/>
        </p:nvSpPr>
        <p:spPr>
          <a:xfrm>
            <a:off x="1280760" y="1149966"/>
            <a:ext cx="4644916" cy="398780"/>
          </a:xfrm>
          <a:prstGeom prst="rect">
            <a:avLst/>
          </a:prstGeom>
          <a:noFill/>
          <a:ln>
            <a:noFill/>
          </a:ln>
        </p:spPr>
        <p:txBody>
          <a:bodyPr wrap="square" rtlCol="0">
            <a:spAutoFit/>
          </a:bodyPr>
          <a:lstStyle/>
          <a:p>
            <a:pPr algn="ctr"/>
            <a:r>
              <a:rPr lang="zh-CN" altLang="en-US" sz="2000"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义务教育</a:t>
            </a:r>
            <a:r>
              <a:rPr lang="en-US" altLang="zh-CN" sz="2000"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a:t>
            </a:r>
            <a:r>
              <a:rPr lang="zh-CN" altLang="en-US" sz="2000"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信息科技</a:t>
            </a:r>
            <a:r>
              <a:rPr lang="en-US" altLang="zh-CN" sz="2000"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a:t>
            </a:r>
            <a:r>
              <a:rPr lang="zh-CN" altLang="en-US" sz="2000" dirty="0">
                <a:solidFill>
                  <a:srgbClr val="10383B"/>
                </a:solidFill>
                <a:latin typeface="微软雅黑" panose="020B0503020204020204" pitchFamily="34" charset="-122"/>
                <a:ea typeface="微软雅黑" panose="020B0503020204020204" pitchFamily="34" charset="-122"/>
                <a:cs typeface="汉仪综艺体简" panose="02010609000101010101" charset="-122"/>
              </a:rPr>
              <a:t>四年级下册   </a:t>
            </a:r>
            <a:endParaRPr lang="zh-CN" altLang="en-US" sz="2000"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endParaRPr>
          </a:p>
        </p:txBody>
      </p:sp>
      <p:sp>
        <p:nvSpPr>
          <p:cNvPr id="12" name="文本框 11">
            <a:extLst>
              <a:ext uri="{FF2B5EF4-FFF2-40B4-BE49-F238E27FC236}">
                <a16:creationId xmlns:a16="http://schemas.microsoft.com/office/drawing/2014/main" id="{F706D33F-0722-49CC-BAB1-DB0C2F532FF8}"/>
              </a:ext>
            </a:extLst>
          </p:cNvPr>
          <p:cNvSpPr txBox="1"/>
          <p:nvPr/>
        </p:nvSpPr>
        <p:spPr>
          <a:xfrm>
            <a:off x="4577754" y="5188896"/>
            <a:ext cx="3230372" cy="369332"/>
          </a:xfrm>
          <a:prstGeom prst="rect">
            <a:avLst/>
          </a:prstGeom>
          <a:noFill/>
        </p:spPr>
        <p:txBody>
          <a:bodyPr wrap="none" rtlCol="0">
            <a:spAutoFit/>
          </a:bodyPr>
          <a:lstStyle/>
          <a:p>
            <a:r>
              <a:rPr lang="zh-CN" altLang="en-US" dirty="0">
                <a:solidFill>
                  <a:schemeClr val="bg2">
                    <a:lumMod val="25000"/>
                  </a:schemeClr>
                </a:solidFill>
                <a:latin typeface="微软雅黑" panose="020B0503020204020204" pitchFamily="34" charset="-122"/>
                <a:ea typeface="微软雅黑" panose="020B0503020204020204" pitchFamily="34" charset="-122"/>
              </a:rPr>
              <a:t>黄山是歙县丰乐小学    张艳萍</a:t>
            </a:r>
          </a:p>
        </p:txBody>
      </p:sp>
      <p:pic>
        <p:nvPicPr>
          <p:cNvPr id="18" name="图片 17">
            <a:extLst>
              <a:ext uri="{FF2B5EF4-FFF2-40B4-BE49-F238E27FC236}">
                <a16:creationId xmlns:a16="http://schemas.microsoft.com/office/drawing/2014/main" id="{F3CEE600-C32C-0497-0062-F145C08B5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0339" y="2129474"/>
            <a:ext cx="9348233" cy="15035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3638550" y="1731309"/>
            <a:ext cx="4914900" cy="1943100"/>
          </a:xfrm>
          <a:prstGeom prst="rect">
            <a:avLst/>
          </a:prstGeom>
        </p:spPr>
      </p:pic>
      <p:grpSp>
        <p:nvGrpSpPr>
          <p:cNvPr id="7" name="组合 6"/>
          <p:cNvGrpSpPr/>
          <p:nvPr/>
        </p:nvGrpSpPr>
        <p:grpSpPr>
          <a:xfrm>
            <a:off x="4197314" y="3643507"/>
            <a:ext cx="3702451" cy="461665"/>
            <a:chOff x="2953352" y="3632202"/>
            <a:chExt cx="3702451" cy="461665"/>
          </a:xfrm>
        </p:grpSpPr>
        <p:pic>
          <p:nvPicPr>
            <p:cNvPr id="8" name="图片 7"/>
            <p:cNvPicPr>
              <a:picLocks noChangeAspect="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flipH="1">
              <a:off x="2953352" y="3752850"/>
              <a:ext cx="507398" cy="324000"/>
            </a:xfrm>
            <a:prstGeom prst="rect">
              <a:avLst/>
            </a:prstGeom>
          </p:spPr>
        </p:pic>
        <p:sp>
          <p:nvSpPr>
            <p:cNvPr id="9" name="文本框 8"/>
            <p:cNvSpPr txBox="1"/>
            <p:nvPr>
              <p:custDataLst>
                <p:tags r:id="rId7"/>
              </p:custDataLst>
            </p:nvPr>
          </p:nvSpPr>
          <p:spPr>
            <a:xfrm>
              <a:off x="3168951" y="3632202"/>
              <a:ext cx="3486852" cy="461665"/>
            </a:xfrm>
            <a:prstGeom prst="rect">
              <a:avLst/>
            </a:prstGeom>
            <a:noFill/>
          </p:spPr>
          <p:txBody>
            <a:bodyPr wrap="none" rtlCol="0">
              <a:spAutoFit/>
            </a:bodyPr>
            <a:lstStyle/>
            <a:p>
              <a:r>
                <a:rPr lang="en-US" altLang="zh-CN" sz="2400" b="1" dirty="0">
                  <a:solidFill>
                    <a:schemeClr val="bg2">
                      <a:lumMod val="25000"/>
                    </a:schemeClr>
                  </a:solidFill>
                  <a:latin typeface="楷体_GB2312" panose="02010600030101010101" charset="-122"/>
                  <a:ea typeface="楷体_GB2312" panose="02010600030101010101" charset="-122"/>
                </a:rPr>
                <a:t>1</a:t>
              </a:r>
              <a:r>
                <a:rPr lang="zh-CN" altLang="en-US" sz="2400" b="1" dirty="0">
                  <a:solidFill>
                    <a:schemeClr val="bg2">
                      <a:lumMod val="25000"/>
                    </a:schemeClr>
                  </a:solidFill>
                  <a:latin typeface="楷体_GB2312" panose="02010600030101010101" charset="-122"/>
                  <a:ea typeface="楷体_GB2312" panose="02010600030101010101" charset="-122"/>
                </a:rPr>
                <a:t>．</a:t>
              </a:r>
              <a:r>
                <a:rPr lang="zh-CN" altLang="en-US" sz="2400" b="1" dirty="0">
                  <a:solidFill>
                    <a:srgbClr val="0C2C2E"/>
                  </a:solidFill>
                  <a:latin typeface="楷体_GB2312" panose="02010600030101010101" charset="-122"/>
                  <a:ea typeface="楷体_GB2312" panose="02010600030101010101" charset="-122"/>
                </a:rPr>
                <a:t>选择需编入的信息牌</a:t>
              </a:r>
              <a:endParaRPr lang="zh-CN" altLang="en-US" sz="2400" b="1" dirty="0">
                <a:solidFill>
                  <a:schemeClr val="bg2">
                    <a:lumMod val="25000"/>
                  </a:schemeClr>
                </a:solidFill>
                <a:latin typeface="楷体_GB2312" panose="02010600030101010101" charset="-122"/>
                <a:ea typeface="楷体_GB2312" panose="02010600030101010101" charset="-122"/>
              </a:endParaRPr>
            </a:p>
          </p:txBody>
        </p:sp>
      </p:grpSp>
      <p:grpSp>
        <p:nvGrpSpPr>
          <p:cNvPr id="10" name="组合 9"/>
          <p:cNvGrpSpPr/>
          <p:nvPr/>
        </p:nvGrpSpPr>
        <p:grpSpPr>
          <a:xfrm>
            <a:off x="4183867" y="4235178"/>
            <a:ext cx="2759885" cy="461665"/>
            <a:chOff x="2953352" y="3632202"/>
            <a:chExt cx="2759885" cy="461665"/>
          </a:xfrm>
        </p:grpSpPr>
        <p:pic>
          <p:nvPicPr>
            <p:cNvPr id="11" name="图片 10"/>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flipH="1">
              <a:off x="2953352" y="3752850"/>
              <a:ext cx="507398" cy="324000"/>
            </a:xfrm>
            <a:prstGeom prst="rect">
              <a:avLst/>
            </a:prstGeom>
          </p:spPr>
        </p:pic>
        <p:sp>
          <p:nvSpPr>
            <p:cNvPr id="12" name="文本框 11"/>
            <p:cNvSpPr txBox="1"/>
            <p:nvPr>
              <p:custDataLst>
                <p:tags r:id="rId5"/>
              </p:custDataLst>
            </p:nvPr>
          </p:nvSpPr>
          <p:spPr>
            <a:xfrm>
              <a:off x="3168951" y="3632202"/>
              <a:ext cx="2544286" cy="461665"/>
            </a:xfrm>
            <a:prstGeom prst="rect">
              <a:avLst/>
            </a:prstGeom>
            <a:noFill/>
          </p:spPr>
          <p:txBody>
            <a:bodyPr wrap="none" rtlCol="0">
              <a:spAutoFit/>
            </a:bodyPr>
            <a:lstStyle/>
            <a:p>
              <a:r>
                <a:rPr lang="en-US" altLang="zh-CN" sz="2400" b="1" dirty="0">
                  <a:solidFill>
                    <a:schemeClr val="bg2">
                      <a:lumMod val="25000"/>
                    </a:schemeClr>
                  </a:solidFill>
                  <a:latin typeface="楷体_GB2312" panose="02010600030101010101" charset="-122"/>
                  <a:ea typeface="楷体_GB2312" panose="02010600030101010101" charset="-122"/>
                </a:rPr>
                <a:t>2</a:t>
              </a:r>
              <a:r>
                <a:rPr lang="zh-CN" altLang="en-US" sz="2400" b="1" dirty="0">
                  <a:solidFill>
                    <a:schemeClr val="bg2">
                      <a:lumMod val="25000"/>
                    </a:schemeClr>
                  </a:solidFill>
                  <a:latin typeface="楷体_GB2312" panose="02010600030101010101" charset="-122"/>
                  <a:ea typeface="楷体_GB2312" panose="02010600030101010101" charset="-122"/>
                </a:rPr>
                <a:t>．制定编码规则</a:t>
              </a:r>
            </a:p>
          </p:txBody>
        </p:sp>
      </p:grpSp>
      <p:grpSp>
        <p:nvGrpSpPr>
          <p:cNvPr id="3" name="组合 2">
            <a:extLst>
              <a:ext uri="{FF2B5EF4-FFF2-40B4-BE49-F238E27FC236}">
                <a16:creationId xmlns:a16="http://schemas.microsoft.com/office/drawing/2014/main" id="{05E6DAF3-428A-3CD8-384D-05BFE19B0BBE}"/>
              </a:ext>
            </a:extLst>
          </p:cNvPr>
          <p:cNvGrpSpPr/>
          <p:nvPr/>
        </p:nvGrpSpPr>
        <p:grpSpPr>
          <a:xfrm>
            <a:off x="4197314" y="4843866"/>
            <a:ext cx="2445697" cy="461665"/>
            <a:chOff x="2953352" y="3632202"/>
            <a:chExt cx="2445697" cy="461665"/>
          </a:xfrm>
        </p:grpSpPr>
        <p:pic>
          <p:nvPicPr>
            <p:cNvPr id="4" name="图片 3">
              <a:extLst>
                <a:ext uri="{FF2B5EF4-FFF2-40B4-BE49-F238E27FC236}">
                  <a16:creationId xmlns:a16="http://schemas.microsoft.com/office/drawing/2014/main" id="{877BCB94-5AA4-CF7E-CEDE-3DFE13A7919F}"/>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flipH="1">
              <a:off x="2953352" y="3752850"/>
              <a:ext cx="507398" cy="324000"/>
            </a:xfrm>
            <a:prstGeom prst="rect">
              <a:avLst/>
            </a:prstGeom>
          </p:spPr>
        </p:pic>
        <p:sp>
          <p:nvSpPr>
            <p:cNvPr id="5" name="文本框 4">
              <a:extLst>
                <a:ext uri="{FF2B5EF4-FFF2-40B4-BE49-F238E27FC236}">
                  <a16:creationId xmlns:a16="http://schemas.microsoft.com/office/drawing/2014/main" id="{E9A22852-0EFB-07F7-BBA3-1B0CB8262BB4}"/>
                </a:ext>
              </a:extLst>
            </p:cNvPr>
            <p:cNvSpPr txBox="1"/>
            <p:nvPr>
              <p:custDataLst>
                <p:tags r:id="rId3"/>
              </p:custDataLst>
            </p:nvPr>
          </p:nvSpPr>
          <p:spPr>
            <a:xfrm>
              <a:off x="3168951" y="3632202"/>
              <a:ext cx="2230098" cy="461665"/>
            </a:xfrm>
            <a:prstGeom prst="rect">
              <a:avLst/>
            </a:prstGeom>
            <a:noFill/>
          </p:spPr>
          <p:txBody>
            <a:bodyPr wrap="none" rtlCol="0">
              <a:spAutoFit/>
            </a:bodyPr>
            <a:lstStyle/>
            <a:p>
              <a:r>
                <a:rPr lang="en-US" altLang="zh-CN" sz="2400" b="1" dirty="0">
                  <a:solidFill>
                    <a:schemeClr val="bg2">
                      <a:lumMod val="25000"/>
                    </a:schemeClr>
                  </a:solidFill>
                  <a:latin typeface="楷体_GB2312" panose="02010600030101010101" charset="-122"/>
                  <a:ea typeface="楷体_GB2312" panose="02010600030101010101" charset="-122"/>
                </a:rPr>
                <a:t>3</a:t>
              </a:r>
              <a:r>
                <a:rPr lang="zh-CN" altLang="en-US" sz="2400" b="1" dirty="0">
                  <a:solidFill>
                    <a:schemeClr val="bg2">
                      <a:lumMod val="25000"/>
                    </a:schemeClr>
                  </a:solidFill>
                  <a:latin typeface="楷体_GB2312" panose="02010600030101010101" charset="-122"/>
                  <a:ea typeface="楷体_GB2312" panose="02010600030101010101" charset="-122"/>
                </a:rPr>
                <a:t>．制作号码牌</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custDataLst>
              <p:tags r:id="rId1"/>
            </p:custDataLst>
          </p:nvPr>
        </p:nvSpPr>
        <p:spPr>
          <a:xfrm>
            <a:off x="1828165" y="772795"/>
            <a:ext cx="8028940" cy="568325"/>
          </a:xfrm>
          <a:prstGeom prst="rect">
            <a:avLst/>
          </a:prstGeom>
        </p:spPr>
        <p:txBody>
          <a:bodyPr wrap="square">
            <a:noAutofit/>
          </a:bodyPr>
          <a:lstStyle/>
          <a:p>
            <a:pPr indent="0" algn="l" defTabSz="914400" fontAlgn="auto">
              <a:lnSpc>
                <a:spcPct val="100000"/>
              </a:lnSpc>
              <a:spcBef>
                <a:spcPts val="2200"/>
              </a:spcBef>
              <a:buClr>
                <a:srgbClr val="004A82"/>
              </a:buClr>
              <a:buSzTx/>
              <a:buFont typeface="Wingdings" panose="05000000000000000000" charset="0"/>
              <a:buNone/>
            </a:pPr>
            <a:endParaRPr lang="zh-CN" altLang="en-US" sz="3200" dirty="0">
              <a:solidFill>
                <a:srgbClr val="004A82"/>
              </a:solidFill>
              <a:latin typeface="Calibri" panose="020F0502020204030204" charset="0"/>
              <a:ea typeface="宋体" panose="02010600030101010101" pitchFamily="2" charset="-122"/>
            </a:endParaRPr>
          </a:p>
        </p:txBody>
      </p:sp>
      <p:sp>
        <p:nvSpPr>
          <p:cNvPr id="4" name="文本框 3" descr="7b0a202020202262756c6c6574223a20227b5c2263617465676f727949645c223a5c225c222c5c2274656d706c61746549645c223a32303233313533367d220a7d0a"/>
          <p:cNvSpPr txBox="1"/>
          <p:nvPr>
            <p:custDataLst>
              <p:tags r:id="rId2"/>
            </p:custDataLst>
          </p:nvPr>
        </p:nvSpPr>
        <p:spPr>
          <a:xfrm>
            <a:off x="1345565" y="1325245"/>
            <a:ext cx="9904072" cy="568325"/>
          </a:xfrm>
          <a:prstGeom prst="rect">
            <a:avLst/>
          </a:prstGeom>
        </p:spPr>
        <p:txBody>
          <a:bodyPr wrap="square">
            <a:noAutofit/>
          </a:bodyPr>
          <a:lstStyle/>
          <a:p>
            <a:pPr indent="0" algn="l" defTabSz="914400" fontAlgn="auto">
              <a:lnSpc>
                <a:spcPct val="100000"/>
              </a:lnSpc>
              <a:spcBef>
                <a:spcPts val="2200"/>
              </a:spcBef>
              <a:buClr>
                <a:srgbClr val="004A82"/>
              </a:buClr>
              <a:buSzTx/>
              <a:buFont typeface="Wingdings" panose="05000000000000000000" charset="0"/>
              <a:buBlip>
                <a:blip r:embed="rId7"/>
              </a:buBlip>
            </a:pPr>
            <a:r>
              <a:rPr lang="en-US" altLang="zh-CN" sz="2400" dirty="0">
                <a:latin typeface="Calibri" panose="020F0502020204030204" charset="0"/>
                <a:ea typeface="宋体" panose="02010600030101010101" pitchFamily="2" charset="-122"/>
                <a:cs typeface="宋体" panose="02010600030101010101" pitchFamily="2" charset="-122"/>
                <a:sym typeface="+mn-ea"/>
              </a:rPr>
              <a:t> </a:t>
            </a:r>
            <a:r>
              <a:rPr lang="zh-CN" altLang="en-US" sz="2400" dirty="0">
                <a:latin typeface="Calibri" panose="020F0502020204030204" charset="0"/>
                <a:ea typeface="宋体" panose="02010600030101010101" pitchFamily="2" charset="-122"/>
                <a:cs typeface="宋体" panose="02010600030101010101" pitchFamily="2" charset="-122"/>
                <a:sym typeface="+mn-ea"/>
              </a:rPr>
              <a:t>观察图</a:t>
            </a:r>
            <a:r>
              <a:rPr lang="en-US" altLang="zh-CN" sz="2400" dirty="0">
                <a:latin typeface="Calibri" panose="020F0502020204030204" charset="0"/>
                <a:ea typeface="宋体" panose="02010600030101010101" pitchFamily="2" charset="-122"/>
                <a:cs typeface="宋体" panose="02010600030101010101" pitchFamily="2" charset="-122"/>
                <a:sym typeface="+mn-ea"/>
              </a:rPr>
              <a:t>6.4</a:t>
            </a:r>
            <a:r>
              <a:rPr lang="zh-CN" altLang="en-US" sz="2400" dirty="0">
                <a:latin typeface="Calibri" panose="020F0502020204030204" charset="0"/>
                <a:ea typeface="宋体" panose="02010600030101010101" pitchFamily="2" charset="-122"/>
                <a:cs typeface="宋体" panose="02010600030101010101" pitchFamily="2" charset="-122"/>
                <a:sym typeface="+mn-ea"/>
              </a:rPr>
              <a:t>，说说你准备从</a:t>
            </a:r>
            <a:r>
              <a:rPr lang="en-US" altLang="zh-CN" sz="2400" dirty="0">
                <a:latin typeface="+mn-ea"/>
                <a:cs typeface="宋体" panose="02010600030101010101" pitchFamily="2" charset="-122"/>
                <a:sym typeface="+mn-ea"/>
              </a:rPr>
              <a:t>“</a:t>
            </a:r>
            <a:r>
              <a:rPr lang="zh-CN" altLang="en-US" sz="2400" dirty="0">
                <a:latin typeface="Calibri" panose="020F0502020204030204" charset="0"/>
                <a:ea typeface="宋体" panose="02010600030101010101" pitchFamily="2" charset="-122"/>
                <a:cs typeface="宋体" panose="02010600030101010101" pitchFamily="2" charset="-122"/>
                <a:sym typeface="+mn-ea"/>
              </a:rPr>
              <a:t>运动员汇总表</a:t>
            </a:r>
            <a:r>
              <a:rPr lang="en-US" altLang="zh-CN" sz="2400" dirty="0">
                <a:latin typeface="+mn-ea"/>
                <a:cs typeface="宋体" panose="02010600030101010101" pitchFamily="2" charset="-122"/>
                <a:sym typeface="+mn-ea"/>
              </a:rPr>
              <a:t>”</a:t>
            </a:r>
            <a:r>
              <a:rPr lang="zh-CN" altLang="en-US" sz="2400" dirty="0">
                <a:latin typeface="Calibri" panose="020F0502020204030204" charset="0"/>
                <a:ea typeface="宋体" panose="02010600030101010101" pitchFamily="2" charset="-122"/>
                <a:cs typeface="宋体" panose="02010600030101010101" pitchFamily="2" charset="-122"/>
                <a:sym typeface="+mn-ea"/>
              </a:rPr>
              <a:t>中选择哪些信息进行编码。</a:t>
            </a:r>
          </a:p>
        </p:txBody>
      </p:sp>
      <p:pic>
        <p:nvPicPr>
          <p:cNvPr id="13" name="图片 12"/>
          <p:cNvPicPr>
            <a:picLocks noChangeAspect="1"/>
          </p:cNvPicPr>
          <p:nvPr/>
        </p:nvPicPr>
        <p:blipFill>
          <a:blip r:embed="rId8"/>
          <a:stretch>
            <a:fillRect/>
          </a:stretch>
        </p:blipFill>
        <p:spPr>
          <a:xfrm>
            <a:off x="3378200" y="1909445"/>
            <a:ext cx="5433695" cy="3220720"/>
          </a:xfrm>
          <a:prstGeom prst="rect">
            <a:avLst/>
          </a:prstGeom>
        </p:spPr>
      </p:pic>
      <p:grpSp>
        <p:nvGrpSpPr>
          <p:cNvPr id="3" name="组合 2"/>
          <p:cNvGrpSpPr/>
          <p:nvPr/>
        </p:nvGrpSpPr>
        <p:grpSpPr>
          <a:xfrm>
            <a:off x="2493010" y="5146040"/>
            <a:ext cx="7617460" cy="599440"/>
            <a:chOff x="3926" y="7583"/>
            <a:chExt cx="11996" cy="944"/>
          </a:xfrm>
        </p:grpSpPr>
        <p:sp>
          <p:nvSpPr>
            <p:cNvPr id="14" name="圆角矩形 13"/>
            <p:cNvSpPr/>
            <p:nvPr>
              <p:custDataLst>
                <p:tags r:id="rId4"/>
              </p:custDataLst>
            </p:nvPr>
          </p:nvSpPr>
          <p:spPr>
            <a:xfrm>
              <a:off x="3926" y="7583"/>
              <a:ext cx="11996" cy="945"/>
            </a:xfrm>
            <a:prstGeom prst="roundRect">
              <a:avLst/>
            </a:prstGeom>
            <a:noFill/>
            <a:ln>
              <a:solidFill>
                <a:schemeClr val="tx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874" y="7724"/>
              <a:ext cx="10413" cy="580"/>
            </a:xfrm>
            <a:prstGeom prst="rect">
              <a:avLst/>
            </a:prstGeom>
          </p:spPr>
          <p:txBody>
            <a:bodyPr wrap="square">
              <a:spAutoFit/>
              <a:extLst>
                <a:ext uri="{4A0BC546-FE56-4ADE-93B0-CB8AF2F6F144}">
                  <wpsdc:textFrameExt xmlns="" xmlns:wpsdc="http://www.wps.cn/officeDocument/2022/drawingmlCustomData" type="text"/>
                </a:ext>
              </a:extLst>
            </a:bodyPr>
            <a:lstStyle/>
            <a:p>
              <a:pPr algn="l"/>
              <a:r>
                <a:rPr lang="zh-CN" altLang="en-US" sz="1800">
                  <a:latin typeface="Calibri" panose="020F0502020204030204" charset="0"/>
                  <a:ea typeface="宋体" panose="02010600030101010101" pitchFamily="2" charset="-122"/>
                </a:rPr>
                <a:t>我的选择：</a:t>
              </a:r>
              <a:r>
                <a:rPr lang="en-US" altLang="zh-CN" sz="1800">
                  <a:latin typeface="Calibri" panose="020F0502020204030204" charset="0"/>
                  <a:ea typeface="宋体" panose="02010600030101010101" pitchFamily="2" charset="-122"/>
                </a:rPr>
                <a:t> </a:t>
              </a:r>
              <a:r>
                <a:rPr lang="zh-CN" altLang="en-US" sz="1800">
                  <a:latin typeface="Calibri" panose="020F0502020204030204" charset="0"/>
                  <a:ea typeface="宋体" panose="02010600030101010101" pitchFamily="2" charset="-122"/>
                </a:rPr>
                <a:t>□序号</a:t>
              </a:r>
              <a:r>
                <a:rPr lang="en-US" altLang="zh-CN" sz="1800">
                  <a:latin typeface="Calibri" panose="020F0502020204030204" charset="0"/>
                  <a:ea typeface="宋体" panose="02010600030101010101" pitchFamily="2" charset="-122"/>
                </a:rPr>
                <a:t>   </a:t>
              </a:r>
              <a:r>
                <a:rPr lang="zh-CN" altLang="en-US" sz="1800">
                  <a:latin typeface="Calibri" panose="020F0502020204030204" charset="0"/>
                  <a:ea typeface="宋体" panose="02010600030101010101" pitchFamily="2" charset="-122"/>
                </a:rPr>
                <a:t> □班级 </a:t>
              </a:r>
              <a:r>
                <a:rPr lang="en-US" altLang="zh-CN" sz="1800">
                  <a:latin typeface="Calibri" panose="020F0502020204030204" charset="0"/>
                  <a:ea typeface="宋体" panose="02010600030101010101" pitchFamily="2" charset="-122"/>
                </a:rPr>
                <a:t>  </a:t>
              </a:r>
              <a:r>
                <a:rPr lang="zh-CN" altLang="en-US" sz="1800">
                  <a:latin typeface="Calibri" panose="020F0502020204030204" charset="0"/>
                  <a:ea typeface="宋体" panose="02010600030101010101" pitchFamily="2" charset="-122"/>
                </a:rPr>
                <a:t>□姓名</a:t>
              </a:r>
              <a:r>
                <a:rPr lang="en-US" altLang="zh-CN" sz="1800">
                  <a:latin typeface="Calibri" panose="020F0502020204030204" charset="0"/>
                  <a:ea typeface="宋体" panose="02010600030101010101" pitchFamily="2" charset="-122"/>
                </a:rPr>
                <a:t>   </a:t>
              </a:r>
              <a:r>
                <a:rPr lang="zh-CN" altLang="en-US" sz="1800">
                  <a:latin typeface="Calibri" panose="020F0502020204030204" charset="0"/>
                  <a:ea typeface="宋体" panose="02010600030101010101" pitchFamily="2" charset="-122"/>
                </a:rPr>
                <a:t> □性别 </a:t>
              </a:r>
              <a:r>
                <a:rPr lang="en-US" altLang="zh-CN" sz="1800">
                  <a:latin typeface="Calibri" panose="020F0502020204030204" charset="0"/>
                  <a:ea typeface="宋体" panose="02010600030101010101" pitchFamily="2" charset="-122"/>
                </a:rPr>
                <a:t>   </a:t>
              </a:r>
              <a:r>
                <a:rPr lang="zh-CN" altLang="en-US" sz="1800">
                  <a:latin typeface="Calibri" panose="020F0502020204030204" charset="0"/>
                  <a:ea typeface="宋体" panose="02010600030101010101" pitchFamily="2" charset="-122"/>
                </a:rPr>
                <a:t>□参赛项目</a:t>
              </a:r>
            </a:p>
          </p:txBody>
        </p:sp>
      </p:grpSp>
      <p:sp>
        <p:nvSpPr>
          <p:cNvPr id="9" name="文本框 8"/>
          <p:cNvSpPr txBox="1"/>
          <p:nvPr>
            <p:custDataLst>
              <p:tags r:id="rId3"/>
            </p:custDataLst>
          </p:nvPr>
        </p:nvSpPr>
        <p:spPr>
          <a:xfrm>
            <a:off x="879958" y="674219"/>
            <a:ext cx="4693914" cy="521970"/>
          </a:xfrm>
          <a:prstGeom prst="rect">
            <a:avLst/>
          </a:prstGeom>
          <a:noFill/>
        </p:spPr>
        <p:txBody>
          <a:bodyPr wrap="square" rtlCol="0">
            <a:spAutoFit/>
          </a:bodyPr>
          <a:lstStyle>
            <a:defPPr>
              <a:defRPr lang="zh-CN"/>
            </a:defPPr>
            <a:lvl1pPr>
              <a:defRPr sz="2800" b="1">
                <a:solidFill>
                  <a:srgbClr val="0C2C2E"/>
                </a:solidFill>
                <a:latin typeface="楷体_GB2312" panose="02010609030101010101" charset="-122"/>
                <a:ea typeface="楷体_GB2312" panose="02010609030101010101" charset="-122"/>
              </a:defRPr>
            </a:lvl1pPr>
          </a:lstStyle>
          <a:p>
            <a:r>
              <a:rPr lang="en-US" altLang="zh-CN" dirty="0"/>
              <a:t>1.</a:t>
            </a:r>
            <a:r>
              <a:rPr lang="zh-CN" altLang="en-US" dirty="0"/>
              <a:t>选择需编入的信息牌</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custDataLst>
              <p:tags r:id="rId1"/>
            </p:custDataLst>
          </p:nvPr>
        </p:nvSpPr>
        <p:spPr>
          <a:xfrm>
            <a:off x="1828165" y="772795"/>
            <a:ext cx="8028940" cy="568325"/>
          </a:xfrm>
          <a:prstGeom prst="rect">
            <a:avLst/>
          </a:prstGeom>
        </p:spPr>
        <p:txBody>
          <a:bodyPr wrap="square">
            <a:noAutofit/>
          </a:bodyPr>
          <a:lstStyle/>
          <a:p>
            <a:pPr indent="0" defTabSz="914400" fontAlgn="auto">
              <a:lnSpc>
                <a:spcPct val="100000"/>
              </a:lnSpc>
              <a:spcBef>
                <a:spcPts val="2200"/>
              </a:spcBef>
              <a:buClr>
                <a:srgbClr val="004A82"/>
              </a:buClr>
              <a:buSzTx/>
              <a:buFont typeface="Wingdings" panose="05000000000000000000" charset="0"/>
              <a:buNone/>
            </a:pPr>
            <a:endParaRPr lang="zh-CN" altLang="en-US" sz="3200" dirty="0">
              <a:solidFill>
                <a:srgbClr val="004A82"/>
              </a:solidFill>
              <a:latin typeface="Calibri" panose="020F0502020204030204" charset="0"/>
              <a:ea typeface="宋体" panose="02010600030101010101" pitchFamily="2" charset="-122"/>
            </a:endParaRPr>
          </a:p>
        </p:txBody>
      </p:sp>
      <p:sp>
        <p:nvSpPr>
          <p:cNvPr id="4" name="文本框 3" descr="7b0a202020202262756c6c6574223a20227b5c2263617465676f727949645c223a5c225c222c5c2274656d706c61746549645c223a32303233313533367d220a7d0a"/>
          <p:cNvSpPr txBox="1"/>
          <p:nvPr>
            <p:custDataLst>
              <p:tags r:id="rId2"/>
            </p:custDataLst>
          </p:nvPr>
        </p:nvSpPr>
        <p:spPr>
          <a:xfrm>
            <a:off x="1909445" y="1271270"/>
            <a:ext cx="7718425" cy="568325"/>
          </a:xfrm>
          <a:prstGeom prst="rect">
            <a:avLst/>
          </a:prstGeom>
        </p:spPr>
        <p:txBody>
          <a:bodyPr wrap="square">
            <a:noAutofit/>
          </a:bodyPr>
          <a:lstStyle/>
          <a:p>
            <a:pPr indent="0" defTabSz="914400" fontAlgn="auto">
              <a:lnSpc>
                <a:spcPct val="100000"/>
              </a:lnSpc>
              <a:spcBef>
                <a:spcPts val="2200"/>
              </a:spcBef>
              <a:buClr>
                <a:srgbClr val="004A82"/>
              </a:buClr>
              <a:buSzTx/>
              <a:buFont typeface="Wingdings" panose="05000000000000000000" charset="0"/>
              <a:buBlip>
                <a:blip r:embed="rId9"/>
              </a:buBlip>
            </a:pPr>
            <a:r>
              <a:rPr lang="en-US" altLang="zh-CN" sz="2400">
                <a:latin typeface="Calibri" panose="020F0502020204030204" charset="0"/>
                <a:ea typeface="宋体" panose="02010600030101010101" pitchFamily="2" charset="-122"/>
                <a:cs typeface="宋体" panose="02010600030101010101" pitchFamily="2" charset="-122"/>
                <a:sym typeface="+mn-ea"/>
              </a:rPr>
              <a:t> </a:t>
            </a:r>
            <a:r>
              <a:rPr sz="2400">
                <a:latin typeface="Calibri" panose="020F0502020204030204" charset="0"/>
                <a:ea typeface="宋体" panose="02010600030101010101" pitchFamily="2" charset="-122"/>
                <a:cs typeface="宋体" panose="02010600030101010101" pitchFamily="2" charset="-122"/>
                <a:sym typeface="+mn-ea"/>
              </a:rPr>
              <a:t>可以选择哪种编码形式来有效地表达信息?填写表 6.2。</a:t>
            </a:r>
          </a:p>
        </p:txBody>
      </p:sp>
      <p:sp>
        <p:nvSpPr>
          <p:cNvPr id="9" name="文本框 8"/>
          <p:cNvSpPr txBox="1"/>
          <p:nvPr>
            <p:custDataLst>
              <p:tags r:id="rId3"/>
            </p:custDataLst>
          </p:nvPr>
        </p:nvSpPr>
        <p:spPr>
          <a:xfrm>
            <a:off x="879958" y="674219"/>
            <a:ext cx="4693914" cy="521970"/>
          </a:xfrm>
          <a:prstGeom prst="rect">
            <a:avLst/>
          </a:prstGeom>
          <a:noFill/>
        </p:spPr>
        <p:txBody>
          <a:bodyPr wrap="square" rtlCol="0">
            <a:spAutoFit/>
          </a:bodyPr>
          <a:lstStyle>
            <a:defPPr>
              <a:defRPr lang="zh-CN"/>
            </a:defPPr>
            <a:lvl1pPr>
              <a:defRPr sz="2800" b="1">
                <a:solidFill>
                  <a:srgbClr val="0C2C2E"/>
                </a:solidFill>
                <a:latin typeface="楷体_GB2312" panose="02010609030101010101" charset="-122"/>
                <a:ea typeface="楷体_GB2312" panose="02010609030101010101" charset="-122"/>
              </a:defRPr>
            </a:lvl1pPr>
          </a:lstStyle>
          <a:p>
            <a:r>
              <a:rPr lang="en-US" altLang="zh-CN" dirty="0"/>
              <a:t>2.</a:t>
            </a:r>
            <a:r>
              <a:rPr lang="zh-CN" altLang="en-US" dirty="0"/>
              <a:t>制定编码规则</a:t>
            </a:r>
          </a:p>
        </p:txBody>
      </p:sp>
      <p:sp>
        <p:nvSpPr>
          <p:cNvPr id="100" name="文本框 99"/>
          <p:cNvSpPr txBox="1"/>
          <p:nvPr/>
        </p:nvSpPr>
        <p:spPr>
          <a:xfrm>
            <a:off x="4509135" y="4173855"/>
            <a:ext cx="2667635" cy="368300"/>
          </a:xfrm>
          <a:prstGeom prst="rect">
            <a:avLst/>
          </a:prstGeom>
          <a:noFill/>
          <a:ln w="9525">
            <a:noFill/>
          </a:ln>
        </p:spPr>
        <p:txBody>
          <a:bodyPr wrap="square">
            <a:spAutoFit/>
          </a:bodyPr>
          <a:lstStyle/>
          <a:p>
            <a:pPr indent="0"/>
            <a:r>
              <a:rPr lang="zh-CN">
                <a:solidFill>
                  <a:srgbClr val="000000"/>
                </a:solidFill>
                <a:ea typeface="宋体" panose="02010600030101010101" pitchFamily="2" charset="-122"/>
                <a:sym typeface="+mn-ea"/>
              </a:rPr>
              <a:t>表</a:t>
            </a:r>
            <a:r>
              <a:rPr lang="en-US">
                <a:solidFill>
                  <a:srgbClr val="000000"/>
                </a:solidFill>
                <a:latin typeface="宋体" panose="02010600030101010101" pitchFamily="2" charset="-122"/>
                <a:sym typeface="+mn-ea"/>
              </a:rPr>
              <a:t>6.2 </a:t>
            </a:r>
            <a:r>
              <a:rPr lang="zh-CN">
                <a:solidFill>
                  <a:srgbClr val="000000"/>
                </a:solidFill>
                <a:ea typeface="宋体" panose="02010600030101010101" pitchFamily="2" charset="-122"/>
                <a:sym typeface="+mn-ea"/>
              </a:rPr>
              <a:t>不同的编码形式</a:t>
            </a:r>
            <a:endParaRPr lang="en-US" altLang="en-US" b="0">
              <a:solidFill>
                <a:srgbClr val="000000"/>
              </a:solidFill>
              <a:latin typeface="Arial" panose="020B0604020202020204" pitchFamily="34" charset="0"/>
            </a:endParaRPr>
          </a:p>
        </p:txBody>
      </p:sp>
      <p:graphicFrame>
        <p:nvGraphicFramePr>
          <p:cNvPr id="3" name="表格 2"/>
          <p:cNvGraphicFramePr/>
          <p:nvPr>
            <p:custDataLst>
              <p:tags r:id="rId4"/>
            </p:custDataLst>
          </p:nvPr>
        </p:nvGraphicFramePr>
        <p:xfrm>
          <a:off x="1909445" y="1796415"/>
          <a:ext cx="8029575" cy="2377440"/>
        </p:xfrm>
        <a:graphic>
          <a:graphicData uri="http://schemas.openxmlformats.org/drawingml/2006/table">
            <a:tbl>
              <a:tblPr/>
              <a:tblGrid>
                <a:gridCol w="2672715">
                  <a:extLst>
                    <a:ext uri="{9D8B030D-6E8A-4147-A177-3AD203B41FA5}">
                      <a16:colId xmlns:a16="http://schemas.microsoft.com/office/drawing/2014/main" val="20000"/>
                    </a:ext>
                  </a:extLst>
                </a:gridCol>
                <a:gridCol w="2675890">
                  <a:extLst>
                    <a:ext uri="{9D8B030D-6E8A-4147-A177-3AD203B41FA5}">
                      <a16:colId xmlns:a16="http://schemas.microsoft.com/office/drawing/2014/main" val="20001"/>
                    </a:ext>
                  </a:extLst>
                </a:gridCol>
                <a:gridCol w="2680970">
                  <a:extLst>
                    <a:ext uri="{9D8B030D-6E8A-4147-A177-3AD203B41FA5}">
                      <a16:colId xmlns:a16="http://schemas.microsoft.com/office/drawing/2014/main" val="20002"/>
                    </a:ext>
                  </a:extLst>
                </a:gridCol>
              </a:tblGrid>
              <a:tr h="396240">
                <a:tc>
                  <a:txBody>
                    <a:bodyPr/>
                    <a:lstStyle/>
                    <a:p>
                      <a:pPr algn="ctr" fontAlgn="ctr">
                        <a:lnSpc>
                          <a:spcPct val="130000"/>
                        </a:lnSpc>
                        <a:buClrTx/>
                        <a:buSzTx/>
                        <a:buFontTx/>
                        <a:buNone/>
                      </a:pPr>
                      <a:r>
                        <a:rPr lang="en-US" sz="2000" b="0">
                          <a:latin typeface="黑体" panose="02010609060101010101" charset="-122"/>
                          <a:ea typeface="黑体" panose="02010609060101010101" charset="-122"/>
                          <a:cs typeface="宋体" panose="02010600030101010101" pitchFamily="2" charset="-122"/>
                        </a:rPr>
                        <a:t>信息</a:t>
                      </a: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9AC27C"/>
                    </a:solidFill>
                  </a:tcPr>
                </a:tc>
                <a:tc>
                  <a:txBody>
                    <a:bodyPr/>
                    <a:lstStyle/>
                    <a:p>
                      <a:pPr algn="ctr" fontAlgn="ctr">
                        <a:lnSpc>
                          <a:spcPct val="130000"/>
                        </a:lnSpc>
                        <a:buClrTx/>
                        <a:buSzTx/>
                        <a:buFontTx/>
                        <a:buNone/>
                      </a:pPr>
                      <a:r>
                        <a:rPr lang="en-US" sz="2000" b="0">
                          <a:latin typeface="黑体" panose="02010609060101010101" charset="-122"/>
                          <a:ea typeface="黑体" panose="02010609060101010101" charset="-122"/>
                          <a:cs typeface="宋体" panose="02010600030101010101" pitchFamily="2" charset="-122"/>
                        </a:rPr>
                        <a:t>编码形式</a:t>
                      </a: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9AC27C"/>
                    </a:solidFill>
                  </a:tcPr>
                </a:tc>
                <a:tc>
                  <a:txBody>
                    <a:bodyPr/>
                    <a:lstStyle/>
                    <a:p>
                      <a:pPr algn="ctr" fontAlgn="ctr">
                        <a:lnSpc>
                          <a:spcPct val="130000"/>
                        </a:lnSpc>
                        <a:buClrTx/>
                        <a:buSzTx/>
                        <a:buFontTx/>
                        <a:buNone/>
                      </a:pPr>
                      <a:r>
                        <a:rPr lang="en-US" sz="2000" b="0">
                          <a:latin typeface="黑体" panose="02010609060101010101" charset="-122"/>
                          <a:ea typeface="黑体" panose="02010609060101010101" charset="-122"/>
                          <a:cs typeface="宋体" panose="02010600030101010101" pitchFamily="2" charset="-122"/>
                        </a:rPr>
                        <a:t>举例</a:t>
                      </a: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9AC27C"/>
                    </a:solidFill>
                  </a:tcPr>
                </a:tc>
                <a:extLst>
                  <a:ext uri="{0D108BD9-81ED-4DB2-BD59-A6C34878D82A}">
                    <a16:rowId xmlns:a16="http://schemas.microsoft.com/office/drawing/2014/main" val="10000"/>
                  </a:ext>
                </a:extLst>
              </a:tr>
              <a:tr h="396240">
                <a:tc>
                  <a:txBody>
                    <a:bodyPr/>
                    <a:lstStyle/>
                    <a:p>
                      <a:pPr indent="0" algn="ctr" fontAlgn="ctr">
                        <a:lnSpc>
                          <a:spcPct val="130000"/>
                        </a:lnSpc>
                        <a:buNone/>
                      </a:pPr>
                      <a:r>
                        <a:rPr lang="en-US" sz="2000" b="0">
                          <a:latin typeface="宋体" panose="02010600030101010101" pitchFamily="2" charset="-122"/>
                          <a:ea typeface="宋体" panose="02010600030101010101" pitchFamily="2" charset="-122"/>
                          <a:cs typeface="宋体" panose="02010600030101010101" pitchFamily="2" charset="-122"/>
                        </a:rPr>
                        <a:t>运动员序号</a:t>
                      </a: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FEFE5"/>
                    </a:solidFill>
                  </a:tcPr>
                </a:tc>
                <a:tc>
                  <a:txBody>
                    <a:bodyPr/>
                    <a:lstStyle/>
                    <a:p>
                      <a:pPr indent="0" algn="ctr" fontAlgn="ctr">
                        <a:lnSpc>
                          <a:spcPct val="130000"/>
                        </a:lnSpc>
                        <a:buNone/>
                      </a:pPr>
                      <a:r>
                        <a:rPr lang="en-US" sz="2000" b="0">
                          <a:latin typeface="宋体" panose="02010600030101010101" pitchFamily="2" charset="-122"/>
                          <a:ea typeface="宋体" panose="02010600030101010101" pitchFamily="2" charset="-122"/>
                          <a:cs typeface="宋体" panose="02010600030101010101" pitchFamily="2" charset="-122"/>
                        </a:rPr>
                        <a:t>数字</a:t>
                      </a: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FEFE5"/>
                    </a:solidFill>
                  </a:tcPr>
                </a:tc>
                <a:tc>
                  <a:txBody>
                    <a:bodyPr/>
                    <a:lstStyle/>
                    <a:p>
                      <a:pPr indent="0" algn="ctr" fontAlgn="ctr">
                        <a:lnSpc>
                          <a:spcPct val="130000"/>
                        </a:lnSpc>
                        <a:buNone/>
                      </a:pPr>
                      <a:r>
                        <a:rPr lang="en-US" sz="2000" b="0">
                          <a:latin typeface="宋体" panose="02010600030101010101" pitchFamily="2" charset="-122"/>
                          <a:ea typeface="宋体" panose="02010600030101010101" pitchFamily="2" charset="-122"/>
                          <a:cs typeface="宋体" panose="02010600030101010101" pitchFamily="2" charset="-122"/>
                        </a:rPr>
                        <a:t>1,01,001,……</a:t>
                      </a: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FEFE5"/>
                    </a:solidFill>
                  </a:tcPr>
                </a:tc>
                <a:extLst>
                  <a:ext uri="{0D108BD9-81ED-4DB2-BD59-A6C34878D82A}">
                    <a16:rowId xmlns:a16="http://schemas.microsoft.com/office/drawing/2014/main" val="10001"/>
                  </a:ext>
                </a:extLst>
              </a:tr>
              <a:tr h="396240">
                <a:tc>
                  <a:txBody>
                    <a:bodyPr/>
                    <a:lstStyle/>
                    <a:p>
                      <a:pPr indent="0" algn="ctr" fontAlgn="ctr">
                        <a:lnSpc>
                          <a:spcPct val="130000"/>
                        </a:lnSpc>
                        <a:buNone/>
                      </a:pPr>
                      <a:r>
                        <a:rPr lang="en-US" sz="2000" b="0">
                          <a:latin typeface="宋体" panose="02010600030101010101" pitchFamily="2" charset="-122"/>
                          <a:ea typeface="宋体" panose="02010600030101010101" pitchFamily="2" charset="-122"/>
                          <a:cs typeface="宋体" panose="02010600030101010101" pitchFamily="2" charset="-122"/>
                        </a:rPr>
                        <a:t>班级</a:t>
                      </a: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FEFE5"/>
                    </a:solidFill>
                  </a:tcPr>
                </a:tc>
                <a:tc>
                  <a:txBody>
                    <a:bodyPr/>
                    <a:lstStyle/>
                    <a:p>
                      <a:pPr indent="0" algn="ctr" fontAlgn="ctr">
                        <a:lnSpc>
                          <a:spcPct val="130000"/>
                        </a:lnSpc>
                        <a:buNone/>
                      </a:pPr>
                      <a:r>
                        <a:rPr lang="en-US" sz="2000" b="0">
                          <a:latin typeface="宋体" panose="02010600030101010101" pitchFamily="2" charset="-122"/>
                          <a:ea typeface="宋体" panose="02010600030101010101" pitchFamily="2" charset="-122"/>
                          <a:cs typeface="宋体" panose="02010600030101010101" pitchFamily="2" charset="-122"/>
                        </a:rPr>
                        <a:t> </a:t>
                      </a: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FEFE5"/>
                    </a:solidFill>
                  </a:tcPr>
                </a:tc>
                <a:tc>
                  <a:txBody>
                    <a:bodyPr/>
                    <a:lstStyle/>
                    <a:p>
                      <a:pPr indent="0" algn="ctr" fontAlgn="ctr">
                        <a:lnSpc>
                          <a:spcPct val="130000"/>
                        </a:lnSpc>
                        <a:buNone/>
                      </a:pPr>
                      <a:r>
                        <a:rPr lang="en-US" sz="2000" b="0">
                          <a:latin typeface="宋体" panose="02010600030101010101" pitchFamily="2" charset="-122"/>
                          <a:ea typeface="宋体" panose="02010600030101010101" pitchFamily="2" charset="-122"/>
                          <a:cs typeface="宋体" panose="02010600030101010101" pitchFamily="2" charset="-122"/>
                        </a:rPr>
                        <a:t> </a:t>
                      </a: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FEFE5"/>
                    </a:solidFill>
                  </a:tcPr>
                </a:tc>
                <a:extLst>
                  <a:ext uri="{0D108BD9-81ED-4DB2-BD59-A6C34878D82A}">
                    <a16:rowId xmlns:a16="http://schemas.microsoft.com/office/drawing/2014/main" val="10002"/>
                  </a:ext>
                </a:extLst>
              </a:tr>
              <a:tr h="396240">
                <a:tc>
                  <a:txBody>
                    <a:bodyPr/>
                    <a:lstStyle/>
                    <a:p>
                      <a:pPr indent="0" algn="ctr" fontAlgn="ctr">
                        <a:lnSpc>
                          <a:spcPct val="130000"/>
                        </a:lnSpc>
                        <a:buNone/>
                      </a:pPr>
                      <a:r>
                        <a:rPr lang="en-US" sz="2000" b="0">
                          <a:latin typeface="宋体" panose="02010600030101010101" pitchFamily="2" charset="-122"/>
                          <a:ea typeface="宋体" panose="02010600030101010101" pitchFamily="2" charset="-122"/>
                          <a:cs typeface="宋体" panose="02010600030101010101" pitchFamily="2" charset="-122"/>
                        </a:rPr>
                        <a:t>性别</a:t>
                      </a: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FEFE5"/>
                    </a:solidFill>
                  </a:tcPr>
                </a:tc>
                <a:tc>
                  <a:txBody>
                    <a:bodyPr/>
                    <a:lstStyle/>
                    <a:p>
                      <a:pPr indent="0" algn="ctr" fontAlgn="ctr">
                        <a:lnSpc>
                          <a:spcPct val="130000"/>
                        </a:lnSpc>
                        <a:buNone/>
                      </a:pPr>
                      <a:r>
                        <a:rPr lang="en-US" sz="2000" b="0">
                          <a:latin typeface="宋体" panose="02010600030101010101" pitchFamily="2" charset="-122"/>
                          <a:ea typeface="宋体" panose="02010600030101010101" pitchFamily="2" charset="-122"/>
                          <a:cs typeface="宋体" panose="02010600030101010101" pitchFamily="2" charset="-122"/>
                        </a:rPr>
                        <a:t> </a:t>
                      </a: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FEFE5"/>
                    </a:solidFill>
                  </a:tcPr>
                </a:tc>
                <a:tc>
                  <a:txBody>
                    <a:bodyPr/>
                    <a:lstStyle/>
                    <a:p>
                      <a:pPr indent="0" algn="ctr" fontAlgn="ctr">
                        <a:lnSpc>
                          <a:spcPct val="130000"/>
                        </a:lnSpc>
                        <a:buNone/>
                      </a:pPr>
                      <a:r>
                        <a:rPr lang="en-US" sz="2000" b="0">
                          <a:latin typeface="宋体" panose="02010600030101010101" pitchFamily="2" charset="-122"/>
                          <a:ea typeface="宋体" panose="02010600030101010101" pitchFamily="2" charset="-122"/>
                          <a:cs typeface="宋体" panose="02010600030101010101" pitchFamily="2" charset="-122"/>
                        </a:rPr>
                        <a:t> </a:t>
                      </a: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FEFE5"/>
                    </a:solidFill>
                  </a:tcPr>
                </a:tc>
                <a:extLst>
                  <a:ext uri="{0D108BD9-81ED-4DB2-BD59-A6C34878D82A}">
                    <a16:rowId xmlns:a16="http://schemas.microsoft.com/office/drawing/2014/main" val="10003"/>
                  </a:ext>
                </a:extLst>
              </a:tr>
              <a:tr h="396240">
                <a:tc>
                  <a:txBody>
                    <a:bodyPr/>
                    <a:lstStyle/>
                    <a:p>
                      <a:pPr indent="0" algn="ctr" fontAlgn="ctr">
                        <a:lnSpc>
                          <a:spcPct val="130000"/>
                        </a:lnSpc>
                        <a:buNone/>
                      </a:pPr>
                      <a:r>
                        <a:rPr lang="en-US" sz="2000" b="0">
                          <a:latin typeface="宋体" panose="02010600030101010101" pitchFamily="2" charset="-122"/>
                          <a:ea typeface="宋体" panose="02010600030101010101" pitchFamily="2" charset="-122"/>
                          <a:cs typeface="宋体" panose="02010600030101010101" pitchFamily="2" charset="-122"/>
                        </a:rPr>
                        <a:t>……</a:t>
                      </a: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FEFE5"/>
                    </a:solidFill>
                  </a:tcPr>
                </a:tc>
                <a:tc>
                  <a:txBody>
                    <a:bodyPr/>
                    <a:lstStyle/>
                    <a:p>
                      <a:pPr indent="0" algn="ctr" fontAlgn="ctr">
                        <a:lnSpc>
                          <a:spcPct val="130000"/>
                        </a:lnSpc>
                        <a:buNone/>
                      </a:pPr>
                      <a:r>
                        <a:rPr lang="en-US" sz="2000" b="0">
                          <a:latin typeface="宋体" panose="02010600030101010101" pitchFamily="2" charset="-122"/>
                          <a:ea typeface="宋体" panose="02010600030101010101" pitchFamily="2" charset="-122"/>
                          <a:cs typeface="宋体" panose="02010600030101010101" pitchFamily="2" charset="-122"/>
                        </a:rPr>
                        <a:t> </a:t>
                      </a: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FEFE5"/>
                    </a:solidFill>
                  </a:tcPr>
                </a:tc>
                <a:tc>
                  <a:txBody>
                    <a:bodyPr/>
                    <a:lstStyle/>
                    <a:p>
                      <a:pPr indent="0" algn="ctr" fontAlgn="ctr">
                        <a:lnSpc>
                          <a:spcPct val="130000"/>
                        </a:lnSpc>
                        <a:buNone/>
                      </a:pPr>
                      <a:r>
                        <a:rPr lang="en-US" sz="2000" b="0">
                          <a:latin typeface="宋体" panose="02010600030101010101" pitchFamily="2" charset="-122"/>
                          <a:ea typeface="宋体" panose="02010600030101010101" pitchFamily="2" charset="-122"/>
                          <a:cs typeface="宋体" panose="02010600030101010101" pitchFamily="2" charset="-122"/>
                        </a:rPr>
                        <a:t> </a:t>
                      </a: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FEFE5"/>
                    </a:solidFill>
                  </a:tcPr>
                </a:tc>
                <a:extLst>
                  <a:ext uri="{0D108BD9-81ED-4DB2-BD59-A6C34878D82A}">
                    <a16:rowId xmlns:a16="http://schemas.microsoft.com/office/drawing/2014/main" val="10004"/>
                  </a:ext>
                </a:extLst>
              </a:tr>
              <a:tr h="396240">
                <a:tc>
                  <a:txBody>
                    <a:bodyPr/>
                    <a:lstStyle/>
                    <a:p>
                      <a:pPr indent="0" algn="ctr" fontAlgn="ctr">
                        <a:lnSpc>
                          <a:spcPct val="130000"/>
                        </a:lnSpc>
                        <a:buNone/>
                      </a:pPr>
                      <a:r>
                        <a:rPr lang="en-US" sz="2000" b="0">
                          <a:solidFill>
                            <a:srgbClr val="000000"/>
                          </a:solidFill>
                          <a:latin typeface="宋体" panose="02010600030101010101" pitchFamily="2" charset="-122"/>
                          <a:ea typeface="宋体" panose="02010600030101010101" pitchFamily="2" charset="-122"/>
                          <a:cs typeface="Arial" panose="020B0604020202020204" pitchFamily="34" charset="0"/>
                        </a:rPr>
                        <a:t> </a:t>
                      </a:r>
                      <a:endParaRPr lang="en-US" altLang="en-US" sz="2000" b="0">
                        <a:solidFill>
                          <a:srgbClr val="000000"/>
                        </a:solidFill>
                        <a:latin typeface="宋体" panose="02010600030101010101" pitchFamily="2" charset="-122"/>
                        <a:ea typeface="宋体" panose="02010600030101010101" pitchFamily="2" charset="-122"/>
                        <a:cs typeface="Arial" panose="020B0604020202020204" pitchFamily="3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FEFE5"/>
                    </a:solidFill>
                  </a:tcPr>
                </a:tc>
                <a:tc>
                  <a:txBody>
                    <a:bodyPr/>
                    <a:lstStyle/>
                    <a:p>
                      <a:pPr indent="0" algn="ctr" fontAlgn="ctr">
                        <a:lnSpc>
                          <a:spcPct val="130000"/>
                        </a:lnSpc>
                        <a:buNone/>
                      </a:pPr>
                      <a:r>
                        <a:rPr lang="en-US" sz="2000" b="0">
                          <a:solidFill>
                            <a:srgbClr val="000000"/>
                          </a:solidFill>
                          <a:latin typeface="宋体" panose="02010600030101010101" pitchFamily="2" charset="-122"/>
                          <a:ea typeface="宋体" panose="02010600030101010101" pitchFamily="2" charset="-122"/>
                          <a:cs typeface="Arial" panose="020B0604020202020204" pitchFamily="34" charset="0"/>
                        </a:rPr>
                        <a:t> </a:t>
                      </a:r>
                      <a:endParaRPr lang="en-US" altLang="en-US" sz="2000" b="0">
                        <a:solidFill>
                          <a:srgbClr val="000000"/>
                        </a:solidFill>
                        <a:latin typeface="宋体" panose="02010600030101010101" pitchFamily="2" charset="-122"/>
                        <a:ea typeface="宋体" panose="02010600030101010101" pitchFamily="2" charset="-122"/>
                        <a:cs typeface="Arial" panose="020B0604020202020204" pitchFamily="3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FEFE5"/>
                    </a:solidFill>
                  </a:tcPr>
                </a:tc>
                <a:tc>
                  <a:txBody>
                    <a:bodyPr/>
                    <a:lstStyle/>
                    <a:p>
                      <a:pPr indent="0" algn="ctr" fontAlgn="ctr">
                        <a:lnSpc>
                          <a:spcPct val="130000"/>
                        </a:lnSpc>
                        <a:buNone/>
                      </a:pPr>
                      <a:endParaRPr lang="en-US" altLang="en-US" sz="2000" b="0">
                        <a:solidFill>
                          <a:srgbClr val="000000"/>
                        </a:solidFill>
                        <a:latin typeface="宋体" panose="02010600030101010101" pitchFamily="2" charset="-122"/>
                        <a:ea typeface="宋体" panose="02010600030101010101" pitchFamily="2" charset="-122"/>
                        <a:cs typeface="Arial" panose="020B0604020202020204" pitchFamily="3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FEFE5"/>
                    </a:solidFill>
                  </a:tcPr>
                </a:tc>
                <a:extLst>
                  <a:ext uri="{0D108BD9-81ED-4DB2-BD59-A6C34878D82A}">
                    <a16:rowId xmlns:a16="http://schemas.microsoft.com/office/drawing/2014/main" val="10005"/>
                  </a:ext>
                </a:extLst>
              </a:tr>
            </a:tbl>
          </a:graphicData>
        </a:graphic>
      </p:graphicFrame>
      <p:sp>
        <p:nvSpPr>
          <p:cNvPr id="27" name="文本框 26"/>
          <p:cNvSpPr txBox="1"/>
          <p:nvPr/>
        </p:nvSpPr>
        <p:spPr>
          <a:xfrm>
            <a:off x="1288415" y="4436745"/>
            <a:ext cx="8956675" cy="1198880"/>
          </a:xfrm>
          <a:prstGeom prst="rect">
            <a:avLst/>
          </a:prstGeom>
          <a:noFill/>
          <a:ln w="9525">
            <a:noFill/>
          </a:ln>
        </p:spPr>
        <p:txBody>
          <a:bodyPr wrap="square">
            <a:spAutoFit/>
          </a:bodyPr>
          <a:lstStyle/>
          <a:p>
            <a:pPr marL="152400" indent="-152400">
              <a:lnSpc>
                <a:spcPct val="150000"/>
              </a:lnSpc>
            </a:pPr>
            <a:r>
              <a:rPr lang="en-US" sz="2400" b="0">
                <a:latin typeface="Calibri" panose="020F0502020204030204" charset="0"/>
                <a:ea typeface="宋体" panose="02010600030101010101" pitchFamily="2" charset="-122"/>
                <a:cs typeface="宋体" panose="02010600030101010101" pitchFamily="2" charset="-122"/>
              </a:rPr>
              <a:t>                </a:t>
            </a:r>
            <a:r>
              <a:rPr lang="zh-CN" sz="2400">
                <a:solidFill>
                  <a:srgbClr val="000000"/>
                </a:solidFill>
                <a:ea typeface="宋体" panose="02010600030101010101" pitchFamily="2" charset="-122"/>
                <a:sym typeface="+mn-ea"/>
              </a:rPr>
              <a:t>四年级每班共有20名参赛选手，用“1”“01”“001”表示选手序号，哪种更合理?如果是100人以上呢?</a:t>
            </a:r>
            <a:endParaRPr lang="en-US" altLang="en-US" b="0">
              <a:solidFill>
                <a:srgbClr val="000000"/>
              </a:solidFill>
              <a:latin typeface="Arial" panose="020B0604020202020204" pitchFamily="34" charset="0"/>
            </a:endParaRPr>
          </a:p>
        </p:txBody>
      </p:sp>
      <p:grpSp>
        <p:nvGrpSpPr>
          <p:cNvPr id="29" name="组合 28"/>
          <p:cNvGrpSpPr/>
          <p:nvPr/>
        </p:nvGrpSpPr>
        <p:grpSpPr>
          <a:xfrm>
            <a:off x="1001931" y="4116202"/>
            <a:ext cx="1471282" cy="1296000"/>
            <a:chOff x="1708816" y="1826711"/>
            <a:chExt cx="1471282" cy="1296000"/>
          </a:xfrm>
        </p:grpSpPr>
        <p:pic>
          <p:nvPicPr>
            <p:cNvPr id="30" name="图片 29"/>
            <p:cNvPicPr>
              <a:picLocks noChangeAspect="1"/>
            </p:cNvPicPr>
            <p:nvPr>
              <p:custDataLst>
                <p:tags r:id="rId5"/>
              </p:custDataLst>
            </p:nvPr>
          </p:nvPicPr>
          <p:blipFill rotWithShape="1">
            <a:blip r:embed="rId10">
              <a:extLst>
                <a:ext uri="{28A0092B-C50C-407E-A947-70E740481C1C}">
                  <a14:useLocalDpi xmlns:a14="http://schemas.microsoft.com/office/drawing/2010/main" val="0"/>
                </a:ext>
              </a:extLst>
            </a:blip>
            <a:srcRect r="46225"/>
            <a:stretch>
              <a:fillRect/>
            </a:stretch>
          </p:blipFill>
          <p:spPr>
            <a:xfrm rot="646208">
              <a:off x="1708816" y="1826711"/>
              <a:ext cx="1471282" cy="1296000"/>
            </a:xfrm>
            <a:prstGeom prst="rect">
              <a:avLst/>
            </a:prstGeom>
          </p:spPr>
        </p:pic>
        <p:sp>
          <p:nvSpPr>
            <p:cNvPr id="31" name="文本框 30"/>
            <p:cNvSpPr txBox="1"/>
            <p:nvPr>
              <p:custDataLst>
                <p:tags r:id="rId6"/>
              </p:custDataLst>
            </p:nvPr>
          </p:nvSpPr>
          <p:spPr>
            <a:xfrm>
              <a:off x="1816776" y="2316903"/>
              <a:ext cx="1255362" cy="460375"/>
            </a:xfrm>
            <a:prstGeom prst="rect">
              <a:avLst/>
            </a:prstGeom>
            <a:noFill/>
          </p:spPr>
          <p:txBody>
            <a:bodyPr wrap="square" rtlCol="0">
              <a:spAutoFit/>
            </a:bodyPr>
            <a:lstStyle/>
            <a:p>
              <a:r>
                <a:rPr kumimoji="1" lang="zh-CN" altLang="en-US" sz="2400" dirty="0">
                  <a:solidFill>
                    <a:srgbClr val="FF0000"/>
                  </a:solidFill>
                </a:rPr>
                <a:t>议一议</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custDataLst>
              <p:tags r:id="rId1"/>
            </p:custDataLst>
          </p:nvPr>
        </p:nvSpPr>
        <p:spPr>
          <a:xfrm>
            <a:off x="1828165" y="772795"/>
            <a:ext cx="8028940" cy="568325"/>
          </a:xfrm>
          <a:prstGeom prst="rect">
            <a:avLst/>
          </a:prstGeom>
        </p:spPr>
        <p:txBody>
          <a:bodyPr wrap="square">
            <a:noAutofit/>
          </a:bodyPr>
          <a:lstStyle/>
          <a:p>
            <a:pPr indent="0" algn="l" defTabSz="914400" fontAlgn="auto">
              <a:lnSpc>
                <a:spcPct val="100000"/>
              </a:lnSpc>
              <a:spcBef>
                <a:spcPts val="2200"/>
              </a:spcBef>
              <a:buClr>
                <a:srgbClr val="004A82"/>
              </a:buClr>
              <a:buSzTx/>
              <a:buFont typeface="Wingdings" panose="05000000000000000000" charset="0"/>
              <a:buNone/>
            </a:pPr>
            <a:endParaRPr lang="zh-CN" altLang="en-US" sz="3200" dirty="0">
              <a:solidFill>
                <a:srgbClr val="004A82"/>
              </a:solidFill>
              <a:latin typeface="Calibri" panose="020F0502020204030204" charset="0"/>
              <a:ea typeface="宋体" panose="02010600030101010101" pitchFamily="2" charset="-122"/>
            </a:endParaRPr>
          </a:p>
        </p:txBody>
      </p:sp>
      <p:sp>
        <p:nvSpPr>
          <p:cNvPr id="4" name="文本框 3" descr="7b0a202020202262756c6c6574223a20227b5c2263617465676f727949645c223a5c225c222c5c2274656d706c61746549645c223a32303233313533367d220a7d0a"/>
          <p:cNvSpPr txBox="1"/>
          <p:nvPr>
            <p:custDataLst>
              <p:tags r:id="rId2"/>
            </p:custDataLst>
          </p:nvPr>
        </p:nvSpPr>
        <p:spPr>
          <a:xfrm>
            <a:off x="2282825" y="1285875"/>
            <a:ext cx="4636135" cy="568325"/>
          </a:xfrm>
          <a:prstGeom prst="rect">
            <a:avLst/>
          </a:prstGeom>
        </p:spPr>
        <p:txBody>
          <a:bodyPr wrap="square">
            <a:noAutofit/>
          </a:bodyPr>
          <a:lstStyle/>
          <a:p>
            <a:pPr indent="0" algn="l" defTabSz="914400" fontAlgn="auto">
              <a:lnSpc>
                <a:spcPct val="100000"/>
              </a:lnSpc>
              <a:spcBef>
                <a:spcPts val="2200"/>
              </a:spcBef>
              <a:buClr>
                <a:srgbClr val="004A82"/>
              </a:buClr>
              <a:buSzTx/>
              <a:buFont typeface="Wingdings" panose="05000000000000000000" charset="0"/>
              <a:buBlip>
                <a:blip r:embed="rId8"/>
              </a:buBlip>
            </a:pPr>
            <a:r>
              <a:rPr lang="en-US" altLang="zh-CN" sz="2400">
                <a:latin typeface="Calibri" panose="020F0502020204030204" charset="0"/>
                <a:ea typeface="宋体" panose="02010600030101010101" pitchFamily="2" charset="-122"/>
                <a:cs typeface="宋体" panose="02010600030101010101" pitchFamily="2" charset="-122"/>
                <a:sym typeface="+mn-ea"/>
              </a:rPr>
              <a:t> </a:t>
            </a:r>
            <a:r>
              <a:rPr sz="2400">
                <a:latin typeface="Calibri" panose="020F0502020204030204" charset="0"/>
                <a:ea typeface="宋体" panose="02010600030101010101" pitchFamily="2" charset="-122"/>
                <a:cs typeface="宋体" panose="02010600030101010101" pitchFamily="2" charset="-122"/>
                <a:sym typeface="+mn-ea"/>
              </a:rPr>
              <a:t>采用何种编排结构更容易理解?</a:t>
            </a:r>
          </a:p>
        </p:txBody>
      </p:sp>
      <p:grpSp>
        <p:nvGrpSpPr>
          <p:cNvPr id="6" name="组合 5"/>
          <p:cNvGrpSpPr/>
          <p:nvPr/>
        </p:nvGrpSpPr>
        <p:grpSpPr>
          <a:xfrm>
            <a:off x="2639060" y="2021205"/>
            <a:ext cx="8007985" cy="1753235"/>
            <a:chOff x="4412" y="3485"/>
            <a:chExt cx="12611" cy="2761"/>
          </a:xfrm>
        </p:grpSpPr>
        <p:sp>
          <p:nvSpPr>
            <p:cNvPr id="8" name="文本框 7"/>
            <p:cNvSpPr txBox="1"/>
            <p:nvPr/>
          </p:nvSpPr>
          <p:spPr>
            <a:xfrm>
              <a:off x="4412" y="3485"/>
              <a:ext cx="12611" cy="2761"/>
            </a:xfrm>
            <a:prstGeom prst="rect">
              <a:avLst/>
            </a:prstGeom>
          </p:spPr>
          <p:txBody>
            <a:bodyPr wrap="square">
              <a:spAutoFit/>
              <a:extLst>
                <a:ext uri="{4A0BC546-FE56-4ADE-93B0-CB8AF2F6F144}">
                  <wpsdc:textFrameExt xmlns="" xmlns:wpsdc="http://www.wps.cn/officeDocument/2022/drawingmlCustomData" type="text"/>
                </a:ext>
              </a:extLst>
            </a:bodyPr>
            <a:lstStyle/>
            <a:p>
              <a:pPr indent="0" algn="l" fontAlgn="auto">
                <a:lnSpc>
                  <a:spcPct val="150000"/>
                </a:lnSpc>
              </a:pPr>
              <a:r>
                <a:rPr lang="zh-CN" altLang="en-US">
                  <a:latin typeface="Calibri" panose="020F0502020204030204" charset="0"/>
                  <a:ea typeface="宋体" panose="02010600030101010101" pitchFamily="2" charset="-122"/>
                  <a:cs typeface="宋体" panose="02010600030101010101" pitchFamily="2" charset="-122"/>
                  <a:sym typeface="+mn-ea"/>
                </a:rPr>
                <a:t>□方案</a:t>
              </a:r>
              <a:r>
                <a:rPr lang="en-US" altLang="zh-CN">
                  <a:latin typeface="Calibri" panose="020F0502020204030204" charset="0"/>
                  <a:ea typeface="宋体" panose="02010600030101010101" pitchFamily="2" charset="-122"/>
                  <a:cs typeface="宋体" panose="02010600030101010101" pitchFamily="2" charset="-122"/>
                  <a:sym typeface="+mn-ea"/>
                </a:rPr>
                <a:t>1  </a:t>
              </a:r>
              <a:r>
                <a:rPr lang="zh-CN" altLang="en-US">
                  <a:latin typeface="Calibri" panose="020F0502020204030204" charset="0"/>
                  <a:ea typeface="宋体" panose="02010600030101010101" pitchFamily="2" charset="-122"/>
                  <a:cs typeface="宋体" panose="02010600030101010101" pitchFamily="2" charset="-122"/>
                  <a:sym typeface="+mn-ea"/>
                </a:rPr>
                <a:t>班级</a:t>
              </a:r>
              <a:r>
                <a:rPr lang="en-US" altLang="zh-CN">
                  <a:latin typeface="Calibri" panose="020F0502020204030204" charset="0"/>
                  <a:ea typeface="宋体" panose="02010600030101010101" pitchFamily="2" charset="-122"/>
                  <a:cs typeface="宋体" panose="02010600030101010101" pitchFamily="2" charset="-122"/>
                  <a:sym typeface="+mn-ea"/>
                </a:rPr>
                <a:t>+</a:t>
              </a:r>
              <a:r>
                <a:rPr lang="zh-CN" altLang="en-US">
                  <a:latin typeface="Calibri" panose="020F0502020204030204" charset="0"/>
                  <a:ea typeface="宋体" panose="02010600030101010101" pitchFamily="2" charset="-122"/>
                  <a:cs typeface="宋体" panose="02010600030101010101" pitchFamily="2" charset="-122"/>
                  <a:sym typeface="+mn-ea"/>
                </a:rPr>
                <a:t>序号</a:t>
              </a:r>
              <a:r>
                <a:rPr lang="en-US" altLang="zh-CN">
                  <a:latin typeface="Calibri" panose="020F0502020204030204" charset="0"/>
                  <a:ea typeface="宋体" panose="02010600030101010101" pitchFamily="2" charset="-122"/>
                  <a:cs typeface="宋体" panose="02010600030101010101" pitchFamily="2" charset="-122"/>
                  <a:sym typeface="+mn-ea"/>
                </a:rPr>
                <a:t>+</a:t>
              </a:r>
              <a:r>
                <a:rPr lang="zh-CN" altLang="en-US">
                  <a:latin typeface="Calibri" panose="020F0502020204030204" charset="0"/>
                  <a:ea typeface="宋体" panose="02010600030101010101" pitchFamily="2" charset="-122"/>
                  <a:cs typeface="宋体" panose="02010600030101010101" pitchFamily="2" charset="-122"/>
                  <a:sym typeface="+mn-ea"/>
                </a:rPr>
                <a:t>性别</a:t>
              </a:r>
              <a:r>
                <a:rPr lang="en-US" altLang="zh-CN">
                  <a:latin typeface="Calibri" panose="020F0502020204030204" charset="0"/>
                  <a:ea typeface="宋体" panose="02010600030101010101" pitchFamily="2" charset="-122"/>
                  <a:cs typeface="宋体" panose="02010600030101010101" pitchFamily="2" charset="-122"/>
                  <a:sym typeface="+mn-ea"/>
                </a:rPr>
                <a:t>  </a:t>
              </a:r>
              <a:r>
                <a:rPr lang="zh-CN" altLang="en-US">
                  <a:latin typeface="Calibri" panose="020F0502020204030204" charset="0"/>
                  <a:ea typeface="宋体" panose="02010600030101010101" pitchFamily="2" charset="-122"/>
                  <a:cs typeface="宋体" panose="02010600030101010101" pitchFamily="2" charset="-122"/>
                  <a:sym typeface="+mn-ea"/>
                </a:rPr>
                <a:t>理由：</a:t>
              </a:r>
            </a:p>
            <a:p>
              <a:pPr indent="0" algn="l" fontAlgn="auto">
                <a:lnSpc>
                  <a:spcPct val="150000"/>
                </a:lnSpc>
              </a:pPr>
              <a:r>
                <a:rPr lang="zh-CN" altLang="en-US">
                  <a:latin typeface="Calibri" panose="020F0502020204030204" charset="0"/>
                  <a:ea typeface="宋体" panose="02010600030101010101" pitchFamily="2" charset="-122"/>
                  <a:cs typeface="宋体" panose="02010600030101010101" pitchFamily="2" charset="-122"/>
                  <a:sym typeface="+mn-ea"/>
                </a:rPr>
                <a:t>□方案</a:t>
              </a:r>
              <a:r>
                <a:rPr lang="en-US" altLang="zh-CN">
                  <a:latin typeface="Calibri" panose="020F0502020204030204" charset="0"/>
                  <a:ea typeface="宋体" panose="02010600030101010101" pitchFamily="2" charset="-122"/>
                  <a:cs typeface="宋体" panose="02010600030101010101" pitchFamily="2" charset="-122"/>
                  <a:sym typeface="+mn-ea"/>
                </a:rPr>
                <a:t>2  </a:t>
              </a:r>
              <a:r>
                <a:rPr lang="zh-CN" altLang="en-US">
                  <a:latin typeface="Calibri" panose="020F0502020204030204" charset="0"/>
                  <a:ea typeface="宋体" panose="02010600030101010101" pitchFamily="2" charset="-122"/>
                  <a:cs typeface="宋体" panose="02010600030101010101" pitchFamily="2" charset="-122"/>
                  <a:sym typeface="+mn-ea"/>
                </a:rPr>
                <a:t>班级</a:t>
              </a:r>
              <a:r>
                <a:rPr lang="en-US" altLang="zh-CN">
                  <a:latin typeface="Calibri" panose="020F0502020204030204" charset="0"/>
                  <a:ea typeface="宋体" panose="02010600030101010101" pitchFamily="2" charset="-122"/>
                  <a:cs typeface="宋体" panose="02010600030101010101" pitchFamily="2" charset="-122"/>
                  <a:sym typeface="+mn-ea"/>
                </a:rPr>
                <a:t>+</a:t>
              </a:r>
              <a:r>
                <a:rPr lang="zh-CN" altLang="en-US">
                  <a:latin typeface="Calibri" panose="020F0502020204030204" charset="0"/>
                  <a:ea typeface="宋体" panose="02010600030101010101" pitchFamily="2" charset="-122"/>
                  <a:cs typeface="宋体" panose="02010600030101010101" pitchFamily="2" charset="-122"/>
                  <a:sym typeface="+mn-ea"/>
                </a:rPr>
                <a:t>序号</a:t>
              </a:r>
              <a:r>
                <a:rPr lang="en-US" altLang="zh-CN">
                  <a:latin typeface="Calibri" panose="020F0502020204030204" charset="0"/>
                  <a:ea typeface="宋体" panose="02010600030101010101" pitchFamily="2" charset="-122"/>
                  <a:cs typeface="宋体" panose="02010600030101010101" pitchFamily="2" charset="-122"/>
                  <a:sym typeface="+mn-ea"/>
                </a:rPr>
                <a:t>+</a:t>
              </a:r>
              <a:r>
                <a:rPr lang="zh-CN" altLang="en-US">
                  <a:latin typeface="Calibri" panose="020F0502020204030204" charset="0"/>
                  <a:ea typeface="宋体" panose="02010600030101010101" pitchFamily="2" charset="-122"/>
                  <a:cs typeface="宋体" panose="02010600030101010101" pitchFamily="2" charset="-122"/>
                  <a:sym typeface="+mn-ea"/>
                </a:rPr>
                <a:t>性别</a:t>
              </a:r>
              <a:r>
                <a:rPr lang="en-US" altLang="zh-CN">
                  <a:latin typeface="Calibri" panose="020F0502020204030204" charset="0"/>
                  <a:ea typeface="宋体" panose="02010600030101010101" pitchFamily="2" charset="-122"/>
                  <a:cs typeface="宋体" panose="02010600030101010101" pitchFamily="2" charset="-122"/>
                  <a:sym typeface="+mn-ea"/>
                </a:rPr>
                <a:t>  </a:t>
              </a:r>
              <a:r>
                <a:rPr lang="zh-CN" altLang="en-US">
                  <a:latin typeface="Calibri" panose="020F0502020204030204" charset="0"/>
                  <a:ea typeface="宋体" panose="02010600030101010101" pitchFamily="2" charset="-122"/>
                  <a:cs typeface="宋体" panose="02010600030101010101" pitchFamily="2" charset="-122"/>
                  <a:sym typeface="+mn-ea"/>
                </a:rPr>
                <a:t>理由：</a:t>
              </a:r>
            </a:p>
            <a:p>
              <a:pPr indent="0" algn="l" fontAlgn="auto">
                <a:lnSpc>
                  <a:spcPct val="150000"/>
                </a:lnSpc>
              </a:pPr>
              <a:r>
                <a:rPr lang="zh-CN" altLang="en-US">
                  <a:latin typeface="Calibri" panose="020F0502020204030204" charset="0"/>
                  <a:ea typeface="宋体" panose="02010600030101010101" pitchFamily="2" charset="-122"/>
                  <a:cs typeface="宋体" panose="02010600030101010101" pitchFamily="2" charset="-122"/>
                  <a:sym typeface="+mn-ea"/>
                </a:rPr>
                <a:t>□方案</a:t>
              </a:r>
              <a:r>
                <a:rPr lang="en-US" altLang="zh-CN">
                  <a:latin typeface="Calibri" panose="020F0502020204030204" charset="0"/>
                  <a:ea typeface="宋体" panose="02010600030101010101" pitchFamily="2" charset="-122"/>
                  <a:cs typeface="宋体" panose="02010600030101010101" pitchFamily="2" charset="-122"/>
                  <a:sym typeface="+mn-ea"/>
                </a:rPr>
                <a:t>3  </a:t>
              </a:r>
              <a:r>
                <a:rPr lang="zh-CN" altLang="en-US">
                  <a:latin typeface="Calibri" panose="020F0502020204030204" charset="0"/>
                  <a:ea typeface="宋体" panose="02010600030101010101" pitchFamily="2" charset="-122"/>
                  <a:cs typeface="宋体" panose="02010600030101010101" pitchFamily="2" charset="-122"/>
                  <a:sym typeface="+mn-ea"/>
                </a:rPr>
                <a:t>班级</a:t>
              </a:r>
              <a:r>
                <a:rPr lang="en-US" altLang="zh-CN">
                  <a:latin typeface="Calibri" panose="020F0502020204030204" charset="0"/>
                  <a:ea typeface="宋体" panose="02010600030101010101" pitchFamily="2" charset="-122"/>
                  <a:cs typeface="宋体" panose="02010600030101010101" pitchFamily="2" charset="-122"/>
                  <a:sym typeface="+mn-ea"/>
                </a:rPr>
                <a:t>+</a:t>
              </a:r>
              <a:r>
                <a:rPr lang="zh-CN" altLang="en-US">
                  <a:latin typeface="Calibri" panose="020F0502020204030204" charset="0"/>
                  <a:ea typeface="宋体" panose="02010600030101010101" pitchFamily="2" charset="-122"/>
                  <a:cs typeface="宋体" panose="02010600030101010101" pitchFamily="2" charset="-122"/>
                  <a:sym typeface="+mn-ea"/>
                </a:rPr>
                <a:t>序号</a:t>
              </a:r>
              <a:r>
                <a:rPr lang="en-US" altLang="zh-CN">
                  <a:latin typeface="Calibri" panose="020F0502020204030204" charset="0"/>
                  <a:ea typeface="宋体" panose="02010600030101010101" pitchFamily="2" charset="-122"/>
                  <a:cs typeface="宋体" panose="02010600030101010101" pitchFamily="2" charset="-122"/>
                  <a:sym typeface="+mn-ea"/>
                </a:rPr>
                <a:t>+</a:t>
              </a:r>
              <a:r>
                <a:rPr lang="zh-CN" altLang="en-US">
                  <a:latin typeface="Calibri" panose="020F0502020204030204" charset="0"/>
                  <a:ea typeface="宋体" panose="02010600030101010101" pitchFamily="2" charset="-122"/>
                  <a:cs typeface="宋体" panose="02010600030101010101" pitchFamily="2" charset="-122"/>
                  <a:sym typeface="+mn-ea"/>
                </a:rPr>
                <a:t>性别</a:t>
              </a:r>
              <a:r>
                <a:rPr lang="en-US" altLang="zh-CN">
                  <a:latin typeface="Calibri" panose="020F0502020204030204" charset="0"/>
                  <a:ea typeface="宋体" panose="02010600030101010101" pitchFamily="2" charset="-122"/>
                  <a:cs typeface="宋体" panose="02010600030101010101" pitchFamily="2" charset="-122"/>
                  <a:sym typeface="+mn-ea"/>
                </a:rPr>
                <a:t>  </a:t>
              </a:r>
              <a:r>
                <a:rPr lang="zh-CN" altLang="en-US">
                  <a:latin typeface="Calibri" panose="020F0502020204030204" charset="0"/>
                  <a:ea typeface="宋体" panose="02010600030101010101" pitchFamily="2" charset="-122"/>
                  <a:cs typeface="宋体" panose="02010600030101010101" pitchFamily="2" charset="-122"/>
                  <a:sym typeface="+mn-ea"/>
                </a:rPr>
                <a:t>理由：</a:t>
              </a:r>
            </a:p>
            <a:p>
              <a:pPr indent="0" algn="l" fontAlgn="auto">
                <a:lnSpc>
                  <a:spcPct val="150000"/>
                </a:lnSpc>
              </a:pPr>
              <a:r>
                <a:rPr lang="zh-CN" altLang="en-US" sz="1800">
                  <a:latin typeface="Calibri" panose="020F0502020204030204" charset="0"/>
                  <a:ea typeface="宋体" panose="02010600030101010101" pitchFamily="2" charset="-122"/>
                  <a:cs typeface="宋体" panose="02010600030101010101" pitchFamily="2" charset="-122"/>
                  <a:sym typeface="+mn-ea"/>
                </a:rPr>
                <a:t>其他方案：</a:t>
              </a:r>
            </a:p>
          </p:txBody>
        </p:sp>
        <p:cxnSp>
          <p:nvCxnSpPr>
            <p:cNvPr id="16" name="直接连接符 15"/>
            <p:cNvCxnSpPr/>
            <p:nvPr/>
          </p:nvCxnSpPr>
          <p:spPr>
            <a:xfrm>
              <a:off x="9660" y="4178"/>
              <a:ext cx="5494" cy="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a:off x="9660" y="4810"/>
              <a:ext cx="5494" cy="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6257" y="6159"/>
              <a:ext cx="8882" cy="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22" name="直接连接符 21"/>
            <p:cNvCxnSpPr/>
            <p:nvPr/>
          </p:nvCxnSpPr>
          <p:spPr>
            <a:xfrm>
              <a:off x="9660" y="5484"/>
              <a:ext cx="5494" cy="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grpSp>
      <p:sp>
        <p:nvSpPr>
          <p:cNvPr id="9" name="文本框 8"/>
          <p:cNvSpPr txBox="1"/>
          <p:nvPr>
            <p:custDataLst>
              <p:tags r:id="rId3"/>
            </p:custDataLst>
          </p:nvPr>
        </p:nvSpPr>
        <p:spPr>
          <a:xfrm>
            <a:off x="879958" y="674219"/>
            <a:ext cx="4693914" cy="521970"/>
          </a:xfrm>
          <a:prstGeom prst="rect">
            <a:avLst/>
          </a:prstGeom>
          <a:noFill/>
        </p:spPr>
        <p:txBody>
          <a:bodyPr wrap="square" rtlCol="0">
            <a:spAutoFit/>
          </a:bodyPr>
          <a:lstStyle>
            <a:defPPr>
              <a:defRPr lang="zh-CN"/>
            </a:defPPr>
            <a:lvl1pPr>
              <a:defRPr sz="2800" b="1">
                <a:solidFill>
                  <a:srgbClr val="0C2C2E"/>
                </a:solidFill>
                <a:latin typeface="楷体_GB2312" panose="02010609030101010101" charset="-122"/>
                <a:ea typeface="楷体_GB2312" panose="02010609030101010101" charset="-122"/>
              </a:defRPr>
            </a:lvl1pPr>
          </a:lstStyle>
          <a:p>
            <a:r>
              <a:rPr lang="en-US" altLang="zh-CN" dirty="0"/>
              <a:t>2.</a:t>
            </a:r>
            <a:r>
              <a:rPr lang="zh-CN" altLang="en-US" dirty="0"/>
              <a:t>制定编码规则</a:t>
            </a:r>
          </a:p>
        </p:txBody>
      </p:sp>
      <p:grpSp>
        <p:nvGrpSpPr>
          <p:cNvPr id="3" name="组合 2"/>
          <p:cNvGrpSpPr/>
          <p:nvPr/>
        </p:nvGrpSpPr>
        <p:grpSpPr>
          <a:xfrm>
            <a:off x="2314575" y="4321810"/>
            <a:ext cx="7617460" cy="600075"/>
            <a:chOff x="3926" y="7583"/>
            <a:chExt cx="11996" cy="945"/>
          </a:xfrm>
        </p:grpSpPr>
        <p:sp>
          <p:nvSpPr>
            <p:cNvPr id="2" name="圆角矩形 1"/>
            <p:cNvSpPr/>
            <p:nvPr>
              <p:custDataLst>
                <p:tags r:id="rId4"/>
              </p:custDataLst>
            </p:nvPr>
          </p:nvSpPr>
          <p:spPr>
            <a:xfrm>
              <a:off x="3926" y="7583"/>
              <a:ext cx="11996" cy="945"/>
            </a:xfrm>
            <a:prstGeom prst="roundRect">
              <a:avLst/>
            </a:prstGeom>
            <a:noFill/>
            <a:ln>
              <a:solidFill>
                <a:schemeClr val="tx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custDataLst>
                <p:tags r:id="rId5"/>
              </p:custDataLst>
            </p:nvPr>
          </p:nvSpPr>
          <p:spPr>
            <a:xfrm>
              <a:off x="5114" y="7724"/>
              <a:ext cx="9593" cy="580"/>
            </a:xfrm>
            <a:prstGeom prst="rect">
              <a:avLst/>
            </a:prstGeom>
          </p:spPr>
          <p:txBody>
            <a:bodyPr wrap="square">
              <a:spAutoFit/>
              <a:extLst>
                <a:ext uri="{4A0BC546-FE56-4ADE-93B0-CB8AF2F6F144}">
                  <wpsdc:textFrameExt xmlns="" xmlns:wpsdc="http://www.wps.cn/officeDocument/2022/drawingmlCustomData" type="text"/>
                </a:ext>
              </a:extLst>
            </a:bodyPr>
            <a:lstStyle/>
            <a:p>
              <a:pPr algn="l"/>
              <a:r>
                <a:rPr lang="zh-CN" altLang="en-US" sz="1800">
                  <a:latin typeface="Calibri" panose="020F0502020204030204" charset="0"/>
                  <a:ea typeface="宋体" panose="02010600030101010101" pitchFamily="2" charset="-122"/>
                </a:rPr>
                <a:t>我的选择：</a:t>
              </a:r>
              <a:r>
                <a:rPr lang="en-US" altLang="zh-CN" sz="1800">
                  <a:latin typeface="Calibri" panose="020F0502020204030204" charset="0"/>
                  <a:ea typeface="宋体" panose="02010600030101010101" pitchFamily="2" charset="-122"/>
                </a:rPr>
                <a:t> </a:t>
              </a:r>
              <a:r>
                <a:rPr lang="zh-CN" altLang="en-US" sz="1800">
                  <a:latin typeface="Calibri" panose="020F0502020204030204" charset="0"/>
                  <a:ea typeface="宋体" panose="02010600030101010101" pitchFamily="2" charset="-122"/>
                </a:rPr>
                <a:t>□序号</a:t>
              </a:r>
              <a:r>
                <a:rPr lang="en-US" altLang="zh-CN" sz="1800">
                  <a:latin typeface="Calibri" panose="020F0502020204030204" charset="0"/>
                  <a:ea typeface="宋体" panose="02010600030101010101" pitchFamily="2" charset="-122"/>
                </a:rPr>
                <a:t>   </a:t>
              </a:r>
              <a:r>
                <a:rPr lang="zh-CN" altLang="en-US" sz="1800">
                  <a:latin typeface="Calibri" panose="020F0502020204030204" charset="0"/>
                  <a:ea typeface="宋体" panose="02010600030101010101" pitchFamily="2" charset="-122"/>
                </a:rPr>
                <a:t> □班级 </a:t>
              </a:r>
              <a:r>
                <a:rPr lang="en-US" altLang="zh-CN" sz="1800">
                  <a:latin typeface="Calibri" panose="020F0502020204030204" charset="0"/>
                  <a:ea typeface="宋体" panose="02010600030101010101" pitchFamily="2" charset="-122"/>
                </a:rPr>
                <a:t>  </a:t>
              </a:r>
              <a:r>
                <a:rPr lang="zh-CN" altLang="en-US" sz="1800">
                  <a:latin typeface="Calibri" panose="020F0502020204030204" charset="0"/>
                  <a:ea typeface="宋体" panose="02010600030101010101" pitchFamily="2" charset="-122"/>
                </a:rPr>
                <a:t>□姓名</a:t>
              </a:r>
              <a:r>
                <a:rPr lang="en-US" altLang="zh-CN" sz="1800">
                  <a:latin typeface="Calibri" panose="020F0502020204030204" charset="0"/>
                  <a:ea typeface="宋体" panose="02010600030101010101" pitchFamily="2" charset="-122"/>
                </a:rPr>
                <a:t>   </a:t>
              </a:r>
              <a:r>
                <a:rPr lang="zh-CN" altLang="en-US" sz="1800">
                  <a:latin typeface="Calibri" panose="020F0502020204030204" charset="0"/>
                  <a:ea typeface="宋体" panose="02010600030101010101" pitchFamily="2" charset="-122"/>
                </a:rPr>
                <a:t> □性别 </a:t>
              </a:r>
              <a:r>
                <a:rPr lang="en-US" altLang="zh-CN" sz="1800">
                  <a:latin typeface="Calibri" panose="020F0502020204030204" charset="0"/>
                  <a:ea typeface="宋体" panose="02010600030101010101" pitchFamily="2" charset="-122"/>
                </a:rPr>
                <a:t>   </a:t>
              </a:r>
              <a:r>
                <a:rPr lang="zh-CN" altLang="en-US" sz="1800">
                  <a:latin typeface="Calibri" panose="020F0502020204030204" charset="0"/>
                  <a:ea typeface="宋体" panose="02010600030101010101" pitchFamily="2" charset="-122"/>
                </a:rPr>
                <a:t>□参赛项目</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custDataLst>
              <p:tags r:id="rId1"/>
            </p:custDataLst>
          </p:nvPr>
        </p:nvSpPr>
        <p:spPr>
          <a:xfrm>
            <a:off x="1828165" y="772795"/>
            <a:ext cx="8028940" cy="568325"/>
          </a:xfrm>
          <a:prstGeom prst="rect">
            <a:avLst/>
          </a:prstGeom>
        </p:spPr>
        <p:txBody>
          <a:bodyPr wrap="square">
            <a:noAutofit/>
          </a:bodyPr>
          <a:lstStyle/>
          <a:p>
            <a:pPr indent="0" algn="l" defTabSz="914400" fontAlgn="auto">
              <a:lnSpc>
                <a:spcPct val="100000"/>
              </a:lnSpc>
              <a:spcBef>
                <a:spcPts val="2200"/>
              </a:spcBef>
              <a:buClr>
                <a:srgbClr val="004A82"/>
              </a:buClr>
              <a:buSzTx/>
              <a:buFont typeface="Wingdings" panose="05000000000000000000" charset="0"/>
              <a:buNone/>
            </a:pPr>
            <a:endParaRPr lang="zh-CN" altLang="en-US" sz="3200" dirty="0">
              <a:solidFill>
                <a:srgbClr val="004A82"/>
              </a:solidFill>
              <a:latin typeface="Calibri" panose="020F0502020204030204" charset="0"/>
              <a:ea typeface="宋体" panose="02010600030101010101" pitchFamily="2" charset="-122"/>
            </a:endParaRPr>
          </a:p>
        </p:txBody>
      </p:sp>
      <p:sp>
        <p:nvSpPr>
          <p:cNvPr id="4" name="文本框 3" descr="7b0a202020202262756c6c6574223a20227b5c2263617465676f727949645c223a5c225c222c5c2274656d706c61746549645c223a32303233313533367d220a7d0a"/>
          <p:cNvSpPr txBox="1"/>
          <p:nvPr>
            <p:custDataLst>
              <p:tags r:id="rId2"/>
            </p:custDataLst>
          </p:nvPr>
        </p:nvSpPr>
        <p:spPr>
          <a:xfrm>
            <a:off x="1405890" y="1092835"/>
            <a:ext cx="9379585" cy="568325"/>
          </a:xfrm>
          <a:prstGeom prst="rect">
            <a:avLst/>
          </a:prstGeom>
        </p:spPr>
        <p:txBody>
          <a:bodyPr wrap="square">
            <a:noAutofit/>
          </a:bodyPr>
          <a:lstStyle/>
          <a:p>
            <a:pPr indent="457200" algn="l" defTabSz="914400" fontAlgn="auto">
              <a:lnSpc>
                <a:spcPts val="4500"/>
              </a:lnSpc>
              <a:spcBef>
                <a:spcPts val="2200"/>
              </a:spcBef>
              <a:buClr>
                <a:srgbClr val="004A82"/>
              </a:buClr>
              <a:buSzTx/>
              <a:buFont typeface="Wingdings" panose="05000000000000000000" charset="0"/>
              <a:buBlip>
                <a:blip r:embed="rId7"/>
              </a:buBlip>
            </a:pPr>
            <a:r>
              <a:rPr lang="zh-CN" sz="2400">
                <a:latin typeface="Calibri" panose="020F0502020204030204" charset="0"/>
                <a:ea typeface="宋体" panose="02010600030101010101" pitchFamily="2" charset="-122"/>
                <a:cs typeface="宋体" panose="02010600030101010101" pitchFamily="2" charset="-122"/>
                <a:sym typeface="+mn-ea"/>
              </a:rPr>
              <a:t>根据你选择的信息进行编码，并选择其中一位同学的编码，使用手绘或软件制作的方法，制作运动员号码牌。</a:t>
            </a:r>
          </a:p>
        </p:txBody>
      </p:sp>
      <p:sp>
        <p:nvSpPr>
          <p:cNvPr id="9" name="文本框 8"/>
          <p:cNvSpPr txBox="1"/>
          <p:nvPr>
            <p:custDataLst>
              <p:tags r:id="rId3"/>
            </p:custDataLst>
          </p:nvPr>
        </p:nvSpPr>
        <p:spPr>
          <a:xfrm>
            <a:off x="879958" y="674219"/>
            <a:ext cx="4693914" cy="521970"/>
          </a:xfrm>
          <a:prstGeom prst="rect">
            <a:avLst/>
          </a:prstGeom>
          <a:noFill/>
        </p:spPr>
        <p:txBody>
          <a:bodyPr wrap="square" rtlCol="0">
            <a:spAutoFit/>
          </a:bodyPr>
          <a:lstStyle>
            <a:defPPr>
              <a:defRPr lang="zh-CN"/>
            </a:defPPr>
            <a:lvl1pPr>
              <a:defRPr sz="2800" b="1">
                <a:solidFill>
                  <a:srgbClr val="0C2C2E"/>
                </a:solidFill>
                <a:latin typeface="楷体_GB2312" panose="02010609030101010101" charset="-122"/>
                <a:ea typeface="楷体_GB2312" panose="02010609030101010101" charset="-122"/>
              </a:defRPr>
            </a:lvl1pPr>
          </a:lstStyle>
          <a:p>
            <a:r>
              <a:rPr lang="zh-CN" altLang="en-US" dirty="0"/>
              <a:t>3.制作号码牌</a:t>
            </a:r>
          </a:p>
        </p:txBody>
      </p:sp>
      <p:grpSp>
        <p:nvGrpSpPr>
          <p:cNvPr id="11" name="组合 10"/>
          <p:cNvGrpSpPr/>
          <p:nvPr/>
        </p:nvGrpSpPr>
        <p:grpSpPr>
          <a:xfrm>
            <a:off x="2426970" y="2458085"/>
            <a:ext cx="7160260" cy="2602865"/>
            <a:chOff x="3822" y="3871"/>
            <a:chExt cx="11276" cy="4099"/>
          </a:xfrm>
        </p:grpSpPr>
        <p:sp>
          <p:nvSpPr>
            <p:cNvPr id="14" name="圆角矩形 13"/>
            <p:cNvSpPr/>
            <p:nvPr>
              <p:custDataLst>
                <p:tags r:id="rId4"/>
              </p:custDataLst>
            </p:nvPr>
          </p:nvSpPr>
          <p:spPr>
            <a:xfrm>
              <a:off x="3822" y="4126"/>
              <a:ext cx="11276" cy="3844"/>
            </a:xfrm>
            <a:prstGeom prst="roundRect">
              <a:avLst/>
            </a:prstGeom>
            <a:noFill/>
            <a:ln>
              <a:solidFill>
                <a:schemeClr val="tx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903" y="3871"/>
              <a:ext cx="2164" cy="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汉仪黑方W" panose="00020600040101010101" charset="-122"/>
                <a:ea typeface="汉仪黑方W" panose="00020600040101010101" charset="-122"/>
                <a:sym typeface="汉仪黑方W" panose="00020600040101010101" charset="-122"/>
              </a:endParaRPr>
            </a:p>
          </p:txBody>
        </p:sp>
      </p:grpSp>
      <p:sp>
        <p:nvSpPr>
          <p:cNvPr id="12" name="矩形 11" descr="7b0a2020202022776f7264617274223a2022220a7d0a"/>
          <p:cNvSpPr/>
          <p:nvPr/>
        </p:nvSpPr>
        <p:spPr>
          <a:xfrm>
            <a:off x="2351937" y="2457887"/>
            <a:ext cx="1627712" cy="460276"/>
          </a:xfrm>
          <a:prstGeom prst="rect">
            <a:avLst/>
          </a:prstGeom>
          <a:noFill/>
          <a:ln>
            <a:noFill/>
          </a:ln>
        </p:spPr>
        <p:txBody>
          <a:bodyPr wrap="square" rtlCol="0" anchor="t">
            <a:spAutoFit/>
          </a:bodyPr>
          <a:lstStyle/>
          <a:p>
            <a:pPr algn="ctr"/>
            <a:r>
              <a:rPr lang="zh-CN" altLang="en-US" sz="2400" b="1">
                <a:ln>
                  <a:gradFill>
                    <a:gsLst>
                      <a:gs pos="19000">
                        <a:srgbClr val="A666B2"/>
                      </a:gs>
                      <a:gs pos="83000">
                        <a:srgbClr val="5389B3"/>
                      </a:gs>
                    </a:gsLst>
                    <a:lin ang="18900000" scaled="1"/>
                  </a:gradFill>
                </a:ln>
                <a:blipFill>
                  <a:blip r:embed="rId8"/>
                  <a:stretch>
                    <a:fillRect/>
                  </a:stretch>
                </a:blipFill>
                <a:effectLst>
                  <a:outerShdw dist="38100" dir="2700000" algn="tl">
                    <a:srgbClr val="B47CBD">
                      <a:alpha val="100000"/>
                    </a:srgbClr>
                  </a:outerShdw>
                </a:effectLst>
                <a:latin typeface="Calibri" panose="020F0502020204030204" charset="0"/>
                <a:ea typeface="宋体" panose="02010600030101010101" pitchFamily="2" charset="-122"/>
              </a:rPr>
              <a:t>我的设计</a:t>
            </a:r>
          </a:p>
        </p:txBody>
      </p:sp>
      <p:pic>
        <p:nvPicPr>
          <p:cNvPr id="13" name="https://img8.file.cache.docer.com/storage/1636687315814329983/8b5820bc-a1fe-4758-ab4d-5a4077c2bbabtjwjv2.png" descr="1465645366_手绘卡通笔筒.png"/>
          <p:cNvPicPr>
            <a:picLocks noChangeAspect="1"/>
          </p:cNvPicPr>
          <p:nvPr/>
        </p:nvPicPr>
        <p:blipFill>
          <a:blip r:embed="rId9"/>
          <a:stretch>
            <a:fillRect/>
          </a:stretch>
        </p:blipFill>
        <p:spPr>
          <a:xfrm>
            <a:off x="8952865" y="3813810"/>
            <a:ext cx="755015" cy="12471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8550" y="1873250"/>
            <a:ext cx="4914900" cy="1943100"/>
          </a:xfrm>
          <a:prstGeom prst="rect">
            <a:avLst/>
          </a:prstGeom>
        </p:spPr>
      </p:pic>
      <p:grpSp>
        <p:nvGrpSpPr>
          <p:cNvPr id="2" name="组合 1"/>
          <p:cNvGrpSpPr/>
          <p:nvPr/>
        </p:nvGrpSpPr>
        <p:grpSpPr>
          <a:xfrm>
            <a:off x="4197314" y="3716532"/>
            <a:ext cx="4016640" cy="461665"/>
            <a:chOff x="2953352" y="3632202"/>
            <a:chExt cx="4016640" cy="461665"/>
          </a:xfrm>
        </p:grpSpPr>
        <p:pic>
          <p:nvPicPr>
            <p:cNvPr id="7" name="图片 6"/>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flipH="1">
              <a:off x="2953352" y="3752850"/>
              <a:ext cx="507398" cy="324000"/>
            </a:xfrm>
            <a:prstGeom prst="rect">
              <a:avLst/>
            </a:prstGeom>
          </p:spPr>
        </p:pic>
        <p:sp>
          <p:nvSpPr>
            <p:cNvPr id="8" name="文本框 7"/>
            <p:cNvSpPr txBox="1"/>
            <p:nvPr>
              <p:custDataLst>
                <p:tags r:id="rId4"/>
              </p:custDataLst>
            </p:nvPr>
          </p:nvSpPr>
          <p:spPr>
            <a:xfrm>
              <a:off x="3168951" y="3632202"/>
              <a:ext cx="3801041" cy="461665"/>
            </a:xfrm>
            <a:prstGeom prst="rect">
              <a:avLst/>
            </a:prstGeom>
            <a:noFill/>
          </p:spPr>
          <p:txBody>
            <a:bodyPr wrap="none" rtlCol="0">
              <a:spAutoFit/>
            </a:bodyPr>
            <a:lstStyle/>
            <a:p>
              <a:r>
                <a:rPr lang="en-US" altLang="zh-CN" sz="2400" b="1" dirty="0">
                  <a:solidFill>
                    <a:schemeClr val="bg2">
                      <a:lumMod val="25000"/>
                    </a:schemeClr>
                  </a:solidFill>
                  <a:latin typeface="楷体_GB2312" panose="02010600030101010101" charset="-122"/>
                  <a:ea typeface="楷体_GB2312" panose="02010600030101010101" charset="-122"/>
                </a:rPr>
                <a:t>1</a:t>
              </a:r>
              <a:r>
                <a:rPr lang="zh-CN" altLang="en-US" sz="2400" b="1" dirty="0">
                  <a:solidFill>
                    <a:schemeClr val="bg2">
                      <a:lumMod val="25000"/>
                    </a:schemeClr>
                  </a:solidFill>
                  <a:latin typeface="楷体_GB2312" panose="02010600030101010101" charset="-122"/>
                  <a:ea typeface="楷体_GB2312" panose="02010600030101010101" charset="-122"/>
                </a:rPr>
                <a:t>．</a:t>
              </a:r>
              <a:r>
                <a:rPr lang="zh-CN" altLang="en-US" sz="2400" b="1" dirty="0">
                  <a:solidFill>
                    <a:srgbClr val="0C2C2E"/>
                  </a:solidFill>
                  <a:latin typeface="楷体_GB2312" panose="02010600030101010101" charset="-122"/>
                  <a:ea typeface="楷体_GB2312" panose="02010600030101010101" charset="-122"/>
                </a:rPr>
                <a:t>生活中常见的编码方法</a:t>
              </a:r>
              <a:endParaRPr lang="zh-CN" altLang="en-US" sz="2400" b="1" dirty="0">
                <a:solidFill>
                  <a:schemeClr val="bg2">
                    <a:lumMod val="25000"/>
                  </a:schemeClr>
                </a:solidFill>
                <a:latin typeface="楷体_GB2312" panose="02010600030101010101" charset="-122"/>
                <a:ea typeface="楷体_GB2312" panose="02010600030101010101" charset="-122"/>
              </a:endParaRPr>
            </a:p>
          </p:txBody>
        </p:sp>
      </p:grpSp>
      <p:grpSp>
        <p:nvGrpSpPr>
          <p:cNvPr id="9" name="组合 8"/>
          <p:cNvGrpSpPr/>
          <p:nvPr/>
        </p:nvGrpSpPr>
        <p:grpSpPr>
          <a:xfrm>
            <a:off x="4183867" y="4308203"/>
            <a:ext cx="3388262" cy="461665"/>
            <a:chOff x="2953352" y="3632202"/>
            <a:chExt cx="3388262" cy="461665"/>
          </a:xfrm>
        </p:grpSpPr>
        <p:pic>
          <p:nvPicPr>
            <p:cNvPr id="10" name="图片 9"/>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flipH="1">
              <a:off x="2953352" y="3752850"/>
              <a:ext cx="507398" cy="324000"/>
            </a:xfrm>
            <a:prstGeom prst="rect">
              <a:avLst/>
            </a:prstGeom>
          </p:spPr>
        </p:pic>
        <p:sp>
          <p:nvSpPr>
            <p:cNvPr id="11" name="文本框 10"/>
            <p:cNvSpPr txBox="1"/>
            <p:nvPr>
              <p:custDataLst>
                <p:tags r:id="rId2"/>
              </p:custDataLst>
            </p:nvPr>
          </p:nvSpPr>
          <p:spPr>
            <a:xfrm>
              <a:off x="3168951" y="3632202"/>
              <a:ext cx="3172663" cy="461665"/>
            </a:xfrm>
            <a:prstGeom prst="rect">
              <a:avLst/>
            </a:prstGeom>
            <a:noFill/>
          </p:spPr>
          <p:txBody>
            <a:bodyPr wrap="none" rtlCol="0">
              <a:spAutoFit/>
            </a:bodyPr>
            <a:lstStyle/>
            <a:p>
              <a:r>
                <a:rPr lang="en-US" altLang="zh-CN" sz="2400" b="1" dirty="0">
                  <a:solidFill>
                    <a:schemeClr val="bg2">
                      <a:lumMod val="25000"/>
                    </a:schemeClr>
                  </a:solidFill>
                  <a:latin typeface="楷体_GB2312" panose="02010600030101010101" charset="-122"/>
                  <a:ea typeface="楷体_GB2312" panose="02010600030101010101" charset="-122"/>
                </a:rPr>
                <a:t>2</a:t>
              </a:r>
              <a:r>
                <a:rPr lang="zh-CN" altLang="en-US" sz="2400" b="1" dirty="0">
                  <a:solidFill>
                    <a:schemeClr val="bg2">
                      <a:lumMod val="25000"/>
                    </a:schemeClr>
                  </a:solidFill>
                  <a:latin typeface="楷体_GB2312" panose="02010600030101010101" charset="-122"/>
                  <a:ea typeface="楷体_GB2312" panose="02010600030101010101" charset="-122"/>
                </a:rPr>
                <a:t>．</a:t>
              </a:r>
              <a:r>
                <a:rPr lang="zh-CN" altLang="en-US" sz="2400" b="1" dirty="0">
                  <a:solidFill>
                    <a:srgbClr val="0C2C2E"/>
                  </a:solidFill>
                  <a:latin typeface="楷体_GB2312" panose="02010600030101010101" charset="-122"/>
                  <a:ea typeface="楷体_GB2312" panose="02010600030101010101" charset="-122"/>
                </a:rPr>
                <a:t>编码长度与信息量</a:t>
              </a:r>
              <a:endParaRPr lang="zh-CN" altLang="en-US" sz="2400" b="1" dirty="0">
                <a:solidFill>
                  <a:schemeClr val="bg2">
                    <a:lumMod val="25000"/>
                  </a:schemeClr>
                </a:solidFill>
                <a:latin typeface="楷体_GB2312" panose="02010600030101010101" charset="-122"/>
                <a:ea typeface="楷体_GB2312" panose="02010600030101010101" charset="-122"/>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879958" y="674219"/>
            <a:ext cx="4693914" cy="521970"/>
          </a:xfrm>
          <a:prstGeom prst="rect">
            <a:avLst/>
          </a:prstGeom>
          <a:noFill/>
        </p:spPr>
        <p:txBody>
          <a:bodyPr wrap="square" rtlCol="0">
            <a:spAutoFit/>
          </a:bodyPr>
          <a:lstStyle>
            <a:defPPr>
              <a:defRPr lang="zh-CN"/>
            </a:defPPr>
            <a:lvl1pPr>
              <a:defRPr sz="2800" b="1">
                <a:solidFill>
                  <a:srgbClr val="0C2C2E"/>
                </a:solidFill>
                <a:latin typeface="楷体_GB2312" panose="02010609030101010101" charset="-122"/>
                <a:ea typeface="楷体_GB2312" panose="02010609030101010101" charset="-122"/>
              </a:defRPr>
            </a:lvl1pPr>
          </a:lstStyle>
          <a:p>
            <a:r>
              <a:rPr lang="en-US" altLang="zh-CN" dirty="0"/>
              <a:t>1.</a:t>
            </a:r>
            <a:r>
              <a:rPr lang="zh-CN" altLang="en-US" dirty="0"/>
              <a:t>生活中常见的编码方法</a:t>
            </a:r>
          </a:p>
        </p:txBody>
      </p:sp>
      <p:sp>
        <p:nvSpPr>
          <p:cNvPr id="25" name="文本框 24"/>
          <p:cNvSpPr txBox="1"/>
          <p:nvPr/>
        </p:nvSpPr>
        <p:spPr>
          <a:xfrm>
            <a:off x="1034415" y="1199515"/>
            <a:ext cx="9771380" cy="1116965"/>
          </a:xfrm>
          <a:prstGeom prst="rect">
            <a:avLst/>
          </a:prstGeom>
        </p:spPr>
        <p:txBody>
          <a:bodyPr wrap="square">
            <a:spAutoFit/>
            <a:extLst>
              <a:ext uri="{4A0BC546-FE56-4ADE-93B0-CB8AF2F6F144}">
                <wpsdc:textFrameExt xmlns="" xmlns:wpsdc="http://www.wps.cn/officeDocument/2022/drawingmlCustomData" type="text"/>
              </a:ext>
            </a:extLst>
          </a:bodyPr>
          <a:lstStyle/>
          <a:p>
            <a:pPr indent="457200" algn="l" fontAlgn="auto">
              <a:lnSpc>
                <a:spcPts val="4000"/>
              </a:lnSpc>
            </a:pPr>
            <a:r>
              <a:rPr lang="en-US" altLang="zh-CN" sz="2400">
                <a:latin typeface="Calibri" panose="020F0502020204030204" charset="0"/>
                <a:ea typeface="宋体" panose="02010600030101010101" pitchFamily="2" charset="-122"/>
                <a:cs typeface="宋体" panose="02010600030101010101" pitchFamily="2" charset="-122"/>
              </a:rPr>
              <a:t>   </a:t>
            </a:r>
            <a:r>
              <a:rPr lang="zh-CN" sz="2400">
                <a:latin typeface="Calibri" panose="020F0502020204030204" charset="0"/>
                <a:ea typeface="宋体" panose="02010600030101010101" pitchFamily="2" charset="-122"/>
                <a:cs typeface="宋体" panose="02010600030101010101" pitchFamily="2" charset="-122"/>
              </a:rPr>
              <a:t>生活中可以用数字、字符或者汉字进行编码，如：身份证号码、邮政编码、商品条形码、门牌号码等。你能举例说一说么？</a:t>
            </a:r>
          </a:p>
        </p:txBody>
      </p:sp>
      <p:pic>
        <p:nvPicPr>
          <p:cNvPr id="26" name="图片 25"/>
          <p:cNvPicPr>
            <a:picLocks noChangeAspect="1"/>
          </p:cNvPicPr>
          <p:nvPr/>
        </p:nvPicPr>
        <p:blipFill>
          <a:blip r:embed="rId10"/>
          <a:stretch>
            <a:fillRect/>
          </a:stretch>
        </p:blipFill>
        <p:spPr>
          <a:xfrm>
            <a:off x="4069715" y="3324860"/>
            <a:ext cx="1801495" cy="1173480"/>
          </a:xfrm>
          <a:prstGeom prst="rect">
            <a:avLst/>
          </a:prstGeom>
        </p:spPr>
      </p:pic>
      <p:pic>
        <p:nvPicPr>
          <p:cNvPr id="27" name="图片 26" descr="2a3d418ab01f9dce9139360312a618d1"/>
          <p:cNvPicPr>
            <a:picLocks noChangeAspect="1"/>
          </p:cNvPicPr>
          <p:nvPr>
            <p:custDataLst>
              <p:tags r:id="rId2"/>
            </p:custDataLst>
          </p:nvPr>
        </p:nvPicPr>
        <p:blipFill>
          <a:blip r:embed="rId11"/>
          <a:stretch>
            <a:fillRect/>
          </a:stretch>
        </p:blipFill>
        <p:spPr>
          <a:xfrm>
            <a:off x="6264275" y="2661285"/>
            <a:ext cx="1876425" cy="1038225"/>
          </a:xfrm>
          <a:prstGeom prst="rect">
            <a:avLst/>
          </a:prstGeom>
        </p:spPr>
      </p:pic>
      <p:grpSp>
        <p:nvGrpSpPr>
          <p:cNvPr id="34" name="组合 33"/>
          <p:cNvGrpSpPr/>
          <p:nvPr/>
        </p:nvGrpSpPr>
        <p:grpSpPr>
          <a:xfrm>
            <a:off x="8118475" y="3707765"/>
            <a:ext cx="2564765" cy="407670"/>
            <a:chOff x="9609" y="4485"/>
            <a:chExt cx="4039" cy="642"/>
          </a:xfrm>
        </p:grpSpPr>
        <p:sp>
          <p:nvSpPr>
            <p:cNvPr id="28" name="矩形 27"/>
            <p:cNvSpPr/>
            <p:nvPr/>
          </p:nvSpPr>
          <p:spPr>
            <a:xfrm>
              <a:off x="9609" y="4485"/>
              <a:ext cx="672" cy="642"/>
            </a:xfrm>
            <a:prstGeom prst="rect">
              <a:avLst/>
            </a:prstGeom>
          </p:spPr>
          <p:style>
            <a:lnRef idx="2">
              <a:schemeClr val="accent1"/>
            </a:lnRef>
            <a:fillRef idx="0">
              <a:srgbClr val="FFFFFF"/>
            </a:fillRef>
            <a:effectRef idx="0">
              <a:srgbClr val="FFFFFF"/>
            </a:effectRef>
            <a:fontRef idx="minor">
              <a:schemeClr val="dk1"/>
            </a:fontRef>
          </p:style>
          <p:txBody>
            <a:bodyPr rtlCol="0" anchor="ctr"/>
            <a:lstStyle/>
            <a:p>
              <a:pPr algn="ctr"/>
              <a:r>
                <a:rPr lang="en-US" altLang="zh-CN"/>
                <a:t>2</a:t>
              </a:r>
            </a:p>
          </p:txBody>
        </p:sp>
        <p:sp>
          <p:nvSpPr>
            <p:cNvPr id="29" name="矩形 28"/>
            <p:cNvSpPr/>
            <p:nvPr>
              <p:custDataLst>
                <p:tags r:id="rId3"/>
              </p:custDataLst>
            </p:nvPr>
          </p:nvSpPr>
          <p:spPr>
            <a:xfrm>
              <a:off x="10281" y="4485"/>
              <a:ext cx="672" cy="642"/>
            </a:xfrm>
            <a:prstGeom prst="rect">
              <a:avLst/>
            </a:prstGeom>
          </p:spPr>
          <p:style>
            <a:lnRef idx="2">
              <a:schemeClr val="accent1"/>
            </a:lnRef>
            <a:fillRef idx="0">
              <a:srgbClr val="FFFFFF"/>
            </a:fillRef>
            <a:effectRef idx="0">
              <a:srgbClr val="FFFFFF"/>
            </a:effectRef>
            <a:fontRef idx="minor">
              <a:schemeClr val="dk1"/>
            </a:fontRef>
          </p:style>
          <p:txBody>
            <a:bodyPr rtlCol="0" anchor="ctr"/>
            <a:lstStyle/>
            <a:p>
              <a:pPr algn="ctr"/>
              <a:r>
                <a:rPr lang="en-US" altLang="zh-CN"/>
                <a:t>4</a:t>
              </a:r>
            </a:p>
          </p:txBody>
        </p:sp>
        <p:sp>
          <p:nvSpPr>
            <p:cNvPr id="30" name="矩形 29"/>
            <p:cNvSpPr/>
            <p:nvPr>
              <p:custDataLst>
                <p:tags r:id="rId4"/>
              </p:custDataLst>
            </p:nvPr>
          </p:nvSpPr>
          <p:spPr>
            <a:xfrm>
              <a:off x="10959" y="4485"/>
              <a:ext cx="672" cy="642"/>
            </a:xfrm>
            <a:prstGeom prst="rect">
              <a:avLst/>
            </a:prstGeom>
          </p:spPr>
          <p:style>
            <a:lnRef idx="2">
              <a:schemeClr val="accent1"/>
            </a:lnRef>
            <a:fillRef idx="0">
              <a:srgbClr val="FFFFFF"/>
            </a:fillRef>
            <a:effectRef idx="0">
              <a:srgbClr val="FFFFFF"/>
            </a:effectRef>
            <a:fontRef idx="minor">
              <a:schemeClr val="dk1"/>
            </a:fontRef>
          </p:style>
          <p:txBody>
            <a:bodyPr rtlCol="0" anchor="ctr"/>
            <a:lstStyle/>
            <a:p>
              <a:pPr algn="ctr"/>
              <a:r>
                <a:rPr lang="en-US" altLang="zh-CN"/>
                <a:t>2</a:t>
              </a:r>
            </a:p>
          </p:txBody>
        </p:sp>
        <p:sp>
          <p:nvSpPr>
            <p:cNvPr id="31" name="矩形 30"/>
            <p:cNvSpPr/>
            <p:nvPr>
              <p:custDataLst>
                <p:tags r:id="rId5"/>
              </p:custDataLst>
            </p:nvPr>
          </p:nvSpPr>
          <p:spPr>
            <a:xfrm>
              <a:off x="11631" y="4485"/>
              <a:ext cx="672" cy="642"/>
            </a:xfrm>
            <a:prstGeom prst="rect">
              <a:avLst/>
            </a:prstGeom>
          </p:spPr>
          <p:style>
            <a:lnRef idx="2">
              <a:schemeClr val="accent1"/>
            </a:lnRef>
            <a:fillRef idx="0">
              <a:srgbClr val="FFFFFF"/>
            </a:fillRef>
            <a:effectRef idx="0">
              <a:srgbClr val="FFFFFF"/>
            </a:effectRef>
            <a:fontRef idx="minor">
              <a:schemeClr val="dk1"/>
            </a:fontRef>
          </p:style>
          <p:txBody>
            <a:bodyPr rtlCol="0" anchor="ctr"/>
            <a:lstStyle/>
            <a:p>
              <a:pPr algn="ctr"/>
              <a:r>
                <a:rPr lang="en-US" altLang="zh-CN"/>
                <a:t>7</a:t>
              </a:r>
            </a:p>
          </p:txBody>
        </p:sp>
        <p:sp>
          <p:nvSpPr>
            <p:cNvPr id="32" name="矩形 31"/>
            <p:cNvSpPr/>
            <p:nvPr>
              <p:custDataLst>
                <p:tags r:id="rId6"/>
              </p:custDataLst>
            </p:nvPr>
          </p:nvSpPr>
          <p:spPr>
            <a:xfrm>
              <a:off x="12303" y="4485"/>
              <a:ext cx="672" cy="642"/>
            </a:xfrm>
            <a:prstGeom prst="rect">
              <a:avLst/>
            </a:prstGeom>
          </p:spPr>
          <p:style>
            <a:lnRef idx="2">
              <a:schemeClr val="accent1"/>
            </a:lnRef>
            <a:fillRef idx="0">
              <a:srgbClr val="FFFFFF"/>
            </a:fillRef>
            <a:effectRef idx="0">
              <a:srgbClr val="FFFFFF"/>
            </a:effectRef>
            <a:fontRef idx="minor">
              <a:schemeClr val="dk1"/>
            </a:fontRef>
          </p:style>
          <p:txBody>
            <a:bodyPr rtlCol="0" anchor="ctr"/>
            <a:lstStyle/>
            <a:p>
              <a:pPr algn="ctr"/>
              <a:r>
                <a:rPr lang="en-US" altLang="zh-CN"/>
                <a:t>0</a:t>
              </a:r>
            </a:p>
          </p:txBody>
        </p:sp>
        <p:sp>
          <p:nvSpPr>
            <p:cNvPr id="33" name="矩形 32"/>
            <p:cNvSpPr/>
            <p:nvPr>
              <p:custDataLst>
                <p:tags r:id="rId7"/>
              </p:custDataLst>
            </p:nvPr>
          </p:nvSpPr>
          <p:spPr>
            <a:xfrm>
              <a:off x="12976" y="4485"/>
              <a:ext cx="672" cy="642"/>
            </a:xfrm>
            <a:prstGeom prst="rect">
              <a:avLst/>
            </a:prstGeom>
          </p:spPr>
          <p:style>
            <a:lnRef idx="2">
              <a:schemeClr val="accent1"/>
            </a:lnRef>
            <a:fillRef idx="0">
              <a:srgbClr val="FFFFFF"/>
            </a:fillRef>
            <a:effectRef idx="0">
              <a:srgbClr val="FFFFFF"/>
            </a:effectRef>
            <a:fontRef idx="minor">
              <a:schemeClr val="dk1"/>
            </a:fontRef>
          </p:style>
          <p:txBody>
            <a:bodyPr rtlCol="0" anchor="ctr"/>
            <a:lstStyle/>
            <a:p>
              <a:pPr algn="ctr"/>
              <a:r>
                <a:rPr lang="en-US" altLang="zh-CN"/>
                <a:t>0</a:t>
              </a:r>
            </a:p>
          </p:txBody>
        </p:sp>
      </p:grpSp>
      <p:sp>
        <p:nvSpPr>
          <p:cNvPr id="35" name="文本框 34"/>
          <p:cNvSpPr txBox="1"/>
          <p:nvPr/>
        </p:nvSpPr>
        <p:spPr>
          <a:xfrm>
            <a:off x="1449070" y="2831465"/>
            <a:ext cx="2747010" cy="398780"/>
          </a:xfrm>
          <a:prstGeom prst="rect">
            <a:avLst/>
          </a:prstGeom>
        </p:spPr>
        <p:txBody>
          <a:bodyPr wrap="square">
            <a:spAutoFit/>
            <a:extLst>
              <a:ext uri="{4A0BC546-FE56-4ADE-93B0-CB8AF2F6F144}">
                <wpsdc:textFrameExt xmlns="" xmlns:wpsdc="http://www.wps.cn/officeDocument/2022/drawingmlCustomData" type="text"/>
              </a:ext>
            </a:extLst>
          </a:bodyPr>
          <a:lstStyle/>
          <a:p>
            <a:pPr algn="l"/>
            <a:r>
              <a:rPr lang="en-US" altLang="zh-CN" sz="2000">
                <a:highlight>
                  <a:srgbClr val="FFFF00"/>
                </a:highlight>
                <a:latin typeface="Arial" panose="020B0604020202020204" pitchFamily="34" charset="0"/>
                <a:ea typeface="微软雅黑" panose="020B0503020204020204" pitchFamily="34" charset="-122"/>
              </a:rPr>
              <a:t>341021201201045967</a:t>
            </a:r>
          </a:p>
        </p:txBody>
      </p:sp>
      <p:sp>
        <p:nvSpPr>
          <p:cNvPr id="2" name="文本框 1"/>
          <p:cNvSpPr txBox="1"/>
          <p:nvPr/>
        </p:nvSpPr>
        <p:spPr>
          <a:xfrm>
            <a:off x="1981200" y="3060700"/>
            <a:ext cx="1778000" cy="337185"/>
          </a:xfrm>
          <a:prstGeom prst="rect">
            <a:avLst/>
          </a:prstGeom>
        </p:spPr>
        <p:txBody>
          <a:bodyPr wrap="square">
            <a:spAutoFit/>
            <a:extLst>
              <a:ext uri="{4A0BC546-FE56-4ADE-93B0-CB8AF2F6F144}">
                <wpsdc:textFrameExt xmlns="" xmlns:wpsdc="http://www.wps.cn/officeDocument/2022/drawingmlCustomData" type="text"/>
              </a:ext>
            </a:extLst>
          </a:bodyPr>
          <a:lstStyle/>
          <a:p>
            <a:pPr algn="l"/>
            <a:r>
              <a:rPr lang="zh-CN" altLang="en-US" sz="1600">
                <a:latin typeface="楷体" panose="02010609060101010101" charset="-122"/>
                <a:ea typeface="楷体" panose="02010609060101010101" charset="-122"/>
              </a:rPr>
              <a:t>身份证号号码</a:t>
            </a:r>
          </a:p>
        </p:txBody>
      </p:sp>
      <p:sp>
        <p:nvSpPr>
          <p:cNvPr id="3" name="文本框 2"/>
          <p:cNvSpPr txBox="1"/>
          <p:nvPr/>
        </p:nvSpPr>
        <p:spPr>
          <a:xfrm>
            <a:off x="8942705" y="4081780"/>
            <a:ext cx="1778000" cy="337185"/>
          </a:xfrm>
          <a:prstGeom prst="rect">
            <a:avLst/>
          </a:prstGeom>
        </p:spPr>
        <p:txBody>
          <a:bodyPr wrap="square">
            <a:spAutoFit/>
            <a:extLst>
              <a:ext uri="{4A0BC546-FE56-4ADE-93B0-CB8AF2F6F144}">
                <wpsdc:textFrameExt xmlns="" xmlns:wpsdc="http://www.wps.cn/officeDocument/2022/drawingmlCustomData" type="text"/>
              </a:ext>
            </a:extLst>
          </a:bodyPr>
          <a:lstStyle/>
          <a:p>
            <a:pPr algn="l"/>
            <a:r>
              <a:rPr lang="zh-CN" altLang="en-US" sz="1600">
                <a:latin typeface="楷体" panose="02010609060101010101" charset="-122"/>
                <a:ea typeface="楷体" panose="02010609060101010101" charset="-122"/>
              </a:rPr>
              <a:t>邮政编码</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879958" y="674219"/>
            <a:ext cx="4693914" cy="521970"/>
          </a:xfrm>
          <a:prstGeom prst="rect">
            <a:avLst/>
          </a:prstGeom>
          <a:noFill/>
        </p:spPr>
        <p:txBody>
          <a:bodyPr wrap="square" rtlCol="0">
            <a:spAutoFit/>
          </a:bodyPr>
          <a:lstStyle>
            <a:defPPr>
              <a:defRPr lang="zh-CN"/>
            </a:defPPr>
            <a:lvl1pPr>
              <a:defRPr sz="2800" b="1">
                <a:solidFill>
                  <a:srgbClr val="0C2C2E"/>
                </a:solidFill>
                <a:latin typeface="楷体_GB2312" panose="02010609030101010101" charset="-122"/>
                <a:ea typeface="楷体_GB2312" panose="02010609030101010101" charset="-122"/>
              </a:defRPr>
            </a:lvl1pPr>
          </a:lstStyle>
          <a:p>
            <a:r>
              <a:rPr lang="en-US" altLang="zh-CN" dirty="0"/>
              <a:t>2.</a:t>
            </a:r>
            <a:r>
              <a:rPr lang="zh-CN" altLang="en-US" dirty="0"/>
              <a:t>编码长度与信息量</a:t>
            </a:r>
          </a:p>
        </p:txBody>
      </p:sp>
      <p:sp>
        <p:nvSpPr>
          <p:cNvPr id="25" name="文本框 24"/>
          <p:cNvSpPr txBox="1"/>
          <p:nvPr/>
        </p:nvSpPr>
        <p:spPr>
          <a:xfrm>
            <a:off x="1174115" y="1120140"/>
            <a:ext cx="9771380" cy="2143125"/>
          </a:xfrm>
          <a:prstGeom prst="rect">
            <a:avLst/>
          </a:prstGeom>
        </p:spPr>
        <p:txBody>
          <a:bodyPr wrap="square">
            <a:spAutoFit/>
            <a:extLst>
              <a:ext uri="{4A0BC546-FE56-4ADE-93B0-CB8AF2F6F144}">
                <wpsdc:textFrameExt xmlns="" xmlns:wpsdc="http://www.wps.cn/officeDocument/2022/drawingmlCustomData" type="text"/>
              </a:ext>
            </a:extLst>
          </a:bodyPr>
          <a:lstStyle/>
          <a:p>
            <a:pPr indent="457200" algn="l" fontAlgn="auto">
              <a:lnSpc>
                <a:spcPts val="4000"/>
              </a:lnSpc>
            </a:pPr>
            <a:r>
              <a:rPr lang="zh-CN" sz="2400">
                <a:latin typeface="Calibri" panose="020F0502020204030204" charset="0"/>
                <a:ea typeface="宋体" panose="02010600030101010101" pitchFamily="2" charset="-122"/>
                <a:cs typeface="宋体" panose="02010600030101010101" pitchFamily="2" charset="-122"/>
              </a:rPr>
              <a:t>编码长度通常是指编码的位数。编码长度与所包含的信息量的关系是制定编码规则时需要考虑的因素。</a:t>
            </a:r>
          </a:p>
          <a:p>
            <a:pPr indent="457200" algn="l" fontAlgn="auto">
              <a:lnSpc>
                <a:spcPts val="4000"/>
              </a:lnSpc>
            </a:pPr>
            <a:r>
              <a:rPr lang="zh-CN" altLang="en-US" sz="2400" b="1">
                <a:solidFill>
                  <a:srgbClr val="FF0000"/>
                </a:solidFill>
                <a:latin typeface="黑体" panose="02010609060101010101" charset="-122"/>
                <a:ea typeface="黑体" panose="02010609060101010101" charset="-122"/>
                <a:cs typeface="宋体" panose="02010600030101010101" pitchFamily="2" charset="-122"/>
              </a:rPr>
              <a:t>搜一搜</a:t>
            </a:r>
            <a:r>
              <a:rPr lang="en-US" altLang="zh-CN" sz="2400">
                <a:latin typeface="Calibri" panose="020F0502020204030204" charset="0"/>
                <a:ea typeface="宋体" panose="02010600030101010101" pitchFamily="2" charset="-122"/>
                <a:cs typeface="宋体" panose="02010600030101010101" pitchFamily="2" charset="-122"/>
              </a:rPr>
              <a:t>    </a:t>
            </a:r>
            <a:r>
              <a:rPr lang="zh-CN" altLang="en-US" sz="2400">
                <a:latin typeface="Calibri" panose="020F0502020204030204" charset="0"/>
                <a:ea typeface="宋体" panose="02010600030101010101" pitchFamily="2" charset="-122"/>
                <a:cs typeface="宋体" panose="02010600030101010101" pitchFamily="2" charset="-122"/>
              </a:rPr>
              <a:t>利用搜索引擎，了解身份证号码位数由</a:t>
            </a:r>
            <a:r>
              <a:rPr lang="en-US" altLang="zh-CN" sz="2400">
                <a:latin typeface="Calibri" panose="020F0502020204030204" charset="0"/>
                <a:ea typeface="宋体" panose="02010600030101010101" pitchFamily="2" charset="-122"/>
                <a:cs typeface="宋体" panose="02010600030101010101" pitchFamily="2" charset="-122"/>
              </a:rPr>
              <a:t>15</a:t>
            </a:r>
            <a:r>
              <a:rPr lang="zh-CN" altLang="en-US" sz="2400">
                <a:latin typeface="Calibri" panose="020F0502020204030204" charset="0"/>
                <a:ea typeface="宋体" panose="02010600030101010101" pitchFamily="2" charset="-122"/>
                <a:cs typeface="宋体" panose="02010600030101010101" pitchFamily="2" charset="-122"/>
              </a:rPr>
              <a:t>位升至</a:t>
            </a:r>
            <a:r>
              <a:rPr lang="en-US" altLang="zh-CN" sz="2400">
                <a:latin typeface="Calibri" panose="020F0502020204030204" charset="0"/>
                <a:ea typeface="宋体" panose="02010600030101010101" pitchFamily="2" charset="-122"/>
                <a:cs typeface="宋体" panose="02010600030101010101" pitchFamily="2" charset="-122"/>
              </a:rPr>
              <a:t>18</a:t>
            </a:r>
            <a:r>
              <a:rPr lang="zh-CN" altLang="en-US" sz="2400">
                <a:latin typeface="Calibri" panose="020F0502020204030204" charset="0"/>
                <a:ea typeface="宋体" panose="02010600030101010101" pitchFamily="2" charset="-122"/>
                <a:cs typeface="宋体" panose="02010600030101010101" pitchFamily="2" charset="-122"/>
              </a:rPr>
              <a:t>位的原因。</a:t>
            </a:r>
          </a:p>
          <a:p>
            <a:pPr indent="457200" algn="l" fontAlgn="auto">
              <a:lnSpc>
                <a:spcPts val="4000"/>
              </a:lnSpc>
            </a:pPr>
            <a:r>
              <a:rPr lang="zh-CN" altLang="en-US" sz="2400" b="1">
                <a:solidFill>
                  <a:srgbClr val="FF0000"/>
                </a:solidFill>
                <a:latin typeface="黑体" panose="02010609060101010101" charset="-122"/>
                <a:ea typeface="黑体" panose="02010609060101010101" charset="-122"/>
                <a:cs typeface="宋体" panose="02010600030101010101" pitchFamily="2" charset="-122"/>
                <a:sym typeface="+mn-ea"/>
              </a:rPr>
              <a:t>议一议</a:t>
            </a:r>
            <a:r>
              <a:rPr lang="en-US" altLang="zh-CN" sz="2400">
                <a:latin typeface="Calibri" panose="020F0502020204030204" charset="0"/>
                <a:ea typeface="宋体" panose="02010600030101010101" pitchFamily="2" charset="-122"/>
                <a:cs typeface="宋体" panose="02010600030101010101" pitchFamily="2" charset="-122"/>
              </a:rPr>
              <a:t>    </a:t>
            </a:r>
            <a:r>
              <a:rPr lang="zh-CN" altLang="en-US" sz="2400">
                <a:latin typeface="Calibri" panose="020F0502020204030204" charset="0"/>
                <a:ea typeface="宋体" panose="02010600030101010101" pitchFamily="2" charset="-122"/>
                <a:cs typeface="宋体" panose="02010600030101010101" pitchFamily="2" charset="-122"/>
              </a:rPr>
              <a:t>身份证号码位数的变化带来了哪些好处？</a:t>
            </a:r>
          </a:p>
        </p:txBody>
      </p:sp>
      <p:sp>
        <p:nvSpPr>
          <p:cNvPr id="3" name="圆角矩形 2"/>
          <p:cNvSpPr/>
          <p:nvPr/>
        </p:nvSpPr>
        <p:spPr>
          <a:xfrm>
            <a:off x="2787650" y="3263900"/>
            <a:ext cx="7054850" cy="2070100"/>
          </a:xfrm>
          <a:prstGeom prst="roundRect">
            <a:avLst/>
          </a:prstGeom>
          <a:noFill/>
          <a:ln>
            <a:solidFill>
              <a:schemeClr val="tx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022600" y="3355890"/>
            <a:ext cx="4064000" cy="368300"/>
          </a:xfrm>
          <a:prstGeom prst="rect">
            <a:avLst/>
          </a:prstGeom>
        </p:spPr>
        <p:txBody>
          <a:bodyPr>
            <a:spAutoFit/>
            <a:extLst>
              <a:ext uri="{4A0BC546-FE56-4ADE-93B0-CB8AF2F6F144}">
                <wpsdc:textFrameExt xmlns="" xmlns:wpsdc="http://www.wps.cn/officeDocument/2022/drawingmlCustomData" type="text"/>
              </a:ext>
            </a:extLst>
          </a:bodyPr>
          <a:lstStyle/>
          <a:p>
            <a:pPr algn="l"/>
            <a:r>
              <a:rPr lang="zh-CN" altLang="en-US" sz="1800">
                <a:latin typeface="Arial" panose="020B0604020202020204" pitchFamily="34" charset="0"/>
                <a:ea typeface="微软雅黑" panose="020B0503020204020204" pitchFamily="34" charset="-122"/>
              </a:rPr>
              <a:t>我的发现：</a:t>
            </a:r>
          </a:p>
        </p:txBody>
      </p:sp>
      <p:pic>
        <p:nvPicPr>
          <p:cNvPr id="6" name="图片 5" descr="51miz-E872925-3D8BB0E4"/>
          <p:cNvPicPr>
            <a:picLocks noChangeAspect="1"/>
          </p:cNvPicPr>
          <p:nvPr/>
        </p:nvPicPr>
        <p:blipFill>
          <a:blip r:embed="rId4"/>
          <a:stretch>
            <a:fillRect/>
          </a:stretch>
        </p:blipFill>
        <p:spPr>
          <a:xfrm rot="960000">
            <a:off x="9392486" y="4707806"/>
            <a:ext cx="360520" cy="69852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8550" y="2457450"/>
            <a:ext cx="4914900" cy="19431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custDataLst>
              <p:tags r:id="rId1"/>
            </p:custDataLst>
          </p:nvPr>
        </p:nvSpPr>
        <p:spPr>
          <a:xfrm>
            <a:off x="1955165" y="842645"/>
            <a:ext cx="8028940" cy="568325"/>
          </a:xfrm>
          <a:prstGeom prst="rect">
            <a:avLst/>
          </a:prstGeom>
        </p:spPr>
        <p:txBody>
          <a:bodyPr wrap="square">
            <a:noAutofit/>
          </a:bodyPr>
          <a:lstStyle/>
          <a:p>
            <a:pPr indent="0" algn="l" defTabSz="914400" fontAlgn="auto">
              <a:lnSpc>
                <a:spcPct val="100000"/>
              </a:lnSpc>
              <a:spcBef>
                <a:spcPts val="2200"/>
              </a:spcBef>
              <a:buClr>
                <a:srgbClr val="004A82"/>
              </a:buClr>
              <a:buSzTx/>
              <a:buFont typeface="Wingdings" panose="05000000000000000000" charset="0"/>
              <a:buNone/>
            </a:pPr>
            <a:endParaRPr lang="zh-CN" altLang="en-US" sz="3200" dirty="0">
              <a:solidFill>
                <a:srgbClr val="004A82"/>
              </a:solidFill>
              <a:latin typeface="Calibri" panose="020F0502020204030204" charset="0"/>
              <a:ea typeface="宋体" panose="02010600030101010101" pitchFamily="2" charset="-122"/>
            </a:endParaRPr>
          </a:p>
        </p:txBody>
      </p:sp>
      <p:sp>
        <p:nvSpPr>
          <p:cNvPr id="16" name="文本框 15"/>
          <p:cNvSpPr txBox="1"/>
          <p:nvPr>
            <p:custDataLst>
              <p:tags r:id="rId2"/>
            </p:custDataLst>
          </p:nvPr>
        </p:nvSpPr>
        <p:spPr>
          <a:xfrm>
            <a:off x="875030" y="784225"/>
            <a:ext cx="10344150" cy="1818005"/>
          </a:xfrm>
          <a:prstGeom prst="rect">
            <a:avLst/>
          </a:prstGeom>
        </p:spPr>
        <p:txBody>
          <a:bodyPr wrap="square">
            <a:noAutofit/>
          </a:bodyPr>
          <a:lstStyle/>
          <a:p>
            <a:pPr indent="0" algn="l" defTabSz="914400" fontAlgn="auto">
              <a:lnSpc>
                <a:spcPct val="150000"/>
              </a:lnSpc>
              <a:spcBef>
                <a:spcPts val="2200"/>
              </a:spcBef>
              <a:buClr>
                <a:srgbClr val="004A82"/>
              </a:buClr>
              <a:buSzTx/>
              <a:buFont typeface="Wingdings" panose="05000000000000000000" charset="0"/>
              <a:buNone/>
            </a:pPr>
            <a:r>
              <a:rPr lang="en-US" altLang="zh-CN" sz="2400">
                <a:latin typeface="Calibri" panose="020F0502020204030204" charset="0"/>
                <a:ea typeface="宋体" panose="02010600030101010101" pitchFamily="2" charset="-122"/>
                <a:cs typeface="宋体" panose="02010600030101010101" pitchFamily="2" charset="-122"/>
                <a:sym typeface="+mn-ea"/>
              </a:rPr>
              <a:t>       </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  1.在高铁车站候车大厅里，随处可见检票口编码，如图6.5所示。你能解读其中包含的信息吗？</a:t>
            </a:r>
          </a:p>
          <a:p>
            <a:pPr indent="0" algn="l" defTabSz="914400" fontAlgn="auto">
              <a:lnSpc>
                <a:spcPct val="150000"/>
              </a:lnSpc>
              <a:spcBef>
                <a:spcPts val="2200"/>
              </a:spcBef>
              <a:buClr>
                <a:srgbClr val="004A82"/>
              </a:buClr>
              <a:buSzTx/>
              <a:buFont typeface="Wingdings" panose="05000000000000000000" charset="0"/>
              <a:buNone/>
            </a:pP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5" name="图片 4"/>
          <p:cNvPicPr>
            <a:picLocks noChangeAspect="1"/>
          </p:cNvPicPr>
          <p:nvPr>
            <p:custDataLst>
              <p:tags r:id="rId3"/>
            </p:custDataLst>
          </p:nvPr>
        </p:nvPicPr>
        <p:blipFill>
          <a:blip r:embed="rId6"/>
          <a:stretch>
            <a:fillRect/>
          </a:stretch>
        </p:blipFill>
        <p:spPr>
          <a:xfrm>
            <a:off x="3336290" y="2150745"/>
            <a:ext cx="5267325" cy="34671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4"/>
          <a:stretch>
            <a:fillRect/>
          </a:stretch>
        </p:blipFill>
        <p:spPr>
          <a:xfrm>
            <a:off x="4394835" y="2219325"/>
            <a:ext cx="1223645" cy="1735455"/>
          </a:xfrm>
          <a:prstGeom prst="rect">
            <a:avLst/>
          </a:prstGeom>
          <a:effectLst>
            <a:glow rad="76200">
              <a:schemeClr val="tx1">
                <a:alpha val="23000"/>
              </a:schemeClr>
            </a:glow>
            <a:softEdge rad="12700"/>
          </a:effectLst>
          <a:scene3d>
            <a:camera prst="perspectiveBelow">
              <a:rot lat="0" lon="0" rev="0"/>
            </a:camera>
            <a:lightRig rig="threePt" dir="t"/>
          </a:scene3d>
        </p:spPr>
      </p:pic>
      <p:pic>
        <p:nvPicPr>
          <p:cNvPr id="10" name="图片 9" descr="C:/Users/Administrator/Desktop/`XMFEO0CMA73JCF~FU83I`T.png`XMFEO0CMA73JCF~FU83I`T"/>
          <p:cNvPicPr>
            <a:picLocks noChangeAspect="1"/>
          </p:cNvPicPr>
          <p:nvPr/>
        </p:nvPicPr>
        <p:blipFill>
          <a:blip r:embed="rId5"/>
          <a:srcRect l="9276" r="9276"/>
          <a:stretch>
            <a:fillRect/>
          </a:stretch>
        </p:blipFill>
        <p:spPr>
          <a:xfrm>
            <a:off x="6395720" y="2219325"/>
            <a:ext cx="1223645" cy="1735455"/>
          </a:xfrm>
          <a:prstGeom prst="rect">
            <a:avLst/>
          </a:prstGeom>
          <a:effectLst>
            <a:glow rad="76200">
              <a:schemeClr val="tx1">
                <a:alpha val="23000"/>
              </a:schemeClr>
            </a:glow>
            <a:softEdge rad="12700"/>
          </a:effectLst>
          <a:scene3d>
            <a:camera prst="perspectiveBelow">
              <a:rot lat="0" lon="0" rev="0"/>
            </a:camera>
            <a:lightRig rig="threePt" dir="t"/>
          </a:scene3d>
        </p:spPr>
      </p:pic>
      <p:pic>
        <p:nvPicPr>
          <p:cNvPr id="12" name="图片 11" descr="C:/Users/Administrator/Desktop/U5UZ35`3PR4B6]L]WCHO$P1.pngU5UZ35`3PR4B6]L]WCHO$P1"/>
          <p:cNvPicPr>
            <a:picLocks noChangeAspect="1"/>
          </p:cNvPicPr>
          <p:nvPr/>
        </p:nvPicPr>
        <p:blipFill>
          <a:blip r:embed="rId6"/>
          <a:srcRect l="11108" r="11108"/>
          <a:stretch>
            <a:fillRect/>
          </a:stretch>
        </p:blipFill>
        <p:spPr>
          <a:xfrm>
            <a:off x="8396605" y="2219325"/>
            <a:ext cx="1223645" cy="1735455"/>
          </a:xfrm>
          <a:prstGeom prst="rect">
            <a:avLst/>
          </a:prstGeom>
          <a:effectLst>
            <a:glow rad="76200">
              <a:schemeClr val="tx1">
                <a:alpha val="23000"/>
              </a:schemeClr>
            </a:glow>
            <a:softEdge rad="12700"/>
          </a:effectLst>
          <a:scene3d>
            <a:camera prst="perspectiveBelow">
              <a:rot lat="0" lon="0" rev="0"/>
            </a:camera>
            <a:lightRig rig="threePt" dir="t"/>
          </a:scene3d>
        </p:spPr>
      </p:pic>
      <p:sp>
        <p:nvSpPr>
          <p:cNvPr id="14" name="文本框 13"/>
          <p:cNvSpPr txBox="1"/>
          <p:nvPr/>
        </p:nvSpPr>
        <p:spPr>
          <a:xfrm>
            <a:off x="4394835" y="4173220"/>
            <a:ext cx="1455420" cy="221615"/>
          </a:xfrm>
          <a:prstGeom prst="rect">
            <a:avLst/>
          </a:prstGeom>
        </p:spPr>
        <p:txBody>
          <a:bodyPr wrap="square">
            <a:noAutofit/>
            <a:extLst>
              <a:ext uri="{4A0BC546-FE56-4ADE-93B0-CB8AF2F6F144}">
                <wpsdc:textFrameExt xmlns="" xmlns:wpsdc="http://www.wps.cn/officeDocument/2022/drawingmlCustomData" type="text"/>
              </a:ext>
            </a:extLst>
          </a:bodyPr>
          <a:lstStyle/>
          <a:p>
            <a:pPr algn="l"/>
            <a:r>
              <a:rPr lang="zh-CN" altLang="en-US" sz="1800">
                <a:effectLst>
                  <a:reflection blurRad="6350" stA="55000" endA="300" endPos="45500" dir="5400000" sy="-100000" algn="bl" rotWithShape="0"/>
                </a:effectLst>
                <a:latin typeface="Calibri" panose="020F0502020204030204" charset="0"/>
                <a:ea typeface="宋体" panose="02010600030101010101" pitchFamily="2" charset="-122"/>
              </a:rPr>
              <a:t>学习</a:t>
            </a:r>
            <a:r>
              <a:rPr lang="zh-CN" altLang="en-US">
                <a:effectLst>
                  <a:reflection blurRad="6350" stA="55000" endA="300" endPos="45500" dir="5400000" sy="-100000" algn="bl" rotWithShape="0"/>
                </a:effectLst>
                <a:latin typeface="Calibri" panose="020F0502020204030204" charset="0"/>
                <a:ea typeface="宋体" panose="02010600030101010101" pitchFamily="2" charset="-122"/>
                <a:sym typeface="+mn-ea"/>
              </a:rPr>
              <a:t>任务</a:t>
            </a:r>
            <a:r>
              <a:rPr lang="zh-CN" altLang="en-US" sz="1800">
                <a:effectLst>
                  <a:reflection blurRad="6350" stA="55000" endA="300" endPos="45500" dir="5400000" sy="-100000" algn="bl" rotWithShape="0"/>
                </a:effectLst>
                <a:latin typeface="Calibri" panose="020F0502020204030204" charset="0"/>
                <a:ea typeface="宋体" panose="02010600030101010101" pitchFamily="2" charset="-122"/>
              </a:rPr>
              <a:t>单</a:t>
            </a:r>
          </a:p>
        </p:txBody>
      </p:sp>
      <p:sp>
        <p:nvSpPr>
          <p:cNvPr id="15" name="文本框 14"/>
          <p:cNvSpPr txBox="1"/>
          <p:nvPr/>
        </p:nvSpPr>
        <p:spPr>
          <a:xfrm>
            <a:off x="6525895" y="4147820"/>
            <a:ext cx="1362075" cy="247015"/>
          </a:xfrm>
          <a:prstGeom prst="rect">
            <a:avLst/>
          </a:prstGeom>
        </p:spPr>
        <p:txBody>
          <a:bodyPr wrap="square">
            <a:noAutofit/>
            <a:extLst>
              <a:ext uri="{4A0BC546-FE56-4ADE-93B0-CB8AF2F6F144}">
                <wpsdc:textFrameExt xmlns="" xmlns:wpsdc="http://www.wps.cn/officeDocument/2022/drawingmlCustomData" type="text"/>
              </a:ext>
            </a:extLst>
          </a:bodyPr>
          <a:lstStyle/>
          <a:p>
            <a:pPr algn="l"/>
            <a:r>
              <a:rPr lang="zh-CN" altLang="en-US" sz="1800">
                <a:effectLst>
                  <a:reflection blurRad="6350" stA="55000" endA="300" endPos="45500" dir="5400000" sy="-100000" algn="bl" rotWithShape="0"/>
                </a:effectLst>
                <a:latin typeface="Calibri" panose="020F0502020204030204" charset="0"/>
                <a:ea typeface="宋体" panose="02010600030101010101" pitchFamily="2" charset="-122"/>
              </a:rPr>
              <a:t>学习</a:t>
            </a:r>
            <a:r>
              <a:rPr lang="zh-CN" altLang="en-US">
                <a:effectLst>
                  <a:reflection blurRad="6350" stA="55000" endA="300" endPos="45500" dir="5400000" sy="-100000" algn="bl" rotWithShape="0"/>
                </a:effectLst>
                <a:latin typeface="Calibri" panose="020F0502020204030204" charset="0"/>
                <a:ea typeface="宋体" panose="02010600030101010101" pitchFamily="2" charset="-122"/>
                <a:sym typeface="+mn-ea"/>
              </a:rPr>
              <a:t>课件</a:t>
            </a:r>
            <a:endParaRPr lang="zh-CN" altLang="en-US" sz="1800">
              <a:effectLst>
                <a:reflection blurRad="6350" stA="55000" endA="300" endPos="45500" dir="5400000" sy="-100000" algn="bl" rotWithShape="0"/>
              </a:effectLst>
              <a:latin typeface="Calibri" panose="020F0502020204030204" charset="0"/>
              <a:ea typeface="宋体" panose="02010600030101010101" pitchFamily="2" charset="-122"/>
            </a:endParaRPr>
          </a:p>
        </p:txBody>
      </p:sp>
      <p:sp>
        <p:nvSpPr>
          <p:cNvPr id="16" name="文本框 15"/>
          <p:cNvSpPr txBox="1"/>
          <p:nvPr/>
        </p:nvSpPr>
        <p:spPr>
          <a:xfrm>
            <a:off x="8573770" y="4135120"/>
            <a:ext cx="1075055" cy="297815"/>
          </a:xfrm>
          <a:prstGeom prst="rect">
            <a:avLst/>
          </a:prstGeom>
        </p:spPr>
        <p:txBody>
          <a:bodyPr wrap="square">
            <a:noAutofit/>
            <a:extLst>
              <a:ext uri="{4A0BC546-FE56-4ADE-93B0-CB8AF2F6F144}">
                <wpsdc:textFrameExt xmlns="" xmlns:wpsdc="http://www.wps.cn/officeDocument/2022/drawingmlCustomData" type="text"/>
              </a:ext>
            </a:extLst>
          </a:bodyPr>
          <a:lstStyle/>
          <a:p>
            <a:pPr algn="l"/>
            <a:r>
              <a:rPr lang="zh-CN" altLang="en-US" sz="1800">
                <a:effectLst>
                  <a:reflection blurRad="6350" stA="55000" endA="300" endPos="45500" dir="5400000" sy="-100000" algn="bl" rotWithShape="0"/>
                </a:effectLst>
                <a:latin typeface="Calibri" panose="020F0502020204030204" charset="0"/>
                <a:ea typeface="宋体" panose="02010600030101010101" pitchFamily="2" charset="-122"/>
              </a:rPr>
              <a:t>报名表</a:t>
            </a:r>
          </a:p>
        </p:txBody>
      </p:sp>
      <p:pic>
        <p:nvPicPr>
          <p:cNvPr id="18" name="图片 17" descr="C:/Users/Administrator/Desktop/Q_~3}L8{F7TIE_%8ONZ[R25.pngQ_~3}L8{F7TIE_%8ONZ[R25"/>
          <p:cNvPicPr>
            <a:picLocks noChangeAspect="1"/>
          </p:cNvPicPr>
          <p:nvPr/>
        </p:nvPicPr>
        <p:blipFill>
          <a:blip r:embed="rId7"/>
          <a:srcRect l="10904" r="10904"/>
          <a:stretch>
            <a:fillRect/>
          </a:stretch>
        </p:blipFill>
        <p:spPr>
          <a:xfrm>
            <a:off x="1892300" y="2122805"/>
            <a:ext cx="1445895" cy="2050415"/>
          </a:xfrm>
          <a:prstGeom prst="rect">
            <a:avLst/>
          </a:prstGeom>
          <a:effectLst>
            <a:glow rad="76200">
              <a:schemeClr val="tx1">
                <a:alpha val="23000"/>
              </a:schemeClr>
            </a:glow>
            <a:softEdge rad="12700"/>
          </a:effectLst>
          <a:scene3d>
            <a:camera prst="perspectiveBelow">
              <a:rot lat="0" lon="0" rev="0"/>
            </a:camera>
            <a:lightRig rig="threePt" dir="t"/>
          </a:scene3d>
        </p:spPr>
      </p:pic>
      <p:sp>
        <p:nvSpPr>
          <p:cNvPr id="19" name="右箭头 18"/>
          <p:cNvSpPr/>
          <p:nvPr/>
        </p:nvSpPr>
        <p:spPr>
          <a:xfrm>
            <a:off x="3580765" y="2966720"/>
            <a:ext cx="711200" cy="2413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custDataLst>
              <p:tags r:id="rId1"/>
            </p:custDataLst>
          </p:nvPr>
        </p:nvSpPr>
        <p:spPr>
          <a:xfrm>
            <a:off x="565150" y="779780"/>
            <a:ext cx="1676400" cy="533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华文新魏" panose="02010800040101010101" charset="-122"/>
                <a:ea typeface="华文新魏" panose="02010800040101010101" charset="-122"/>
              </a:rPr>
              <a:t>课前准备</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custDataLst>
              <p:tags r:id="rId1"/>
            </p:custDataLst>
          </p:nvPr>
        </p:nvSpPr>
        <p:spPr>
          <a:xfrm>
            <a:off x="1955165" y="842645"/>
            <a:ext cx="8028940" cy="568325"/>
          </a:xfrm>
          <a:prstGeom prst="rect">
            <a:avLst/>
          </a:prstGeom>
        </p:spPr>
        <p:txBody>
          <a:bodyPr wrap="square">
            <a:noAutofit/>
          </a:bodyPr>
          <a:lstStyle/>
          <a:p>
            <a:pPr indent="0" algn="l" defTabSz="914400" fontAlgn="auto">
              <a:lnSpc>
                <a:spcPct val="100000"/>
              </a:lnSpc>
              <a:spcBef>
                <a:spcPts val="2200"/>
              </a:spcBef>
              <a:buClr>
                <a:srgbClr val="004A82"/>
              </a:buClr>
              <a:buSzTx/>
              <a:buFont typeface="Wingdings" panose="05000000000000000000" charset="0"/>
              <a:buNone/>
            </a:pPr>
            <a:endParaRPr lang="zh-CN" altLang="en-US" sz="3200" dirty="0">
              <a:solidFill>
                <a:srgbClr val="004A82"/>
              </a:solidFill>
              <a:latin typeface="Calibri" panose="020F0502020204030204" charset="0"/>
              <a:ea typeface="宋体" panose="02010600030101010101" pitchFamily="2" charset="-122"/>
            </a:endParaRPr>
          </a:p>
        </p:txBody>
      </p:sp>
      <p:sp>
        <p:nvSpPr>
          <p:cNvPr id="16" name="文本框 15"/>
          <p:cNvSpPr txBox="1"/>
          <p:nvPr>
            <p:custDataLst>
              <p:tags r:id="rId2"/>
            </p:custDataLst>
          </p:nvPr>
        </p:nvSpPr>
        <p:spPr>
          <a:xfrm>
            <a:off x="875030" y="842645"/>
            <a:ext cx="10344150" cy="1818005"/>
          </a:xfrm>
          <a:prstGeom prst="rect">
            <a:avLst/>
          </a:prstGeom>
        </p:spPr>
        <p:txBody>
          <a:bodyPr wrap="square">
            <a:noAutofit/>
          </a:bodyPr>
          <a:lstStyle/>
          <a:p>
            <a:pPr indent="0" algn="l" defTabSz="914400" fontAlgn="auto">
              <a:lnSpc>
                <a:spcPct val="150000"/>
              </a:lnSpc>
              <a:spcBef>
                <a:spcPts val="2200"/>
              </a:spcBef>
              <a:buClr>
                <a:srgbClr val="004A82"/>
              </a:buClr>
              <a:buSzTx/>
              <a:buFont typeface="Wingdings" panose="05000000000000000000" charset="0"/>
              <a:buNone/>
            </a:pPr>
            <a:r>
              <a:rPr lang="en-US" altLang="zh-CN" sz="2400">
                <a:latin typeface="Calibri" panose="020F0502020204030204" charset="0"/>
                <a:ea typeface="宋体" panose="02010600030101010101" pitchFamily="2" charset="-122"/>
                <a:cs typeface="宋体" panose="02010600030101010101" pitchFamily="2" charset="-122"/>
                <a:sym typeface="+mn-ea"/>
              </a:rPr>
              <a:t>       </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  2.</a:t>
            </a:r>
            <a:r>
              <a:rPr lang="zh-CN" sz="2800">
                <a:latin typeface="宋体" panose="02010600030101010101" pitchFamily="2" charset="-122"/>
                <a:ea typeface="宋体" panose="02010600030101010101" pitchFamily="2" charset="-122"/>
                <a:cs typeface="宋体" panose="02010600030101010101" pitchFamily="2" charset="-122"/>
                <a:sym typeface="+mn-ea"/>
              </a:rPr>
              <a:t>学校的美术教师在</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A</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号楼一层</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1</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号，若用</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“A0101”</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与</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“A11”</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进行编码，哪个编码更合理些？说说你的理由。</a:t>
            </a:r>
          </a:p>
        </p:txBody>
      </p:sp>
      <p:pic>
        <p:nvPicPr>
          <p:cNvPr id="2" name="图片 1"/>
          <p:cNvPicPr>
            <a:picLocks noChangeAspect="1"/>
          </p:cNvPicPr>
          <p:nvPr/>
        </p:nvPicPr>
        <p:blipFill>
          <a:blip r:embed="rId5"/>
          <a:stretch>
            <a:fillRect/>
          </a:stretch>
        </p:blipFill>
        <p:spPr>
          <a:xfrm>
            <a:off x="3128010" y="2361565"/>
            <a:ext cx="5838825" cy="28384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custDataLst>
              <p:tags r:id="rId1"/>
            </p:custDataLst>
          </p:nvPr>
        </p:nvSpPr>
        <p:spPr>
          <a:xfrm>
            <a:off x="1955165" y="842645"/>
            <a:ext cx="8028940" cy="568325"/>
          </a:xfrm>
          <a:prstGeom prst="rect">
            <a:avLst/>
          </a:prstGeom>
        </p:spPr>
        <p:txBody>
          <a:bodyPr wrap="square">
            <a:noAutofit/>
          </a:bodyPr>
          <a:lstStyle/>
          <a:p>
            <a:pPr indent="0" algn="l" defTabSz="914400" fontAlgn="auto">
              <a:lnSpc>
                <a:spcPct val="100000"/>
              </a:lnSpc>
              <a:spcBef>
                <a:spcPts val="2200"/>
              </a:spcBef>
              <a:buClr>
                <a:srgbClr val="004A82"/>
              </a:buClr>
              <a:buSzTx/>
              <a:buFont typeface="Wingdings" panose="05000000000000000000" charset="0"/>
              <a:buNone/>
            </a:pPr>
            <a:endParaRPr lang="zh-CN" altLang="en-US" sz="3200" dirty="0">
              <a:solidFill>
                <a:srgbClr val="004A82"/>
              </a:solidFill>
              <a:latin typeface="Calibri" panose="020F0502020204030204" charset="0"/>
              <a:ea typeface="宋体" panose="02010600030101010101" pitchFamily="2" charset="-122"/>
            </a:endParaRPr>
          </a:p>
        </p:txBody>
      </p:sp>
      <p:graphicFrame>
        <p:nvGraphicFramePr>
          <p:cNvPr id="4" name="表格 3"/>
          <p:cNvGraphicFramePr/>
          <p:nvPr>
            <p:custDataLst>
              <p:tags r:id="rId2"/>
            </p:custDataLst>
          </p:nvPr>
        </p:nvGraphicFramePr>
        <p:xfrm>
          <a:off x="1376680" y="2026285"/>
          <a:ext cx="8886190" cy="2270125"/>
        </p:xfrm>
        <a:graphic>
          <a:graphicData uri="http://schemas.openxmlformats.org/drawingml/2006/table">
            <a:tbl>
              <a:tblPr/>
              <a:tblGrid>
                <a:gridCol w="5812155">
                  <a:extLst>
                    <a:ext uri="{9D8B030D-6E8A-4147-A177-3AD203B41FA5}">
                      <a16:colId xmlns:a16="http://schemas.microsoft.com/office/drawing/2014/main" val="20000"/>
                    </a:ext>
                  </a:extLst>
                </a:gridCol>
                <a:gridCol w="3074035">
                  <a:extLst>
                    <a:ext uri="{9D8B030D-6E8A-4147-A177-3AD203B41FA5}">
                      <a16:colId xmlns:a16="http://schemas.microsoft.com/office/drawing/2014/main" val="20001"/>
                    </a:ext>
                  </a:extLst>
                </a:gridCol>
              </a:tblGrid>
              <a:tr h="528955">
                <a:tc>
                  <a:txBody>
                    <a:bodyPr/>
                    <a:lstStyle/>
                    <a:p>
                      <a:pPr marL="85725" indent="0" algn="ctr" fontAlgn="ctr">
                        <a:spcBef>
                          <a:spcPct val="0"/>
                        </a:spcBef>
                        <a:spcAft>
                          <a:spcPct val="0"/>
                        </a:spcAft>
                      </a:pPr>
                      <a:r>
                        <a:rPr lang="zh-CN" sz="2000">
                          <a:latin typeface="Calibri" panose="020F0502020204030204" charset="0"/>
                          <a:ea typeface="宋体" panose="02010600030101010101" pitchFamily="2" charset="-122"/>
                        </a:rPr>
                        <a:t>评价描述</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A8D08D"/>
                    </a:solidFill>
                  </a:tcPr>
                </a:tc>
                <a:tc>
                  <a:txBody>
                    <a:bodyPr/>
                    <a:lstStyle/>
                    <a:p>
                      <a:pPr marL="85725" indent="0" algn="ctr" fontAlgn="ctr">
                        <a:spcBef>
                          <a:spcPct val="0"/>
                        </a:spcBef>
                        <a:spcAft>
                          <a:spcPct val="0"/>
                        </a:spcAft>
                      </a:pPr>
                      <a:r>
                        <a:rPr lang="zh-CN" sz="2000">
                          <a:latin typeface="Calibri" panose="020F0502020204030204" charset="0"/>
                          <a:ea typeface="宋体" panose="02010600030101010101" pitchFamily="2" charset="-122"/>
                        </a:rPr>
                        <a:t>自我评价</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A8D08D"/>
                    </a:solidFill>
                  </a:tcPr>
                </a:tc>
                <a:extLst>
                  <a:ext uri="{0D108BD9-81ED-4DB2-BD59-A6C34878D82A}">
                    <a16:rowId xmlns:a16="http://schemas.microsoft.com/office/drawing/2014/main" val="10000"/>
                  </a:ext>
                </a:extLst>
              </a:tr>
              <a:tr h="580390">
                <a:tc>
                  <a:txBody>
                    <a:bodyPr/>
                    <a:lstStyle/>
                    <a:p>
                      <a:pPr marL="85725" indent="0" algn="ctr" fontAlgn="ctr">
                        <a:spcBef>
                          <a:spcPct val="0"/>
                        </a:spcBef>
                        <a:spcAft>
                          <a:spcPct val="0"/>
                        </a:spcAft>
                      </a:pPr>
                      <a:r>
                        <a:rPr lang="zh-CN" sz="2000">
                          <a:latin typeface="Calibri" panose="020F0502020204030204" charset="0"/>
                          <a:ea typeface="宋体" panose="02010600030101010101" pitchFamily="2" charset="-122"/>
                        </a:rPr>
                        <a:t>能正确选择信息进行编码</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2EFDA"/>
                    </a:solidFill>
                  </a:tcPr>
                </a:tc>
                <a:tc>
                  <a:txBody>
                    <a:bodyPr/>
                    <a:lstStyle/>
                    <a:p>
                      <a:pPr marL="85725" indent="0" algn="ctr" fontAlgn="ctr">
                        <a:spcBef>
                          <a:spcPct val="0"/>
                        </a:spcBef>
                        <a:spcAft>
                          <a:spcPct val="0"/>
                        </a:spcAft>
                      </a:pPr>
                      <a:r>
                        <a:rPr lang="en-US" altLang="zh-CN" sz="2000">
                          <a:latin typeface="Calibri" panose="020F0502020204030204" charset="0"/>
                          <a:ea typeface="宋体" panose="02010600030101010101" pitchFamily="2" charset="-122"/>
                          <a:cs typeface="汉仪颜楷简" panose="00020600040101010101" charset="-122"/>
                        </a:rPr>
                        <a:t>□</a:t>
                      </a:r>
                      <a:r>
                        <a:rPr lang="zh-CN" sz="2000">
                          <a:latin typeface="Calibri" panose="020F0502020204030204" charset="0"/>
                          <a:ea typeface="宋体" panose="02010600030101010101" pitchFamily="2" charset="-122"/>
                          <a:cs typeface="汉仪颜楷简" panose="00020600040101010101" charset="-122"/>
                        </a:rPr>
                        <a:t>能</a:t>
                      </a:r>
                      <a:r>
                        <a:rPr lang="zh-CN" altLang="en-US" sz="2000">
                          <a:latin typeface="Calibri" panose="020F0502020204030204" charset="0"/>
                          <a:ea typeface="宋体" panose="02010600030101010101" pitchFamily="2" charset="-122"/>
                          <a:cs typeface="汉仪颜楷简" panose="00020600040101010101" charset="-122"/>
                        </a:rPr>
                        <a:t> </a:t>
                      </a:r>
                      <a:r>
                        <a:rPr lang="en-US" altLang="zh-CN" sz="2000">
                          <a:latin typeface="Calibri" panose="020F0502020204030204" charset="0"/>
                          <a:ea typeface="宋体" panose="02010600030101010101" pitchFamily="2" charset="-122"/>
                          <a:cs typeface="汉仪颜楷简" panose="00020600040101010101" charset="-122"/>
                        </a:rPr>
                        <a:t> □</a:t>
                      </a:r>
                      <a:r>
                        <a:rPr lang="zh-CN" altLang="en-US" sz="2000">
                          <a:latin typeface="Calibri" panose="020F0502020204030204" charset="0"/>
                          <a:ea typeface="宋体" panose="02010600030101010101" pitchFamily="2" charset="-122"/>
                          <a:cs typeface="汉仪颜楷简" panose="00020600040101010101" charset="-122"/>
                        </a:rPr>
                        <a:t>一般</a:t>
                      </a:r>
                      <a:r>
                        <a:rPr lang="en-US" altLang="zh-CN" sz="2000">
                          <a:latin typeface="Calibri" panose="020F0502020204030204" charset="0"/>
                          <a:ea typeface="宋体" panose="02010600030101010101" pitchFamily="2" charset="-122"/>
                          <a:cs typeface="汉仪颜楷简" panose="00020600040101010101" charset="-122"/>
                        </a:rPr>
                        <a:t> </a:t>
                      </a:r>
                      <a:r>
                        <a:rPr lang="zh-CN" altLang="en-US" sz="2000">
                          <a:latin typeface="Calibri" panose="020F0502020204030204" charset="0"/>
                          <a:ea typeface="宋体" panose="02010600030101010101" pitchFamily="2" charset="-122"/>
                          <a:cs typeface="汉仪颜楷简" panose="00020600040101010101" charset="-122"/>
                        </a:rPr>
                        <a:t> </a:t>
                      </a:r>
                      <a:r>
                        <a:rPr lang="en-US" altLang="zh-CN" sz="2000">
                          <a:latin typeface="Calibri" panose="020F0502020204030204" charset="0"/>
                          <a:ea typeface="宋体" panose="02010600030101010101" pitchFamily="2" charset="-122"/>
                          <a:cs typeface="汉仪颜楷简" panose="00020600040101010101" charset="-122"/>
                        </a:rPr>
                        <a:t>□</a:t>
                      </a:r>
                      <a:r>
                        <a:rPr lang="zh-CN" altLang="en-US" sz="2000">
                          <a:latin typeface="Calibri" panose="020F0502020204030204" charset="0"/>
                          <a:ea typeface="宋体" panose="02010600030101010101" pitchFamily="2" charset="-122"/>
                          <a:cs typeface="汉仪颜楷简" panose="00020600040101010101" charset="-122"/>
                        </a:rPr>
                        <a:t>不能</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2EFDA"/>
                    </a:solidFill>
                  </a:tcPr>
                </a:tc>
                <a:extLst>
                  <a:ext uri="{0D108BD9-81ED-4DB2-BD59-A6C34878D82A}">
                    <a16:rowId xmlns:a16="http://schemas.microsoft.com/office/drawing/2014/main" val="10001"/>
                  </a:ext>
                </a:extLst>
              </a:tr>
              <a:tr h="580390">
                <a:tc>
                  <a:txBody>
                    <a:bodyPr/>
                    <a:lstStyle/>
                    <a:p>
                      <a:pPr marL="85725" indent="0" algn="ctr" fontAlgn="ctr">
                        <a:spcBef>
                          <a:spcPct val="0"/>
                        </a:spcBef>
                        <a:spcAft>
                          <a:spcPct val="0"/>
                        </a:spcAft>
                      </a:pPr>
                      <a:r>
                        <a:rPr lang="zh-CN" sz="2000">
                          <a:latin typeface="Calibri" panose="020F0502020204030204" charset="0"/>
                          <a:ea typeface="宋体" panose="02010600030101010101" pitchFamily="2" charset="-122"/>
                        </a:rPr>
                        <a:t>能选择合适的编码长度合理地表达信息</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2EFDA"/>
                    </a:solidFill>
                  </a:tcPr>
                </a:tc>
                <a:tc>
                  <a:txBody>
                    <a:bodyPr/>
                    <a:lstStyle/>
                    <a:p>
                      <a:pPr marL="85725" indent="0" algn="ctr" fontAlgn="ctr">
                        <a:spcBef>
                          <a:spcPct val="0"/>
                        </a:spcBef>
                        <a:spcAft>
                          <a:spcPct val="0"/>
                        </a:spcAft>
                      </a:pPr>
                      <a:r>
                        <a:rPr lang="en-US" altLang="zh-CN" sz="2000">
                          <a:latin typeface="Calibri" panose="020F0502020204030204" charset="0"/>
                          <a:ea typeface="宋体" panose="02010600030101010101" pitchFamily="2" charset="-122"/>
                          <a:cs typeface="汉仪颜楷简" panose="00020600040101010101" charset="-122"/>
                        </a:rPr>
                        <a:t>□</a:t>
                      </a:r>
                      <a:r>
                        <a:rPr lang="zh-CN" sz="2000">
                          <a:latin typeface="Calibri" panose="020F0502020204030204" charset="0"/>
                          <a:ea typeface="宋体" panose="02010600030101010101" pitchFamily="2" charset="-122"/>
                          <a:cs typeface="汉仪颜楷简" panose="00020600040101010101" charset="-122"/>
                        </a:rPr>
                        <a:t>能</a:t>
                      </a:r>
                      <a:r>
                        <a:rPr lang="en-US" altLang="zh-CN" sz="2000">
                          <a:latin typeface="Calibri" panose="020F0502020204030204" charset="0"/>
                          <a:ea typeface="宋体" panose="02010600030101010101" pitchFamily="2" charset="-122"/>
                          <a:cs typeface="汉仪颜楷简" panose="00020600040101010101" charset="-122"/>
                        </a:rPr>
                        <a:t> </a:t>
                      </a:r>
                      <a:r>
                        <a:rPr lang="zh-CN" altLang="en-US" sz="2000">
                          <a:latin typeface="Calibri" panose="020F0502020204030204" charset="0"/>
                          <a:ea typeface="宋体" panose="02010600030101010101" pitchFamily="2" charset="-122"/>
                          <a:cs typeface="汉仪颜楷简" panose="00020600040101010101" charset="-122"/>
                        </a:rPr>
                        <a:t> </a:t>
                      </a:r>
                      <a:r>
                        <a:rPr lang="en-US" altLang="zh-CN" sz="2000">
                          <a:latin typeface="Calibri" panose="020F0502020204030204" charset="0"/>
                          <a:ea typeface="宋体" panose="02010600030101010101" pitchFamily="2" charset="-122"/>
                          <a:cs typeface="汉仪颜楷简" panose="00020600040101010101" charset="-122"/>
                        </a:rPr>
                        <a:t>□</a:t>
                      </a:r>
                      <a:r>
                        <a:rPr lang="zh-CN" altLang="en-US" sz="2000">
                          <a:latin typeface="Calibri" panose="020F0502020204030204" charset="0"/>
                          <a:ea typeface="宋体" panose="02010600030101010101" pitchFamily="2" charset="-122"/>
                          <a:cs typeface="汉仪颜楷简" panose="00020600040101010101" charset="-122"/>
                        </a:rPr>
                        <a:t>一般</a:t>
                      </a:r>
                      <a:r>
                        <a:rPr lang="en-US" altLang="zh-CN" sz="2000">
                          <a:latin typeface="Calibri" panose="020F0502020204030204" charset="0"/>
                          <a:ea typeface="宋体" panose="02010600030101010101" pitchFamily="2" charset="-122"/>
                          <a:cs typeface="汉仪颜楷简" panose="00020600040101010101" charset="-122"/>
                        </a:rPr>
                        <a:t> </a:t>
                      </a:r>
                      <a:r>
                        <a:rPr lang="zh-CN" altLang="en-US" sz="2000">
                          <a:latin typeface="Calibri" panose="020F0502020204030204" charset="0"/>
                          <a:ea typeface="宋体" panose="02010600030101010101" pitchFamily="2" charset="-122"/>
                          <a:cs typeface="汉仪颜楷简" panose="00020600040101010101" charset="-122"/>
                        </a:rPr>
                        <a:t> </a:t>
                      </a:r>
                      <a:r>
                        <a:rPr lang="en-US" altLang="zh-CN" sz="2000">
                          <a:latin typeface="Calibri" panose="020F0502020204030204" charset="0"/>
                          <a:ea typeface="宋体" panose="02010600030101010101" pitchFamily="2" charset="-122"/>
                          <a:cs typeface="汉仪颜楷简" panose="00020600040101010101" charset="-122"/>
                        </a:rPr>
                        <a:t>□</a:t>
                      </a:r>
                      <a:r>
                        <a:rPr lang="zh-CN" altLang="en-US" sz="2000">
                          <a:latin typeface="Calibri" panose="020F0502020204030204" charset="0"/>
                          <a:ea typeface="宋体" panose="02010600030101010101" pitchFamily="2" charset="-122"/>
                          <a:cs typeface="汉仪颜楷简" panose="00020600040101010101" charset="-122"/>
                        </a:rPr>
                        <a:t>不能</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2EFDA"/>
                    </a:solidFill>
                  </a:tcPr>
                </a:tc>
                <a:extLst>
                  <a:ext uri="{0D108BD9-81ED-4DB2-BD59-A6C34878D82A}">
                    <a16:rowId xmlns:a16="http://schemas.microsoft.com/office/drawing/2014/main" val="10002"/>
                  </a:ext>
                </a:extLst>
              </a:tr>
              <a:tr h="580390">
                <a:tc>
                  <a:txBody>
                    <a:bodyPr/>
                    <a:lstStyle/>
                    <a:p>
                      <a:pPr marL="85725" indent="0" algn="ctr" fontAlgn="ctr">
                        <a:spcBef>
                          <a:spcPct val="0"/>
                        </a:spcBef>
                        <a:spcAft>
                          <a:spcPct val="0"/>
                        </a:spcAft>
                      </a:pPr>
                      <a:r>
                        <a:rPr lang="zh-CN" sz="2000">
                          <a:latin typeface="Calibri" panose="020F0502020204030204" charset="0"/>
                          <a:ea typeface="宋体" panose="02010600030101010101" pitchFamily="2" charset="-122"/>
                        </a:rPr>
                        <a:t>能理解编码长度与信息量之间的关系</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2EFDA"/>
                    </a:solidFill>
                  </a:tcPr>
                </a:tc>
                <a:tc>
                  <a:txBody>
                    <a:bodyPr/>
                    <a:lstStyle/>
                    <a:p>
                      <a:pPr marL="85725" indent="0" algn="ctr" fontAlgn="ctr">
                        <a:spcBef>
                          <a:spcPct val="0"/>
                        </a:spcBef>
                        <a:spcAft>
                          <a:spcPct val="0"/>
                        </a:spcAft>
                      </a:pPr>
                      <a:r>
                        <a:rPr lang="en-US" altLang="zh-CN" sz="2000">
                          <a:latin typeface="Calibri" panose="020F0502020204030204" charset="0"/>
                          <a:ea typeface="宋体" panose="02010600030101010101" pitchFamily="2" charset="-122"/>
                          <a:cs typeface="汉仪颜楷简" panose="00020600040101010101" charset="-122"/>
                        </a:rPr>
                        <a:t>□</a:t>
                      </a:r>
                      <a:r>
                        <a:rPr lang="zh-CN" sz="2000">
                          <a:latin typeface="Calibri" panose="020F0502020204030204" charset="0"/>
                          <a:ea typeface="宋体" panose="02010600030101010101" pitchFamily="2" charset="-122"/>
                          <a:cs typeface="汉仪颜楷简" panose="00020600040101010101" charset="-122"/>
                        </a:rPr>
                        <a:t>能</a:t>
                      </a:r>
                      <a:r>
                        <a:rPr lang="zh-CN" altLang="en-US" sz="2000">
                          <a:latin typeface="Calibri" panose="020F0502020204030204" charset="0"/>
                          <a:ea typeface="宋体" panose="02010600030101010101" pitchFamily="2" charset="-122"/>
                          <a:cs typeface="汉仪颜楷简" panose="00020600040101010101" charset="-122"/>
                        </a:rPr>
                        <a:t> </a:t>
                      </a:r>
                      <a:r>
                        <a:rPr lang="en-US" altLang="zh-CN" sz="2000">
                          <a:latin typeface="Calibri" panose="020F0502020204030204" charset="0"/>
                          <a:ea typeface="宋体" panose="02010600030101010101" pitchFamily="2" charset="-122"/>
                          <a:cs typeface="汉仪颜楷简" panose="00020600040101010101" charset="-122"/>
                        </a:rPr>
                        <a:t> □</a:t>
                      </a:r>
                      <a:r>
                        <a:rPr lang="zh-CN" altLang="en-US" sz="2000">
                          <a:latin typeface="Calibri" panose="020F0502020204030204" charset="0"/>
                          <a:ea typeface="宋体" panose="02010600030101010101" pitchFamily="2" charset="-122"/>
                          <a:cs typeface="汉仪颜楷简" panose="00020600040101010101" charset="-122"/>
                        </a:rPr>
                        <a:t>一般</a:t>
                      </a:r>
                      <a:r>
                        <a:rPr lang="en-US" altLang="zh-CN" sz="2000">
                          <a:latin typeface="Calibri" panose="020F0502020204030204" charset="0"/>
                          <a:ea typeface="宋体" panose="02010600030101010101" pitchFamily="2" charset="-122"/>
                          <a:cs typeface="汉仪颜楷简" panose="00020600040101010101" charset="-122"/>
                        </a:rPr>
                        <a:t> </a:t>
                      </a:r>
                      <a:r>
                        <a:rPr lang="zh-CN" altLang="en-US" sz="2000">
                          <a:latin typeface="Calibri" panose="020F0502020204030204" charset="0"/>
                          <a:ea typeface="宋体" panose="02010600030101010101" pitchFamily="2" charset="-122"/>
                          <a:cs typeface="汉仪颜楷简" panose="00020600040101010101" charset="-122"/>
                        </a:rPr>
                        <a:t> </a:t>
                      </a:r>
                      <a:r>
                        <a:rPr lang="en-US" altLang="zh-CN" sz="2000">
                          <a:latin typeface="Calibri" panose="020F0502020204030204" charset="0"/>
                          <a:ea typeface="宋体" panose="02010600030101010101" pitchFamily="2" charset="-122"/>
                          <a:cs typeface="汉仪颜楷简" panose="00020600040101010101" charset="-122"/>
                        </a:rPr>
                        <a:t>□</a:t>
                      </a:r>
                      <a:r>
                        <a:rPr lang="zh-CN" altLang="en-US" sz="2000">
                          <a:latin typeface="Calibri" panose="020F0502020204030204" charset="0"/>
                          <a:ea typeface="宋体" panose="02010600030101010101" pitchFamily="2" charset="-122"/>
                          <a:cs typeface="汉仪颜楷简" panose="00020600040101010101" charset="-122"/>
                        </a:rPr>
                        <a:t>不能</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2EFDA"/>
                    </a:solidFill>
                  </a:tcPr>
                </a:tc>
                <a:extLst>
                  <a:ext uri="{0D108BD9-81ED-4DB2-BD59-A6C34878D82A}">
                    <a16:rowId xmlns:a16="http://schemas.microsoft.com/office/drawing/2014/main" val="10003"/>
                  </a:ext>
                </a:extLst>
              </a:tr>
            </a:tbl>
          </a:graphicData>
        </a:graphic>
      </p:graphicFrame>
      <p:sp>
        <p:nvSpPr>
          <p:cNvPr id="9" name="文本框 8"/>
          <p:cNvSpPr txBox="1"/>
          <p:nvPr/>
        </p:nvSpPr>
        <p:spPr>
          <a:xfrm>
            <a:off x="1431925" y="1391920"/>
            <a:ext cx="10329545" cy="521970"/>
          </a:xfrm>
          <a:prstGeom prst="rect">
            <a:avLst/>
          </a:prstGeom>
        </p:spPr>
        <p:txBody>
          <a:bodyPr wrap="square">
            <a:spAutoFit/>
          </a:bodyPr>
          <a:lstStyle/>
          <a:p>
            <a:pPr indent="0" algn="l" defTabSz="266700" fontAlgn="auto">
              <a:spcBef>
                <a:spcPts val="0"/>
              </a:spcBef>
              <a:spcAft>
                <a:spcPct val="0"/>
              </a:spcAft>
              <a:buClr>
                <a:srgbClr val="FFC000"/>
              </a:buClr>
              <a:buFont typeface="Wingdings" panose="05000000000000000000" charset="0"/>
              <a:buNone/>
            </a:pPr>
            <a:r>
              <a:rPr kumimoji="1" lang="en-US" altLang="zh-CN" sz="2400" dirty="0">
                <a:latin typeface="Calibri" panose="020F0502020204030204" charset="0"/>
                <a:ea typeface="宋体" panose="02010600030101010101" pitchFamily="2" charset="-122"/>
              </a:rPr>
              <a:t> </a:t>
            </a:r>
            <a:r>
              <a:rPr kumimoji="1" lang="zh-CN" altLang="en-US" sz="2800" dirty="0">
                <a:solidFill>
                  <a:srgbClr val="FF0000"/>
                </a:solidFill>
                <a:latin typeface="Calibri" panose="020F0502020204030204" charset="0"/>
                <a:ea typeface="宋体" panose="02010600030101010101" pitchFamily="2" charset="-122"/>
              </a:rPr>
              <a:t>★</a:t>
            </a:r>
            <a:r>
              <a:rPr kumimoji="1" lang="zh-CN" altLang="en-US" sz="2800" dirty="0">
                <a:latin typeface="Calibri" panose="020F0502020204030204" charset="0"/>
                <a:ea typeface="宋体" panose="02010600030101010101" pitchFamily="2" charset="-122"/>
              </a:rPr>
              <a:t>根据你的学习情况单击☑，如果不符合可以不打勾。</a:t>
            </a:r>
          </a:p>
        </p:txBody>
      </p:sp>
      <p:sp>
        <p:nvSpPr>
          <p:cNvPr id="7" name="圆角矩形 6"/>
          <p:cNvSpPr/>
          <p:nvPr>
            <p:custDataLst>
              <p:tags r:id="rId3"/>
            </p:custDataLst>
          </p:nvPr>
        </p:nvSpPr>
        <p:spPr>
          <a:xfrm>
            <a:off x="565150" y="779780"/>
            <a:ext cx="1676400" cy="533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latin typeface="华文新魏" panose="02010800040101010101" charset="-122"/>
                <a:ea typeface="华文新魏" panose="02010800040101010101" charset="-122"/>
              </a:rPr>
              <a:t>自我评价</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58269D3-1986-A37E-0FBA-CF881D842A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9396" y="2952712"/>
            <a:ext cx="3708684" cy="3708684"/>
          </a:xfrm>
          <a:prstGeom prst="rect">
            <a:avLst/>
          </a:prstGeom>
        </p:spPr>
      </p:pic>
      <p:pic>
        <p:nvPicPr>
          <p:cNvPr id="4" name="图片 3">
            <a:extLst>
              <a:ext uri="{FF2B5EF4-FFF2-40B4-BE49-F238E27FC236}">
                <a16:creationId xmlns:a16="http://schemas.microsoft.com/office/drawing/2014/main" id="{3AD552FA-5437-53AD-1366-1A4E9E79D2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352" y="815136"/>
            <a:ext cx="584041" cy="469828"/>
          </a:xfrm>
          <a:prstGeom prst="rect">
            <a:avLst/>
          </a:prstGeom>
        </p:spPr>
      </p:pic>
      <p:sp>
        <p:nvSpPr>
          <p:cNvPr id="5" name="文本框 4">
            <a:extLst>
              <a:ext uri="{FF2B5EF4-FFF2-40B4-BE49-F238E27FC236}">
                <a16:creationId xmlns:a16="http://schemas.microsoft.com/office/drawing/2014/main" id="{903918B0-1512-BB71-0DF2-9C770F0BF452}"/>
              </a:ext>
            </a:extLst>
          </p:cNvPr>
          <p:cNvSpPr txBox="1"/>
          <p:nvPr/>
        </p:nvSpPr>
        <p:spPr>
          <a:xfrm>
            <a:off x="6105841" y="900593"/>
            <a:ext cx="3495880" cy="400110"/>
          </a:xfrm>
          <a:prstGeom prst="rect">
            <a:avLst/>
          </a:prstGeom>
          <a:noFill/>
        </p:spPr>
        <p:txBody>
          <a:bodyPr wrap="square" rtlCol="0">
            <a:spAutoFit/>
          </a:bodyPr>
          <a:lstStyle/>
          <a:p>
            <a:pPr algn="ctr"/>
            <a:r>
              <a:rPr lang="zh-CN" altLang="en-US" sz="2000"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第</a:t>
            </a:r>
            <a:r>
              <a:rPr lang="en-US" altLang="zh-CN" sz="2000"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2</a:t>
            </a:r>
            <a:r>
              <a:rPr lang="zh-CN" altLang="en-US" sz="2000"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单元  助力开展校运动会</a:t>
            </a:r>
          </a:p>
        </p:txBody>
      </p:sp>
      <p:sp>
        <p:nvSpPr>
          <p:cNvPr id="6" name="文本框 5">
            <a:extLst>
              <a:ext uri="{FF2B5EF4-FFF2-40B4-BE49-F238E27FC236}">
                <a16:creationId xmlns:a16="http://schemas.microsoft.com/office/drawing/2014/main" id="{440AD475-9197-1B03-AB47-AC2F488A4453}"/>
              </a:ext>
            </a:extLst>
          </p:cNvPr>
          <p:cNvSpPr txBox="1"/>
          <p:nvPr/>
        </p:nvSpPr>
        <p:spPr>
          <a:xfrm>
            <a:off x="1280760" y="900593"/>
            <a:ext cx="4644916" cy="398780"/>
          </a:xfrm>
          <a:prstGeom prst="rect">
            <a:avLst/>
          </a:prstGeom>
          <a:noFill/>
          <a:ln>
            <a:noFill/>
          </a:ln>
        </p:spPr>
        <p:txBody>
          <a:bodyPr wrap="square" rtlCol="0">
            <a:spAutoFit/>
          </a:bodyPr>
          <a:lstStyle/>
          <a:p>
            <a:pPr algn="ctr"/>
            <a:r>
              <a:rPr lang="zh-CN" altLang="en-US" sz="2000"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义务教育</a:t>
            </a:r>
            <a:r>
              <a:rPr lang="en-US" altLang="zh-CN" sz="2000"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a:t>
            </a:r>
            <a:r>
              <a:rPr lang="zh-CN" altLang="en-US" sz="2000"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信息科技</a:t>
            </a:r>
            <a:r>
              <a:rPr lang="en-US" altLang="zh-CN" sz="2000"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a:t>
            </a:r>
            <a:r>
              <a:rPr lang="zh-CN" altLang="en-US" sz="2000" dirty="0">
                <a:solidFill>
                  <a:srgbClr val="10383B"/>
                </a:solidFill>
                <a:latin typeface="微软雅黑" panose="020B0503020204020204" pitchFamily="34" charset="-122"/>
                <a:ea typeface="微软雅黑" panose="020B0503020204020204" pitchFamily="34" charset="-122"/>
                <a:cs typeface="汉仪综艺体简" panose="02010609000101010101" charset="-122"/>
              </a:rPr>
              <a:t>四年级下册   </a:t>
            </a:r>
            <a:endParaRPr lang="zh-CN" altLang="en-US" sz="2000"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endParaRPr>
          </a:p>
        </p:txBody>
      </p:sp>
      <p:sp>
        <p:nvSpPr>
          <p:cNvPr id="7" name="文本框 6">
            <a:extLst>
              <a:ext uri="{FF2B5EF4-FFF2-40B4-BE49-F238E27FC236}">
                <a16:creationId xmlns:a16="http://schemas.microsoft.com/office/drawing/2014/main" id="{3070DF51-30C4-D2C1-680D-4B781CD26A42}"/>
              </a:ext>
            </a:extLst>
          </p:cNvPr>
          <p:cNvSpPr txBox="1"/>
          <p:nvPr/>
        </p:nvSpPr>
        <p:spPr>
          <a:xfrm>
            <a:off x="3828080" y="2113048"/>
            <a:ext cx="4690429" cy="553998"/>
          </a:xfrm>
          <a:prstGeom prst="rect">
            <a:avLst/>
          </a:prstGeom>
          <a:noFill/>
          <a:ln>
            <a:noFill/>
          </a:ln>
        </p:spPr>
        <p:txBody>
          <a:bodyPr wrap="square" rtlCol="0">
            <a:spAutoFit/>
          </a:bodyPr>
          <a:lstStyle>
            <a:defPPr>
              <a:defRPr lang="zh-CN"/>
            </a:defPPr>
            <a:lvl1pPr algn="ctr">
              <a:defRPr sz="2000" b="1">
                <a:solidFill>
                  <a:schemeClr val="bg1"/>
                </a:solidFill>
                <a:latin typeface="思源黑体" panose="020B0500000000000000" pitchFamily="34" charset="-122"/>
                <a:ea typeface="思源黑体" panose="020B0500000000000000" pitchFamily="34" charset="-122"/>
                <a:cs typeface="阿里巴巴普惠体 M" panose="00020600040101010101" charset="-122"/>
              </a:defRPr>
            </a:lvl1pPr>
          </a:lstStyle>
          <a:p>
            <a:pPr algn="ctr">
              <a:buClrTx/>
              <a:buSzTx/>
              <a:buFontTx/>
            </a:pPr>
            <a:r>
              <a:rPr lang="zh-CN" altLang="en-US" sz="3000" dirty="0">
                <a:solidFill>
                  <a:schemeClr val="accent1">
                    <a:lumMod val="75000"/>
                  </a:schemeClr>
                </a:solidFill>
                <a:latin typeface="微软雅黑" panose="020B0503020204020204" pitchFamily="34" charset="-122"/>
                <a:ea typeface="微软雅黑" panose="020B0503020204020204" pitchFamily="34" charset="-122"/>
              </a:rPr>
              <a:t>第</a:t>
            </a:r>
            <a:r>
              <a:rPr lang="en-US" altLang="zh-CN" sz="3000" dirty="0">
                <a:solidFill>
                  <a:schemeClr val="accent1">
                    <a:lumMod val="75000"/>
                  </a:schemeClr>
                </a:solidFill>
                <a:latin typeface="微软雅黑" panose="020B0503020204020204" pitchFamily="34" charset="-122"/>
                <a:ea typeface="微软雅黑" panose="020B0503020204020204" pitchFamily="34" charset="-122"/>
              </a:rPr>
              <a:t>6</a:t>
            </a:r>
            <a:r>
              <a:rPr lang="zh-CN" altLang="en-US" sz="3000" dirty="0">
                <a:solidFill>
                  <a:schemeClr val="accent1">
                    <a:lumMod val="75000"/>
                  </a:schemeClr>
                </a:solidFill>
                <a:latin typeface="微软雅黑" panose="020B0503020204020204" pitchFamily="34" charset="-122"/>
                <a:ea typeface="微软雅黑" panose="020B0503020204020204" pitchFamily="34" charset="-122"/>
              </a:rPr>
              <a:t>课  制作运动员号码牌</a:t>
            </a:r>
          </a:p>
        </p:txBody>
      </p:sp>
      <p:pic>
        <p:nvPicPr>
          <p:cNvPr id="10" name="图片 9">
            <a:extLst>
              <a:ext uri="{FF2B5EF4-FFF2-40B4-BE49-F238E27FC236}">
                <a16:creationId xmlns:a16="http://schemas.microsoft.com/office/drawing/2014/main" id="{EA890CA7-AF0E-89CB-DF95-68BE9154C1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1043" y="2952712"/>
            <a:ext cx="7772400" cy="203223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5447" y="1537335"/>
            <a:ext cx="4269740" cy="3246120"/>
          </a:xfrm>
          <a:prstGeom prst="rect">
            <a:avLst/>
          </a:prstGeom>
          <a:ln w="19050">
            <a:solidFill>
              <a:schemeClr val="tx1"/>
            </a:solidFill>
            <a:prstDash val="dash"/>
          </a:ln>
        </p:spPr>
        <p:txBody>
          <a:bodyPr wrap="square">
            <a:noAutofit/>
            <a:extLst>
              <a:ext uri="{4A0BC546-FE56-4ADE-93B0-CB8AF2F6F144}">
                <wpsdc:textFrameExt xmlns="" xmlns:wpsdc="http://www.wps.cn/officeDocument/2022/drawingmlCustomData" type="text"/>
              </a:ext>
            </a:extLst>
          </a:bodyPr>
          <a:lstStyle/>
          <a:p>
            <a:pPr indent="457200" algn="l" fontAlgn="auto">
              <a:lnSpc>
                <a:spcPts val="4000"/>
              </a:lnSpc>
            </a:pPr>
            <a:r>
              <a:rPr lang="en-US" altLang="zh-CN" sz="2400" dirty="0">
                <a:latin typeface="Calibri" panose="020F0502020204030204" charset="0"/>
                <a:ea typeface="宋体" panose="02010600030101010101" pitchFamily="2" charset="-122"/>
                <a:cs typeface="宋体" panose="02010600030101010101" pitchFamily="2" charset="-122"/>
              </a:rPr>
              <a:t>  </a:t>
            </a:r>
            <a:r>
              <a:rPr lang="en-US" altLang="zh-CN" sz="2400" dirty="0">
                <a:latin typeface="宋体" panose="02010600030101010101" pitchFamily="2" charset="-122"/>
                <a:ea typeface="宋体" panose="02010600030101010101" pitchFamily="2" charset="-122"/>
                <a:cs typeface="宋体" panose="02010600030101010101" pitchFamily="2" charset="-122"/>
              </a:rPr>
              <a:t>学校即将举行秋季运动会，根据赛事组委会要求，小志愿者</a:t>
            </a:r>
            <a:r>
              <a:rPr lang="zh-CN" altLang="en-US" sz="2400" dirty="0">
                <a:latin typeface="宋体" panose="02010600030101010101" pitchFamily="2" charset="-122"/>
                <a:ea typeface="宋体" panose="02010600030101010101" pitchFamily="2" charset="-122"/>
                <a:cs typeface="宋体" panose="02010600030101010101" pitchFamily="2" charset="-122"/>
              </a:rPr>
              <a:t>们</a:t>
            </a:r>
            <a:r>
              <a:rPr lang="en-US" altLang="zh-CN" sz="2400" dirty="0">
                <a:latin typeface="宋体" panose="02010600030101010101" pitchFamily="2" charset="-122"/>
                <a:ea typeface="宋体" panose="02010600030101010101" pitchFamily="2" charset="-122"/>
                <a:cs typeface="宋体" panose="02010600030101010101" pitchFamily="2" charset="-122"/>
              </a:rPr>
              <a:t>需要给本年级的参赛队员设计运动员号码，并制作号码牌。</a:t>
            </a:r>
          </a:p>
          <a:p>
            <a:pPr indent="457200" algn="l" fontAlgn="auto">
              <a:lnSpc>
                <a:spcPts val="4000"/>
              </a:lnSpc>
            </a:pPr>
            <a:r>
              <a:rPr lang="en-US" altLang="zh-CN" sz="2400" dirty="0">
                <a:latin typeface="宋体" panose="02010600030101010101" pitchFamily="2" charset="-122"/>
                <a:ea typeface="宋体" panose="02010600030101010101" pitchFamily="2" charset="-122"/>
                <a:cs typeface="宋体" panose="02010600030101010101" pitchFamily="2" charset="-122"/>
              </a:rPr>
              <a:t> 如何给运动员进行编码呢？</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
        <p:nvSpPr>
          <p:cNvPr id="9" name="圆角矩形 8"/>
          <p:cNvSpPr/>
          <p:nvPr/>
        </p:nvSpPr>
        <p:spPr>
          <a:xfrm>
            <a:off x="561340" y="445135"/>
            <a:ext cx="1676400" cy="533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latin typeface="华文新魏" panose="02010800040101010101" charset="-122"/>
                <a:ea typeface="华文新魏" panose="02010800040101010101" charset="-122"/>
              </a:rPr>
              <a:t>项目情境</a:t>
            </a:r>
          </a:p>
        </p:txBody>
      </p:sp>
      <p:pic>
        <p:nvPicPr>
          <p:cNvPr id="1026" name="Picture 2"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51" y="1694577"/>
            <a:ext cx="5032894" cy="25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2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5753" y="3098271"/>
            <a:ext cx="3134709" cy="13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72259" y="1505888"/>
            <a:ext cx="9368181" cy="1901522"/>
            <a:chOff x="3074" y="3326"/>
            <a:chExt cx="14753" cy="2995"/>
          </a:xfrm>
        </p:grpSpPr>
        <p:grpSp>
          <p:nvGrpSpPr>
            <p:cNvPr id="18" name="组合 17"/>
            <p:cNvGrpSpPr/>
            <p:nvPr/>
          </p:nvGrpSpPr>
          <p:grpSpPr>
            <a:xfrm>
              <a:off x="3074" y="3326"/>
              <a:ext cx="878" cy="981"/>
              <a:chOff x="3931834" y="2106702"/>
              <a:chExt cx="557764" cy="623044"/>
            </a:xfrm>
          </p:grpSpPr>
          <p:sp>
            <p:nvSpPr>
              <p:cNvPr id="17" name="矩形 16"/>
              <p:cNvSpPr>
                <a:spLocks noChangeAspect="1"/>
              </p:cNvSpPr>
              <p:nvPr/>
            </p:nvSpPr>
            <p:spPr>
              <a:xfrm>
                <a:off x="3931834" y="2321216"/>
                <a:ext cx="324000" cy="324000"/>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latin typeface="Calibri" panose="020F0502020204030204" charset="0"/>
                  <a:ea typeface="宋体" panose="02010600030101010101" pitchFamily="2"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2137" y="2106702"/>
                <a:ext cx="557461" cy="623044"/>
              </a:xfrm>
              <a:prstGeom prst="rect">
                <a:avLst/>
              </a:prstGeom>
            </p:spPr>
          </p:pic>
        </p:grpSp>
        <p:grpSp>
          <p:nvGrpSpPr>
            <p:cNvPr id="5" name="组合 4"/>
            <p:cNvGrpSpPr/>
            <p:nvPr/>
          </p:nvGrpSpPr>
          <p:grpSpPr>
            <a:xfrm>
              <a:off x="3074" y="5266"/>
              <a:ext cx="878" cy="981"/>
              <a:chOff x="3917532" y="2105432"/>
              <a:chExt cx="557461" cy="623044"/>
            </a:xfrm>
          </p:grpSpPr>
          <p:sp>
            <p:nvSpPr>
              <p:cNvPr id="8" name="矩形 7"/>
              <p:cNvSpPr>
                <a:spLocks noChangeAspect="1"/>
              </p:cNvSpPr>
              <p:nvPr/>
            </p:nvSpPr>
            <p:spPr>
              <a:xfrm>
                <a:off x="3931834" y="2321216"/>
                <a:ext cx="324000" cy="324000"/>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charset="0"/>
                  <a:ea typeface="宋体" panose="02010600030101010101" pitchFamily="2" charset="-122"/>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7532" y="2105432"/>
                <a:ext cx="557461" cy="623044"/>
              </a:xfrm>
              <a:prstGeom prst="rect">
                <a:avLst/>
              </a:prstGeom>
            </p:spPr>
          </p:pic>
        </p:grpSp>
        <p:sp>
          <p:nvSpPr>
            <p:cNvPr id="10" name="文本框 9"/>
            <p:cNvSpPr txBox="1"/>
            <p:nvPr/>
          </p:nvSpPr>
          <p:spPr>
            <a:xfrm>
              <a:off x="3789" y="3460"/>
              <a:ext cx="13317" cy="919"/>
            </a:xfrm>
            <a:prstGeom prst="rect">
              <a:avLst/>
            </a:prstGeom>
          </p:spPr>
          <p:txBody>
            <a:bodyPr wrap="square">
              <a:spAutoFit/>
            </a:bodyPr>
            <a:lstStyle/>
            <a:p>
              <a:pPr marL="0" indent="252730" algn="just" defTabSz="266700">
                <a:spcBef>
                  <a:spcPct val="0"/>
                </a:spcBef>
                <a:spcAft>
                  <a:spcPct val="0"/>
                </a:spcAft>
              </a:pPr>
              <a:r>
                <a:rPr lang="en-US" altLang="zh-CN" sz="3200">
                  <a:latin typeface="Calibri" panose="020F0502020204030204" charset="0"/>
                  <a:ea typeface="宋体" panose="02010600030101010101" pitchFamily="2" charset="-122"/>
                  <a:cs typeface="宋体" panose="02010600030101010101" pitchFamily="2" charset="-122"/>
                </a:rPr>
                <a:t>为学校运动会合理有效地设计运动员号码牌。</a:t>
              </a:r>
            </a:p>
          </p:txBody>
        </p:sp>
        <p:sp>
          <p:nvSpPr>
            <p:cNvPr id="11" name="文本框 10"/>
            <p:cNvSpPr txBox="1"/>
            <p:nvPr/>
          </p:nvSpPr>
          <p:spPr>
            <a:xfrm>
              <a:off x="4188" y="5402"/>
              <a:ext cx="13639" cy="919"/>
            </a:xfrm>
            <a:prstGeom prst="rect">
              <a:avLst/>
            </a:prstGeom>
            <a:noFill/>
          </p:spPr>
          <p:txBody>
            <a:bodyPr wrap="square" rtlCol="0" anchor="t">
              <a:spAutoFit/>
            </a:bodyPr>
            <a:lstStyle/>
            <a:p>
              <a:pPr marL="0" indent="0" algn="just" defTabSz="266700">
                <a:spcBef>
                  <a:spcPct val="0"/>
                </a:spcBef>
                <a:spcAft>
                  <a:spcPct val="0"/>
                </a:spcAft>
              </a:pPr>
              <a:r>
                <a:rPr lang="en-US" altLang="zh-CN" sz="1600" dirty="0">
                  <a:latin typeface="Calibri" panose="020F0502020204030204" charset="0"/>
                  <a:ea typeface="宋体" panose="02010600030101010101" pitchFamily="2" charset="-122"/>
                  <a:sym typeface="+mn-ea"/>
                </a:rPr>
                <a:t> </a:t>
              </a:r>
              <a:r>
                <a:rPr lang="en-US" altLang="zh-CN" sz="3200" dirty="0" err="1">
                  <a:latin typeface="Calibri" panose="020F0502020204030204" charset="0"/>
                  <a:ea typeface="宋体" panose="02010600030101010101" pitchFamily="2" charset="-122"/>
                  <a:cs typeface="宋体" panose="02010600030101010101" pitchFamily="2" charset="-122"/>
                  <a:sym typeface="+mn-ea"/>
                </a:rPr>
                <a:t>理解编码的长度与所包含信息量的关系</a:t>
              </a:r>
              <a:r>
                <a:rPr lang="en-US" altLang="zh-CN" sz="3200" dirty="0">
                  <a:latin typeface="Calibri" panose="020F0502020204030204" charset="0"/>
                  <a:ea typeface="宋体" panose="02010600030101010101" pitchFamily="2" charset="-122"/>
                  <a:cs typeface="宋体" panose="02010600030101010101" pitchFamily="2" charset="-122"/>
                  <a:sym typeface="+mn-ea"/>
                </a:rPr>
                <a:t>。</a:t>
              </a:r>
            </a:p>
          </p:txBody>
        </p:sp>
      </p:grpSp>
      <p:pic>
        <p:nvPicPr>
          <p:cNvPr id="19" name="图片 18" descr="卡通人物&#10;&#10;描述已自动生成"/>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0242550" y="4244340"/>
            <a:ext cx="1949450" cy="1837690"/>
          </a:xfrm>
          <a:prstGeom prst="rect">
            <a:avLst/>
          </a:prstGeom>
        </p:spPr>
      </p:pic>
      <p:sp>
        <p:nvSpPr>
          <p:cNvPr id="37" name="云形标注 36"/>
          <p:cNvSpPr/>
          <p:nvPr/>
        </p:nvSpPr>
        <p:spPr>
          <a:xfrm>
            <a:off x="7790180" y="3570605"/>
            <a:ext cx="2452370" cy="1299210"/>
          </a:xfrm>
          <a:prstGeom prst="cloudCallout">
            <a:avLst>
              <a:gd name="adj1" fmla="val 56684"/>
              <a:gd name="adj2" fmla="val 71673"/>
            </a:avLst>
          </a:prstGeom>
          <a:solidFill>
            <a:schemeClr val="bg1"/>
          </a:solidFill>
          <a:ln w="15875">
            <a:solidFill>
              <a:srgbClr val="00B0F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solidFill>
                  <a:schemeClr val="tx1"/>
                </a:solidFill>
              </a:rPr>
              <a:t>通过本节课的学习，你将掌握这些内容！</a:t>
            </a:r>
          </a:p>
        </p:txBody>
      </p:sp>
      <p:sp>
        <p:nvSpPr>
          <p:cNvPr id="12" name="圆角矩形 11"/>
          <p:cNvSpPr/>
          <p:nvPr>
            <p:custDataLst>
              <p:tags r:id="rId1"/>
            </p:custDataLst>
          </p:nvPr>
        </p:nvSpPr>
        <p:spPr>
          <a:xfrm>
            <a:off x="561340" y="445135"/>
            <a:ext cx="1676400" cy="533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latin typeface="华文新魏" panose="02010800040101010101" charset="-122"/>
                <a:ea typeface="华文新魏" panose="02010800040101010101" charset="-122"/>
              </a:rPr>
              <a:t>明确目标</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1"/>
          <p:cNvSpPr/>
          <p:nvPr>
            <p:custDataLst>
              <p:tags r:id="rId1"/>
            </p:custDataLst>
          </p:nvPr>
        </p:nvSpPr>
        <p:spPr bwMode="auto">
          <a:xfrm>
            <a:off x="1253148" y="1878753"/>
            <a:ext cx="9580165" cy="2120450"/>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 name="connsiteX0" fmla="*/ 0 w 10000"/>
              <a:gd name="connsiteY0" fmla="*/ 8295 h 8580"/>
              <a:gd name="connsiteX1" fmla="*/ 2348 w 10000"/>
              <a:gd name="connsiteY1" fmla="*/ 3545 h 8580"/>
              <a:gd name="connsiteX2" fmla="*/ 4356 w 10000"/>
              <a:gd name="connsiteY2" fmla="*/ 6977 h 8580"/>
              <a:gd name="connsiteX3" fmla="*/ 6266 w 10000"/>
              <a:gd name="connsiteY3" fmla="*/ 3101 h 8580"/>
              <a:gd name="connsiteX4" fmla="*/ 8186 w 10000"/>
              <a:gd name="connsiteY4" fmla="*/ 4641 h 8580"/>
              <a:gd name="connsiteX5" fmla="*/ 10000 w 10000"/>
              <a:gd name="connsiteY5" fmla="*/ 0 h 8580"/>
              <a:gd name="connsiteX0-1" fmla="*/ 0 w 10000"/>
              <a:gd name="connsiteY0-2" fmla="*/ 9668 h 10374"/>
              <a:gd name="connsiteX1-3" fmla="*/ 2348 w 10000"/>
              <a:gd name="connsiteY1-4" fmla="*/ 4132 h 10374"/>
              <a:gd name="connsiteX2-5" fmla="*/ 4356 w 10000"/>
              <a:gd name="connsiteY2-6" fmla="*/ 10374 h 10374"/>
              <a:gd name="connsiteX3-7" fmla="*/ 6266 w 10000"/>
              <a:gd name="connsiteY3-8" fmla="*/ 3614 h 10374"/>
              <a:gd name="connsiteX4-9" fmla="*/ 8186 w 10000"/>
              <a:gd name="connsiteY4-10" fmla="*/ 5409 h 10374"/>
              <a:gd name="connsiteX5-11" fmla="*/ 10000 w 10000"/>
              <a:gd name="connsiteY5-12" fmla="*/ 0 h 10374"/>
              <a:gd name="connsiteX0-13" fmla="*/ 0 w 10000"/>
              <a:gd name="connsiteY0-14" fmla="*/ 9668 h 10376"/>
              <a:gd name="connsiteX1-15" fmla="*/ 2348 w 10000"/>
              <a:gd name="connsiteY1-16" fmla="*/ 4132 h 10376"/>
              <a:gd name="connsiteX2-17" fmla="*/ 4356 w 10000"/>
              <a:gd name="connsiteY2-18" fmla="*/ 10374 h 10376"/>
              <a:gd name="connsiteX3-19" fmla="*/ 5821 w 10000"/>
              <a:gd name="connsiteY3-20" fmla="*/ 3248 h 10376"/>
              <a:gd name="connsiteX4-21" fmla="*/ 8186 w 10000"/>
              <a:gd name="connsiteY4-22" fmla="*/ 5409 h 10376"/>
              <a:gd name="connsiteX5-23" fmla="*/ 10000 w 10000"/>
              <a:gd name="connsiteY5-24" fmla="*/ 0 h 10376"/>
              <a:gd name="connsiteX0-25" fmla="*/ 0 w 10000"/>
              <a:gd name="connsiteY0-26" fmla="*/ 9668 h 10376"/>
              <a:gd name="connsiteX1-27" fmla="*/ 2348 w 10000"/>
              <a:gd name="connsiteY1-28" fmla="*/ 4132 h 10376"/>
              <a:gd name="connsiteX2-29" fmla="*/ 4356 w 10000"/>
              <a:gd name="connsiteY2-30" fmla="*/ 10374 h 10376"/>
              <a:gd name="connsiteX3-31" fmla="*/ 5821 w 10000"/>
              <a:gd name="connsiteY3-32" fmla="*/ 3248 h 10376"/>
              <a:gd name="connsiteX4-33" fmla="*/ 8186 w 10000"/>
              <a:gd name="connsiteY4-34" fmla="*/ 5409 h 10376"/>
              <a:gd name="connsiteX5-35" fmla="*/ 10000 w 10000"/>
              <a:gd name="connsiteY5-36" fmla="*/ 0 h 10376"/>
              <a:gd name="connsiteX0-37" fmla="*/ 0 w 10000"/>
              <a:gd name="connsiteY0-38" fmla="*/ 9668 h 10376"/>
              <a:gd name="connsiteX1-39" fmla="*/ 2348 w 10000"/>
              <a:gd name="connsiteY1-40" fmla="*/ 4132 h 10376"/>
              <a:gd name="connsiteX2-41" fmla="*/ 4356 w 10000"/>
              <a:gd name="connsiteY2-42" fmla="*/ 10374 h 10376"/>
              <a:gd name="connsiteX3-43" fmla="*/ 5821 w 10000"/>
              <a:gd name="connsiteY3-44" fmla="*/ 3248 h 10376"/>
              <a:gd name="connsiteX4-45" fmla="*/ 8631 w 10000"/>
              <a:gd name="connsiteY4-46" fmla="*/ 7651 h 10376"/>
              <a:gd name="connsiteX5-47" fmla="*/ 10000 w 10000"/>
              <a:gd name="connsiteY5-48" fmla="*/ 0 h 10376"/>
              <a:gd name="connsiteX0-49" fmla="*/ 0 w 10000"/>
              <a:gd name="connsiteY0-50" fmla="*/ 9668 h 10376"/>
              <a:gd name="connsiteX1-51" fmla="*/ 2348 w 10000"/>
              <a:gd name="connsiteY1-52" fmla="*/ 4132 h 10376"/>
              <a:gd name="connsiteX2-53" fmla="*/ 4356 w 10000"/>
              <a:gd name="connsiteY2-54" fmla="*/ 10374 h 10376"/>
              <a:gd name="connsiteX3-55" fmla="*/ 5821 w 10000"/>
              <a:gd name="connsiteY3-56" fmla="*/ 3248 h 10376"/>
              <a:gd name="connsiteX4-57" fmla="*/ 8631 w 10000"/>
              <a:gd name="connsiteY4-58" fmla="*/ 7651 h 10376"/>
              <a:gd name="connsiteX5-59" fmla="*/ 10000 w 10000"/>
              <a:gd name="connsiteY5-60" fmla="*/ 0 h 10376"/>
              <a:gd name="connsiteX0-61" fmla="*/ 0 w 10000"/>
              <a:gd name="connsiteY0-62" fmla="*/ 9668 h 10395"/>
              <a:gd name="connsiteX1-63" fmla="*/ 2363 w 10000"/>
              <a:gd name="connsiteY1-64" fmla="*/ 5595 h 10395"/>
              <a:gd name="connsiteX2-65" fmla="*/ 4356 w 10000"/>
              <a:gd name="connsiteY2-66" fmla="*/ 10374 h 10395"/>
              <a:gd name="connsiteX3-67" fmla="*/ 5821 w 10000"/>
              <a:gd name="connsiteY3-68" fmla="*/ 3248 h 10395"/>
              <a:gd name="connsiteX4-69" fmla="*/ 8631 w 10000"/>
              <a:gd name="connsiteY4-70" fmla="*/ 7651 h 10395"/>
              <a:gd name="connsiteX5-71" fmla="*/ 10000 w 10000"/>
              <a:gd name="connsiteY5-72" fmla="*/ 0 h 10395"/>
              <a:gd name="connsiteX0-73" fmla="*/ 0 w 9911"/>
              <a:gd name="connsiteY0-74" fmla="*/ 6552 h 10397"/>
              <a:gd name="connsiteX1-75" fmla="*/ 2274 w 9911"/>
              <a:gd name="connsiteY1-76" fmla="*/ 5595 h 10397"/>
              <a:gd name="connsiteX2-77" fmla="*/ 4267 w 9911"/>
              <a:gd name="connsiteY2-78" fmla="*/ 10374 h 10397"/>
              <a:gd name="connsiteX3-79" fmla="*/ 5732 w 9911"/>
              <a:gd name="connsiteY3-80" fmla="*/ 3248 h 10397"/>
              <a:gd name="connsiteX4-81" fmla="*/ 8542 w 9911"/>
              <a:gd name="connsiteY4-82" fmla="*/ 7651 h 10397"/>
              <a:gd name="connsiteX5-83" fmla="*/ 9911 w 9911"/>
              <a:gd name="connsiteY5-84" fmla="*/ 0 h 10397"/>
              <a:gd name="connsiteX0-85" fmla="*/ 0 w 10000"/>
              <a:gd name="connsiteY0-86" fmla="*/ 6302 h 9983"/>
              <a:gd name="connsiteX1-87" fmla="*/ 2294 w 10000"/>
              <a:gd name="connsiteY1-88" fmla="*/ 5381 h 9983"/>
              <a:gd name="connsiteX2-89" fmla="*/ 4305 w 10000"/>
              <a:gd name="connsiteY2-90" fmla="*/ 9978 h 9983"/>
              <a:gd name="connsiteX3-91" fmla="*/ 6172 w 10000"/>
              <a:gd name="connsiteY3-92" fmla="*/ 4304 h 9983"/>
              <a:gd name="connsiteX4-93" fmla="*/ 8619 w 10000"/>
              <a:gd name="connsiteY4-94" fmla="*/ 7359 h 9983"/>
              <a:gd name="connsiteX5-95" fmla="*/ 10000 w 10000"/>
              <a:gd name="connsiteY5-96" fmla="*/ 0 h 9983"/>
              <a:gd name="connsiteX0-97" fmla="*/ 0 w 10000"/>
              <a:gd name="connsiteY0-98" fmla="*/ 6313 h 10000"/>
              <a:gd name="connsiteX1-99" fmla="*/ 2294 w 10000"/>
              <a:gd name="connsiteY1-100" fmla="*/ 5390 h 10000"/>
              <a:gd name="connsiteX2-101" fmla="*/ 4305 w 10000"/>
              <a:gd name="connsiteY2-102" fmla="*/ 9995 h 10000"/>
              <a:gd name="connsiteX3-103" fmla="*/ 6172 w 10000"/>
              <a:gd name="connsiteY3-104" fmla="*/ 4311 h 10000"/>
              <a:gd name="connsiteX4-105" fmla="*/ 8619 w 10000"/>
              <a:gd name="connsiteY4-106" fmla="*/ 7372 h 10000"/>
              <a:gd name="connsiteX5-107" fmla="*/ 10000 w 10000"/>
              <a:gd name="connsiteY5-108" fmla="*/ 0 h 10000"/>
              <a:gd name="connsiteX0-109" fmla="*/ 0 w 10000"/>
              <a:gd name="connsiteY0-110" fmla="*/ 6313 h 10000"/>
              <a:gd name="connsiteX1-111" fmla="*/ 2294 w 10000"/>
              <a:gd name="connsiteY1-112" fmla="*/ 5390 h 10000"/>
              <a:gd name="connsiteX2-113" fmla="*/ 4305 w 10000"/>
              <a:gd name="connsiteY2-114" fmla="*/ 9995 h 10000"/>
              <a:gd name="connsiteX3-115" fmla="*/ 6172 w 10000"/>
              <a:gd name="connsiteY3-116" fmla="*/ 4311 h 10000"/>
              <a:gd name="connsiteX4-117" fmla="*/ 9038 w 10000"/>
              <a:gd name="connsiteY4-118" fmla="*/ 7690 h 10000"/>
              <a:gd name="connsiteX5-119" fmla="*/ 10000 w 10000"/>
              <a:gd name="connsiteY5-120" fmla="*/ 0 h 10000"/>
              <a:gd name="connsiteX0-121" fmla="*/ 0 w 10000"/>
              <a:gd name="connsiteY0-122" fmla="*/ 6313 h 10000"/>
              <a:gd name="connsiteX1-123" fmla="*/ 2294 w 10000"/>
              <a:gd name="connsiteY1-124" fmla="*/ 5390 h 10000"/>
              <a:gd name="connsiteX2-125" fmla="*/ 4305 w 10000"/>
              <a:gd name="connsiteY2-126" fmla="*/ 9995 h 10000"/>
              <a:gd name="connsiteX3-127" fmla="*/ 6172 w 10000"/>
              <a:gd name="connsiteY3-128" fmla="*/ 4311 h 10000"/>
              <a:gd name="connsiteX4-129" fmla="*/ 9038 w 10000"/>
              <a:gd name="connsiteY4-130" fmla="*/ 7690 h 10000"/>
              <a:gd name="connsiteX5-131" fmla="*/ 10000 w 10000"/>
              <a:gd name="connsiteY5-132"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0">
                <a:moveTo>
                  <a:pt x="0" y="6313"/>
                </a:moveTo>
                <a:cubicBezTo>
                  <a:pt x="1498" y="8227"/>
                  <a:pt x="1577" y="4777"/>
                  <a:pt x="2294" y="5390"/>
                </a:cubicBezTo>
                <a:cubicBezTo>
                  <a:pt x="3012" y="6004"/>
                  <a:pt x="3659" y="10174"/>
                  <a:pt x="4305" y="9995"/>
                </a:cubicBezTo>
                <a:cubicBezTo>
                  <a:pt x="4951" y="9816"/>
                  <a:pt x="5383" y="4695"/>
                  <a:pt x="6172" y="4311"/>
                </a:cubicBezTo>
                <a:cubicBezTo>
                  <a:pt x="6961" y="3927"/>
                  <a:pt x="7900" y="9595"/>
                  <a:pt x="9038" y="7690"/>
                </a:cubicBezTo>
                <a:cubicBezTo>
                  <a:pt x="9937" y="7559"/>
                  <a:pt x="8623" y="1047"/>
                  <a:pt x="10000" y="0"/>
                </a:cubicBezTo>
              </a:path>
            </a:pathLst>
          </a:custGeom>
          <a:noFill/>
          <a:ln w="15875" cap="flat">
            <a:solidFill>
              <a:schemeClr val="tx1">
                <a:lumMod val="65000"/>
                <a:lumOff val="3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2700" b="0">
              <a:solidFill>
                <a:srgbClr val="97999B"/>
              </a:solidFill>
              <a:latin typeface="Source Sans Pro Light" panose="020B0403030403020204" pitchFamily="34" charset="0"/>
            </a:endParaRPr>
          </a:p>
        </p:txBody>
      </p:sp>
      <p:sp>
        <p:nvSpPr>
          <p:cNvPr id="4" name="TextBox 8"/>
          <p:cNvSpPr txBox="1"/>
          <p:nvPr>
            <p:custDataLst>
              <p:tags r:id="rId2"/>
            </p:custDataLst>
          </p:nvPr>
        </p:nvSpPr>
        <p:spPr>
          <a:xfrm>
            <a:off x="1104900" y="1997075"/>
            <a:ext cx="3982720" cy="922020"/>
          </a:xfrm>
          <a:prstGeom prst="rect">
            <a:avLst/>
          </a:prstGeom>
          <a:noFill/>
        </p:spPr>
        <p:txBody>
          <a:bodyPr wrap="square" rtlCol="0">
            <a:spAutoFit/>
          </a:bodyPr>
          <a:lstStyle/>
          <a:p>
            <a:pPr>
              <a:lnSpc>
                <a:spcPct val="150000"/>
              </a:lnSpc>
            </a:pPr>
            <a:r>
              <a:rPr lang="en-US" altLang="zh-CN" b="0" dirty="0">
                <a:latin typeface="Calibri" panose="020F0502020204030204" charset="0"/>
                <a:ea typeface="宋体" panose="02010600030101010101" pitchFamily="2" charset="-122"/>
              </a:rPr>
              <a:t>1.</a:t>
            </a:r>
            <a:r>
              <a:rPr lang="zh-CN" altLang="en-US" b="0" dirty="0">
                <a:latin typeface="Calibri" panose="020F0502020204030204" charset="0"/>
                <a:ea typeface="宋体" panose="02010600030101010101" pitchFamily="2" charset="-122"/>
              </a:rPr>
              <a:t>认识运动员号码牌</a:t>
            </a:r>
            <a:endParaRPr lang="en-US" altLang="zh-CN" b="0" dirty="0">
              <a:latin typeface="Calibri" panose="020F0502020204030204" charset="0"/>
              <a:ea typeface="宋体" panose="02010600030101010101" pitchFamily="2" charset="-122"/>
            </a:endParaRPr>
          </a:p>
          <a:p>
            <a:pPr>
              <a:lnSpc>
                <a:spcPct val="150000"/>
              </a:lnSpc>
            </a:pPr>
            <a:r>
              <a:rPr lang="en-US" altLang="zh-CN" dirty="0">
                <a:latin typeface="Calibri" panose="020F0502020204030204" charset="0"/>
                <a:ea typeface="宋体" panose="02010600030101010101" pitchFamily="2" charset="-122"/>
              </a:rPr>
              <a:t>2.</a:t>
            </a:r>
            <a:r>
              <a:rPr lang="zh-CN" altLang="en-US" dirty="0">
                <a:latin typeface="Calibri" panose="020F0502020204030204" charset="0"/>
                <a:ea typeface="宋体" panose="02010600030101010101" pitchFamily="2" charset="-122"/>
              </a:rPr>
              <a:t> 规划设计号码牌</a:t>
            </a:r>
            <a:endParaRPr lang="id-ID" b="0" dirty="0">
              <a:latin typeface="Calibri" panose="020F0502020204030204" charset="0"/>
              <a:ea typeface="宋体" panose="02010600030101010101" pitchFamily="2" charset="-122"/>
            </a:endParaRPr>
          </a:p>
        </p:txBody>
      </p:sp>
      <p:sp>
        <p:nvSpPr>
          <p:cNvPr id="26" name="AutoShape 60"/>
          <p:cNvSpPr/>
          <p:nvPr>
            <p:custDataLst>
              <p:tags r:id="rId3"/>
            </p:custDataLst>
          </p:nvPr>
        </p:nvSpPr>
        <p:spPr bwMode="auto">
          <a:xfrm>
            <a:off x="6659957" y="2778395"/>
            <a:ext cx="347119" cy="347116"/>
          </a:xfrm>
          <a:custGeom>
            <a:avLst/>
            <a:gdLst>
              <a:gd name="T0" fmla="*/ 197644 w 21600"/>
              <a:gd name="T1" fmla="*/ 197644 h 21592"/>
              <a:gd name="T2" fmla="*/ 197644 w 21600"/>
              <a:gd name="T3" fmla="*/ 197644 h 21592"/>
              <a:gd name="T4" fmla="*/ 197644 w 21600"/>
              <a:gd name="T5" fmla="*/ 197644 h 21592"/>
              <a:gd name="T6" fmla="*/ 197644 w 21600"/>
              <a:gd name="T7" fmla="*/ 197644 h 21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bg1"/>
          </a:solidFill>
          <a:ln>
            <a:noFill/>
          </a:ln>
          <a:effectLst/>
        </p:spPr>
        <p:txBody>
          <a:bodyPr lIns="38100" tIns="38100" rIns="38100" bIns="38100" anchor="ctr"/>
          <a:lstStyle/>
          <a:p>
            <a:endParaRPr lang="en-US" sz="2700" b="0">
              <a:solidFill>
                <a:srgbClr val="97999B"/>
              </a:solidFill>
            </a:endParaRPr>
          </a:p>
        </p:txBody>
      </p:sp>
      <p:sp>
        <p:nvSpPr>
          <p:cNvPr id="70" name="TextBox 8"/>
          <p:cNvSpPr txBox="1"/>
          <p:nvPr>
            <p:custDataLst>
              <p:tags r:id="rId4"/>
            </p:custDataLst>
          </p:nvPr>
        </p:nvSpPr>
        <p:spPr>
          <a:xfrm>
            <a:off x="4150267" y="4236125"/>
            <a:ext cx="2939068" cy="1337945"/>
          </a:xfrm>
          <a:prstGeom prst="rect">
            <a:avLst/>
          </a:prstGeom>
          <a:noFill/>
        </p:spPr>
        <p:txBody>
          <a:bodyPr wrap="square" rtlCol="0">
            <a:spAutoFit/>
          </a:bodyPr>
          <a:lstStyle/>
          <a:p>
            <a:pPr>
              <a:lnSpc>
                <a:spcPct val="150000"/>
              </a:lnSpc>
            </a:pPr>
            <a:r>
              <a:rPr lang="en-US" altLang="zh-CN" b="0" dirty="0">
                <a:latin typeface="Calibri" panose="020F0502020204030204" charset="0"/>
                <a:ea typeface="宋体" panose="02010600030101010101" pitchFamily="2" charset="-122"/>
              </a:rPr>
              <a:t>1.</a:t>
            </a:r>
            <a:r>
              <a:rPr lang="zh-CN" altLang="en-US" b="0" dirty="0">
                <a:latin typeface="Calibri" panose="020F0502020204030204" charset="0"/>
                <a:ea typeface="宋体" panose="02010600030101010101" pitchFamily="2" charset="-122"/>
              </a:rPr>
              <a:t>选择需编入的信息</a:t>
            </a:r>
          </a:p>
          <a:p>
            <a:pPr>
              <a:lnSpc>
                <a:spcPct val="150000"/>
              </a:lnSpc>
            </a:pPr>
            <a:r>
              <a:rPr lang="en-US" altLang="zh-CN" b="0" dirty="0">
                <a:latin typeface="Calibri" panose="020F0502020204030204" charset="0"/>
                <a:ea typeface="宋体" panose="02010600030101010101" pitchFamily="2" charset="-122"/>
              </a:rPr>
              <a:t>2.</a:t>
            </a:r>
            <a:r>
              <a:rPr lang="zh-CN" altLang="en-US" b="0" dirty="0">
                <a:latin typeface="Calibri" panose="020F0502020204030204" charset="0"/>
                <a:ea typeface="宋体" panose="02010600030101010101" pitchFamily="2" charset="-122"/>
              </a:rPr>
              <a:t>制定编码规则</a:t>
            </a:r>
          </a:p>
          <a:p>
            <a:pPr>
              <a:lnSpc>
                <a:spcPct val="150000"/>
              </a:lnSpc>
            </a:pPr>
            <a:r>
              <a:rPr lang="en-US" altLang="zh-CN" b="0" dirty="0">
                <a:latin typeface="Calibri" panose="020F0502020204030204" charset="0"/>
                <a:ea typeface="宋体" panose="02010600030101010101" pitchFamily="2" charset="-122"/>
              </a:rPr>
              <a:t>3.</a:t>
            </a:r>
            <a:r>
              <a:rPr lang="zh-CN" altLang="en-US" b="0" dirty="0">
                <a:latin typeface="Calibri" panose="020F0502020204030204" charset="0"/>
                <a:ea typeface="宋体" panose="02010600030101010101" pitchFamily="2" charset="-122"/>
              </a:rPr>
              <a:t>制作号码牌</a:t>
            </a:r>
          </a:p>
        </p:txBody>
      </p:sp>
      <p:sp>
        <p:nvSpPr>
          <p:cNvPr id="71" name="TextBox 8"/>
          <p:cNvSpPr txBox="1"/>
          <p:nvPr>
            <p:custDataLst>
              <p:tags r:id="rId5"/>
            </p:custDataLst>
          </p:nvPr>
        </p:nvSpPr>
        <p:spPr>
          <a:xfrm>
            <a:off x="6169660" y="1751965"/>
            <a:ext cx="3040380" cy="922020"/>
          </a:xfrm>
          <a:prstGeom prst="rect">
            <a:avLst/>
          </a:prstGeom>
          <a:noFill/>
        </p:spPr>
        <p:txBody>
          <a:bodyPr wrap="square" rtlCol="0">
            <a:spAutoFit/>
          </a:bodyPr>
          <a:lstStyle/>
          <a:p>
            <a:pPr>
              <a:lnSpc>
                <a:spcPct val="150000"/>
              </a:lnSpc>
            </a:pPr>
            <a:r>
              <a:rPr lang="en-US" altLang="zh-CN" b="0" dirty="0">
                <a:latin typeface="Calibri" panose="020F0502020204030204" charset="0"/>
                <a:ea typeface="宋体" panose="02010600030101010101" pitchFamily="2" charset="-122"/>
              </a:rPr>
              <a:t>1.</a:t>
            </a:r>
            <a:r>
              <a:rPr lang="zh-CN" altLang="en-US" b="0" dirty="0">
                <a:latin typeface="Calibri" panose="020F0502020204030204" charset="0"/>
                <a:ea typeface="宋体" panose="02010600030101010101" pitchFamily="2" charset="-122"/>
              </a:rPr>
              <a:t> 生活中常见的编码方法</a:t>
            </a:r>
          </a:p>
          <a:p>
            <a:pPr>
              <a:lnSpc>
                <a:spcPct val="150000"/>
              </a:lnSpc>
            </a:pPr>
            <a:r>
              <a:rPr lang="en-US" altLang="zh-CN" dirty="0">
                <a:latin typeface="Calibri" panose="020F0502020204030204" charset="0"/>
                <a:ea typeface="宋体" panose="02010600030101010101" pitchFamily="2" charset="-122"/>
              </a:rPr>
              <a:t>2.</a:t>
            </a:r>
            <a:r>
              <a:rPr lang="zh-CN" altLang="en-US" dirty="0">
                <a:latin typeface="Calibri" panose="020F0502020204030204" charset="0"/>
                <a:ea typeface="宋体" panose="02010600030101010101" pitchFamily="2" charset="-122"/>
              </a:rPr>
              <a:t> 编码长度与信息量</a:t>
            </a:r>
            <a:endParaRPr lang="id-ID" b="0" dirty="0">
              <a:latin typeface="Calibri" panose="020F0502020204030204" charset="0"/>
              <a:ea typeface="宋体" panose="02010600030101010101" pitchFamily="2" charset="-122"/>
            </a:endParaRPr>
          </a:p>
        </p:txBody>
      </p:sp>
      <p:pic>
        <p:nvPicPr>
          <p:cNvPr id="73" name="图片 72">
            <a:hlinkClick r:id="rId17" action="ppaction://hlinksldjump"/>
          </p:cNvPr>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1903324" y="2989491"/>
            <a:ext cx="1330405" cy="525974"/>
          </a:xfrm>
          <a:prstGeom prst="rect">
            <a:avLst/>
          </a:prstGeom>
        </p:spPr>
      </p:pic>
      <p:pic>
        <p:nvPicPr>
          <p:cNvPr id="75" name="图片 74">
            <a:hlinkClick r:id="rId19" action="ppaction://hlinksldjump"/>
          </p:cNvPr>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4713773" y="3680756"/>
            <a:ext cx="1329457" cy="525600"/>
          </a:xfrm>
          <a:prstGeom prst="rect">
            <a:avLst/>
          </a:prstGeom>
        </p:spPr>
      </p:pic>
      <p:pic>
        <p:nvPicPr>
          <p:cNvPr id="79" name="图片 78">
            <a:hlinkClick r:id="rId21" action="ppaction://hlinksldjump"/>
          </p:cNvPr>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6575193" y="2689153"/>
            <a:ext cx="1329459" cy="525600"/>
          </a:xfrm>
          <a:prstGeom prst="rect">
            <a:avLst/>
          </a:prstGeom>
        </p:spPr>
      </p:pic>
      <p:pic>
        <p:nvPicPr>
          <p:cNvPr id="81" name="图片 80">
            <a:hlinkClick r:id="rId23" action="ppaction://hlinksldjump"/>
          </p:cNvPr>
          <p:cNvPicPr>
            <a:picLocks noChangeAspect="1"/>
          </p:cNvPicPr>
          <p:nvPr>
            <p:custDataLst>
              <p:tags r:id="rId9"/>
            </p:custDataLst>
          </p:nvPr>
        </p:nvPicPr>
        <p:blipFill>
          <a:blip r:embed="rId24" cstate="print">
            <a:extLst>
              <a:ext uri="{28A0092B-C50C-407E-A947-70E740481C1C}">
                <a14:useLocalDpi xmlns:a14="http://schemas.microsoft.com/office/drawing/2010/main" val="0"/>
              </a:ext>
            </a:extLst>
          </a:blip>
          <a:stretch>
            <a:fillRect/>
          </a:stretch>
        </p:blipFill>
        <p:spPr>
          <a:xfrm>
            <a:off x="8756666" y="3277438"/>
            <a:ext cx="1329459" cy="525600"/>
          </a:xfrm>
          <a:prstGeom prst="rect">
            <a:avLst/>
          </a:prstGeom>
        </p:spPr>
      </p:pic>
      <p:sp>
        <p:nvSpPr>
          <p:cNvPr id="3" name="TextBox 8"/>
          <p:cNvSpPr txBox="1"/>
          <p:nvPr>
            <p:custDataLst>
              <p:tags r:id="rId10"/>
            </p:custDataLst>
          </p:nvPr>
        </p:nvSpPr>
        <p:spPr>
          <a:xfrm>
            <a:off x="8481060" y="3803015"/>
            <a:ext cx="3040380" cy="922020"/>
          </a:xfrm>
          <a:prstGeom prst="rect">
            <a:avLst/>
          </a:prstGeom>
          <a:noFill/>
        </p:spPr>
        <p:txBody>
          <a:bodyPr wrap="square" rtlCol="0">
            <a:spAutoFit/>
          </a:bodyPr>
          <a:lstStyle/>
          <a:p>
            <a:pPr>
              <a:lnSpc>
                <a:spcPct val="150000"/>
              </a:lnSpc>
            </a:pPr>
            <a:r>
              <a:rPr lang="en-US" altLang="zh-CN" b="0" dirty="0">
                <a:latin typeface="Calibri" panose="020F0502020204030204" charset="0"/>
                <a:ea typeface="宋体" panose="02010600030101010101" pitchFamily="2" charset="-122"/>
              </a:rPr>
              <a:t>1.</a:t>
            </a:r>
            <a:r>
              <a:rPr lang="zh-CN" altLang="en-US" b="0" dirty="0">
                <a:latin typeface="Calibri" panose="020F0502020204030204" charset="0"/>
                <a:ea typeface="宋体" panose="02010600030101010101" pitchFamily="2" charset="-122"/>
              </a:rPr>
              <a:t> 解读检票口编码含义</a:t>
            </a:r>
          </a:p>
          <a:p>
            <a:pPr>
              <a:lnSpc>
                <a:spcPct val="150000"/>
              </a:lnSpc>
            </a:pPr>
            <a:r>
              <a:rPr lang="en-US" altLang="zh-CN" dirty="0">
                <a:latin typeface="Calibri" panose="020F0502020204030204" charset="0"/>
                <a:ea typeface="宋体" panose="02010600030101010101" pitchFamily="2" charset="-122"/>
              </a:rPr>
              <a:t>2.</a:t>
            </a:r>
            <a:r>
              <a:rPr lang="zh-CN" altLang="en-US" dirty="0">
                <a:latin typeface="Calibri" panose="020F0502020204030204" charset="0"/>
                <a:ea typeface="宋体" panose="02010600030101010101" pitchFamily="2" charset="-122"/>
              </a:rPr>
              <a:t> 说一说哪个编码更合理</a:t>
            </a:r>
            <a:endParaRPr lang="id-ID" b="0" dirty="0">
              <a:latin typeface="Calibri" panose="020F0502020204030204" charset="0"/>
              <a:ea typeface="宋体" panose="02010600030101010101" pitchFamily="2" charset="-122"/>
            </a:endParaRPr>
          </a:p>
        </p:txBody>
      </p:sp>
      <p:sp>
        <p:nvSpPr>
          <p:cNvPr id="59" name="文本框 58" descr="7b0a2020202022776f7264617274223a2022220a7d0a"/>
          <p:cNvSpPr txBox="1"/>
          <p:nvPr>
            <p:custDataLst>
              <p:tags r:id="rId11"/>
            </p:custDataLst>
          </p:nvPr>
        </p:nvSpPr>
        <p:spPr>
          <a:xfrm>
            <a:off x="3368081" y="676661"/>
            <a:ext cx="2952699" cy="829945"/>
          </a:xfrm>
          <a:prstGeom prst="rect">
            <a:avLst/>
          </a:prstGeom>
          <a:noFill/>
        </p:spPr>
        <p:txBody>
          <a:bodyPr wrap="square" rtlCol="0">
            <a:spAutoFit/>
          </a:bodyPr>
          <a:lstStyle/>
          <a:p>
            <a:r>
              <a:rPr lang="zh-CN" altLang="en-US" sz="4800" b="1" dirty="0">
                <a:ln w="21336">
                  <a:solidFill>
                    <a:schemeClr val="bg1"/>
                  </a:solidFill>
                </a:ln>
                <a:solidFill>
                  <a:srgbClr val="3794FB"/>
                </a:solidFill>
                <a:effectLst>
                  <a:outerShdw blurRad="24384" dist="38100" dir="5400000" algn="t" rotWithShape="0">
                    <a:prstClr val="black">
                      <a:alpha val="40000"/>
                    </a:prstClr>
                  </a:outerShdw>
                </a:effectLst>
                <a:latin typeface="汉仪力量黑简" panose="00020600040101010101" charset="-122"/>
                <a:ea typeface="汉仪力量黑简" panose="00020600040101010101" charset="-122"/>
              </a:rPr>
              <a:t>活动导航</a:t>
            </a:r>
          </a:p>
        </p:txBody>
      </p:sp>
      <p:pic>
        <p:nvPicPr>
          <p:cNvPr id="5" name="图片 4" descr="300"/>
          <p:cNvPicPr>
            <a:picLocks noChangeAspect="1"/>
          </p:cNvPicPr>
          <p:nvPr/>
        </p:nvPicPr>
        <p:blipFill>
          <a:blip r:embed="rId25">
            <a:clrChange>
              <a:clrFrom>
                <a:srgbClr val="EBEBEB">
                  <a:alpha val="100000"/>
                </a:srgbClr>
              </a:clrFrom>
              <a:clrTo>
                <a:srgbClr val="EBEBEB">
                  <a:alpha val="100000"/>
                  <a:alpha val="0"/>
                </a:srgbClr>
              </a:clrTo>
            </a:clrChange>
          </a:blip>
          <a:stretch>
            <a:fillRect/>
          </a:stretch>
        </p:blipFill>
        <p:spPr>
          <a:xfrm>
            <a:off x="10406380" y="854075"/>
            <a:ext cx="1374775" cy="1374775"/>
          </a:xfrm>
          <a:prstGeom prst="rect">
            <a:avLst/>
          </a:prstGeom>
        </p:spPr>
      </p:pic>
      <p:pic>
        <p:nvPicPr>
          <p:cNvPr id="15" name="图片 14"/>
          <p:cNvPicPr>
            <a:picLocks noChangeAspect="1"/>
          </p:cNvPicPr>
          <p:nvPr>
            <p:custDataLst>
              <p:tags r:id="rId12"/>
            </p:custDataLst>
          </p:nvPr>
        </p:nvPicPr>
        <p:blipFill>
          <a:blip r:embed="rId26"/>
          <a:stretch>
            <a:fillRect/>
          </a:stretch>
        </p:blipFill>
        <p:spPr>
          <a:xfrm rot="20486670">
            <a:off x="518133" y="3027740"/>
            <a:ext cx="1083310" cy="820420"/>
          </a:xfrm>
          <a:prstGeom prst="rect">
            <a:avLst/>
          </a:prstGeom>
        </p:spPr>
      </p:pic>
      <p:sp>
        <p:nvSpPr>
          <p:cNvPr id="2" name="文本框 1"/>
          <p:cNvSpPr txBox="1"/>
          <p:nvPr>
            <p:custDataLst>
              <p:tags r:id="rId13"/>
            </p:custDataLst>
          </p:nvPr>
        </p:nvSpPr>
        <p:spPr>
          <a:xfrm>
            <a:off x="9164955" y="102235"/>
            <a:ext cx="2975610" cy="398780"/>
          </a:xfrm>
          <a:prstGeom prst="rect">
            <a:avLst/>
          </a:prstGeom>
          <a:noFill/>
        </p:spPr>
        <p:txBody>
          <a:bodyPr wrap="square" rtlCol="0" anchor="t">
            <a:spAutoFit/>
          </a:bodyPr>
          <a:lstStyle/>
          <a:p>
            <a:r>
              <a:rPr lang="zh-CN" altLang="en-US" sz="2000" dirty="0">
                <a:solidFill>
                  <a:schemeClr val="tx1"/>
                </a:solidFill>
                <a:effectLst/>
                <a:latin typeface="华文新魏" panose="02010800040101010101" charset="-122"/>
                <a:ea typeface="华文新魏" panose="02010800040101010101" charset="-122"/>
                <a:cs typeface="华文新魏" panose="02010800040101010101" charset="-122"/>
                <a:sym typeface="+mn-ea"/>
              </a:rPr>
              <a:t>第</a:t>
            </a:r>
            <a:r>
              <a:rPr lang="en-US" altLang="zh-CN" sz="2000" dirty="0">
                <a:solidFill>
                  <a:schemeClr val="tx1"/>
                </a:solidFill>
                <a:effectLst/>
                <a:latin typeface="华文新魏" panose="02010800040101010101" charset="-122"/>
                <a:ea typeface="华文新魏" panose="02010800040101010101" charset="-122"/>
                <a:cs typeface="华文新魏" panose="02010800040101010101" charset="-122"/>
                <a:sym typeface="+mn-ea"/>
              </a:rPr>
              <a:t>6</a:t>
            </a:r>
            <a:r>
              <a:rPr lang="zh-CN" altLang="en-US" sz="2000" dirty="0">
                <a:solidFill>
                  <a:schemeClr val="tx1"/>
                </a:solidFill>
                <a:effectLst/>
                <a:latin typeface="华文新魏" panose="02010800040101010101" charset="-122"/>
                <a:ea typeface="华文新魏" panose="02010800040101010101" charset="-122"/>
                <a:cs typeface="华文新魏" panose="02010800040101010101" charset="-122"/>
                <a:sym typeface="+mn-ea"/>
              </a:rPr>
              <a:t>课</a:t>
            </a:r>
            <a:r>
              <a:rPr lang="en-US" altLang="zh-CN" sz="2000" dirty="0">
                <a:solidFill>
                  <a:schemeClr val="tx1"/>
                </a:solidFill>
                <a:effectLst/>
                <a:latin typeface="华文新魏" panose="02010800040101010101" charset="-122"/>
                <a:ea typeface="华文新魏" panose="02010800040101010101" charset="-122"/>
                <a:cs typeface="华文新魏" panose="02010800040101010101" charset="-122"/>
                <a:sym typeface="+mn-ea"/>
              </a:rPr>
              <a:t> </a:t>
            </a:r>
            <a:r>
              <a:rPr lang="zh-CN" altLang="en-US" sz="2000" dirty="0">
                <a:solidFill>
                  <a:schemeClr val="tx1"/>
                </a:solidFill>
                <a:effectLst/>
                <a:latin typeface="华文新魏" panose="02010800040101010101" charset="-122"/>
                <a:ea typeface="华文新魏" panose="02010800040101010101" charset="-122"/>
                <a:cs typeface="华文新魏" panose="02010800040101010101" charset="-122"/>
                <a:sym typeface="+mn-ea"/>
              </a:rPr>
              <a:t>制作运动员号码牌</a:t>
            </a:r>
          </a:p>
        </p:txBody>
      </p:sp>
      <p:pic>
        <p:nvPicPr>
          <p:cNvPr id="6" name="图片 5"/>
          <p:cNvPicPr>
            <a:picLocks noChangeAspect="1"/>
          </p:cNvPicPr>
          <p:nvPr userDrawn="1">
            <p:custDataLst>
              <p:tags r:id="rId14"/>
            </p:custDataLst>
          </p:nvPr>
        </p:nvPicPr>
        <p:blipFill>
          <a:blip r:embed="rId27" cstate="print">
            <a:extLst>
              <a:ext uri="{28A0092B-C50C-407E-A947-70E740481C1C}">
                <a14:useLocalDpi xmlns:a14="http://schemas.microsoft.com/office/drawing/2010/main" val="0"/>
              </a:ext>
            </a:extLst>
          </a:blip>
          <a:stretch>
            <a:fillRect/>
          </a:stretch>
        </p:blipFill>
        <p:spPr>
          <a:xfrm>
            <a:off x="8727548" y="316"/>
            <a:ext cx="584041" cy="46982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3638550" y="1704415"/>
            <a:ext cx="4914900" cy="1943100"/>
          </a:xfrm>
          <a:prstGeom prst="rect">
            <a:avLst/>
          </a:prstGeom>
        </p:spPr>
      </p:pic>
      <p:grpSp>
        <p:nvGrpSpPr>
          <p:cNvPr id="3" name="组合 2"/>
          <p:cNvGrpSpPr/>
          <p:nvPr/>
        </p:nvGrpSpPr>
        <p:grpSpPr>
          <a:xfrm>
            <a:off x="4197314" y="3658112"/>
            <a:ext cx="3388262" cy="461665"/>
            <a:chOff x="2953352" y="3632202"/>
            <a:chExt cx="3388262" cy="461665"/>
          </a:xfrm>
        </p:grpSpPr>
        <p:pic>
          <p:nvPicPr>
            <p:cNvPr id="4" name="图片 3"/>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flipH="1">
              <a:off x="2953352" y="3752850"/>
              <a:ext cx="507398" cy="324000"/>
            </a:xfrm>
            <a:prstGeom prst="rect">
              <a:avLst/>
            </a:prstGeom>
          </p:spPr>
        </p:pic>
        <p:sp>
          <p:nvSpPr>
            <p:cNvPr id="5" name="文本框 4"/>
            <p:cNvSpPr txBox="1"/>
            <p:nvPr>
              <p:custDataLst>
                <p:tags r:id="rId5"/>
              </p:custDataLst>
            </p:nvPr>
          </p:nvSpPr>
          <p:spPr>
            <a:xfrm>
              <a:off x="3168951" y="3632202"/>
              <a:ext cx="3172663" cy="461665"/>
            </a:xfrm>
            <a:prstGeom prst="rect">
              <a:avLst/>
            </a:prstGeom>
            <a:noFill/>
          </p:spPr>
          <p:txBody>
            <a:bodyPr wrap="none" rtlCol="0">
              <a:spAutoFit/>
            </a:bodyPr>
            <a:lstStyle/>
            <a:p>
              <a:r>
                <a:rPr lang="en-US" altLang="zh-CN" sz="2400" b="1" dirty="0">
                  <a:solidFill>
                    <a:schemeClr val="bg2">
                      <a:lumMod val="25000"/>
                    </a:schemeClr>
                  </a:solidFill>
                  <a:latin typeface="楷体_GB2312" panose="02010600030101010101" charset="-122"/>
                  <a:ea typeface="楷体_GB2312" panose="02010600030101010101" charset="-122"/>
                </a:rPr>
                <a:t>1</a:t>
              </a:r>
              <a:r>
                <a:rPr lang="zh-CN" altLang="en-US" sz="2400" b="1" dirty="0">
                  <a:solidFill>
                    <a:schemeClr val="bg2">
                      <a:lumMod val="25000"/>
                    </a:schemeClr>
                  </a:solidFill>
                  <a:latin typeface="楷体_GB2312" panose="02010600030101010101" charset="-122"/>
                  <a:ea typeface="楷体_GB2312" panose="02010600030101010101" charset="-122"/>
                </a:rPr>
                <a:t>．</a:t>
              </a:r>
              <a:r>
                <a:rPr lang="zh-CN" altLang="en-US" sz="2400" b="1" dirty="0">
                  <a:solidFill>
                    <a:srgbClr val="0C2C2E"/>
                  </a:solidFill>
                  <a:latin typeface="楷体_GB2312" panose="02010600030101010101" charset="-122"/>
                  <a:ea typeface="楷体_GB2312" panose="02010600030101010101" charset="-122"/>
                </a:rPr>
                <a:t>认识运动员号码牌</a:t>
              </a:r>
              <a:endParaRPr lang="zh-CN" altLang="en-US" sz="2400" b="1" dirty="0">
                <a:solidFill>
                  <a:schemeClr val="bg2">
                    <a:lumMod val="25000"/>
                  </a:schemeClr>
                </a:solidFill>
                <a:latin typeface="楷体_GB2312" panose="02010600030101010101" charset="-122"/>
                <a:ea typeface="楷体_GB2312" panose="02010600030101010101" charset="-122"/>
              </a:endParaRPr>
            </a:p>
          </p:txBody>
        </p:sp>
      </p:grpSp>
      <p:grpSp>
        <p:nvGrpSpPr>
          <p:cNvPr id="6" name="组合 5"/>
          <p:cNvGrpSpPr/>
          <p:nvPr/>
        </p:nvGrpSpPr>
        <p:grpSpPr>
          <a:xfrm>
            <a:off x="4183867" y="4249783"/>
            <a:ext cx="3074074" cy="461665"/>
            <a:chOff x="2953352" y="3632202"/>
            <a:chExt cx="3074074" cy="461665"/>
          </a:xfrm>
        </p:grpSpPr>
        <p:pic>
          <p:nvPicPr>
            <p:cNvPr id="7" name="图片 6"/>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flipH="1">
              <a:off x="2953352" y="3752850"/>
              <a:ext cx="507398" cy="324000"/>
            </a:xfrm>
            <a:prstGeom prst="rect">
              <a:avLst/>
            </a:prstGeom>
          </p:spPr>
        </p:pic>
        <p:sp>
          <p:nvSpPr>
            <p:cNvPr id="8" name="文本框 7"/>
            <p:cNvSpPr txBox="1"/>
            <p:nvPr>
              <p:custDataLst>
                <p:tags r:id="rId3"/>
              </p:custDataLst>
            </p:nvPr>
          </p:nvSpPr>
          <p:spPr>
            <a:xfrm>
              <a:off x="3168951" y="3632202"/>
              <a:ext cx="2858475" cy="461665"/>
            </a:xfrm>
            <a:prstGeom prst="rect">
              <a:avLst/>
            </a:prstGeom>
            <a:noFill/>
          </p:spPr>
          <p:txBody>
            <a:bodyPr wrap="none" rtlCol="0">
              <a:spAutoFit/>
            </a:bodyPr>
            <a:lstStyle/>
            <a:p>
              <a:r>
                <a:rPr lang="en-US" altLang="zh-CN" sz="2400" b="1" dirty="0">
                  <a:solidFill>
                    <a:schemeClr val="bg2">
                      <a:lumMod val="25000"/>
                    </a:schemeClr>
                  </a:solidFill>
                  <a:latin typeface="楷体_GB2312" panose="02010600030101010101" charset="-122"/>
                  <a:ea typeface="楷体_GB2312" panose="02010600030101010101" charset="-122"/>
                </a:rPr>
                <a:t>2</a:t>
              </a:r>
              <a:r>
                <a:rPr lang="zh-CN" altLang="en-US" sz="2400" b="1" dirty="0">
                  <a:solidFill>
                    <a:schemeClr val="bg2">
                      <a:lumMod val="25000"/>
                    </a:schemeClr>
                  </a:solidFill>
                  <a:latin typeface="楷体_GB2312" panose="02010600030101010101" charset="-122"/>
                  <a:ea typeface="楷体_GB2312" panose="02010600030101010101" charset="-122"/>
                </a:rPr>
                <a:t>．</a:t>
              </a:r>
              <a:r>
                <a:rPr lang="zh-CN" altLang="en-US" sz="2400" b="1" dirty="0">
                  <a:solidFill>
                    <a:srgbClr val="0C2C2E"/>
                  </a:solidFill>
                  <a:latin typeface="楷体_GB2312" panose="02010600030101010101" charset="-122"/>
                  <a:ea typeface="楷体_GB2312" panose="02010600030101010101" charset="-122"/>
                </a:rPr>
                <a:t>规范设计号码牌</a:t>
              </a:r>
              <a:endParaRPr lang="zh-CN" altLang="en-US" sz="2400" b="1" dirty="0">
                <a:solidFill>
                  <a:schemeClr val="bg2">
                    <a:lumMod val="25000"/>
                  </a:schemeClr>
                </a:solidFill>
                <a:latin typeface="楷体_GB2312" panose="02010600030101010101" charset="-122"/>
                <a:ea typeface="楷体_GB2312" panose="02010600030101010101" charset="-122"/>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3503930" y="3970655"/>
            <a:ext cx="6050280" cy="568325"/>
          </a:xfrm>
          <a:prstGeom prst="rect">
            <a:avLst/>
          </a:prstGeom>
          <a:ln>
            <a:noFill/>
          </a:ln>
        </p:spPr>
        <p:txBody>
          <a:bodyPr wrap="square">
            <a:noAutofit/>
          </a:bodyPr>
          <a:lstStyle/>
          <a:p>
            <a:pPr indent="0" algn="l" defTabSz="914400" fontAlgn="auto">
              <a:lnSpc>
                <a:spcPct val="100000"/>
              </a:lnSpc>
              <a:spcBef>
                <a:spcPts val="2200"/>
              </a:spcBef>
              <a:buClr>
                <a:srgbClr val="004A82"/>
              </a:buClr>
              <a:buSzTx/>
              <a:buFont typeface="Wingdings" panose="05000000000000000000" charset="0"/>
              <a:buNone/>
            </a:pPr>
            <a:r>
              <a:rPr lang="zh-CN" altLang="en-US" sz="2400" dirty="0">
                <a:solidFill>
                  <a:schemeClr val="tx1"/>
                </a:solidFill>
                <a:latin typeface="Calibri" panose="020F0502020204030204" charset="0"/>
                <a:ea typeface="宋体" panose="02010600030101010101" pitchFamily="2" charset="-122"/>
              </a:rPr>
              <a:t>和同学交流，说说运动员号码牌的作用？</a:t>
            </a:r>
          </a:p>
        </p:txBody>
      </p:sp>
      <p:pic>
        <p:nvPicPr>
          <p:cNvPr id="11" name="图片 10"/>
          <p:cNvPicPr>
            <a:picLocks noChangeAspect="1"/>
          </p:cNvPicPr>
          <p:nvPr/>
        </p:nvPicPr>
        <p:blipFill>
          <a:blip r:embed="rId6"/>
          <a:stretch>
            <a:fillRect/>
          </a:stretch>
        </p:blipFill>
        <p:spPr>
          <a:xfrm>
            <a:off x="2853055" y="1356360"/>
            <a:ext cx="5949315" cy="2427605"/>
          </a:xfrm>
          <a:prstGeom prst="rect">
            <a:avLst/>
          </a:prstGeom>
          <a:ln w="3175">
            <a:solidFill>
              <a:schemeClr val="tx1"/>
            </a:solidFill>
            <a:prstDash val="sysDot"/>
          </a:ln>
        </p:spPr>
      </p:pic>
      <p:sp>
        <p:nvSpPr>
          <p:cNvPr id="13" name="文本框 12"/>
          <p:cNvSpPr txBox="1"/>
          <p:nvPr>
            <p:custDataLst>
              <p:tags r:id="rId1"/>
            </p:custDataLst>
          </p:nvPr>
        </p:nvSpPr>
        <p:spPr>
          <a:xfrm>
            <a:off x="879958" y="674219"/>
            <a:ext cx="4693914" cy="521970"/>
          </a:xfrm>
          <a:prstGeom prst="rect">
            <a:avLst/>
          </a:prstGeom>
          <a:noFill/>
        </p:spPr>
        <p:txBody>
          <a:bodyPr wrap="square" rtlCol="0">
            <a:spAutoFit/>
          </a:bodyPr>
          <a:lstStyle>
            <a:defPPr>
              <a:defRPr lang="zh-CN"/>
            </a:defPPr>
            <a:lvl1pPr>
              <a:defRPr sz="2800" b="1">
                <a:solidFill>
                  <a:srgbClr val="0C2C2E"/>
                </a:solidFill>
                <a:latin typeface="楷体_GB2312" panose="02010609030101010101" charset="-122"/>
                <a:ea typeface="楷体_GB2312" panose="02010609030101010101" charset="-122"/>
              </a:defRPr>
            </a:lvl1pPr>
          </a:lstStyle>
          <a:p>
            <a:r>
              <a:rPr lang="en-US" altLang="zh-CN" dirty="0"/>
              <a:t>1.</a:t>
            </a:r>
            <a:r>
              <a:rPr lang="zh-CN" altLang="en-US" dirty="0"/>
              <a:t>认识运动员号码牌</a:t>
            </a:r>
          </a:p>
        </p:txBody>
      </p:sp>
      <p:grpSp>
        <p:nvGrpSpPr>
          <p:cNvPr id="2" name="组合 1"/>
          <p:cNvGrpSpPr/>
          <p:nvPr/>
        </p:nvGrpSpPr>
        <p:grpSpPr>
          <a:xfrm>
            <a:off x="2264410" y="4635500"/>
            <a:ext cx="7617460" cy="600710"/>
            <a:chOff x="3926" y="7583"/>
            <a:chExt cx="11996" cy="946"/>
          </a:xfrm>
        </p:grpSpPr>
        <p:sp>
          <p:nvSpPr>
            <p:cNvPr id="4" name="圆角矩形 3"/>
            <p:cNvSpPr/>
            <p:nvPr>
              <p:custDataLst>
                <p:tags r:id="rId2"/>
              </p:custDataLst>
            </p:nvPr>
          </p:nvSpPr>
          <p:spPr>
            <a:xfrm>
              <a:off x="3926" y="7583"/>
              <a:ext cx="11996" cy="945"/>
            </a:xfrm>
            <a:prstGeom prst="roundRect">
              <a:avLst/>
            </a:prstGeom>
            <a:noFill/>
            <a:ln>
              <a:solidFill>
                <a:schemeClr val="tx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custDataLst>
                <p:tags r:id="rId3"/>
              </p:custDataLst>
            </p:nvPr>
          </p:nvSpPr>
          <p:spPr>
            <a:xfrm>
              <a:off x="4614" y="7724"/>
              <a:ext cx="10413" cy="805"/>
            </a:xfrm>
            <a:prstGeom prst="rect">
              <a:avLst/>
            </a:prstGeom>
          </p:spPr>
          <p:txBody>
            <a:bodyPr wrap="square">
              <a:noAutofit/>
              <a:extLst>
                <a:ext uri="{4A0BC546-FE56-4ADE-93B0-CB8AF2F6F144}">
                  <wpsdc:textFrameExt xmlns="" xmlns:wpsdc="http://www.wps.cn/officeDocument/2022/drawingmlCustomData" type="text"/>
                </a:ext>
              </a:extLst>
            </a:bodyPr>
            <a:lstStyle/>
            <a:p>
              <a:pPr algn="l"/>
              <a:r>
                <a:rPr lang="zh-CN" altLang="en-US" sz="1800">
                  <a:latin typeface="Calibri" panose="020F0502020204030204" charset="0"/>
                  <a:ea typeface="宋体" panose="02010600030101010101" pitchFamily="2" charset="-122"/>
                </a:rPr>
                <a:t>我</a:t>
              </a:r>
              <a:r>
                <a:rPr lang="zh-CN" sz="1800">
                  <a:latin typeface="Calibri" panose="020F0502020204030204" charset="0"/>
                  <a:ea typeface="宋体" panose="02010600030101010101" pitchFamily="2" charset="-122"/>
                </a:rPr>
                <a:t>来说：</a:t>
              </a:r>
              <a:r>
                <a:rPr lang="zh-CN" sz="1800" u="sng">
                  <a:latin typeface="Calibri" panose="020F0502020204030204" charset="0"/>
                  <a:ea typeface="宋体" panose="02010600030101010101" pitchFamily="2" charset="-122"/>
                </a:rPr>
                <a:t> </a:t>
              </a:r>
              <a:r>
                <a:rPr lang="en-US" altLang="zh-CN" sz="1800" u="sng">
                  <a:latin typeface="Calibri" panose="020F0502020204030204" charset="0"/>
                  <a:ea typeface="宋体" panose="02010600030101010101" pitchFamily="2" charset="-122"/>
                </a:rPr>
                <a:t>           </a:t>
              </a:r>
              <a:r>
                <a:rPr lang="en-US" altLang="zh-CN" sz="1800">
                  <a:latin typeface="Calibri" panose="020F0502020204030204" charset="0"/>
                  <a:ea typeface="宋体" panose="02010600030101010101" pitchFamily="2" charset="-122"/>
                </a:rPr>
                <a:t> </a:t>
              </a:r>
            </a:p>
          </p:txBody>
        </p:sp>
      </p:grpSp>
      <p:cxnSp>
        <p:nvCxnSpPr>
          <p:cNvPr id="6" name="直接连接符 5"/>
          <p:cNvCxnSpPr/>
          <p:nvPr/>
        </p:nvCxnSpPr>
        <p:spPr>
          <a:xfrm>
            <a:off x="3600450" y="5029200"/>
            <a:ext cx="5611495" cy="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sp>
        <p:nvSpPr>
          <p:cNvPr id="7" name="文本框 6"/>
          <p:cNvSpPr txBox="1"/>
          <p:nvPr/>
        </p:nvSpPr>
        <p:spPr>
          <a:xfrm>
            <a:off x="2264410" y="3979545"/>
            <a:ext cx="1239520" cy="460375"/>
          </a:xfrm>
          <a:prstGeom prst="rect">
            <a:avLst/>
          </a:prstGeom>
          <a:noFill/>
        </p:spPr>
        <p:txBody>
          <a:bodyPr wrap="square" rtlCol="0" anchor="t">
            <a:spAutoFit/>
          </a:bodyPr>
          <a:lstStyle/>
          <a:p>
            <a:r>
              <a:rPr lang="zh-CN" altLang="en-US" sz="2400" b="1">
                <a:solidFill>
                  <a:srgbClr val="FF0000"/>
                </a:solidFill>
                <a:latin typeface="黑体" panose="02010609060101010101" charset="-122"/>
                <a:ea typeface="黑体" panose="02010609060101010101" charset="-122"/>
                <a:cs typeface="宋体" panose="02010600030101010101" pitchFamily="2" charset="-122"/>
                <a:sym typeface="+mn-ea"/>
              </a:rPr>
              <a:t>说一说</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descr="7b0a202020202262756c6c6574223a20227b5c2263617465676f727949645c223a5c225c222c5c2274656d706c61746549645c223a32303233313533367d220a7d0a"/>
          <p:cNvSpPr txBox="1"/>
          <p:nvPr/>
        </p:nvSpPr>
        <p:spPr>
          <a:xfrm>
            <a:off x="1286510" y="1367790"/>
            <a:ext cx="10132060" cy="568325"/>
          </a:xfrm>
          <a:prstGeom prst="rect">
            <a:avLst/>
          </a:prstGeom>
          <a:ln>
            <a:noFill/>
          </a:ln>
        </p:spPr>
        <p:txBody>
          <a:bodyPr wrap="square">
            <a:noAutofit/>
          </a:bodyPr>
          <a:lstStyle/>
          <a:p>
            <a:pPr indent="0" defTabSz="914400" fontAlgn="auto">
              <a:lnSpc>
                <a:spcPct val="100000"/>
              </a:lnSpc>
              <a:spcBef>
                <a:spcPts val="2200"/>
              </a:spcBef>
              <a:buClr>
                <a:srgbClr val="004A82"/>
              </a:buClr>
              <a:buSzTx/>
              <a:buFont typeface="Wingdings" panose="05000000000000000000" charset="0"/>
              <a:buBlip>
                <a:blip r:embed="rId5"/>
              </a:buBlip>
            </a:pPr>
            <a:r>
              <a:rPr lang="zh-CN" altLang="en-US" sz="2400" dirty="0">
                <a:latin typeface="Calibri" panose="020F0502020204030204" charset="0"/>
                <a:ea typeface="宋体" panose="02010600030101010101" pitchFamily="2" charset="-122"/>
              </a:rPr>
              <a:t>使用搜索引擎，上网查找运动员号码牌中蕴含的信息，并填写在表中。</a:t>
            </a:r>
          </a:p>
        </p:txBody>
      </p:sp>
      <p:sp>
        <p:nvSpPr>
          <p:cNvPr id="13" name="文本框 12"/>
          <p:cNvSpPr txBox="1"/>
          <p:nvPr>
            <p:custDataLst>
              <p:tags r:id="rId1"/>
            </p:custDataLst>
          </p:nvPr>
        </p:nvSpPr>
        <p:spPr>
          <a:xfrm>
            <a:off x="879958" y="674219"/>
            <a:ext cx="4693914" cy="521970"/>
          </a:xfrm>
          <a:prstGeom prst="rect">
            <a:avLst/>
          </a:prstGeom>
          <a:noFill/>
        </p:spPr>
        <p:txBody>
          <a:bodyPr wrap="square" rtlCol="0">
            <a:spAutoFit/>
          </a:bodyPr>
          <a:lstStyle>
            <a:defPPr>
              <a:defRPr lang="zh-CN"/>
            </a:defPPr>
            <a:lvl1pPr>
              <a:defRPr sz="2800" b="1">
                <a:solidFill>
                  <a:srgbClr val="0C2C2E"/>
                </a:solidFill>
                <a:latin typeface="楷体_GB2312" panose="02010609030101010101" charset="-122"/>
                <a:ea typeface="楷体_GB2312" panose="02010609030101010101" charset="-122"/>
              </a:defRPr>
            </a:lvl1pPr>
          </a:lstStyle>
          <a:p>
            <a:r>
              <a:rPr lang="en-US" altLang="zh-CN" dirty="0"/>
              <a:t>1.</a:t>
            </a:r>
            <a:r>
              <a:rPr lang="zh-CN" altLang="en-US" dirty="0"/>
              <a:t>认识运动员号码牌</a:t>
            </a:r>
          </a:p>
        </p:txBody>
      </p:sp>
      <p:graphicFrame>
        <p:nvGraphicFramePr>
          <p:cNvPr id="7" name="表格 6"/>
          <p:cNvGraphicFramePr/>
          <p:nvPr>
            <p:custDataLst>
              <p:tags r:id="rId2"/>
            </p:custDataLst>
            <p:extLst>
              <p:ext uri="{D42A27DB-BD31-4B8C-83A1-F6EECF244321}">
                <p14:modId xmlns:p14="http://schemas.microsoft.com/office/powerpoint/2010/main" val="4112383292"/>
              </p:ext>
            </p:extLst>
          </p:nvPr>
        </p:nvGraphicFramePr>
        <p:xfrm>
          <a:off x="1827530" y="1978025"/>
          <a:ext cx="8536940" cy="2864485"/>
        </p:xfrm>
        <a:graphic>
          <a:graphicData uri="http://schemas.openxmlformats.org/drawingml/2006/table">
            <a:tbl>
              <a:tblPr/>
              <a:tblGrid>
                <a:gridCol w="2879725">
                  <a:extLst>
                    <a:ext uri="{9D8B030D-6E8A-4147-A177-3AD203B41FA5}">
                      <a16:colId xmlns:a16="http://schemas.microsoft.com/office/drawing/2014/main" val="20000"/>
                    </a:ext>
                  </a:extLst>
                </a:gridCol>
                <a:gridCol w="2821940">
                  <a:extLst>
                    <a:ext uri="{9D8B030D-6E8A-4147-A177-3AD203B41FA5}">
                      <a16:colId xmlns:a16="http://schemas.microsoft.com/office/drawing/2014/main" val="20001"/>
                    </a:ext>
                  </a:extLst>
                </a:gridCol>
                <a:gridCol w="2835275">
                  <a:extLst>
                    <a:ext uri="{9D8B030D-6E8A-4147-A177-3AD203B41FA5}">
                      <a16:colId xmlns:a16="http://schemas.microsoft.com/office/drawing/2014/main" val="20002"/>
                    </a:ext>
                  </a:extLst>
                </a:gridCol>
              </a:tblGrid>
              <a:tr h="567690">
                <a:tc>
                  <a:txBody>
                    <a:bodyPr/>
                    <a:lstStyle/>
                    <a:p>
                      <a:pPr indent="0" algn="ctr" fontAlgn="ctr">
                        <a:lnSpc>
                          <a:spcPct val="130000"/>
                        </a:lnSpc>
                        <a:buNone/>
                      </a:pPr>
                      <a:r>
                        <a:rPr lang="en-US" sz="2000" b="0" dirty="0" err="1">
                          <a:solidFill>
                            <a:schemeClr val="tx1"/>
                          </a:solidFill>
                          <a:latin typeface="黑体" panose="02010609060101010101" charset="-122"/>
                          <a:ea typeface="黑体" panose="02010609060101010101" charset="-122"/>
                          <a:cs typeface="宋体" panose="02010600030101010101" pitchFamily="2" charset="-122"/>
                        </a:rPr>
                        <a:t>名称</a:t>
                      </a:r>
                      <a:endParaRPr lang="en-US" altLang="en-US" sz="2000" b="0" dirty="0">
                        <a:solidFill>
                          <a:schemeClr val="tx1"/>
                        </a:solidFill>
                        <a:latin typeface="黑体" panose="02010609060101010101" charset="-122"/>
                        <a:ea typeface="黑体" panose="02010609060101010101" charset="-122"/>
                        <a:cs typeface="宋体" panose="02010600030101010101" pitchFamily="2"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9AC27C"/>
                    </a:solidFill>
                  </a:tcPr>
                </a:tc>
                <a:tc>
                  <a:txBody>
                    <a:bodyPr/>
                    <a:lstStyle/>
                    <a:p>
                      <a:pPr indent="0" algn="ctr" fontAlgn="ctr">
                        <a:lnSpc>
                          <a:spcPct val="130000"/>
                        </a:lnSpc>
                        <a:buNone/>
                      </a:pPr>
                      <a:r>
                        <a:rPr lang="en-US" sz="2000" b="0">
                          <a:solidFill>
                            <a:schemeClr val="tx1"/>
                          </a:solidFill>
                          <a:latin typeface="黑体" panose="02010609060101010101" charset="-122"/>
                          <a:ea typeface="黑体" panose="02010609060101010101" charset="-122"/>
                          <a:cs typeface="宋体" panose="02010600030101010101" pitchFamily="2" charset="-122"/>
                        </a:rPr>
                        <a:t>编码</a:t>
                      </a: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9AC27C"/>
                    </a:solidFill>
                  </a:tcPr>
                </a:tc>
                <a:tc>
                  <a:txBody>
                    <a:bodyPr/>
                    <a:lstStyle/>
                    <a:p>
                      <a:pPr indent="0" algn="ctr" fontAlgn="auto">
                        <a:lnSpc>
                          <a:spcPct val="130000"/>
                        </a:lnSpc>
                        <a:buNone/>
                      </a:pPr>
                      <a:r>
                        <a:rPr lang="en-US" sz="2000" b="0">
                          <a:solidFill>
                            <a:schemeClr val="tx1"/>
                          </a:solidFill>
                          <a:latin typeface="黑体" panose="02010609060101010101" charset="-122"/>
                          <a:ea typeface="黑体" panose="02010609060101010101" charset="-122"/>
                          <a:cs typeface="宋体" panose="02010600030101010101" pitchFamily="2" charset="-122"/>
                        </a:rPr>
                        <a:t>蕴含的信息</a:t>
                      </a:r>
                      <a:endParaRPr lang="en-US" altLang="en-US" sz="2000" b="0">
                        <a:solidFill>
                          <a:schemeClr val="tx1"/>
                        </a:solidFill>
                        <a:latin typeface="黑体" panose="02010609060101010101" charset="-122"/>
                        <a:ea typeface="黑体" panose="02010609060101010101" charset="-122"/>
                        <a:cs typeface="宋体" panose="02010600030101010101" pitchFamily="2"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9AC27D"/>
                    </a:solidFill>
                  </a:tcPr>
                </a:tc>
                <a:extLst>
                  <a:ext uri="{0D108BD9-81ED-4DB2-BD59-A6C34878D82A}">
                    <a16:rowId xmlns:a16="http://schemas.microsoft.com/office/drawing/2014/main" val="10000"/>
                  </a:ext>
                </a:extLst>
              </a:tr>
              <a:tr h="757555">
                <a:tc>
                  <a:txBody>
                    <a:bodyPr/>
                    <a:lstStyle/>
                    <a:p>
                      <a:pPr indent="0" algn="ctr" fontAlgn="auto">
                        <a:buNone/>
                      </a:pPr>
                      <a:endParaRPr lang="en-US" sz="1600" b="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lgn="ctr" fontAlgn="auto">
                        <a:buNone/>
                      </a:pPr>
                      <a:r>
                        <a:rPr lang="en-US" sz="1600" b="0">
                          <a:solidFill>
                            <a:schemeClr val="tx1"/>
                          </a:solidFill>
                          <a:latin typeface="宋体" panose="02010600030101010101" pitchFamily="2" charset="-122"/>
                          <a:ea typeface="宋体" panose="02010600030101010101" pitchFamily="2" charset="-122"/>
                          <a:cs typeface="宋体" panose="02010600030101010101" pitchFamily="2" charset="-122"/>
                        </a:rPr>
                        <a:t>田径运动员号码牌</a:t>
                      </a:r>
                      <a:endParaRPr lang="en-US" altLang="en-US" sz="16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FEFE5"/>
                    </a:solidFill>
                  </a:tcPr>
                </a:tc>
                <a:tc>
                  <a:txBody>
                    <a:bodyPr/>
                    <a:lstStyle/>
                    <a:p>
                      <a:pPr indent="0" algn="ctr" fontAlgn="auto">
                        <a:buNone/>
                      </a:pPr>
                      <a:endParaRPr lang="en-US" sz="1600" b="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lgn="ctr" fontAlgn="auto">
                        <a:buNone/>
                      </a:pPr>
                      <a:r>
                        <a:rPr lang="en-US" sz="1600" b="0">
                          <a:solidFill>
                            <a:schemeClr val="tx1"/>
                          </a:solidFill>
                          <a:latin typeface="宋体" panose="02010600030101010101" pitchFamily="2" charset="-122"/>
                          <a:ea typeface="宋体" panose="02010600030101010101" pitchFamily="2" charset="-122"/>
                          <a:cs typeface="宋体" panose="02010600030101010101" pitchFamily="2" charset="-122"/>
                        </a:rPr>
                        <a:t>su</a:t>
                      </a:r>
                      <a:endParaRPr lang="en-US" altLang="en-US" sz="16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FEFE5"/>
                    </a:solidFill>
                  </a:tcPr>
                </a:tc>
                <a:tc>
                  <a:txBody>
                    <a:bodyPr/>
                    <a:lstStyle/>
                    <a:p>
                      <a:pPr indent="0" algn="ctr" fontAlgn="auto">
                        <a:buNone/>
                      </a:pPr>
                      <a:r>
                        <a:rPr lang="en-US" sz="1600" b="0">
                          <a:solidFill>
                            <a:schemeClr val="tx1"/>
                          </a:solidFill>
                          <a:latin typeface="宋体" panose="02010600030101010101" pitchFamily="2" charset="-122"/>
                          <a:ea typeface="宋体" panose="02010600030101010101" pitchFamily="2" charset="-122"/>
                          <a:cs typeface="Arial" panose="020B0604020202020204" pitchFamily="34" charset="0"/>
                        </a:rPr>
                        <a:t> </a:t>
                      </a:r>
                      <a:endParaRPr lang="en-US" altLang="en-US" sz="1600" b="0">
                        <a:solidFill>
                          <a:schemeClr val="tx1"/>
                        </a:solidFill>
                        <a:latin typeface="宋体" panose="02010600030101010101" pitchFamily="2" charset="-122"/>
                        <a:ea typeface="宋体" panose="02010600030101010101" pitchFamily="2" charset="-122"/>
                        <a:cs typeface="Arial" panose="020B0604020202020204" pitchFamily="3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FEFE5"/>
                    </a:solidFill>
                  </a:tcPr>
                </a:tc>
                <a:extLst>
                  <a:ext uri="{0D108BD9-81ED-4DB2-BD59-A6C34878D82A}">
                    <a16:rowId xmlns:a16="http://schemas.microsoft.com/office/drawing/2014/main" val="10001"/>
                  </a:ext>
                </a:extLst>
              </a:tr>
              <a:tr h="781685">
                <a:tc>
                  <a:txBody>
                    <a:bodyPr/>
                    <a:lstStyle/>
                    <a:p>
                      <a:pPr indent="0" algn="ctr" fontAlgn="auto">
                        <a:buNone/>
                      </a:pPr>
                      <a:endParaRPr lang="en-US" sz="1600" b="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lgn="ctr" fontAlgn="auto">
                        <a:buNone/>
                      </a:pPr>
                      <a:r>
                        <a:rPr lang="en-US" sz="1600" b="0">
                          <a:solidFill>
                            <a:schemeClr val="tx1"/>
                          </a:solidFill>
                          <a:latin typeface="宋体" panose="02010600030101010101" pitchFamily="2" charset="-122"/>
                          <a:ea typeface="宋体" panose="02010600030101010101" pitchFamily="2" charset="-122"/>
                          <a:cs typeface="宋体" panose="02010600030101010101" pitchFamily="2" charset="-122"/>
                        </a:rPr>
                        <a:t>篮球运动员号码牌</a:t>
                      </a:r>
                      <a:endParaRPr lang="en-US" altLang="en-US" sz="16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FEFE5"/>
                    </a:solidFill>
                  </a:tcPr>
                </a:tc>
                <a:tc>
                  <a:txBody>
                    <a:bodyPr/>
                    <a:lstStyle/>
                    <a:p>
                      <a:pPr indent="0" algn="ctr" fontAlgn="auto">
                        <a:buNone/>
                      </a:pPr>
                      <a:endParaRPr lang="en-US" sz="1600" b="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lgn="ctr" fontAlgn="auto">
                        <a:buNone/>
                      </a:pPr>
                      <a:r>
                        <a:rPr lang="en-US" sz="1600" b="0">
                          <a:solidFill>
                            <a:schemeClr val="tx1"/>
                          </a:solidFill>
                          <a:latin typeface="宋体" panose="02010600030101010101" pitchFamily="2" charset="-122"/>
                          <a:ea typeface="宋体" panose="02010600030101010101" pitchFamily="2" charset="-122"/>
                          <a:cs typeface="宋体" panose="02010600030101010101" pitchFamily="2" charset="-122"/>
                        </a:rPr>
                        <a:t>4320</a:t>
                      </a:r>
                      <a:endParaRPr lang="en-US" altLang="en-US" sz="16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FEFE5"/>
                    </a:solidFill>
                  </a:tcPr>
                </a:tc>
                <a:tc>
                  <a:txBody>
                    <a:bodyPr/>
                    <a:lstStyle/>
                    <a:p>
                      <a:pPr indent="0" algn="ctr" fontAlgn="auto">
                        <a:buNone/>
                      </a:pPr>
                      <a:r>
                        <a:rPr lang="en-US" sz="1600" b="0">
                          <a:solidFill>
                            <a:schemeClr val="tx1"/>
                          </a:solidFill>
                          <a:latin typeface="宋体" panose="02010600030101010101" pitchFamily="2" charset="-122"/>
                          <a:ea typeface="宋体" panose="02010600030101010101" pitchFamily="2" charset="-122"/>
                          <a:cs typeface="Arial" panose="020B0604020202020204" pitchFamily="34" charset="0"/>
                        </a:rPr>
                        <a:t> </a:t>
                      </a:r>
                      <a:endParaRPr lang="en-US" altLang="en-US" sz="1600" b="0">
                        <a:solidFill>
                          <a:schemeClr val="tx1"/>
                        </a:solidFill>
                        <a:latin typeface="宋体" panose="02010600030101010101" pitchFamily="2" charset="-122"/>
                        <a:ea typeface="宋体" panose="02010600030101010101" pitchFamily="2" charset="-122"/>
                        <a:cs typeface="Arial" panose="020B0604020202020204" pitchFamily="3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FEFE5"/>
                    </a:solidFill>
                  </a:tcPr>
                </a:tc>
                <a:extLst>
                  <a:ext uri="{0D108BD9-81ED-4DB2-BD59-A6C34878D82A}">
                    <a16:rowId xmlns:a16="http://schemas.microsoft.com/office/drawing/2014/main" val="10002"/>
                  </a:ext>
                </a:extLst>
              </a:tr>
              <a:tr h="757555">
                <a:tc>
                  <a:txBody>
                    <a:bodyPr/>
                    <a:lstStyle/>
                    <a:p>
                      <a:pPr indent="0" algn="ctr" fontAlgn="auto">
                        <a:buNone/>
                      </a:pPr>
                      <a:endParaRPr lang="en-US" sz="1600" b="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lgn="ctr" fontAlgn="auto">
                        <a:buNone/>
                      </a:pPr>
                      <a:r>
                        <a:rPr lang="en-US" sz="1600" b="0">
                          <a:solidFill>
                            <a:schemeClr val="tx1"/>
                          </a:solidFill>
                          <a:latin typeface="宋体" panose="02010600030101010101" pitchFamily="2" charset="-122"/>
                          <a:ea typeface="宋体" panose="02010600030101010101" pitchFamily="2" charset="-122"/>
                          <a:cs typeface="宋体" panose="02010600030101010101" pitchFamily="2" charset="-122"/>
                        </a:rPr>
                        <a:t>排球运动员号码牌</a:t>
                      </a:r>
                      <a:endParaRPr lang="en-US" altLang="en-US" sz="16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FEFE5"/>
                    </a:solidFill>
                  </a:tcPr>
                </a:tc>
                <a:tc>
                  <a:txBody>
                    <a:bodyPr/>
                    <a:lstStyle/>
                    <a:p>
                      <a:pPr indent="0" algn="ctr" fontAlgn="auto">
                        <a:buNone/>
                      </a:pPr>
                      <a:endParaRPr lang="en-US" sz="1600" b="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lgn="ctr" fontAlgn="auto">
                        <a:buNone/>
                      </a:pPr>
                      <a:r>
                        <a:rPr lang="en-US" sz="2000" b="0" u="heavy" baseline="0" dirty="0">
                          <a:solidFill>
                            <a:schemeClr val="tx1"/>
                          </a:solidFill>
                          <a:latin typeface="宋体" panose="02010600030101010101" pitchFamily="2" charset="-122"/>
                          <a:ea typeface="宋体" panose="02010600030101010101" pitchFamily="2" charset="-122"/>
                          <a:cs typeface="宋体" panose="02010600030101010101" pitchFamily="2" charset="-122"/>
                        </a:rPr>
                        <a:t>8</a:t>
                      </a:r>
                      <a:endParaRPr lang="en-US" altLang="en-US" sz="2000" b="0" u="heavy" baseline="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FEFE5"/>
                    </a:solidFill>
                  </a:tcPr>
                </a:tc>
                <a:tc>
                  <a:txBody>
                    <a:bodyPr/>
                    <a:lstStyle/>
                    <a:p>
                      <a:pPr indent="0" algn="ctr" fontAlgn="auto">
                        <a:buNone/>
                      </a:pPr>
                      <a:endParaRPr lang="en-US" altLang="en-US" sz="1600" b="0">
                        <a:solidFill>
                          <a:schemeClr val="tx1"/>
                        </a:solidFill>
                        <a:latin typeface="宋体" panose="02010600030101010101" pitchFamily="2" charset="-122"/>
                        <a:ea typeface="宋体" panose="02010600030101010101" pitchFamily="2" charset="-122"/>
                        <a:cs typeface="Arial" panose="020B0604020202020204" pitchFamily="3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FEFE5"/>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426210" y="2153920"/>
            <a:ext cx="9323705" cy="2019935"/>
          </a:xfrm>
          <a:prstGeom prst="roundRect">
            <a:avLst/>
          </a:prstGeom>
          <a:solidFill>
            <a:srgbClr val="D9F5FE"/>
          </a:solidFill>
          <a:ln>
            <a:prstDash val="sysDot"/>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9" name="文本框 18"/>
          <p:cNvSpPr txBox="1"/>
          <p:nvPr/>
        </p:nvSpPr>
        <p:spPr>
          <a:xfrm>
            <a:off x="2740660" y="1409700"/>
            <a:ext cx="5906135" cy="568325"/>
          </a:xfrm>
          <a:prstGeom prst="rect">
            <a:avLst/>
          </a:prstGeom>
          <a:ln>
            <a:noFill/>
          </a:ln>
        </p:spPr>
        <p:txBody>
          <a:bodyPr wrap="square">
            <a:noAutofit/>
          </a:bodyPr>
          <a:lstStyle/>
          <a:p>
            <a:pPr indent="0" defTabSz="914400" fontAlgn="auto">
              <a:lnSpc>
                <a:spcPct val="100000"/>
              </a:lnSpc>
              <a:spcBef>
                <a:spcPts val="2200"/>
              </a:spcBef>
              <a:buClr>
                <a:srgbClr val="004A82"/>
              </a:buClr>
              <a:buSzTx/>
              <a:buFont typeface="Wingdings" panose="05000000000000000000" charset="0"/>
              <a:buNone/>
            </a:pPr>
            <a:r>
              <a:rPr kumimoji="1" lang="zh-CN" altLang="en-US" sz="2400" dirty="0">
                <a:sym typeface="+mn-ea"/>
              </a:rPr>
              <a:t>相互交流，给编制流程排序。</a:t>
            </a:r>
            <a:endParaRPr lang="zh-CN" altLang="en-US" sz="2400" dirty="0">
              <a:latin typeface="Calibri" panose="020F0502020204030204" charset="0"/>
              <a:ea typeface="宋体" panose="02010600030101010101" pitchFamily="2" charset="-122"/>
            </a:endParaRPr>
          </a:p>
        </p:txBody>
      </p:sp>
      <p:sp>
        <p:nvSpPr>
          <p:cNvPr id="13" name="文本框 12"/>
          <p:cNvSpPr txBox="1"/>
          <p:nvPr>
            <p:custDataLst>
              <p:tags r:id="rId1"/>
            </p:custDataLst>
          </p:nvPr>
        </p:nvSpPr>
        <p:spPr>
          <a:xfrm>
            <a:off x="879958" y="674219"/>
            <a:ext cx="4693914" cy="521970"/>
          </a:xfrm>
          <a:prstGeom prst="rect">
            <a:avLst/>
          </a:prstGeom>
          <a:noFill/>
        </p:spPr>
        <p:txBody>
          <a:bodyPr wrap="square" rtlCol="0">
            <a:spAutoFit/>
          </a:bodyPr>
          <a:lstStyle>
            <a:defPPr>
              <a:defRPr lang="zh-CN"/>
            </a:defPPr>
            <a:lvl1pPr>
              <a:defRPr sz="2800" b="1">
                <a:solidFill>
                  <a:srgbClr val="0C2C2E"/>
                </a:solidFill>
                <a:latin typeface="楷体_GB2312" panose="02010609030101010101" charset="-122"/>
                <a:ea typeface="楷体_GB2312" panose="02010609030101010101" charset="-122"/>
              </a:defRPr>
            </a:lvl1pPr>
          </a:lstStyle>
          <a:p>
            <a:r>
              <a:rPr lang="en-US" altLang="zh-CN" dirty="0"/>
              <a:t>2.</a:t>
            </a:r>
            <a:r>
              <a:rPr lang="zh-CN" altLang="en-US" dirty="0"/>
              <a:t>规范设计号码牌</a:t>
            </a:r>
          </a:p>
        </p:txBody>
      </p:sp>
      <p:grpSp>
        <p:nvGrpSpPr>
          <p:cNvPr id="14" name="组合 13"/>
          <p:cNvGrpSpPr/>
          <p:nvPr/>
        </p:nvGrpSpPr>
        <p:grpSpPr>
          <a:xfrm>
            <a:off x="1160960" y="981671"/>
            <a:ext cx="1471282" cy="1296000"/>
            <a:chOff x="1796446" y="1759401"/>
            <a:chExt cx="1471282" cy="1296000"/>
          </a:xfrm>
        </p:grpSpPr>
        <p:pic>
          <p:nvPicPr>
            <p:cNvPr id="15" name="图片 14"/>
            <p:cNvPicPr>
              <a:picLocks noChangeAspect="1"/>
            </p:cNvPicPr>
            <p:nvPr>
              <p:custDataLst>
                <p:tags r:id="rId4"/>
              </p:custDataLst>
            </p:nvPr>
          </p:nvPicPr>
          <p:blipFill rotWithShape="1">
            <a:blip r:embed="rId8">
              <a:extLst>
                <a:ext uri="{28A0092B-C50C-407E-A947-70E740481C1C}">
                  <a14:useLocalDpi xmlns:a14="http://schemas.microsoft.com/office/drawing/2010/main" val="0"/>
                </a:ext>
              </a:extLst>
            </a:blip>
            <a:srcRect r="46225"/>
            <a:stretch>
              <a:fillRect/>
            </a:stretch>
          </p:blipFill>
          <p:spPr>
            <a:xfrm rot="646208">
              <a:off x="1796446" y="1759401"/>
              <a:ext cx="1471282" cy="1296000"/>
            </a:xfrm>
            <a:prstGeom prst="rect">
              <a:avLst/>
            </a:prstGeom>
          </p:spPr>
        </p:pic>
        <p:sp>
          <p:nvSpPr>
            <p:cNvPr id="16" name="文本框 15"/>
            <p:cNvSpPr txBox="1"/>
            <p:nvPr>
              <p:custDataLst>
                <p:tags r:id="rId5"/>
              </p:custDataLst>
            </p:nvPr>
          </p:nvSpPr>
          <p:spPr>
            <a:xfrm>
              <a:off x="1904406" y="2242608"/>
              <a:ext cx="1255362" cy="460375"/>
            </a:xfrm>
            <a:prstGeom prst="rect">
              <a:avLst/>
            </a:prstGeom>
            <a:noFill/>
          </p:spPr>
          <p:txBody>
            <a:bodyPr wrap="square" rtlCol="0">
              <a:spAutoFit/>
            </a:bodyPr>
            <a:lstStyle/>
            <a:p>
              <a:r>
                <a:rPr kumimoji="1" lang="zh-CN" altLang="en-US" sz="2400" b="1" dirty="0">
                  <a:solidFill>
                    <a:srgbClr val="FF0000"/>
                  </a:solidFill>
                </a:rPr>
                <a:t>移一移</a:t>
              </a:r>
            </a:p>
          </p:txBody>
        </p:sp>
      </p:grpSp>
      <p:sp>
        <p:nvSpPr>
          <p:cNvPr id="4" name="燕尾形 3"/>
          <p:cNvSpPr/>
          <p:nvPr/>
        </p:nvSpPr>
        <p:spPr>
          <a:xfrm>
            <a:off x="1463675" y="4250055"/>
            <a:ext cx="3082925" cy="697865"/>
          </a:xfrm>
          <a:prstGeom prst="chevron">
            <a:avLst/>
          </a:prstGeom>
          <a:gradFill>
            <a:gsLst>
              <a:gs pos="2000">
                <a:srgbClr val="CDFBCD"/>
              </a:gs>
              <a:gs pos="67000">
                <a:srgbClr val="72D773"/>
              </a:gs>
              <a:gs pos="98000">
                <a:srgbClr val="72D673"/>
              </a:gs>
              <a:gs pos="35000">
                <a:srgbClr val="A9E4A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rPr>
              <a:t>制定编码规则</a:t>
            </a:r>
          </a:p>
        </p:txBody>
      </p:sp>
      <p:sp>
        <p:nvSpPr>
          <p:cNvPr id="5" name="燕尾形 4"/>
          <p:cNvSpPr/>
          <p:nvPr/>
        </p:nvSpPr>
        <p:spPr>
          <a:xfrm>
            <a:off x="4546600" y="3030220"/>
            <a:ext cx="3082925" cy="697865"/>
          </a:xfrm>
          <a:prstGeom prst="chevron">
            <a:avLst/>
          </a:prstGeom>
          <a:noFill/>
          <a:ln>
            <a:solidFill>
              <a:schemeClr val="bg1">
                <a:lumMod val="75000"/>
              </a:schemeClr>
            </a:solidFill>
          </a:ln>
          <a:extLst>
            <a:ext uri="{909E8E84-426E-40DD-AFC4-6F175D3DCCD1}">
              <a14:hiddenFill xmlns:a14="http://schemas.microsoft.com/office/drawing/2010/main">
                <a:solidFill>
                  <a:srgbClr val="DD92C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a:solidFill>
                  <a:schemeClr val="tx1"/>
                </a:solidFill>
              </a:rPr>
              <a:t>②</a:t>
            </a:r>
          </a:p>
        </p:txBody>
      </p:sp>
      <p:sp>
        <p:nvSpPr>
          <p:cNvPr id="10" name="燕尾形 9"/>
          <p:cNvSpPr/>
          <p:nvPr/>
        </p:nvSpPr>
        <p:spPr>
          <a:xfrm>
            <a:off x="1610360" y="3030855"/>
            <a:ext cx="3082290" cy="697865"/>
          </a:xfrm>
          <a:prstGeom prst="chevron">
            <a:avLst/>
          </a:prstGeom>
          <a:noFill/>
          <a:ln>
            <a:solidFill>
              <a:schemeClr val="bg1">
                <a:lumMod val="75000"/>
              </a:schemeClr>
            </a:solidFill>
          </a:ln>
          <a:extLst>
            <a:ext uri="{909E8E84-426E-40DD-AFC4-6F175D3DCCD1}">
              <a14:hiddenFill xmlns:a14="http://schemas.microsoft.com/office/drawing/2010/main">
                <a:solidFill>
                  <a:srgbClr val="92D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a:solidFill>
                  <a:schemeClr val="tx1"/>
                </a:solidFill>
              </a:rPr>
              <a:t>①</a:t>
            </a:r>
          </a:p>
        </p:txBody>
      </p:sp>
      <p:sp>
        <p:nvSpPr>
          <p:cNvPr id="8" name="文本框 17"/>
          <p:cNvSpPr txBox="1"/>
          <p:nvPr>
            <p:custDataLst>
              <p:tags r:id="rId2"/>
            </p:custDataLst>
          </p:nvPr>
        </p:nvSpPr>
        <p:spPr>
          <a:xfrm>
            <a:off x="4048114" y="2307796"/>
            <a:ext cx="4459855" cy="460375"/>
          </a:xfrm>
          <a:prstGeom prst="rect">
            <a:avLst/>
          </a:prstGeom>
          <a:noFill/>
          <a:ln w="6350">
            <a:noFill/>
          </a:ln>
          <a:effectLst/>
        </p:spPr>
        <p:txBody>
          <a:bodyPr rot="0" spcFirstLastPara="0" vert="horz" wrap="square" lIns="91440" tIns="45720" rIns="91440" bIns="45720" numCol="1" spcCol="0" rtlCol="0" fromWordArt="0" anchor="t" anchorCtr="0" forceAA="0" compatLnSpc="1">
            <a:spAutoFit/>
          </a:bodyPr>
          <a:lstStyle/>
          <a:p>
            <a:pPr algn="ctr">
              <a:spcAft>
                <a:spcPts val="0"/>
              </a:spcAft>
            </a:pPr>
            <a:r>
              <a:rPr lang="zh-CN" altLang="en-US" sz="2400" kern="100" dirty="0">
                <a:effectLst/>
                <a:latin typeface="楷体_GB2312" panose="02010609030101010101" charset="-122"/>
                <a:ea typeface="楷体_GB2312" panose="02010609030101010101" charset="-122"/>
                <a:cs typeface="Times New Roman" panose="02020603050405020304" pitchFamily="18" charset="0"/>
              </a:rPr>
              <a:t>设计号码牌流程</a:t>
            </a:r>
            <a:endParaRPr lang="zh-CN" sz="2400" kern="100" dirty="0">
              <a:effectLst/>
              <a:latin typeface="楷体_GB2312" panose="02010609030101010101" charset="-122"/>
              <a:ea typeface="楷体_GB2312" panose="02010609030101010101" charset="-122"/>
              <a:cs typeface="Times New Roman" panose="02020603050405020304" pitchFamily="18" charset="0"/>
            </a:endParaRPr>
          </a:p>
        </p:txBody>
      </p:sp>
      <p:sp>
        <p:nvSpPr>
          <p:cNvPr id="9" name="燕尾形 8"/>
          <p:cNvSpPr/>
          <p:nvPr/>
        </p:nvSpPr>
        <p:spPr>
          <a:xfrm>
            <a:off x="7478395" y="3030220"/>
            <a:ext cx="3082925" cy="697865"/>
          </a:xfrm>
          <a:prstGeom prst="chevron">
            <a:avLst/>
          </a:prstGeom>
          <a:noFill/>
          <a:ln>
            <a:solidFill>
              <a:schemeClr val="bg1">
                <a:lumMod val="75000"/>
              </a:schemeClr>
            </a:solidFill>
          </a:ln>
          <a:extLst>
            <a:ext uri="{909E8E84-426E-40DD-AFC4-6F175D3DCCD1}">
              <a14:hiddenFill xmlns:a14="http://schemas.microsoft.com/office/drawing/2010/main">
                <a:solidFill>
                  <a:srgbClr val="FFFF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a:solidFill>
                  <a:schemeClr val="tx1"/>
                </a:solidFill>
                <a:effectLst/>
              </a:rPr>
              <a:t>③</a:t>
            </a:r>
          </a:p>
        </p:txBody>
      </p:sp>
      <p:sp>
        <p:nvSpPr>
          <p:cNvPr id="2" name="燕尾形 1"/>
          <p:cNvSpPr/>
          <p:nvPr/>
        </p:nvSpPr>
        <p:spPr>
          <a:xfrm>
            <a:off x="4669155" y="4246245"/>
            <a:ext cx="3082290" cy="697865"/>
          </a:xfrm>
          <a:prstGeom prst="chevron">
            <a:avLst/>
          </a:prstGeom>
          <a:gradFill>
            <a:gsLst>
              <a:gs pos="2000">
                <a:srgbClr val="EDE9CE"/>
              </a:gs>
              <a:gs pos="68000">
                <a:srgbClr val="F4DE7B"/>
              </a:gs>
              <a:gs pos="100000">
                <a:srgbClr val="FACF28"/>
              </a:gs>
            </a:gsLst>
            <a:lin ang="16200000" scaled="1"/>
          </a:gradFill>
          <a:ln>
            <a:gradFill>
              <a:gsLst>
                <a:gs pos="2000">
                  <a:srgbClr val="EDE9CE"/>
                </a:gs>
                <a:gs pos="68000">
                  <a:srgbClr val="F4DE7B"/>
                </a:gs>
                <a:gs pos="100000">
                  <a:srgbClr val="FACF28"/>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rPr>
              <a:t>选择需编入的信息</a:t>
            </a:r>
          </a:p>
        </p:txBody>
      </p:sp>
      <p:sp>
        <p:nvSpPr>
          <p:cNvPr id="11" name="燕尾形 10"/>
          <p:cNvSpPr/>
          <p:nvPr>
            <p:custDataLst>
              <p:tags r:id="rId3"/>
            </p:custDataLst>
          </p:nvPr>
        </p:nvSpPr>
        <p:spPr>
          <a:xfrm>
            <a:off x="7865110" y="4246245"/>
            <a:ext cx="3082290" cy="697865"/>
          </a:xfrm>
          <a:prstGeom prst="chevron">
            <a:avLst/>
          </a:prstGeom>
          <a:gradFill>
            <a:gsLst>
              <a:gs pos="70000">
                <a:srgbClr val="D0A1F2"/>
              </a:gs>
              <a:gs pos="0">
                <a:srgbClr val="F5EEFE"/>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rPr>
              <a:t>制定号码牌</a:t>
            </a:r>
          </a:p>
        </p:txBody>
      </p:sp>
      <p:sp>
        <p:nvSpPr>
          <p:cNvPr id="12" name="文本框 11"/>
          <p:cNvSpPr txBox="1"/>
          <p:nvPr/>
        </p:nvSpPr>
        <p:spPr>
          <a:xfrm>
            <a:off x="4650105" y="3849370"/>
            <a:ext cx="2742565" cy="306705"/>
          </a:xfrm>
          <a:prstGeom prst="rect">
            <a:avLst/>
          </a:prstGeom>
        </p:spPr>
        <p:txBody>
          <a:bodyPr wrap="square">
            <a:spAutoFit/>
            <a:extLst>
              <a:ext uri="{4A0BC546-FE56-4ADE-93B0-CB8AF2F6F144}">
                <wpsdc:textFrameExt xmlns="" xmlns:wpsdc="http://www.wps.cn/officeDocument/2022/drawingmlCustomData" type="text"/>
              </a:ext>
            </a:extLst>
          </a:bodyPr>
          <a:lstStyle/>
          <a:p>
            <a:pPr algn="l"/>
            <a:r>
              <a:rPr lang="zh-CN" altLang="en-US" sz="1400">
                <a:latin typeface="楷体" panose="02010609060101010101" charset="-122"/>
                <a:ea typeface="楷体" panose="02010609060101010101" charset="-122"/>
              </a:rPr>
              <a:t>拖动正确的图形到相对应的位置</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Tk2NmFkNzM5MTY0MzA3YTU4ZDZjOGI0OTM4NTc4OTcifQ=="/>
  <p:tag name="RESOURCE_RECORD_KEY" val="{&quot;10&quot;:[21577952],&quot;13&quot;:[4364974,20468905]}"/>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TABLE_ENDDRAG_ORIGIN_RECT" val="672*225"/>
  <p:tag name="TABLE_ENDDRAG_RECT" val="149*172*672*225"/>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TABLE_ENDDRAG_ORIGIN_RECT" val="632*170"/>
  <p:tag name="TABLE_ENDDRAG_RECT" val="143*161*632*170"/>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TABLE_ENDDRAG_ORIGIN_RECT" val="699*178"/>
  <p:tag name="TABLE_ENDDRAG_RECT" val="128*183*699*178"/>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TotalTime>
  <Words>787</Words>
  <Application>Microsoft Macintosh PowerPoint</Application>
  <PresentationFormat>宽屏</PresentationFormat>
  <Paragraphs>152</Paragraphs>
  <Slides>22</Slides>
  <Notes>19</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微软雅黑</vt:lpstr>
      <vt:lpstr>汉仪力量黑简</vt:lpstr>
      <vt:lpstr>等线</vt:lpstr>
      <vt:lpstr>黑体</vt:lpstr>
      <vt:lpstr>Source Sans Pro Light</vt:lpstr>
      <vt:lpstr>楷体</vt:lpstr>
      <vt:lpstr>华文新魏</vt:lpstr>
      <vt:lpstr>楷体_GB2312</vt:lpstr>
      <vt:lpstr>宋体</vt:lpstr>
      <vt:lpstr>Calibri</vt:lpstr>
      <vt:lpstr>Wingdings</vt:lpstr>
      <vt:lpstr>等线 Light</vt:lpstr>
      <vt:lpstr>汉仪黑方W</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Alex Sun</dc:creator>
  <cp:lastModifiedBy>Microsoft Office User</cp:lastModifiedBy>
  <cp:revision>106</cp:revision>
  <dcterms:created xsi:type="dcterms:W3CDTF">2017-02-17T02:33:00Z</dcterms:created>
  <dcterms:modified xsi:type="dcterms:W3CDTF">2025-02-08T09:04:41Z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54BF057EAA1B4A0FAF2104AB78E087AF_13</vt:lpwstr>
  </property>
  <property fmtid="{D5CDD505-2E9C-101B-9397-08002B2CF9AE}" pid="3" name="KSOProductBuildVer">
    <vt:lpwstr>2052-12.1.0.19302</vt:lpwstr>
  </property>
</Properties>
</file>