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1" r:id="rId2"/>
    <p:sldId id="293" r:id="rId3"/>
    <p:sldId id="294" r:id="rId4"/>
    <p:sldId id="257" r:id="rId5"/>
    <p:sldId id="276" r:id="rId6"/>
    <p:sldId id="277" r:id="rId7"/>
    <p:sldId id="312" r:id="rId8"/>
    <p:sldId id="315" r:id="rId9"/>
    <p:sldId id="304" r:id="rId10"/>
    <p:sldId id="313" r:id="rId11"/>
    <p:sldId id="295" r:id="rId12"/>
    <p:sldId id="309" r:id="rId13"/>
    <p:sldId id="307" r:id="rId14"/>
    <p:sldId id="318" r:id="rId15"/>
    <p:sldId id="316" r:id="rId16"/>
    <p:sldId id="296" r:id="rId17"/>
    <p:sldId id="299" r:id="rId18"/>
    <p:sldId id="310" r:id="rId19"/>
    <p:sldId id="297" r:id="rId20"/>
    <p:sldId id="311" r:id="rId21"/>
    <p:sldId id="317" r:id="rId22"/>
    <p:sldId id="26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AEF"/>
    <a:srgbClr val="54C4F8"/>
    <a:srgbClr val="0432FF"/>
    <a:srgbClr val="36B1EC"/>
    <a:srgbClr val="D08F52"/>
    <a:srgbClr val="EACDB3"/>
    <a:srgbClr val="FFFFCC"/>
    <a:srgbClr val="ACCCC4"/>
    <a:srgbClr val="10383B"/>
    <a:srgbClr val="5F9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7"/>
    <p:restoredTop sz="94584"/>
  </p:normalViewPr>
  <p:slideViewPr>
    <p:cSldViewPr snapToGrid="0">
      <p:cViewPr varScale="1">
        <p:scale>
          <a:sx n="83" d="100"/>
          <a:sy n="83" d="100"/>
        </p:scale>
        <p:origin x="1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0423E-3021-4749-A5C5-07165988EE99}" type="doc">
      <dgm:prSet loTypeId="urn:microsoft.com/office/officeart/2005/8/layout/process1" loCatId="process" qsTypeId="urn:microsoft.com/office/officeart/2005/8/quickstyle/simple2" qsCatId="simple" csTypeId="urn:microsoft.com/office/officeart/2005/8/colors/accent1_1" csCatId="accent1" phldr="1"/>
      <dgm:spPr/>
    </dgm:pt>
    <dgm:pt modelId="{41A2D4FC-604B-4685-B67C-1D6FE838FAAC}">
      <dgm:prSet phldrT="[文本]" custT="1"/>
      <dgm:spPr/>
      <dgm:t>
        <a:bodyPr/>
        <a:lstStyle/>
        <a:p>
          <a:pPr algn="ctr"/>
          <a:r>
            <a:rPr lang="zh-CN" altLang="en-US" sz="1200" dirty="0"/>
            <a:t>　</a:t>
          </a:r>
        </a:p>
      </dgm:t>
    </dgm:pt>
    <dgm:pt modelId="{E4D728BA-111E-403C-A7FA-5C2E9DFA1F3D}" type="parTrans" cxnId="{091E7823-4CC8-4240-A1C5-219D4406A7CD}">
      <dgm:prSet/>
      <dgm:spPr/>
      <dgm:t>
        <a:bodyPr/>
        <a:lstStyle/>
        <a:p>
          <a:pPr algn="ctr"/>
          <a:endParaRPr lang="zh-CN" altLang="en-US" sz="1200">
            <a:solidFill>
              <a:sysClr val="windowText" lastClr="000000"/>
            </a:solidFill>
          </a:endParaRPr>
        </a:p>
      </dgm:t>
    </dgm:pt>
    <dgm:pt modelId="{9DC208A8-5CF1-4E03-8A5B-329E21F905A8}" type="sibTrans" cxnId="{091E7823-4CC8-4240-A1C5-219D4406A7CD}">
      <dgm:prSet custT="1"/>
      <dgm:spPr/>
      <dgm:t>
        <a:bodyPr/>
        <a:lstStyle/>
        <a:p>
          <a:pPr algn="ctr"/>
          <a:endParaRPr lang="zh-CN" altLang="en-US" sz="1200">
            <a:solidFill>
              <a:sysClr val="windowText" lastClr="000000"/>
            </a:solidFill>
          </a:endParaRPr>
        </a:p>
      </dgm:t>
    </dgm:pt>
    <dgm:pt modelId="{37696952-A566-489B-B7F5-83D4BB9F9C2D}">
      <dgm:prSet phldrT="[文本]" custT="1"/>
      <dgm:spPr/>
      <dgm:t>
        <a:bodyPr/>
        <a:lstStyle/>
        <a:p>
          <a:pPr algn="ctr"/>
          <a:endParaRPr lang="zh-CN" altLang="en-US" sz="1200"/>
        </a:p>
      </dgm:t>
    </dgm:pt>
    <dgm:pt modelId="{D79E55C9-2799-4EAC-97BD-70E465EEF10C}" type="parTrans" cxnId="{9514E850-717F-4BB3-8E7F-C76026BEF65C}">
      <dgm:prSet/>
      <dgm:spPr/>
      <dgm:t>
        <a:bodyPr/>
        <a:lstStyle/>
        <a:p>
          <a:pPr algn="ctr"/>
          <a:endParaRPr lang="zh-CN" altLang="en-US" sz="1200">
            <a:solidFill>
              <a:sysClr val="windowText" lastClr="000000"/>
            </a:solidFill>
          </a:endParaRPr>
        </a:p>
      </dgm:t>
    </dgm:pt>
    <dgm:pt modelId="{2629D348-42EB-46F4-B44E-E19791253751}" type="sibTrans" cxnId="{9514E850-717F-4BB3-8E7F-C76026BEF65C}">
      <dgm:prSet custT="1"/>
      <dgm:spPr/>
      <dgm:t>
        <a:bodyPr/>
        <a:lstStyle/>
        <a:p>
          <a:pPr algn="ctr"/>
          <a:endParaRPr lang="zh-CN" altLang="en-US" sz="1200">
            <a:solidFill>
              <a:sysClr val="windowText" lastClr="000000"/>
            </a:solidFill>
          </a:endParaRPr>
        </a:p>
      </dgm:t>
    </dgm:pt>
    <dgm:pt modelId="{133D70ED-208F-4473-A743-3F6CE4CEBFB4}">
      <dgm:prSet phldrT="[文本]" custT="1"/>
      <dgm:spPr/>
      <dgm:t>
        <a:bodyPr/>
        <a:lstStyle/>
        <a:p>
          <a:pPr algn="ctr"/>
          <a:endParaRPr lang="zh-CN" altLang="en-US" sz="1200"/>
        </a:p>
      </dgm:t>
    </dgm:pt>
    <dgm:pt modelId="{64D52363-07AA-4324-AF83-6951AA109A86}" type="parTrans" cxnId="{8E312104-3BE6-467B-877C-25DB24466F7F}">
      <dgm:prSet/>
      <dgm:spPr/>
      <dgm:t>
        <a:bodyPr/>
        <a:lstStyle/>
        <a:p>
          <a:pPr algn="ctr"/>
          <a:endParaRPr lang="zh-CN" altLang="en-US" sz="1200">
            <a:solidFill>
              <a:sysClr val="windowText" lastClr="000000"/>
            </a:solidFill>
          </a:endParaRPr>
        </a:p>
      </dgm:t>
    </dgm:pt>
    <dgm:pt modelId="{E27C35A5-95F3-461D-9033-FEC6E95CD0A8}" type="sibTrans" cxnId="{8E312104-3BE6-467B-877C-25DB24466F7F}">
      <dgm:prSet/>
      <dgm:spPr/>
      <dgm:t>
        <a:bodyPr/>
        <a:lstStyle/>
        <a:p>
          <a:pPr algn="ctr"/>
          <a:endParaRPr lang="zh-CN" altLang="en-US" sz="1200">
            <a:solidFill>
              <a:sysClr val="windowText" lastClr="000000"/>
            </a:solidFill>
          </a:endParaRPr>
        </a:p>
      </dgm:t>
    </dgm:pt>
    <dgm:pt modelId="{AB835CA3-F795-401B-BB5B-1B8BD101871A}" type="pres">
      <dgm:prSet presAssocID="{CF00423E-3021-4749-A5C5-07165988EE99}" presName="Name0" presStyleCnt="0">
        <dgm:presLayoutVars>
          <dgm:dir/>
          <dgm:resizeHandles val="exact"/>
        </dgm:presLayoutVars>
      </dgm:prSet>
      <dgm:spPr/>
    </dgm:pt>
    <dgm:pt modelId="{6855CB6B-C656-42D0-B840-4003E170F4E5}" type="pres">
      <dgm:prSet presAssocID="{41A2D4FC-604B-4685-B67C-1D6FE838FAAC}" presName="node" presStyleLbl="node1" presStyleIdx="0" presStyleCnt="3">
        <dgm:presLayoutVars>
          <dgm:bulletEnabled val="1"/>
        </dgm:presLayoutVars>
      </dgm:prSet>
      <dgm:spPr/>
    </dgm:pt>
    <dgm:pt modelId="{76B61A5F-2F3B-450A-A414-916573372287}" type="pres">
      <dgm:prSet presAssocID="{9DC208A8-5CF1-4E03-8A5B-329E21F905A8}" presName="sibTrans" presStyleLbl="sibTrans2D1" presStyleIdx="0" presStyleCnt="2" custScaleX="155941" custScaleY="106644"/>
      <dgm:spPr/>
    </dgm:pt>
    <dgm:pt modelId="{4B96BBA4-8425-477A-8E32-512E0498B727}" type="pres">
      <dgm:prSet presAssocID="{9DC208A8-5CF1-4E03-8A5B-329E21F905A8}" presName="connectorText" presStyleLbl="sibTrans2D1" presStyleIdx="0" presStyleCnt="2"/>
      <dgm:spPr/>
    </dgm:pt>
    <dgm:pt modelId="{45CE026E-1AA6-42FF-B580-77E6403F30A6}" type="pres">
      <dgm:prSet presAssocID="{37696952-A566-489B-B7F5-83D4BB9F9C2D}" presName="node" presStyleLbl="node1" presStyleIdx="1" presStyleCnt="3">
        <dgm:presLayoutVars>
          <dgm:bulletEnabled val="1"/>
        </dgm:presLayoutVars>
      </dgm:prSet>
      <dgm:spPr/>
    </dgm:pt>
    <dgm:pt modelId="{D6704C7F-7373-40F8-8F3B-7274493EE283}" type="pres">
      <dgm:prSet presAssocID="{2629D348-42EB-46F4-B44E-E19791253751}" presName="sibTrans" presStyleLbl="sibTrans2D1" presStyleIdx="1" presStyleCnt="2" custScaleX="155941" custScaleY="106644"/>
      <dgm:spPr/>
    </dgm:pt>
    <dgm:pt modelId="{8B4E0DD2-B39A-4C6D-BC44-C00F9E63F4ED}" type="pres">
      <dgm:prSet presAssocID="{2629D348-42EB-46F4-B44E-E19791253751}" presName="connectorText" presStyleLbl="sibTrans2D1" presStyleIdx="1" presStyleCnt="2"/>
      <dgm:spPr/>
    </dgm:pt>
    <dgm:pt modelId="{31C8F76A-570B-48C9-9B75-A456C6D20300}" type="pres">
      <dgm:prSet presAssocID="{133D70ED-208F-4473-A743-3F6CE4CEBFB4}" presName="node" presStyleLbl="node1" presStyleIdx="2" presStyleCnt="3">
        <dgm:presLayoutVars>
          <dgm:bulletEnabled val="1"/>
        </dgm:presLayoutVars>
      </dgm:prSet>
      <dgm:spPr/>
    </dgm:pt>
  </dgm:ptLst>
  <dgm:cxnLst>
    <dgm:cxn modelId="{8E312104-3BE6-467B-877C-25DB24466F7F}" srcId="{CF00423E-3021-4749-A5C5-07165988EE99}" destId="{133D70ED-208F-4473-A743-3F6CE4CEBFB4}" srcOrd="2" destOrd="0" parTransId="{64D52363-07AA-4324-AF83-6951AA109A86}" sibTransId="{E27C35A5-95F3-461D-9033-FEC6E95CD0A8}"/>
    <dgm:cxn modelId="{091E7823-4CC8-4240-A1C5-219D4406A7CD}" srcId="{CF00423E-3021-4749-A5C5-07165988EE99}" destId="{41A2D4FC-604B-4685-B67C-1D6FE838FAAC}" srcOrd="0" destOrd="0" parTransId="{E4D728BA-111E-403C-A7FA-5C2E9DFA1F3D}" sibTransId="{9DC208A8-5CF1-4E03-8A5B-329E21F905A8}"/>
    <dgm:cxn modelId="{9514E850-717F-4BB3-8E7F-C76026BEF65C}" srcId="{CF00423E-3021-4749-A5C5-07165988EE99}" destId="{37696952-A566-489B-B7F5-83D4BB9F9C2D}" srcOrd="1" destOrd="0" parTransId="{D79E55C9-2799-4EAC-97BD-70E465EEF10C}" sibTransId="{2629D348-42EB-46F4-B44E-E19791253751}"/>
    <dgm:cxn modelId="{430E4156-B692-4F61-ADE4-A722C7A65277}" type="presOf" srcId="{133D70ED-208F-4473-A743-3F6CE4CEBFB4}" destId="{31C8F76A-570B-48C9-9B75-A456C6D20300}" srcOrd="0" destOrd="0" presId="urn:microsoft.com/office/officeart/2005/8/layout/process1"/>
    <dgm:cxn modelId="{DA95BE6A-4592-4F81-9712-F0D7A7D2B71D}" type="presOf" srcId="{2629D348-42EB-46F4-B44E-E19791253751}" destId="{8B4E0DD2-B39A-4C6D-BC44-C00F9E63F4ED}" srcOrd="1" destOrd="0" presId="urn:microsoft.com/office/officeart/2005/8/layout/process1"/>
    <dgm:cxn modelId="{5954236E-1F81-453E-8D73-6C134C3BC86F}" type="presOf" srcId="{2629D348-42EB-46F4-B44E-E19791253751}" destId="{D6704C7F-7373-40F8-8F3B-7274493EE283}" srcOrd="0" destOrd="0" presId="urn:microsoft.com/office/officeart/2005/8/layout/process1"/>
    <dgm:cxn modelId="{685C639B-A51D-4BC8-8C78-A86BAA94EA37}" type="presOf" srcId="{9DC208A8-5CF1-4E03-8A5B-329E21F905A8}" destId="{76B61A5F-2F3B-450A-A414-916573372287}" srcOrd="0" destOrd="0" presId="urn:microsoft.com/office/officeart/2005/8/layout/process1"/>
    <dgm:cxn modelId="{5E0E80B6-B8D2-49E0-8A78-3FD18A95A2C8}" type="presOf" srcId="{CF00423E-3021-4749-A5C5-07165988EE99}" destId="{AB835CA3-F795-401B-BB5B-1B8BD101871A}" srcOrd="0" destOrd="0" presId="urn:microsoft.com/office/officeart/2005/8/layout/process1"/>
    <dgm:cxn modelId="{E8F838C9-06B0-4E3D-B00F-24C9AD12E696}" type="presOf" srcId="{9DC208A8-5CF1-4E03-8A5B-329E21F905A8}" destId="{4B96BBA4-8425-477A-8E32-512E0498B727}" srcOrd="1" destOrd="0" presId="urn:microsoft.com/office/officeart/2005/8/layout/process1"/>
    <dgm:cxn modelId="{B76441CD-DC68-4636-9634-40A594A63F51}" type="presOf" srcId="{41A2D4FC-604B-4685-B67C-1D6FE838FAAC}" destId="{6855CB6B-C656-42D0-B840-4003E170F4E5}" srcOrd="0" destOrd="0" presId="urn:microsoft.com/office/officeart/2005/8/layout/process1"/>
    <dgm:cxn modelId="{A1C273DF-11E0-4567-B876-EC04D17CD0E6}" type="presOf" srcId="{37696952-A566-489B-B7F5-83D4BB9F9C2D}" destId="{45CE026E-1AA6-42FF-B580-77E6403F30A6}" srcOrd="0" destOrd="0" presId="urn:microsoft.com/office/officeart/2005/8/layout/process1"/>
    <dgm:cxn modelId="{1D5FDB82-A4F1-4B69-9C26-398264E5136D}" type="presParOf" srcId="{AB835CA3-F795-401B-BB5B-1B8BD101871A}" destId="{6855CB6B-C656-42D0-B840-4003E170F4E5}" srcOrd="0" destOrd="0" presId="urn:microsoft.com/office/officeart/2005/8/layout/process1"/>
    <dgm:cxn modelId="{2CF33177-B9FF-4F0A-ACD1-2E3265E21140}" type="presParOf" srcId="{AB835CA3-F795-401B-BB5B-1B8BD101871A}" destId="{76B61A5F-2F3B-450A-A414-916573372287}" srcOrd="1" destOrd="0" presId="urn:microsoft.com/office/officeart/2005/8/layout/process1"/>
    <dgm:cxn modelId="{408B3AD8-FD83-4549-9CCF-FD3B9A08FEA6}" type="presParOf" srcId="{76B61A5F-2F3B-450A-A414-916573372287}" destId="{4B96BBA4-8425-477A-8E32-512E0498B727}" srcOrd="0" destOrd="0" presId="urn:microsoft.com/office/officeart/2005/8/layout/process1"/>
    <dgm:cxn modelId="{306B9E3F-5A9A-489F-8F73-3E82F2E72E98}" type="presParOf" srcId="{AB835CA3-F795-401B-BB5B-1B8BD101871A}" destId="{45CE026E-1AA6-42FF-B580-77E6403F30A6}" srcOrd="2" destOrd="0" presId="urn:microsoft.com/office/officeart/2005/8/layout/process1"/>
    <dgm:cxn modelId="{F85FCF52-7C89-469A-8432-50AFE33E1132}" type="presParOf" srcId="{AB835CA3-F795-401B-BB5B-1B8BD101871A}" destId="{D6704C7F-7373-40F8-8F3B-7274493EE283}" srcOrd="3" destOrd="0" presId="urn:microsoft.com/office/officeart/2005/8/layout/process1"/>
    <dgm:cxn modelId="{B2AF8A99-8A13-4785-BB40-8272953AD021}" type="presParOf" srcId="{D6704C7F-7373-40F8-8F3B-7274493EE283}" destId="{8B4E0DD2-B39A-4C6D-BC44-C00F9E63F4ED}" srcOrd="0" destOrd="0" presId="urn:microsoft.com/office/officeart/2005/8/layout/process1"/>
    <dgm:cxn modelId="{132F9995-E315-403B-A738-FA0B015D25E7}" type="presParOf" srcId="{AB835CA3-F795-401B-BB5B-1B8BD101871A}" destId="{31C8F76A-570B-48C9-9B75-A456C6D20300}" srcOrd="4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C4FFEE-AE98-402A-8A9C-B6907E4F2B63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F236FA3A-1343-4107-9BA0-8C3CD4B32650}">
      <dgm:prSet phldrT="[文本]" custT="1"/>
      <dgm:spPr/>
      <dgm:t>
        <a:bodyPr/>
        <a:lstStyle/>
        <a:p>
          <a:r>
            <a:rPr lang="zh-CN" altLang="en-US" sz="1600" dirty="0">
              <a:latin typeface="宋体" panose="02010600030101010101" pitchFamily="2" charset="-122"/>
              <a:ea typeface="宋体" panose="02010600030101010101" pitchFamily="2" charset="-122"/>
            </a:rPr>
            <a:t>第</a:t>
          </a:r>
          <a:r>
            <a:rPr lang="en-US" altLang="zh-CN" sz="1600" dirty="0">
              <a:latin typeface="宋体" panose="02010600030101010101" pitchFamily="2" charset="-122"/>
              <a:ea typeface="宋体" panose="02010600030101010101" pitchFamily="2" charset="-122"/>
            </a:rPr>
            <a:t>1</a:t>
          </a:r>
          <a:r>
            <a:rPr lang="zh-CN" altLang="en-US" sz="1600" dirty="0">
              <a:latin typeface="宋体" panose="02010600030101010101" pitchFamily="2" charset="-122"/>
              <a:ea typeface="宋体" panose="02010600030101010101" pitchFamily="2" charset="-122"/>
            </a:rPr>
            <a:t>步：核查性别</a:t>
          </a:r>
          <a:endParaRPr lang="en-US" altLang="zh-CN" sz="1600" dirty="0">
            <a:latin typeface="宋体" panose="02010600030101010101" pitchFamily="2" charset="-122"/>
            <a:ea typeface="宋体" panose="02010600030101010101" pitchFamily="2" charset="-122"/>
          </a:endParaRPr>
        </a:p>
        <a:p>
          <a:r>
            <a:rPr lang="zh-CN" altLang="en-US" sz="1600" dirty="0">
              <a:latin typeface="宋体" panose="02010600030101010101" pitchFamily="2" charset="-122"/>
              <a:ea typeface="宋体" panose="02010600030101010101" pitchFamily="2" charset="-122"/>
            </a:rPr>
            <a:t>方 法：</a:t>
          </a:r>
        </a:p>
      </dgm:t>
    </dgm:pt>
    <dgm:pt modelId="{33480B2F-8A14-4FA1-BC75-014B0AAFEE50}" type="parTrans" cxnId="{BFDB2D9E-424B-492D-9A63-6B9D83DE78B3}">
      <dgm:prSet/>
      <dgm:spPr/>
      <dgm:t>
        <a:bodyPr/>
        <a:lstStyle/>
        <a:p>
          <a:endParaRPr lang="zh-CN" altLang="en-US"/>
        </a:p>
      </dgm:t>
    </dgm:pt>
    <dgm:pt modelId="{B07C74C9-E69B-4FD2-8229-423285BCAB5B}" type="sibTrans" cxnId="{BFDB2D9E-424B-492D-9A63-6B9D83DE78B3}">
      <dgm:prSet/>
      <dgm:spPr/>
      <dgm:t>
        <a:bodyPr/>
        <a:lstStyle/>
        <a:p>
          <a:endParaRPr lang="zh-CN" altLang="en-US"/>
        </a:p>
      </dgm:t>
    </dgm:pt>
    <dgm:pt modelId="{8894ED91-96FA-4C44-B1CE-9CD60D7C1AFF}">
      <dgm:prSet phldrT="[文本]" custT="1"/>
      <dgm:spPr/>
      <dgm:t>
        <a:bodyPr/>
        <a:lstStyle/>
        <a:p>
          <a:r>
            <a:rPr lang="zh-CN" altLang="en-US" sz="1600" dirty="0">
              <a:latin typeface="宋体" panose="02010600030101010101" pitchFamily="2" charset="-122"/>
              <a:ea typeface="宋体" panose="02010600030101010101" pitchFamily="2" charset="-122"/>
            </a:rPr>
            <a:t>第</a:t>
          </a:r>
          <a:r>
            <a:rPr lang="en-US" altLang="zh-CN" sz="1600" dirty="0">
              <a:latin typeface="宋体" panose="02010600030101010101" pitchFamily="2" charset="-122"/>
              <a:ea typeface="宋体" panose="02010600030101010101" pitchFamily="2" charset="-122"/>
            </a:rPr>
            <a:t>2</a:t>
          </a:r>
          <a:r>
            <a:rPr lang="zh-CN" altLang="en-US" sz="1600" dirty="0">
              <a:latin typeface="宋体" panose="02010600030101010101" pitchFamily="2" charset="-122"/>
              <a:ea typeface="宋体" panose="02010600030101010101" pitchFamily="2" charset="-122"/>
            </a:rPr>
            <a:t>步：核查年龄</a:t>
          </a:r>
          <a:endParaRPr lang="en-US" altLang="zh-CN" sz="1600" dirty="0">
            <a:latin typeface="宋体" panose="02010600030101010101" pitchFamily="2" charset="-122"/>
            <a:ea typeface="宋体" panose="02010600030101010101" pitchFamily="2" charset="-122"/>
          </a:endParaRPr>
        </a:p>
        <a:p>
          <a:r>
            <a:rPr lang="zh-CN" altLang="en-US" sz="1600" dirty="0">
              <a:latin typeface="宋体" panose="02010600030101010101" pitchFamily="2" charset="-122"/>
              <a:ea typeface="宋体" panose="02010600030101010101" pitchFamily="2" charset="-122"/>
            </a:rPr>
            <a:t>方 法：</a:t>
          </a:r>
        </a:p>
      </dgm:t>
    </dgm:pt>
    <dgm:pt modelId="{EC281736-B2A2-48B0-AE57-0B3271E9E58C}" type="parTrans" cxnId="{0CCD2D25-9F3E-4553-A2DF-536A4C7B858F}">
      <dgm:prSet/>
      <dgm:spPr/>
      <dgm:t>
        <a:bodyPr/>
        <a:lstStyle/>
        <a:p>
          <a:endParaRPr lang="zh-CN" altLang="en-US"/>
        </a:p>
      </dgm:t>
    </dgm:pt>
    <dgm:pt modelId="{C5094358-AF1E-47EA-8259-7E1C151C6D9B}" type="sibTrans" cxnId="{0CCD2D25-9F3E-4553-A2DF-536A4C7B858F}">
      <dgm:prSet/>
      <dgm:spPr/>
      <dgm:t>
        <a:bodyPr/>
        <a:lstStyle/>
        <a:p>
          <a:endParaRPr lang="zh-CN" altLang="en-US"/>
        </a:p>
      </dgm:t>
    </dgm:pt>
    <dgm:pt modelId="{2747C1DA-794A-4F82-97F8-6376BE00865B}">
      <dgm:prSet phldrT="[文本]" custT="1"/>
      <dgm:spPr/>
      <dgm:t>
        <a:bodyPr/>
        <a:lstStyle/>
        <a:p>
          <a:r>
            <a:rPr lang="zh-CN" altLang="en-US" sz="1600" dirty="0">
              <a:latin typeface="宋体" panose="02010600030101010101" pitchFamily="2" charset="-122"/>
              <a:ea typeface="宋体" panose="02010600030101010101" pitchFamily="2" charset="-122"/>
            </a:rPr>
            <a:t>第</a:t>
          </a:r>
          <a:r>
            <a:rPr lang="en-US" altLang="zh-CN" sz="1600" dirty="0">
              <a:latin typeface="宋体" panose="02010600030101010101" pitchFamily="2" charset="-122"/>
              <a:ea typeface="宋体" panose="02010600030101010101" pitchFamily="2" charset="-122"/>
            </a:rPr>
            <a:t>3</a:t>
          </a:r>
          <a:r>
            <a:rPr lang="zh-CN" altLang="en-US" sz="1600" dirty="0">
              <a:latin typeface="宋体" panose="02010600030101010101" pitchFamily="2" charset="-122"/>
              <a:ea typeface="宋体" panose="02010600030101010101" pitchFamily="2" charset="-122"/>
            </a:rPr>
            <a:t>步：比对数据</a:t>
          </a:r>
        </a:p>
      </dgm:t>
    </dgm:pt>
    <dgm:pt modelId="{3AA02D41-11B0-4435-82FF-85829CB22AB0}" type="parTrans" cxnId="{B2FE9F07-2FF9-41CB-9780-F89FE6A7F058}">
      <dgm:prSet/>
      <dgm:spPr/>
      <dgm:t>
        <a:bodyPr/>
        <a:lstStyle/>
        <a:p>
          <a:endParaRPr lang="zh-CN" altLang="en-US"/>
        </a:p>
      </dgm:t>
    </dgm:pt>
    <dgm:pt modelId="{2051728A-2887-419A-9C68-2F4F6367478D}" type="sibTrans" cxnId="{B2FE9F07-2FF9-41CB-9780-F89FE6A7F058}">
      <dgm:prSet/>
      <dgm:spPr/>
      <dgm:t>
        <a:bodyPr/>
        <a:lstStyle/>
        <a:p>
          <a:endParaRPr lang="zh-CN" altLang="en-US"/>
        </a:p>
      </dgm:t>
    </dgm:pt>
    <dgm:pt modelId="{994E1405-5E89-47AB-93E5-3657424DEBE2}" type="pres">
      <dgm:prSet presAssocID="{B2C4FFEE-AE98-402A-8A9C-B6907E4F2B63}" presName="outerComposite" presStyleCnt="0">
        <dgm:presLayoutVars>
          <dgm:chMax val="5"/>
          <dgm:dir/>
          <dgm:resizeHandles val="exact"/>
        </dgm:presLayoutVars>
      </dgm:prSet>
      <dgm:spPr/>
    </dgm:pt>
    <dgm:pt modelId="{A1486049-61B7-433A-A0A4-870A0A4B30A6}" type="pres">
      <dgm:prSet presAssocID="{B2C4FFEE-AE98-402A-8A9C-B6907E4F2B63}" presName="dummyMaxCanvas" presStyleCnt="0">
        <dgm:presLayoutVars/>
      </dgm:prSet>
      <dgm:spPr/>
    </dgm:pt>
    <dgm:pt modelId="{8A69A894-27D6-4196-81F9-88E5816782BB}" type="pres">
      <dgm:prSet presAssocID="{B2C4FFEE-AE98-402A-8A9C-B6907E4F2B63}" presName="ThreeNodes_1" presStyleLbl="node1" presStyleIdx="0" presStyleCnt="3" custLinFactNeighborX="-1867" custLinFactNeighborY="0">
        <dgm:presLayoutVars>
          <dgm:bulletEnabled val="1"/>
        </dgm:presLayoutVars>
      </dgm:prSet>
      <dgm:spPr/>
    </dgm:pt>
    <dgm:pt modelId="{06F08ADD-5DB8-4942-A016-02651EB0B5B4}" type="pres">
      <dgm:prSet presAssocID="{B2C4FFEE-AE98-402A-8A9C-B6907E4F2B63}" presName="ThreeNodes_2" presStyleLbl="node1" presStyleIdx="1" presStyleCnt="3">
        <dgm:presLayoutVars>
          <dgm:bulletEnabled val="1"/>
        </dgm:presLayoutVars>
      </dgm:prSet>
      <dgm:spPr/>
    </dgm:pt>
    <dgm:pt modelId="{007BBBD2-0621-4B22-8E85-8F187955C5A7}" type="pres">
      <dgm:prSet presAssocID="{B2C4FFEE-AE98-402A-8A9C-B6907E4F2B63}" presName="ThreeNodes_3" presStyleLbl="node1" presStyleIdx="2" presStyleCnt="3">
        <dgm:presLayoutVars>
          <dgm:bulletEnabled val="1"/>
        </dgm:presLayoutVars>
      </dgm:prSet>
      <dgm:spPr/>
    </dgm:pt>
    <dgm:pt modelId="{8446DF58-0766-428A-9170-A4135759A531}" type="pres">
      <dgm:prSet presAssocID="{B2C4FFEE-AE98-402A-8A9C-B6907E4F2B63}" presName="ThreeConn_1-2" presStyleLbl="fgAccFollowNode1" presStyleIdx="0" presStyleCnt="2" custScaleX="71161" custLinFactNeighborY="14330">
        <dgm:presLayoutVars>
          <dgm:bulletEnabled val="1"/>
        </dgm:presLayoutVars>
      </dgm:prSet>
      <dgm:spPr/>
    </dgm:pt>
    <dgm:pt modelId="{A07CDCF1-8008-4247-BE39-EC5B2DF29E79}" type="pres">
      <dgm:prSet presAssocID="{B2C4FFEE-AE98-402A-8A9C-B6907E4F2B63}" presName="ThreeConn_2-3" presStyleLbl="fgAccFollowNode1" presStyleIdx="1" presStyleCnt="2" custScaleX="71161" custLinFactNeighborY="14330">
        <dgm:presLayoutVars>
          <dgm:bulletEnabled val="1"/>
        </dgm:presLayoutVars>
      </dgm:prSet>
      <dgm:spPr/>
    </dgm:pt>
    <dgm:pt modelId="{7E349E26-FD9A-40E5-A4A4-49117410C922}" type="pres">
      <dgm:prSet presAssocID="{B2C4FFEE-AE98-402A-8A9C-B6907E4F2B63}" presName="ThreeNodes_1_text" presStyleLbl="node1" presStyleIdx="2" presStyleCnt="3">
        <dgm:presLayoutVars>
          <dgm:bulletEnabled val="1"/>
        </dgm:presLayoutVars>
      </dgm:prSet>
      <dgm:spPr/>
    </dgm:pt>
    <dgm:pt modelId="{092BDAAC-31FA-4C23-9011-A7CFD65E5BD5}" type="pres">
      <dgm:prSet presAssocID="{B2C4FFEE-AE98-402A-8A9C-B6907E4F2B63}" presName="ThreeNodes_2_text" presStyleLbl="node1" presStyleIdx="2" presStyleCnt="3">
        <dgm:presLayoutVars>
          <dgm:bulletEnabled val="1"/>
        </dgm:presLayoutVars>
      </dgm:prSet>
      <dgm:spPr/>
    </dgm:pt>
    <dgm:pt modelId="{EF743950-41CC-4ADF-9D27-C650B350F26B}" type="pres">
      <dgm:prSet presAssocID="{B2C4FFEE-AE98-402A-8A9C-B6907E4F2B6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2FE9F07-2FF9-41CB-9780-F89FE6A7F058}" srcId="{B2C4FFEE-AE98-402A-8A9C-B6907E4F2B63}" destId="{2747C1DA-794A-4F82-97F8-6376BE00865B}" srcOrd="2" destOrd="0" parTransId="{3AA02D41-11B0-4435-82FF-85829CB22AB0}" sibTransId="{2051728A-2887-419A-9C68-2F4F6367478D}"/>
    <dgm:cxn modelId="{9A557511-4F01-4541-8032-61C7F4DDFDA1}" type="presOf" srcId="{F236FA3A-1343-4107-9BA0-8C3CD4B32650}" destId="{8A69A894-27D6-4196-81F9-88E5816782BB}" srcOrd="0" destOrd="0" presId="urn:microsoft.com/office/officeart/2005/8/layout/vProcess5"/>
    <dgm:cxn modelId="{0CCD2D25-9F3E-4553-A2DF-536A4C7B858F}" srcId="{B2C4FFEE-AE98-402A-8A9C-B6907E4F2B63}" destId="{8894ED91-96FA-4C44-B1CE-9CD60D7C1AFF}" srcOrd="1" destOrd="0" parTransId="{EC281736-B2A2-48B0-AE57-0B3271E9E58C}" sibTransId="{C5094358-AF1E-47EA-8259-7E1C151C6D9B}"/>
    <dgm:cxn modelId="{B2AFB668-AB71-40EF-96E5-9214DE266E5D}" type="presOf" srcId="{2747C1DA-794A-4F82-97F8-6376BE00865B}" destId="{EF743950-41CC-4ADF-9D27-C650B350F26B}" srcOrd="1" destOrd="0" presId="urn:microsoft.com/office/officeart/2005/8/layout/vProcess5"/>
    <dgm:cxn modelId="{564DD77C-C6EE-4CF1-BBF2-66B4872A75D2}" type="presOf" srcId="{C5094358-AF1E-47EA-8259-7E1C151C6D9B}" destId="{A07CDCF1-8008-4247-BE39-EC5B2DF29E79}" srcOrd="0" destOrd="0" presId="urn:microsoft.com/office/officeart/2005/8/layout/vProcess5"/>
    <dgm:cxn modelId="{4A93CD98-0606-4BEB-9784-06D2041E1F81}" type="presOf" srcId="{8894ED91-96FA-4C44-B1CE-9CD60D7C1AFF}" destId="{06F08ADD-5DB8-4942-A016-02651EB0B5B4}" srcOrd="0" destOrd="0" presId="urn:microsoft.com/office/officeart/2005/8/layout/vProcess5"/>
    <dgm:cxn modelId="{BFDB2D9E-424B-492D-9A63-6B9D83DE78B3}" srcId="{B2C4FFEE-AE98-402A-8A9C-B6907E4F2B63}" destId="{F236FA3A-1343-4107-9BA0-8C3CD4B32650}" srcOrd="0" destOrd="0" parTransId="{33480B2F-8A14-4FA1-BC75-014B0AAFEE50}" sibTransId="{B07C74C9-E69B-4FD2-8229-423285BCAB5B}"/>
    <dgm:cxn modelId="{174439AC-752B-4A7A-A98F-ECF36715E21D}" type="presOf" srcId="{8894ED91-96FA-4C44-B1CE-9CD60D7C1AFF}" destId="{092BDAAC-31FA-4C23-9011-A7CFD65E5BD5}" srcOrd="1" destOrd="0" presId="urn:microsoft.com/office/officeart/2005/8/layout/vProcess5"/>
    <dgm:cxn modelId="{99CACACB-7964-41C8-8031-6F6DA4C3F32B}" type="presOf" srcId="{B2C4FFEE-AE98-402A-8A9C-B6907E4F2B63}" destId="{994E1405-5E89-47AB-93E5-3657424DEBE2}" srcOrd="0" destOrd="0" presId="urn:microsoft.com/office/officeart/2005/8/layout/vProcess5"/>
    <dgm:cxn modelId="{62ED0CCE-3F2F-43EF-AA21-3A68EF2576B2}" type="presOf" srcId="{B07C74C9-E69B-4FD2-8229-423285BCAB5B}" destId="{8446DF58-0766-428A-9170-A4135759A531}" srcOrd="0" destOrd="0" presId="urn:microsoft.com/office/officeart/2005/8/layout/vProcess5"/>
    <dgm:cxn modelId="{0F0A33E9-EB3E-4F19-B1D5-287115D064E9}" type="presOf" srcId="{F236FA3A-1343-4107-9BA0-8C3CD4B32650}" destId="{7E349E26-FD9A-40E5-A4A4-49117410C922}" srcOrd="1" destOrd="0" presId="urn:microsoft.com/office/officeart/2005/8/layout/vProcess5"/>
    <dgm:cxn modelId="{D01616FE-AAC6-4087-A4AF-33D5619E3580}" type="presOf" srcId="{2747C1DA-794A-4F82-97F8-6376BE00865B}" destId="{007BBBD2-0621-4B22-8E85-8F187955C5A7}" srcOrd="0" destOrd="0" presId="urn:microsoft.com/office/officeart/2005/8/layout/vProcess5"/>
    <dgm:cxn modelId="{15BAF276-395E-41CB-8D58-989B2C8864BA}" type="presParOf" srcId="{994E1405-5E89-47AB-93E5-3657424DEBE2}" destId="{A1486049-61B7-433A-A0A4-870A0A4B30A6}" srcOrd="0" destOrd="0" presId="urn:microsoft.com/office/officeart/2005/8/layout/vProcess5"/>
    <dgm:cxn modelId="{E46E0410-76AE-4F0C-9CF8-39BF0E766F74}" type="presParOf" srcId="{994E1405-5E89-47AB-93E5-3657424DEBE2}" destId="{8A69A894-27D6-4196-81F9-88E5816782BB}" srcOrd="1" destOrd="0" presId="urn:microsoft.com/office/officeart/2005/8/layout/vProcess5"/>
    <dgm:cxn modelId="{A7FDAC22-9CAD-4F63-93AB-1E7FC715F714}" type="presParOf" srcId="{994E1405-5E89-47AB-93E5-3657424DEBE2}" destId="{06F08ADD-5DB8-4942-A016-02651EB0B5B4}" srcOrd="2" destOrd="0" presId="urn:microsoft.com/office/officeart/2005/8/layout/vProcess5"/>
    <dgm:cxn modelId="{5D59540E-0248-45C9-9318-1E1BD8577256}" type="presParOf" srcId="{994E1405-5E89-47AB-93E5-3657424DEBE2}" destId="{007BBBD2-0621-4B22-8E85-8F187955C5A7}" srcOrd="3" destOrd="0" presId="urn:microsoft.com/office/officeart/2005/8/layout/vProcess5"/>
    <dgm:cxn modelId="{2B8B7722-7D60-4F2A-BFC8-BD8758DA0CF5}" type="presParOf" srcId="{994E1405-5E89-47AB-93E5-3657424DEBE2}" destId="{8446DF58-0766-428A-9170-A4135759A531}" srcOrd="4" destOrd="0" presId="urn:microsoft.com/office/officeart/2005/8/layout/vProcess5"/>
    <dgm:cxn modelId="{5C22BE54-4975-44CB-9EAA-F68A813CDB94}" type="presParOf" srcId="{994E1405-5E89-47AB-93E5-3657424DEBE2}" destId="{A07CDCF1-8008-4247-BE39-EC5B2DF29E79}" srcOrd="5" destOrd="0" presId="urn:microsoft.com/office/officeart/2005/8/layout/vProcess5"/>
    <dgm:cxn modelId="{4F949411-7993-4773-BC6C-FEFDC518FA17}" type="presParOf" srcId="{994E1405-5E89-47AB-93E5-3657424DEBE2}" destId="{7E349E26-FD9A-40E5-A4A4-49117410C922}" srcOrd="6" destOrd="0" presId="urn:microsoft.com/office/officeart/2005/8/layout/vProcess5"/>
    <dgm:cxn modelId="{2A525F33-4FB0-4D25-B61E-7B1B5EAB5C63}" type="presParOf" srcId="{994E1405-5E89-47AB-93E5-3657424DEBE2}" destId="{092BDAAC-31FA-4C23-9011-A7CFD65E5BD5}" srcOrd="7" destOrd="0" presId="urn:microsoft.com/office/officeart/2005/8/layout/vProcess5"/>
    <dgm:cxn modelId="{6407D001-D0DD-4582-8114-2D6BF3F17901}" type="presParOf" srcId="{994E1405-5E89-47AB-93E5-3657424DEBE2}" destId="{EF743950-41CC-4ADF-9D27-C650B350F26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962A20-E99C-4B09-8BE4-76152108EF4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1F6FFB4-66DC-4287-905E-6554AF2036EB}">
      <dgm:prSet phldrT="[文本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CN" altLang="en-US" sz="2000" b="0" dirty="0">
              <a:solidFill>
                <a:schemeClr val="tx1"/>
              </a:solidFill>
            </a:rPr>
            <a:t>唯一性</a:t>
          </a:r>
        </a:p>
      </dgm:t>
    </dgm:pt>
    <dgm:pt modelId="{FADE8578-768E-4FA0-854A-E6670CFE5030}" type="parTrans" cxnId="{C4B5C961-FC19-491A-B71B-0C92E883A42B}">
      <dgm:prSet/>
      <dgm:spPr/>
      <dgm:t>
        <a:bodyPr/>
        <a:lstStyle/>
        <a:p>
          <a:endParaRPr lang="zh-CN" altLang="en-US"/>
        </a:p>
      </dgm:t>
    </dgm:pt>
    <dgm:pt modelId="{395AECDE-AD09-4F53-9A32-E681E10925DF}" type="sibTrans" cxnId="{C4B5C961-FC19-491A-B71B-0C92E883A42B}">
      <dgm:prSet/>
      <dgm:spPr/>
      <dgm:t>
        <a:bodyPr/>
        <a:lstStyle/>
        <a:p>
          <a:endParaRPr lang="zh-CN" altLang="en-US"/>
        </a:p>
      </dgm:t>
    </dgm:pt>
    <dgm:pt modelId="{74F76E47-B45D-4F23-8976-C46C3AA23263}">
      <dgm:prSet phldrT="[文本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/>
            <a:t> </a:t>
          </a:r>
          <a:r>
            <a:rPr lang="zh-CN" altLang="en-US" dirty="0"/>
            <a:t>车牌号</a:t>
          </a:r>
          <a:endParaRPr lang="en-US" altLang="zh-CN" dirty="0"/>
        </a:p>
        <a:p>
          <a:r>
            <a:rPr lang="en-US" altLang="zh-CN" u="sng" dirty="0"/>
            <a:t> </a:t>
          </a:r>
          <a:endParaRPr lang="zh-CN" altLang="en-US" u="sng" dirty="0"/>
        </a:p>
      </dgm:t>
    </dgm:pt>
    <dgm:pt modelId="{19EF491A-6559-4B17-A88E-6D1BBD7CF100}" type="parTrans" cxnId="{8E45F10A-E6C1-47F2-9443-46D688ED8952}">
      <dgm:prSet/>
      <dgm:spPr/>
      <dgm:t>
        <a:bodyPr/>
        <a:lstStyle/>
        <a:p>
          <a:endParaRPr lang="zh-CN" altLang="en-US"/>
        </a:p>
      </dgm:t>
    </dgm:pt>
    <dgm:pt modelId="{7F3E6279-A5BD-4493-A603-02C4602F4A16}" type="sibTrans" cxnId="{8E45F10A-E6C1-47F2-9443-46D688ED8952}">
      <dgm:prSet/>
      <dgm:spPr/>
      <dgm:t>
        <a:bodyPr/>
        <a:lstStyle/>
        <a:p>
          <a:endParaRPr lang="zh-CN" altLang="en-US"/>
        </a:p>
      </dgm:t>
    </dgm:pt>
    <dgm:pt modelId="{4ECF1395-03AF-43F8-9EF4-4D7F30C53B37}">
      <dgm:prSet phldrT="[文本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/>
            <a:t> </a:t>
          </a:r>
          <a:r>
            <a:rPr lang="zh-CN" altLang="en-US" dirty="0"/>
            <a:t>商品条形码</a:t>
          </a:r>
          <a:endParaRPr lang="en-US" altLang="zh-CN" dirty="0"/>
        </a:p>
        <a:p>
          <a:endParaRPr lang="zh-CN" altLang="en-US" dirty="0"/>
        </a:p>
      </dgm:t>
    </dgm:pt>
    <dgm:pt modelId="{A51A9504-DF0E-4373-8B31-F0ED333D441C}" type="parTrans" cxnId="{A5C27708-6E23-43E0-B18C-E520AC0FBE9F}">
      <dgm:prSet/>
      <dgm:spPr/>
      <dgm:t>
        <a:bodyPr/>
        <a:lstStyle/>
        <a:p>
          <a:endParaRPr lang="zh-CN" altLang="en-US"/>
        </a:p>
      </dgm:t>
    </dgm:pt>
    <dgm:pt modelId="{E9B747B9-AD1D-40DA-8DAB-E3B03D953093}" type="sibTrans" cxnId="{A5C27708-6E23-43E0-B18C-E520AC0FBE9F}">
      <dgm:prSet/>
      <dgm:spPr/>
      <dgm:t>
        <a:bodyPr/>
        <a:lstStyle/>
        <a:p>
          <a:endParaRPr lang="zh-CN" altLang="en-US"/>
        </a:p>
      </dgm:t>
    </dgm:pt>
    <dgm:pt modelId="{61DC90F2-3002-4453-8A8E-0C2930056B67}">
      <dgm:prSet phldrT="[文本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/>
            <a:t>……</a:t>
          </a:r>
          <a:endParaRPr lang="zh-CN" altLang="en-US" dirty="0"/>
        </a:p>
      </dgm:t>
    </dgm:pt>
    <dgm:pt modelId="{8B30D862-43C6-4BD9-851D-3A37FC516C7B}" type="parTrans" cxnId="{05765E56-E179-4435-B20D-35A3180FF18F}">
      <dgm:prSet/>
      <dgm:spPr/>
      <dgm:t>
        <a:bodyPr/>
        <a:lstStyle/>
        <a:p>
          <a:endParaRPr lang="zh-CN" altLang="en-US"/>
        </a:p>
      </dgm:t>
    </dgm:pt>
    <dgm:pt modelId="{0127545F-1BE1-427E-8402-09FD3B2D2E4B}" type="sibTrans" cxnId="{05765E56-E179-4435-B20D-35A3180FF18F}">
      <dgm:prSet/>
      <dgm:spPr/>
      <dgm:t>
        <a:bodyPr/>
        <a:lstStyle/>
        <a:p>
          <a:endParaRPr lang="zh-CN" altLang="en-US"/>
        </a:p>
      </dgm:t>
    </dgm:pt>
    <dgm:pt modelId="{70CA30B7-FD55-4ADA-92BD-15752E765E79}">
      <dgm:prSet phldrT="[文本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dirty="0"/>
            <a:t> </a:t>
          </a:r>
          <a:r>
            <a:rPr lang="zh-CN" altLang="en-US" dirty="0"/>
            <a:t>手机号</a:t>
          </a:r>
          <a:endParaRPr lang="en-US" altLang="zh-CN" dirty="0"/>
        </a:p>
        <a:p>
          <a:endParaRPr lang="zh-CN" altLang="en-US" dirty="0"/>
        </a:p>
      </dgm:t>
    </dgm:pt>
    <dgm:pt modelId="{4E06F2E6-64A9-4518-8011-2F6A1BC4FE38}" type="parTrans" cxnId="{8CF5A77E-D4DD-42BA-89DD-0C3617DFC1A7}">
      <dgm:prSet/>
      <dgm:spPr/>
      <dgm:t>
        <a:bodyPr/>
        <a:lstStyle/>
        <a:p>
          <a:endParaRPr lang="zh-CN" altLang="en-US"/>
        </a:p>
      </dgm:t>
    </dgm:pt>
    <dgm:pt modelId="{269FC824-4C9B-439D-958A-12C199A97E71}" type="sibTrans" cxnId="{8CF5A77E-D4DD-42BA-89DD-0C3617DFC1A7}">
      <dgm:prSet/>
      <dgm:spPr/>
      <dgm:t>
        <a:bodyPr/>
        <a:lstStyle/>
        <a:p>
          <a:endParaRPr lang="zh-CN" altLang="en-US"/>
        </a:p>
      </dgm:t>
    </dgm:pt>
    <dgm:pt modelId="{1B815176-D134-4B9F-AC46-4DF3548C7C79}" type="pres">
      <dgm:prSet presAssocID="{8E962A20-E99C-4B09-8BE4-76152108EF4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297E070-CEB9-456B-81EF-9E79FF0CC210}" type="pres">
      <dgm:prSet presAssocID="{11F6FFB4-66DC-4287-905E-6554AF2036EB}" presName="centerShape" presStyleLbl="node0" presStyleIdx="0" presStyleCnt="1"/>
      <dgm:spPr/>
    </dgm:pt>
    <dgm:pt modelId="{5616C77D-A807-40BA-80CB-637FD5DE9D57}" type="pres">
      <dgm:prSet presAssocID="{19EF491A-6559-4B17-A88E-6D1BBD7CF100}" presName="parTrans" presStyleLbl="bgSibTrans2D1" presStyleIdx="0" presStyleCnt="4"/>
      <dgm:spPr/>
    </dgm:pt>
    <dgm:pt modelId="{9D027638-7AB0-41F8-B08F-150B4B1C93DE}" type="pres">
      <dgm:prSet presAssocID="{74F76E47-B45D-4F23-8976-C46C3AA23263}" presName="node" presStyleLbl="node1" presStyleIdx="0" presStyleCnt="4">
        <dgm:presLayoutVars>
          <dgm:bulletEnabled val="1"/>
        </dgm:presLayoutVars>
      </dgm:prSet>
      <dgm:spPr/>
    </dgm:pt>
    <dgm:pt modelId="{6E0BA0A9-FDE8-42DF-B58E-A2CBBD3ADBCF}" type="pres">
      <dgm:prSet presAssocID="{4E06F2E6-64A9-4518-8011-2F6A1BC4FE38}" presName="parTrans" presStyleLbl="bgSibTrans2D1" presStyleIdx="1" presStyleCnt="4"/>
      <dgm:spPr/>
    </dgm:pt>
    <dgm:pt modelId="{B1FF9ACB-35A7-44F5-AFF6-B211AD6D6C45}" type="pres">
      <dgm:prSet presAssocID="{70CA30B7-FD55-4ADA-92BD-15752E765E79}" presName="node" presStyleLbl="node1" presStyleIdx="1" presStyleCnt="4">
        <dgm:presLayoutVars>
          <dgm:bulletEnabled val="1"/>
        </dgm:presLayoutVars>
      </dgm:prSet>
      <dgm:spPr/>
    </dgm:pt>
    <dgm:pt modelId="{81C3BDB6-C9BC-4CC1-9085-8B734E0B9DA5}" type="pres">
      <dgm:prSet presAssocID="{A51A9504-DF0E-4373-8B31-F0ED333D441C}" presName="parTrans" presStyleLbl="bgSibTrans2D1" presStyleIdx="2" presStyleCnt="4"/>
      <dgm:spPr/>
    </dgm:pt>
    <dgm:pt modelId="{6A4815FD-E043-429E-B890-84206F728BEC}" type="pres">
      <dgm:prSet presAssocID="{4ECF1395-03AF-43F8-9EF4-4D7F30C53B37}" presName="node" presStyleLbl="node1" presStyleIdx="2" presStyleCnt="4">
        <dgm:presLayoutVars>
          <dgm:bulletEnabled val="1"/>
        </dgm:presLayoutVars>
      </dgm:prSet>
      <dgm:spPr/>
    </dgm:pt>
    <dgm:pt modelId="{11FE050F-CAE6-45B9-A94B-8F541ABB8678}" type="pres">
      <dgm:prSet presAssocID="{8B30D862-43C6-4BD9-851D-3A37FC516C7B}" presName="parTrans" presStyleLbl="bgSibTrans2D1" presStyleIdx="3" presStyleCnt="4"/>
      <dgm:spPr/>
    </dgm:pt>
    <dgm:pt modelId="{406F457D-D6D9-4AB1-911B-5DC67492A26D}" type="pres">
      <dgm:prSet presAssocID="{61DC90F2-3002-4453-8A8E-0C2930056B67}" presName="node" presStyleLbl="node1" presStyleIdx="3" presStyleCnt="4">
        <dgm:presLayoutVars>
          <dgm:bulletEnabled val="1"/>
        </dgm:presLayoutVars>
      </dgm:prSet>
      <dgm:spPr/>
    </dgm:pt>
  </dgm:ptLst>
  <dgm:cxnLst>
    <dgm:cxn modelId="{A5C27708-6E23-43E0-B18C-E520AC0FBE9F}" srcId="{11F6FFB4-66DC-4287-905E-6554AF2036EB}" destId="{4ECF1395-03AF-43F8-9EF4-4D7F30C53B37}" srcOrd="2" destOrd="0" parTransId="{A51A9504-DF0E-4373-8B31-F0ED333D441C}" sibTransId="{E9B747B9-AD1D-40DA-8DAB-E3B03D953093}"/>
    <dgm:cxn modelId="{8E45F10A-E6C1-47F2-9443-46D688ED8952}" srcId="{11F6FFB4-66DC-4287-905E-6554AF2036EB}" destId="{74F76E47-B45D-4F23-8976-C46C3AA23263}" srcOrd="0" destOrd="0" parTransId="{19EF491A-6559-4B17-A88E-6D1BBD7CF100}" sibTransId="{7F3E6279-A5BD-4493-A603-02C4602F4A16}"/>
    <dgm:cxn modelId="{A7933C0C-E495-49B3-96FD-E4695433CC54}" type="presOf" srcId="{11F6FFB4-66DC-4287-905E-6554AF2036EB}" destId="{6297E070-CEB9-456B-81EF-9E79FF0CC210}" srcOrd="0" destOrd="0" presId="urn:microsoft.com/office/officeart/2005/8/layout/radial4"/>
    <dgm:cxn modelId="{04F6963C-B788-4A8E-BBA1-DDFEA7D76C46}" type="presOf" srcId="{8E962A20-E99C-4B09-8BE4-76152108EF44}" destId="{1B815176-D134-4B9F-AC46-4DF3548C7C79}" srcOrd="0" destOrd="0" presId="urn:microsoft.com/office/officeart/2005/8/layout/radial4"/>
    <dgm:cxn modelId="{610FB93C-74B7-4F95-8DE4-1F6939E4DB96}" type="presOf" srcId="{61DC90F2-3002-4453-8A8E-0C2930056B67}" destId="{406F457D-D6D9-4AB1-911B-5DC67492A26D}" srcOrd="0" destOrd="0" presId="urn:microsoft.com/office/officeart/2005/8/layout/radial4"/>
    <dgm:cxn modelId="{66591543-6A66-4F22-BC85-4106B7594A0C}" type="presOf" srcId="{A51A9504-DF0E-4373-8B31-F0ED333D441C}" destId="{81C3BDB6-C9BC-4CC1-9085-8B734E0B9DA5}" srcOrd="0" destOrd="0" presId="urn:microsoft.com/office/officeart/2005/8/layout/radial4"/>
    <dgm:cxn modelId="{05765E56-E179-4435-B20D-35A3180FF18F}" srcId="{11F6FFB4-66DC-4287-905E-6554AF2036EB}" destId="{61DC90F2-3002-4453-8A8E-0C2930056B67}" srcOrd="3" destOrd="0" parTransId="{8B30D862-43C6-4BD9-851D-3A37FC516C7B}" sibTransId="{0127545F-1BE1-427E-8402-09FD3B2D2E4B}"/>
    <dgm:cxn modelId="{C4B5C961-FC19-491A-B71B-0C92E883A42B}" srcId="{8E962A20-E99C-4B09-8BE4-76152108EF44}" destId="{11F6FFB4-66DC-4287-905E-6554AF2036EB}" srcOrd="0" destOrd="0" parTransId="{FADE8578-768E-4FA0-854A-E6670CFE5030}" sibTransId="{395AECDE-AD09-4F53-9A32-E681E10925DF}"/>
    <dgm:cxn modelId="{8CFD8C6F-2F82-4C23-89B9-578D9418EB88}" type="presOf" srcId="{4ECF1395-03AF-43F8-9EF4-4D7F30C53B37}" destId="{6A4815FD-E043-429E-B890-84206F728BEC}" srcOrd="0" destOrd="0" presId="urn:microsoft.com/office/officeart/2005/8/layout/radial4"/>
    <dgm:cxn modelId="{8CF5A77E-D4DD-42BA-89DD-0C3617DFC1A7}" srcId="{11F6FFB4-66DC-4287-905E-6554AF2036EB}" destId="{70CA30B7-FD55-4ADA-92BD-15752E765E79}" srcOrd="1" destOrd="0" parTransId="{4E06F2E6-64A9-4518-8011-2F6A1BC4FE38}" sibTransId="{269FC824-4C9B-439D-958A-12C199A97E71}"/>
    <dgm:cxn modelId="{A3873DA0-880F-49DA-BC2B-5E472CC9BAE7}" type="presOf" srcId="{8B30D862-43C6-4BD9-851D-3A37FC516C7B}" destId="{11FE050F-CAE6-45B9-A94B-8F541ABB8678}" srcOrd="0" destOrd="0" presId="urn:microsoft.com/office/officeart/2005/8/layout/radial4"/>
    <dgm:cxn modelId="{279853A2-B9A6-4C92-B41B-348DD19CB68A}" type="presOf" srcId="{74F76E47-B45D-4F23-8976-C46C3AA23263}" destId="{9D027638-7AB0-41F8-B08F-150B4B1C93DE}" srcOrd="0" destOrd="0" presId="urn:microsoft.com/office/officeart/2005/8/layout/radial4"/>
    <dgm:cxn modelId="{B4176BB2-386E-4F0E-ABE7-CBD8E8974357}" type="presOf" srcId="{4E06F2E6-64A9-4518-8011-2F6A1BC4FE38}" destId="{6E0BA0A9-FDE8-42DF-B58E-A2CBBD3ADBCF}" srcOrd="0" destOrd="0" presId="urn:microsoft.com/office/officeart/2005/8/layout/radial4"/>
    <dgm:cxn modelId="{0D09EEE1-14B0-4878-800F-42337DDBFC46}" type="presOf" srcId="{19EF491A-6559-4B17-A88E-6D1BBD7CF100}" destId="{5616C77D-A807-40BA-80CB-637FD5DE9D57}" srcOrd="0" destOrd="0" presId="urn:microsoft.com/office/officeart/2005/8/layout/radial4"/>
    <dgm:cxn modelId="{50DB40FA-EA54-46E4-B0E2-418C9E05434C}" type="presOf" srcId="{70CA30B7-FD55-4ADA-92BD-15752E765E79}" destId="{B1FF9ACB-35A7-44F5-AFF6-B211AD6D6C45}" srcOrd="0" destOrd="0" presId="urn:microsoft.com/office/officeart/2005/8/layout/radial4"/>
    <dgm:cxn modelId="{5EE556B4-C046-4354-AD8A-0C1DC1C06D6B}" type="presParOf" srcId="{1B815176-D134-4B9F-AC46-4DF3548C7C79}" destId="{6297E070-CEB9-456B-81EF-9E79FF0CC210}" srcOrd="0" destOrd="0" presId="urn:microsoft.com/office/officeart/2005/8/layout/radial4"/>
    <dgm:cxn modelId="{435AD878-35CE-43D6-AC6A-B232E1705497}" type="presParOf" srcId="{1B815176-D134-4B9F-AC46-4DF3548C7C79}" destId="{5616C77D-A807-40BA-80CB-637FD5DE9D57}" srcOrd="1" destOrd="0" presId="urn:microsoft.com/office/officeart/2005/8/layout/radial4"/>
    <dgm:cxn modelId="{81840370-3CA1-446E-9D40-4C3D39E6F649}" type="presParOf" srcId="{1B815176-D134-4B9F-AC46-4DF3548C7C79}" destId="{9D027638-7AB0-41F8-B08F-150B4B1C93DE}" srcOrd="2" destOrd="0" presId="urn:microsoft.com/office/officeart/2005/8/layout/radial4"/>
    <dgm:cxn modelId="{F70CEF9E-46DB-4846-B28B-3484BBDDAAAB}" type="presParOf" srcId="{1B815176-D134-4B9F-AC46-4DF3548C7C79}" destId="{6E0BA0A9-FDE8-42DF-B58E-A2CBBD3ADBCF}" srcOrd="3" destOrd="0" presId="urn:microsoft.com/office/officeart/2005/8/layout/radial4"/>
    <dgm:cxn modelId="{A4FEF6C9-0075-4E24-A17E-A1358BC92E1F}" type="presParOf" srcId="{1B815176-D134-4B9F-AC46-4DF3548C7C79}" destId="{B1FF9ACB-35A7-44F5-AFF6-B211AD6D6C45}" srcOrd="4" destOrd="0" presId="urn:microsoft.com/office/officeart/2005/8/layout/radial4"/>
    <dgm:cxn modelId="{7CAFFB02-2896-4C02-8083-90D612A691DC}" type="presParOf" srcId="{1B815176-D134-4B9F-AC46-4DF3548C7C79}" destId="{81C3BDB6-C9BC-4CC1-9085-8B734E0B9DA5}" srcOrd="5" destOrd="0" presId="urn:microsoft.com/office/officeart/2005/8/layout/radial4"/>
    <dgm:cxn modelId="{B1A58399-A3DB-4D72-8328-55DE7F77DD61}" type="presParOf" srcId="{1B815176-D134-4B9F-AC46-4DF3548C7C79}" destId="{6A4815FD-E043-429E-B890-84206F728BEC}" srcOrd="6" destOrd="0" presId="urn:microsoft.com/office/officeart/2005/8/layout/radial4"/>
    <dgm:cxn modelId="{5E3CDA33-B200-4CB0-A8BA-3DBD133767F5}" type="presParOf" srcId="{1B815176-D134-4B9F-AC46-4DF3548C7C79}" destId="{11FE050F-CAE6-45B9-A94B-8F541ABB8678}" srcOrd="7" destOrd="0" presId="urn:microsoft.com/office/officeart/2005/8/layout/radial4"/>
    <dgm:cxn modelId="{5E3D6642-E7B6-4095-A258-700AEA2163EB}" type="presParOf" srcId="{1B815176-D134-4B9F-AC46-4DF3548C7C79}" destId="{406F457D-D6D9-4AB1-911B-5DC67492A26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5CB6B-C656-42D0-B840-4003E170F4E5}">
      <dsp:nvSpPr>
        <dsp:cNvPr id="0" name=""/>
        <dsp:cNvSpPr/>
      </dsp:nvSpPr>
      <dsp:spPr>
        <a:xfrm>
          <a:off x="3994" y="208801"/>
          <a:ext cx="1193781" cy="7162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　</a:t>
          </a:r>
        </a:p>
      </dsp:txBody>
      <dsp:txXfrm>
        <a:off x="24973" y="229780"/>
        <a:ext cx="1151823" cy="674310"/>
      </dsp:txXfrm>
    </dsp:sp>
    <dsp:sp modelId="{76B61A5F-2F3B-450A-A414-916573372287}">
      <dsp:nvSpPr>
        <dsp:cNvPr id="0" name=""/>
        <dsp:cNvSpPr/>
      </dsp:nvSpPr>
      <dsp:spPr>
        <a:xfrm>
          <a:off x="1246365" y="409071"/>
          <a:ext cx="394657" cy="315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>
            <a:solidFill>
              <a:sysClr val="windowText" lastClr="000000"/>
            </a:solidFill>
          </a:endParaRPr>
        </a:p>
      </dsp:txBody>
      <dsp:txXfrm>
        <a:off x="1246365" y="472216"/>
        <a:ext cx="299939" cy="189437"/>
      </dsp:txXfrm>
    </dsp:sp>
    <dsp:sp modelId="{45CE026E-1AA6-42FF-B580-77E6403F30A6}">
      <dsp:nvSpPr>
        <dsp:cNvPr id="0" name=""/>
        <dsp:cNvSpPr/>
      </dsp:nvSpPr>
      <dsp:spPr>
        <a:xfrm>
          <a:off x="1675287" y="208801"/>
          <a:ext cx="1193781" cy="7162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1696266" y="229780"/>
        <a:ext cx="1151823" cy="674310"/>
      </dsp:txXfrm>
    </dsp:sp>
    <dsp:sp modelId="{D6704C7F-7373-40F8-8F3B-7274493EE283}">
      <dsp:nvSpPr>
        <dsp:cNvPr id="0" name=""/>
        <dsp:cNvSpPr/>
      </dsp:nvSpPr>
      <dsp:spPr>
        <a:xfrm>
          <a:off x="2917658" y="409071"/>
          <a:ext cx="394657" cy="315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>
            <a:solidFill>
              <a:sysClr val="windowText" lastClr="000000"/>
            </a:solidFill>
          </a:endParaRPr>
        </a:p>
      </dsp:txBody>
      <dsp:txXfrm>
        <a:off x="2917658" y="472216"/>
        <a:ext cx="299939" cy="189437"/>
      </dsp:txXfrm>
    </dsp:sp>
    <dsp:sp modelId="{31C8F76A-570B-48C9-9B75-A456C6D20300}">
      <dsp:nvSpPr>
        <dsp:cNvPr id="0" name=""/>
        <dsp:cNvSpPr/>
      </dsp:nvSpPr>
      <dsp:spPr>
        <a:xfrm>
          <a:off x="3346580" y="208801"/>
          <a:ext cx="1193781" cy="7162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3367559" y="229780"/>
        <a:ext cx="1151823" cy="674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9A894-27D6-4196-81F9-88E5816782BB}">
      <dsp:nvSpPr>
        <dsp:cNvPr id="0" name=""/>
        <dsp:cNvSpPr/>
      </dsp:nvSpPr>
      <dsp:spPr>
        <a:xfrm>
          <a:off x="0" y="0"/>
          <a:ext cx="2945673" cy="92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宋体" panose="02010600030101010101" pitchFamily="2" charset="-122"/>
              <a:ea typeface="宋体" panose="02010600030101010101" pitchFamily="2" charset="-122"/>
            </a:rPr>
            <a:t>第</a:t>
          </a:r>
          <a:r>
            <a:rPr lang="en-US" altLang="zh-CN" sz="1600" kern="1200" dirty="0">
              <a:latin typeface="宋体" panose="02010600030101010101" pitchFamily="2" charset="-122"/>
              <a:ea typeface="宋体" panose="02010600030101010101" pitchFamily="2" charset="-122"/>
            </a:rPr>
            <a:t>1</a:t>
          </a:r>
          <a:r>
            <a:rPr lang="zh-CN" altLang="en-US" sz="1600" kern="1200" dirty="0">
              <a:latin typeface="宋体" panose="02010600030101010101" pitchFamily="2" charset="-122"/>
              <a:ea typeface="宋体" panose="02010600030101010101" pitchFamily="2" charset="-122"/>
            </a:rPr>
            <a:t>步：核查性别</a:t>
          </a:r>
          <a:endParaRPr lang="en-US" altLang="zh-CN" sz="1600" kern="1200" dirty="0">
            <a:latin typeface="宋体" panose="02010600030101010101" pitchFamily="2" charset="-122"/>
            <a:ea typeface="宋体" panose="02010600030101010101" pitchFamily="2" charset="-122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宋体" panose="02010600030101010101" pitchFamily="2" charset="-122"/>
              <a:ea typeface="宋体" panose="02010600030101010101" pitchFamily="2" charset="-122"/>
            </a:rPr>
            <a:t>方 法：</a:t>
          </a:r>
        </a:p>
      </dsp:txBody>
      <dsp:txXfrm>
        <a:off x="27123" y="27123"/>
        <a:ext cx="1946412" cy="871785"/>
      </dsp:txXfrm>
    </dsp:sp>
    <dsp:sp modelId="{06F08ADD-5DB8-4942-A016-02651EB0B5B4}">
      <dsp:nvSpPr>
        <dsp:cNvPr id="0" name=""/>
        <dsp:cNvSpPr/>
      </dsp:nvSpPr>
      <dsp:spPr>
        <a:xfrm>
          <a:off x="259912" y="1080370"/>
          <a:ext cx="2945673" cy="92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宋体" panose="02010600030101010101" pitchFamily="2" charset="-122"/>
              <a:ea typeface="宋体" panose="02010600030101010101" pitchFamily="2" charset="-122"/>
            </a:rPr>
            <a:t>第</a:t>
          </a:r>
          <a:r>
            <a:rPr lang="en-US" altLang="zh-CN" sz="1600" kern="1200" dirty="0">
              <a:latin typeface="宋体" panose="02010600030101010101" pitchFamily="2" charset="-122"/>
              <a:ea typeface="宋体" panose="02010600030101010101" pitchFamily="2" charset="-122"/>
            </a:rPr>
            <a:t>2</a:t>
          </a:r>
          <a:r>
            <a:rPr lang="zh-CN" altLang="en-US" sz="1600" kern="1200" dirty="0">
              <a:latin typeface="宋体" panose="02010600030101010101" pitchFamily="2" charset="-122"/>
              <a:ea typeface="宋体" panose="02010600030101010101" pitchFamily="2" charset="-122"/>
            </a:rPr>
            <a:t>步：核查年龄</a:t>
          </a:r>
          <a:endParaRPr lang="en-US" altLang="zh-CN" sz="1600" kern="1200" dirty="0">
            <a:latin typeface="宋体" panose="02010600030101010101" pitchFamily="2" charset="-122"/>
            <a:ea typeface="宋体" panose="02010600030101010101" pitchFamily="2" charset="-122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宋体" panose="02010600030101010101" pitchFamily="2" charset="-122"/>
              <a:ea typeface="宋体" panose="02010600030101010101" pitchFamily="2" charset="-122"/>
            </a:rPr>
            <a:t>方 法：</a:t>
          </a:r>
        </a:p>
      </dsp:txBody>
      <dsp:txXfrm>
        <a:off x="287035" y="1107493"/>
        <a:ext cx="2029594" cy="871785"/>
      </dsp:txXfrm>
    </dsp:sp>
    <dsp:sp modelId="{007BBBD2-0621-4B22-8E85-8F187955C5A7}">
      <dsp:nvSpPr>
        <dsp:cNvPr id="0" name=""/>
        <dsp:cNvSpPr/>
      </dsp:nvSpPr>
      <dsp:spPr>
        <a:xfrm>
          <a:off x="519824" y="2160740"/>
          <a:ext cx="2945673" cy="92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宋体" panose="02010600030101010101" pitchFamily="2" charset="-122"/>
              <a:ea typeface="宋体" panose="02010600030101010101" pitchFamily="2" charset="-122"/>
            </a:rPr>
            <a:t>第</a:t>
          </a:r>
          <a:r>
            <a:rPr lang="en-US" altLang="zh-CN" sz="1600" kern="1200" dirty="0">
              <a:latin typeface="宋体" panose="02010600030101010101" pitchFamily="2" charset="-122"/>
              <a:ea typeface="宋体" panose="02010600030101010101" pitchFamily="2" charset="-122"/>
            </a:rPr>
            <a:t>3</a:t>
          </a:r>
          <a:r>
            <a:rPr lang="zh-CN" altLang="en-US" sz="1600" kern="1200" dirty="0">
              <a:latin typeface="宋体" panose="02010600030101010101" pitchFamily="2" charset="-122"/>
              <a:ea typeface="宋体" panose="02010600030101010101" pitchFamily="2" charset="-122"/>
            </a:rPr>
            <a:t>步：比对数据</a:t>
          </a:r>
        </a:p>
      </dsp:txBody>
      <dsp:txXfrm>
        <a:off x="546947" y="2187863"/>
        <a:ext cx="2029594" cy="871785"/>
      </dsp:txXfrm>
    </dsp:sp>
    <dsp:sp modelId="{8446DF58-0766-428A-9170-A4135759A531}">
      <dsp:nvSpPr>
        <dsp:cNvPr id="0" name=""/>
        <dsp:cNvSpPr/>
      </dsp:nvSpPr>
      <dsp:spPr>
        <a:xfrm>
          <a:off x="2430546" y="788495"/>
          <a:ext cx="428332" cy="6019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600" kern="1200"/>
        </a:p>
      </dsp:txBody>
      <dsp:txXfrm>
        <a:off x="2526921" y="788495"/>
        <a:ext cx="235582" cy="495908"/>
      </dsp:txXfrm>
    </dsp:sp>
    <dsp:sp modelId="{A07CDCF1-8008-4247-BE39-EC5B2DF29E79}">
      <dsp:nvSpPr>
        <dsp:cNvPr id="0" name=""/>
        <dsp:cNvSpPr/>
      </dsp:nvSpPr>
      <dsp:spPr>
        <a:xfrm>
          <a:off x="2690459" y="1862692"/>
          <a:ext cx="428332" cy="6019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600" kern="1200"/>
        </a:p>
      </dsp:txBody>
      <dsp:txXfrm>
        <a:off x="2786834" y="1862692"/>
        <a:ext cx="235582" cy="495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7E070-CEB9-456B-81EF-9E79FF0CC210}">
      <dsp:nvSpPr>
        <dsp:cNvPr id="0" name=""/>
        <dsp:cNvSpPr/>
      </dsp:nvSpPr>
      <dsp:spPr>
        <a:xfrm>
          <a:off x="1703415" y="1531780"/>
          <a:ext cx="1260060" cy="126006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solidFill>
                <a:schemeClr val="tx1"/>
              </a:solidFill>
            </a:rPr>
            <a:t>唯一性</a:t>
          </a:r>
        </a:p>
      </dsp:txBody>
      <dsp:txXfrm>
        <a:off x="1887947" y="1716312"/>
        <a:ext cx="890996" cy="890996"/>
      </dsp:txXfrm>
    </dsp:sp>
    <dsp:sp modelId="{5616C77D-A807-40BA-80CB-637FD5DE9D57}">
      <dsp:nvSpPr>
        <dsp:cNvPr id="0" name=""/>
        <dsp:cNvSpPr/>
      </dsp:nvSpPr>
      <dsp:spPr>
        <a:xfrm rot="11700000">
          <a:off x="580551" y="1660096"/>
          <a:ext cx="1101185" cy="3591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27638-7AB0-41F8-B08F-150B4B1C93DE}">
      <dsp:nvSpPr>
        <dsp:cNvPr id="0" name=""/>
        <dsp:cNvSpPr/>
      </dsp:nvSpPr>
      <dsp:spPr>
        <a:xfrm>
          <a:off x="783" y="1218327"/>
          <a:ext cx="1197057" cy="9576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 </a:t>
          </a:r>
          <a:r>
            <a:rPr lang="zh-CN" altLang="en-US" sz="1600" kern="1200" dirty="0"/>
            <a:t>车牌号</a:t>
          </a:r>
          <a:endParaRPr lang="en-US" altLang="zh-C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u="sng" kern="1200" dirty="0"/>
            <a:t> </a:t>
          </a:r>
          <a:endParaRPr lang="zh-CN" altLang="en-US" sz="1600" u="sng" kern="1200" dirty="0"/>
        </a:p>
      </dsp:txBody>
      <dsp:txXfrm>
        <a:off x="28831" y="1246375"/>
        <a:ext cx="1140961" cy="901550"/>
      </dsp:txXfrm>
    </dsp:sp>
    <dsp:sp modelId="{6E0BA0A9-FDE8-42DF-B58E-A2CBBD3ADBCF}">
      <dsp:nvSpPr>
        <dsp:cNvPr id="0" name=""/>
        <dsp:cNvSpPr/>
      </dsp:nvSpPr>
      <dsp:spPr>
        <a:xfrm rot="14700000">
          <a:off x="1256813" y="854158"/>
          <a:ext cx="1101185" cy="3591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F9ACB-35A7-44F5-AFF6-B211AD6D6C45}">
      <dsp:nvSpPr>
        <dsp:cNvPr id="0" name=""/>
        <dsp:cNvSpPr/>
      </dsp:nvSpPr>
      <dsp:spPr>
        <a:xfrm>
          <a:off x="976187" y="55887"/>
          <a:ext cx="1197057" cy="9576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 </a:t>
          </a:r>
          <a:r>
            <a:rPr lang="zh-CN" altLang="en-US" sz="1600" kern="1200" dirty="0"/>
            <a:t>手机号</a:t>
          </a:r>
          <a:endParaRPr lang="en-US" altLang="zh-C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 dirty="0"/>
        </a:p>
      </dsp:txBody>
      <dsp:txXfrm>
        <a:off x="1004235" y="83935"/>
        <a:ext cx="1140961" cy="901550"/>
      </dsp:txXfrm>
    </dsp:sp>
    <dsp:sp modelId="{81C3BDB6-C9BC-4CC1-9085-8B734E0B9DA5}">
      <dsp:nvSpPr>
        <dsp:cNvPr id="0" name=""/>
        <dsp:cNvSpPr/>
      </dsp:nvSpPr>
      <dsp:spPr>
        <a:xfrm rot="17700000">
          <a:off x="2308891" y="854158"/>
          <a:ext cx="1101185" cy="3591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815FD-E043-429E-B890-84206F728BEC}">
      <dsp:nvSpPr>
        <dsp:cNvPr id="0" name=""/>
        <dsp:cNvSpPr/>
      </dsp:nvSpPr>
      <dsp:spPr>
        <a:xfrm>
          <a:off x="2493646" y="55887"/>
          <a:ext cx="1197057" cy="9576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 </a:t>
          </a:r>
          <a:r>
            <a:rPr lang="zh-CN" altLang="en-US" sz="1600" kern="1200" dirty="0"/>
            <a:t>商品条形码</a:t>
          </a:r>
          <a:endParaRPr lang="en-US" altLang="zh-C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 dirty="0"/>
        </a:p>
      </dsp:txBody>
      <dsp:txXfrm>
        <a:off x="2521694" y="83935"/>
        <a:ext cx="1140961" cy="901550"/>
      </dsp:txXfrm>
    </dsp:sp>
    <dsp:sp modelId="{11FE050F-CAE6-45B9-A94B-8F541ABB8678}">
      <dsp:nvSpPr>
        <dsp:cNvPr id="0" name=""/>
        <dsp:cNvSpPr/>
      </dsp:nvSpPr>
      <dsp:spPr>
        <a:xfrm rot="20700000">
          <a:off x="2985153" y="1660096"/>
          <a:ext cx="1101185" cy="3591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F457D-D6D9-4AB1-911B-5DC67492A26D}">
      <dsp:nvSpPr>
        <dsp:cNvPr id="0" name=""/>
        <dsp:cNvSpPr/>
      </dsp:nvSpPr>
      <dsp:spPr>
        <a:xfrm>
          <a:off x="3469049" y="1218327"/>
          <a:ext cx="1197057" cy="9576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……</a:t>
          </a:r>
          <a:endParaRPr lang="zh-CN" altLang="en-US" sz="1600" kern="1200" dirty="0"/>
        </a:p>
      </dsp:txBody>
      <dsp:txXfrm>
        <a:off x="3497097" y="1246375"/>
        <a:ext cx="1140961" cy="901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2EB0-3FA9-40D2-B9A4-A693BA5FE6F3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0BD-DE39-46E4-9A5B-5B0167D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300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4E71-B5DB-4DD7-83B1-DC6232801B4B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83A-7CAF-41C1-B819-0D4319139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8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432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65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79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308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68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57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左上角小图不清楚   已改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32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993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554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13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5C7A475-4C5E-4170-987E-40B2A054DA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8995D0-6C61-E4A5-417C-75B92E3D3B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7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C1E2F20-989F-45F2-ADC3-EE568F2F2541}"/>
              </a:ext>
            </a:extLst>
          </p:cNvPr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5000563-0974-43BB-B124-05B4049791F7}"/>
              </a:ext>
            </a:extLst>
          </p:cNvPr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7D497E-37CB-089A-177E-6539ADF331EC}"/>
              </a:ext>
            </a:extLst>
          </p:cNvPr>
          <p:cNvSpPr txBox="1"/>
          <p:nvPr userDrawn="1"/>
        </p:nvSpPr>
        <p:spPr>
          <a:xfrm>
            <a:off x="971535" y="6008540"/>
            <a:ext cx="311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完善运动会报名表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A4C6AA-6A6A-F7A2-78C4-C590F9B90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0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BC29AD9-B5DA-4D2B-A40C-12752BD7BFF3}"/>
              </a:ext>
            </a:extLst>
          </p:cNvPr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12752FC-E1EE-46EC-A703-3FB98898CA94}"/>
              </a:ext>
            </a:extLst>
          </p:cNvPr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C09C078-F26F-4537-5200-B31AF0D975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1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92F090-D920-4F94-BF8C-1EAECA46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C21AA4-13DB-4E1A-8A03-D7763673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38A6F0-2830-48DF-83EE-AD83989D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5D34CF-8A1B-7217-4AF5-32DC63520F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6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EDD1D60-733E-7083-3467-7FA5FF301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完善运动会报名表</a:t>
            </a:r>
          </a:p>
        </p:txBody>
      </p:sp>
    </p:spTree>
    <p:extLst>
      <p:ext uri="{BB962C8B-B14F-4D97-AF65-F5344CB8AC3E}">
        <p14:creationId xmlns:p14="http://schemas.microsoft.com/office/powerpoint/2010/main" val="412556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CD29443-6CE2-4E61-181C-90C1BCE11E3F}"/>
              </a:ext>
            </a:extLst>
          </p:cNvPr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0CFCAF-CCC9-67E2-40B1-486AE87E66A0}"/>
              </a:ext>
            </a:extLst>
          </p:cNvPr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1E6D0D4-E5CD-41D4-4117-306BA0E001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1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完善运动会报名表</a:t>
            </a:r>
          </a:p>
        </p:txBody>
      </p:sp>
    </p:spTree>
    <p:extLst>
      <p:ext uri="{BB962C8B-B14F-4D97-AF65-F5344CB8AC3E}">
        <p14:creationId xmlns:p14="http://schemas.microsoft.com/office/powerpoint/2010/main" val="303816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完善运动会报名表</a:t>
            </a:r>
          </a:p>
        </p:txBody>
      </p:sp>
    </p:spTree>
    <p:extLst>
      <p:ext uri="{BB962C8B-B14F-4D97-AF65-F5344CB8AC3E}">
        <p14:creationId xmlns:p14="http://schemas.microsoft.com/office/powerpoint/2010/main" val="195983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CA16F41-3B82-654C-A4F6-6CFC07F68D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完善运动会报名表</a:t>
            </a:r>
          </a:p>
        </p:txBody>
      </p:sp>
    </p:spTree>
    <p:extLst>
      <p:ext uri="{BB962C8B-B14F-4D97-AF65-F5344CB8AC3E}">
        <p14:creationId xmlns:p14="http://schemas.microsoft.com/office/powerpoint/2010/main" val="99339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3585C52-C697-4AA1-90E9-F2B174298D9F}"/>
              </a:ext>
            </a:extLst>
          </p:cNvPr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F43F2A4-A33B-40C4-876C-5CF894B32869}"/>
              </a:ext>
            </a:extLst>
          </p:cNvPr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A16F41-3B82-654C-A4F6-6CFC07F68D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完善运动会报名表</a:t>
            </a:r>
          </a:p>
        </p:txBody>
      </p:sp>
    </p:spTree>
    <p:extLst>
      <p:ext uri="{BB962C8B-B14F-4D97-AF65-F5344CB8AC3E}">
        <p14:creationId xmlns:p14="http://schemas.microsoft.com/office/powerpoint/2010/main" val="43315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3585C52-C697-4AA1-90E9-F2B174298D9F}"/>
              </a:ext>
            </a:extLst>
          </p:cNvPr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F43F2A4-A33B-40C4-876C-5CF894B32869}"/>
              </a:ext>
            </a:extLst>
          </p:cNvPr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3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5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BC7B384-D0A9-4A3E-B82E-077F105B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849284-3658-45CD-BF30-8EAD1DBAE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22F3AF-091B-4156-B56F-3DCE4D4E1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3584E4-5855-43CF-9837-F80656EC1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0FE4E5-56D8-47EF-B089-AE5DCD1B3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9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50" r:id="rId3"/>
    <p:sldLayoutId id="2147483671" r:id="rId4"/>
    <p:sldLayoutId id="2147483674" r:id="rId5"/>
    <p:sldLayoutId id="2147483672" r:id="rId6"/>
    <p:sldLayoutId id="2147483651" r:id="rId7"/>
    <p:sldLayoutId id="2147483675" r:id="rId8"/>
    <p:sldLayoutId id="2147483673" r:id="rId9"/>
    <p:sldLayoutId id="2147483661" r:id="rId10"/>
    <p:sldLayoutId id="2147483653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slide" Target="slide12.xml"/><Relationship Id="rId3" Type="http://schemas.openxmlformats.org/officeDocument/2006/relationships/tags" Target="../tags/tag19.xml"/><Relationship Id="rId7" Type="http://schemas.openxmlformats.org/officeDocument/2006/relationships/diagramData" Target="../diagrams/data1.xml"/><Relationship Id="rId12" Type="http://schemas.openxmlformats.org/officeDocument/2006/relationships/slide" Target="slide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9.png"/><Relationship Id="rId11" Type="http://schemas.microsoft.com/office/2007/relationships/diagramDrawing" Target="../diagrams/drawing1.xml"/><Relationship Id="rId5" Type="http://schemas.openxmlformats.org/officeDocument/2006/relationships/slideLayout" Target="../slideLayouts/slideLayout5.xml"/><Relationship Id="rId15" Type="http://schemas.openxmlformats.org/officeDocument/2006/relationships/slide" Target="slide20.xml"/><Relationship Id="rId10" Type="http://schemas.openxmlformats.org/officeDocument/2006/relationships/diagramColors" Target="../diagrams/colors1.xml"/><Relationship Id="rId4" Type="http://schemas.openxmlformats.org/officeDocument/2006/relationships/tags" Target="../tags/tag20.xml"/><Relationship Id="rId9" Type="http://schemas.openxmlformats.org/officeDocument/2006/relationships/diagramQuickStyle" Target="../diagrams/quickStyle1.xml"/><Relationship Id="rId1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7.png"/><Relationship Id="rId18" Type="http://schemas.openxmlformats.org/officeDocument/2006/relationships/slide" Target="slide17.xml"/><Relationship Id="rId3" Type="http://schemas.openxmlformats.org/officeDocument/2006/relationships/tags" Target="../tags/tag23.xml"/><Relationship Id="rId7" Type="http://schemas.openxmlformats.org/officeDocument/2006/relationships/image" Target="../media/image19.png"/><Relationship Id="rId12" Type="http://schemas.microsoft.com/office/2007/relationships/diagramDrawing" Target="../diagrams/drawing2.xml"/><Relationship Id="rId17" Type="http://schemas.openxmlformats.org/officeDocument/2006/relationships/slide" Target="slide12.xml"/><Relationship Id="rId2" Type="http://schemas.openxmlformats.org/officeDocument/2006/relationships/tags" Target="../tags/tag22.xml"/><Relationship Id="rId16" Type="http://schemas.openxmlformats.org/officeDocument/2006/relationships/slide" Target="slide6.xml"/><Relationship Id="rId1" Type="http://schemas.openxmlformats.org/officeDocument/2006/relationships/tags" Target="../tags/tag21.xml"/><Relationship Id="rId6" Type="http://schemas.openxmlformats.org/officeDocument/2006/relationships/image" Target="../media/image26.png"/><Relationship Id="rId11" Type="http://schemas.openxmlformats.org/officeDocument/2006/relationships/diagramColors" Target="../diagrams/colors2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3.wdp"/><Relationship Id="rId10" Type="http://schemas.openxmlformats.org/officeDocument/2006/relationships/diagramQuickStyle" Target="../diagrams/quickStyle2.xml"/><Relationship Id="rId19" Type="http://schemas.openxmlformats.org/officeDocument/2006/relationships/slide" Target="slide20.xml"/><Relationship Id="rId4" Type="http://schemas.openxmlformats.org/officeDocument/2006/relationships/tags" Target="../tags/tag24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tags" Target="../tags/tag27.xml"/><Relationship Id="rId7" Type="http://schemas.openxmlformats.org/officeDocument/2006/relationships/image" Target="../media/image28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9.png"/><Relationship Id="rId11" Type="http://schemas.openxmlformats.org/officeDocument/2006/relationships/slide" Target="slide20.xml"/><Relationship Id="rId5" Type="http://schemas.openxmlformats.org/officeDocument/2006/relationships/slideLayout" Target="../slideLayouts/slideLayout5.xml"/><Relationship Id="rId10" Type="http://schemas.openxmlformats.org/officeDocument/2006/relationships/slide" Target="slide17.xml"/><Relationship Id="rId4" Type="http://schemas.openxmlformats.org/officeDocument/2006/relationships/tags" Target="../tags/tag28.xml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tags" Target="../tags/tag31.xml"/><Relationship Id="rId7" Type="http://schemas.openxmlformats.org/officeDocument/2006/relationships/slide" Target="slide6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0" Type="http://schemas.openxmlformats.org/officeDocument/2006/relationships/slide" Target="slide20.xml"/><Relationship Id="rId4" Type="http://schemas.openxmlformats.org/officeDocument/2006/relationships/tags" Target="../tags/tag32.xml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tags" Target="../tags/tag35.xml"/><Relationship Id="rId7" Type="http://schemas.openxmlformats.org/officeDocument/2006/relationships/image" Target="../media/image1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9.png"/><Relationship Id="rId11" Type="http://schemas.openxmlformats.org/officeDocument/2006/relationships/slide" Target="slide20.xml"/><Relationship Id="rId5" Type="http://schemas.openxmlformats.org/officeDocument/2006/relationships/slideLayout" Target="../slideLayouts/slideLayout5.xml"/><Relationship Id="rId10" Type="http://schemas.openxmlformats.org/officeDocument/2006/relationships/slide" Target="slide17.xml"/><Relationship Id="rId4" Type="http://schemas.openxmlformats.org/officeDocument/2006/relationships/tags" Target="../tags/tag36.xml"/><Relationship Id="rId9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slide" Target="slide17.xml"/><Relationship Id="rId3" Type="http://schemas.openxmlformats.org/officeDocument/2006/relationships/tags" Target="../tags/tag39.xml"/><Relationship Id="rId7" Type="http://schemas.openxmlformats.org/officeDocument/2006/relationships/diagramData" Target="../diagrams/data3.xml"/><Relationship Id="rId12" Type="http://schemas.openxmlformats.org/officeDocument/2006/relationships/slide" Target="slide1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9.png"/><Relationship Id="rId11" Type="http://schemas.microsoft.com/office/2007/relationships/diagramDrawing" Target="../diagrams/drawing3.xml"/><Relationship Id="rId5" Type="http://schemas.openxmlformats.org/officeDocument/2006/relationships/slideLayout" Target="../slideLayouts/slideLayout5.xml"/><Relationship Id="rId15" Type="http://schemas.openxmlformats.org/officeDocument/2006/relationships/slide" Target="slide6.xml"/><Relationship Id="rId10" Type="http://schemas.openxmlformats.org/officeDocument/2006/relationships/diagramColors" Target="../diagrams/colors3.xml"/><Relationship Id="rId4" Type="http://schemas.openxmlformats.org/officeDocument/2006/relationships/tags" Target="../tags/tag40.xml"/><Relationship Id="rId9" Type="http://schemas.openxmlformats.org/officeDocument/2006/relationships/diagramQuickStyle" Target="../diagrams/quickStyle3.xml"/><Relationship Id="rId1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slide" Target="slide6.xml"/><Relationship Id="rId3" Type="http://schemas.openxmlformats.org/officeDocument/2006/relationships/tags" Target="../tags/tag43.xml"/><Relationship Id="rId7" Type="http://schemas.openxmlformats.org/officeDocument/2006/relationships/oleObject" Target="../embeddings/oleObject1.bin"/><Relationship Id="rId12" Type="http://schemas.openxmlformats.org/officeDocument/2006/relationships/slide" Target="slide20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9.png"/><Relationship Id="rId11" Type="http://schemas.openxmlformats.org/officeDocument/2006/relationships/slide" Target="slide17.xml"/><Relationship Id="rId5" Type="http://schemas.openxmlformats.org/officeDocument/2006/relationships/slideLayout" Target="../slideLayouts/slideLayout5.xml"/><Relationship Id="rId10" Type="http://schemas.openxmlformats.org/officeDocument/2006/relationships/slide" Target="slide12.xml"/><Relationship Id="rId4" Type="http://schemas.openxmlformats.org/officeDocument/2006/relationships/tags" Target="../tags/tag44.xml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6.xml"/><Relationship Id="rId3" Type="http://schemas.openxmlformats.org/officeDocument/2006/relationships/tags" Target="../tags/tag47.xml"/><Relationship Id="rId7" Type="http://schemas.openxmlformats.org/officeDocument/2006/relationships/image" Target="../media/image33.png"/><Relationship Id="rId12" Type="http://schemas.openxmlformats.org/officeDocument/2006/relationships/slide" Target="slide20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8.xml"/><Relationship Id="rId11" Type="http://schemas.openxmlformats.org/officeDocument/2006/relationships/slide" Target="slide17.xml"/><Relationship Id="rId5" Type="http://schemas.openxmlformats.org/officeDocument/2006/relationships/slideLayout" Target="../slideLayouts/slideLayout5.xml"/><Relationship Id="rId10" Type="http://schemas.openxmlformats.org/officeDocument/2006/relationships/slide" Target="slide12.xml"/><Relationship Id="rId4" Type="http://schemas.openxmlformats.org/officeDocument/2006/relationships/tags" Target="../tags/tag48.xml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51.xml"/><Relationship Id="rId7" Type="http://schemas.openxmlformats.org/officeDocument/2006/relationships/image" Target="../media/image36.png"/><Relationship Id="rId12" Type="http://schemas.openxmlformats.org/officeDocument/2006/relationships/slide" Target="slide6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9.xml"/><Relationship Id="rId11" Type="http://schemas.openxmlformats.org/officeDocument/2006/relationships/slide" Target="slide20.xml"/><Relationship Id="rId5" Type="http://schemas.openxmlformats.org/officeDocument/2006/relationships/slideLayout" Target="../slideLayouts/slideLayout5.xml"/><Relationship Id="rId10" Type="http://schemas.openxmlformats.org/officeDocument/2006/relationships/slide" Target="slide17.xml"/><Relationship Id="rId4" Type="http://schemas.openxmlformats.org/officeDocument/2006/relationships/tags" Target="../tags/tag52.xml"/><Relationship Id="rId9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5.xml"/><Relationship Id="rId7" Type="http://schemas.openxmlformats.org/officeDocument/2006/relationships/slide" Target="slide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20.xml"/><Relationship Id="rId3" Type="http://schemas.openxmlformats.org/officeDocument/2006/relationships/tags" Target="../tags/tag3.xml"/><Relationship Id="rId7" Type="http://schemas.openxmlformats.org/officeDocument/2006/relationships/image" Target="../media/image19.png"/><Relationship Id="rId12" Type="http://schemas.openxmlformats.org/officeDocument/2006/relationships/slide" Target="slide1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5.xml"/><Relationship Id="rId11" Type="http://schemas.openxmlformats.org/officeDocument/2006/relationships/slide" Target="slide12.xml"/><Relationship Id="rId5" Type="http://schemas.openxmlformats.org/officeDocument/2006/relationships/slideLayout" Target="../slideLayouts/slideLayout5.xml"/><Relationship Id="rId10" Type="http://schemas.openxmlformats.org/officeDocument/2006/relationships/slide" Target="slide6.xml"/><Relationship Id="rId4" Type="http://schemas.openxmlformats.org/officeDocument/2006/relationships/tags" Target="../tags/tag4.xm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tags" Target="../tags/tag7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6.xml"/><Relationship Id="rId11" Type="http://schemas.openxmlformats.org/officeDocument/2006/relationships/slide" Target="slide20.xml"/><Relationship Id="rId5" Type="http://schemas.openxmlformats.org/officeDocument/2006/relationships/slideLayout" Target="../slideLayouts/slideLayout7.xml"/><Relationship Id="rId10" Type="http://schemas.openxmlformats.org/officeDocument/2006/relationships/slide" Target="slide17.xml"/><Relationship Id="rId4" Type="http://schemas.openxmlformats.org/officeDocument/2006/relationships/tags" Target="../tags/tag8.xml"/><Relationship Id="rId9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20.xml"/><Relationship Id="rId3" Type="http://schemas.openxmlformats.org/officeDocument/2006/relationships/tags" Target="../tags/tag11.xml"/><Relationship Id="rId7" Type="http://schemas.openxmlformats.org/officeDocument/2006/relationships/image" Target="../media/image20.png"/><Relationship Id="rId12" Type="http://schemas.openxmlformats.org/officeDocument/2006/relationships/slide" Target="slide1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11" Type="http://schemas.openxmlformats.org/officeDocument/2006/relationships/slide" Target="slide12.xml"/><Relationship Id="rId5" Type="http://schemas.openxmlformats.org/officeDocument/2006/relationships/slideLayout" Target="../slideLayouts/slideLayout5.xml"/><Relationship Id="rId10" Type="http://schemas.openxmlformats.org/officeDocument/2006/relationships/slide" Target="slide6.xml"/><Relationship Id="rId4" Type="http://schemas.openxmlformats.org/officeDocument/2006/relationships/tags" Target="../tags/tag12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7.xml"/><Relationship Id="rId3" Type="http://schemas.openxmlformats.org/officeDocument/2006/relationships/tags" Target="../tags/tag15.xml"/><Relationship Id="rId7" Type="http://schemas.openxmlformats.org/officeDocument/2006/relationships/image" Target="../media/image23.png"/><Relationship Id="rId12" Type="http://schemas.openxmlformats.org/officeDocument/2006/relationships/slide" Target="slide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11" Type="http://schemas.openxmlformats.org/officeDocument/2006/relationships/slide" Target="slide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4.png"/><Relationship Id="rId4" Type="http://schemas.openxmlformats.org/officeDocument/2006/relationships/tags" Target="../tags/tag16.xml"/><Relationship Id="rId9" Type="http://schemas.microsoft.com/office/2007/relationships/hdphoto" Target="../media/hdphoto3.wdp"/><Relationship Id="rId1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D7E93CD-BE16-4A6D-97C8-96683F7E3B6C}"/>
              </a:ext>
            </a:extLst>
          </p:cNvPr>
          <p:cNvSpPr txBox="1"/>
          <p:nvPr/>
        </p:nvSpPr>
        <p:spPr>
          <a:xfrm>
            <a:off x="0" y="518889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铜陵市第十二中学    陈文武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256871-DA13-F4A6-8D33-BC9952723CDC}"/>
              </a:ext>
            </a:extLst>
          </p:cNvPr>
          <p:cNvSpPr txBox="1"/>
          <p:nvPr/>
        </p:nvSpPr>
        <p:spPr>
          <a:xfrm>
            <a:off x="6008286" y="3305433"/>
            <a:ext cx="415294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编码的唯一性</a:t>
            </a:r>
            <a:endParaRPr lang="zh-CN" altLang="en-US" sz="36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D9C11C-A0CC-6CA5-FB1E-816906ED2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8F0753-78DC-91B5-73EF-3720F6ADB715}"/>
              </a:ext>
            </a:extLst>
          </p:cNvPr>
          <p:cNvSpPr txBox="1"/>
          <p:nvPr/>
        </p:nvSpPr>
        <p:spPr>
          <a:xfrm>
            <a:off x="7213642" y="1149966"/>
            <a:ext cx="349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助力开展校运动会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6CBA26-BC71-4034-E87C-740604474F43}"/>
              </a:ext>
            </a:extLst>
          </p:cNvPr>
          <p:cNvSpPr txBox="1"/>
          <p:nvPr/>
        </p:nvSpPr>
        <p:spPr>
          <a:xfrm>
            <a:off x="1280760" y="1149966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60" y="3951764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01" y="2220437"/>
            <a:ext cx="823031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0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15250" y="2945410"/>
            <a:ext cx="5696269" cy="18633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D798C02-6587-1606-27B8-75A41394C3B2}"/>
              </a:ext>
            </a:extLst>
          </p:cNvPr>
          <p:cNvSpPr txBox="1"/>
          <p:nvPr/>
        </p:nvSpPr>
        <p:spPr>
          <a:xfrm>
            <a:off x="1167947" y="1065377"/>
            <a:ext cx="739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3</a:t>
            </a:r>
            <a:r>
              <a:rPr lang="zh-CN" altLang="en-US" sz="28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．确定运动会报名表核查的步骤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3288231" y="1848188"/>
            <a:ext cx="664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相互交流，理一理活动的思路。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4476C41-6F79-8E2B-EE32-84C74BA6477F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D31874B-74CF-A257-A2C5-E273EA304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EA53720-D2AA-39BC-7C92-78776E265270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填一填</a:t>
              </a:r>
            </a:p>
          </p:txBody>
        </p:sp>
      </p:grpSp>
      <p:sp>
        <p:nvSpPr>
          <p:cNvPr id="17" name="文本框 17"/>
          <p:cNvSpPr txBox="1"/>
          <p:nvPr/>
        </p:nvSpPr>
        <p:spPr>
          <a:xfrm>
            <a:off x="2764779" y="3063446"/>
            <a:ext cx="4459855" cy="4616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400" kern="100" dirty="0"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核查运动会报名表</a:t>
            </a:r>
            <a:endParaRPr lang="zh-CN" sz="2400" kern="100" dirty="0">
              <a:effectLst/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图示 17"/>
          <p:cNvGraphicFramePr/>
          <p:nvPr>
            <p:extLst>
              <p:ext uri="{D42A27DB-BD31-4B8C-83A1-F6EECF244321}">
                <p14:modId xmlns:p14="http://schemas.microsoft.com/office/powerpoint/2010/main" val="1512462967"/>
              </p:ext>
            </p:extLst>
          </p:nvPr>
        </p:nvGraphicFramePr>
        <p:xfrm>
          <a:off x="2711498" y="3543404"/>
          <a:ext cx="4544356" cy="1133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矩形 3"/>
          <p:cNvSpPr/>
          <p:nvPr/>
        </p:nvSpPr>
        <p:spPr>
          <a:xfrm>
            <a:off x="7976123" y="3003720"/>
            <a:ext cx="2492990" cy="46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en-US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获取年龄、性别数据</a:t>
            </a:r>
            <a:endParaRPr lang="zh-CN" altLang="zh-CN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76123" y="3589641"/>
            <a:ext cx="2492990" cy="46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en-US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比对数据是否准确</a:t>
            </a:r>
            <a:endParaRPr lang="zh-CN" altLang="zh-CN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6123" y="4240515"/>
            <a:ext cx="2492990" cy="46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en-US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修改错误数据</a:t>
            </a:r>
            <a:endParaRPr lang="zh-CN" altLang="zh-CN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2115250" y="4835123"/>
            <a:ext cx="569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（请在方框内填上相应的字母序号）</a:t>
            </a:r>
          </a:p>
        </p:txBody>
      </p:sp>
      <p:sp>
        <p:nvSpPr>
          <p:cNvPr id="23" name="圆角矩形 22">
            <a:hlinkClick r:id="rId12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24" name="圆角矩形 23">
            <a:hlinkClick r:id="rId13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5" name="圆角矩形 24">
            <a:hlinkClick r:id="rId14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6" name="圆角矩形 25">
            <a:hlinkClick r:id="rId15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761879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CDBC72-6871-61FA-B12B-FA4E65947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037600"/>
            <a:ext cx="4914900" cy="19431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3638550" y="4228171"/>
            <a:ext cx="5451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rgbClr val="0070C0"/>
                </a:solidFill>
                <a:latin typeface="+mn-ea"/>
                <a:ea typeface="+mn-ea"/>
              </a:rPr>
              <a:t>1. </a:t>
            </a:r>
            <a:r>
              <a:rPr lang="zh-CN" altLang="en-US" sz="2000" b="0" dirty="0">
                <a:solidFill>
                  <a:srgbClr val="0070C0"/>
                </a:solidFill>
                <a:latin typeface="+mn-ea"/>
                <a:ea typeface="+mn-ea"/>
              </a:rPr>
              <a:t>试：核查运动会报名表数据</a:t>
            </a:r>
            <a:endParaRPr lang="en-US" altLang="zh-CN" sz="2000" b="0" dirty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rgbClr val="0070C0"/>
                </a:solidFill>
                <a:latin typeface="+mn-ea"/>
              </a:rPr>
              <a:t>2. </a:t>
            </a:r>
            <a:r>
              <a:rPr lang="zh-CN" altLang="en-US" sz="2000" b="0" dirty="0">
                <a:solidFill>
                  <a:srgbClr val="0070C0"/>
                </a:solidFill>
                <a:latin typeface="+mn-ea"/>
                <a:ea typeface="+mn-ea"/>
              </a:rPr>
              <a:t>选：修改报名表</a:t>
            </a:r>
            <a:endParaRPr lang="en-US" altLang="zh-CN" sz="2000" b="0" dirty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rgbClr val="0070C0"/>
                </a:solidFill>
                <a:latin typeface="+mn-ea"/>
                <a:ea typeface="+mn-ea"/>
              </a:rPr>
              <a:t>3. </a:t>
            </a:r>
            <a:r>
              <a:rPr lang="zh-CN" altLang="en-US" sz="2000" b="0" dirty="0">
                <a:solidFill>
                  <a:srgbClr val="0070C0"/>
                </a:solidFill>
                <a:latin typeface="+mn-ea"/>
                <a:ea typeface="+mn-ea"/>
              </a:rPr>
              <a:t>议：解释使用身份号码的原因 </a:t>
            </a:r>
          </a:p>
        </p:txBody>
      </p:sp>
    </p:spTree>
    <p:extLst>
      <p:ext uri="{BB962C8B-B14F-4D97-AF65-F5344CB8AC3E}">
        <p14:creationId xmlns:p14="http://schemas.microsoft.com/office/powerpoint/2010/main" val="320634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59" y="2967323"/>
            <a:ext cx="3914775" cy="1666875"/>
          </a:xfrm>
          <a:prstGeom prst="rect">
            <a:avLst/>
          </a:prstGeom>
          <a:noFill/>
          <a:ln w="9525">
            <a:solidFill>
              <a:srgbClr val="FFD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275918" y="1774095"/>
            <a:ext cx="8253912" cy="5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找出运动会报名表中不合理的数据，比比看，谁的速度快。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试一试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4099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．核查运动会报名表</a:t>
            </a:r>
          </a:p>
        </p:txBody>
      </p:sp>
      <p:graphicFrame>
        <p:nvGraphicFramePr>
          <p:cNvPr id="17" name="图示 16"/>
          <p:cNvGraphicFramePr/>
          <p:nvPr>
            <p:extLst>
              <p:ext uri="{D42A27DB-BD31-4B8C-83A1-F6EECF244321}">
                <p14:modId xmlns:p14="http://schemas.microsoft.com/office/powerpoint/2010/main" val="2937562994"/>
              </p:ext>
            </p:extLst>
          </p:nvPr>
        </p:nvGraphicFramePr>
        <p:xfrm>
          <a:off x="6813623" y="2469904"/>
          <a:ext cx="3465498" cy="3086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云形标注 17"/>
          <p:cNvSpPr/>
          <p:nvPr/>
        </p:nvSpPr>
        <p:spPr>
          <a:xfrm rot="21161084" flipH="1">
            <a:off x="437538" y="2514159"/>
            <a:ext cx="2016000" cy="1044000"/>
          </a:xfrm>
          <a:prstGeom prst="cloudCallout">
            <a:avLst>
              <a:gd name="adj1" fmla="val -21933"/>
              <a:gd name="adj2" fmla="val 9363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4863" y="2797073"/>
            <a:ext cx="1691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我使用电子方式核查报名表。</a:t>
            </a:r>
          </a:p>
        </p:txBody>
      </p:sp>
      <p:sp>
        <p:nvSpPr>
          <p:cNvPr id="20" name="云形标注 19"/>
          <p:cNvSpPr/>
          <p:nvPr/>
        </p:nvSpPr>
        <p:spPr>
          <a:xfrm rot="438916">
            <a:off x="9731056" y="2421789"/>
            <a:ext cx="1944000" cy="1044000"/>
          </a:xfrm>
          <a:prstGeom prst="cloudCallout">
            <a:avLst>
              <a:gd name="adj1" fmla="val 21325"/>
              <a:gd name="adj2" fmla="val 8483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993271" y="2602691"/>
            <a:ext cx="1691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我使用人工方式核查报名表。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339725" y="193675"/>
            <a:ext cx="3444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                                               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73" y="3585304"/>
            <a:ext cx="1393616" cy="2340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911" b="97293" l="59174" r="88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27" t="26182" r="11185" b="1489"/>
          <a:stretch/>
        </p:blipFill>
        <p:spPr>
          <a:xfrm>
            <a:off x="10339810" y="3585304"/>
            <a:ext cx="1393801" cy="23400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7589322" y="3163564"/>
            <a:ext cx="20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784854" y="4256243"/>
            <a:ext cx="20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>
            <a:hlinkClick r:id="rId16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26" name="圆角矩形 25">
            <a:hlinkClick r:id="rId1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8" name="圆角矩形 27">
            <a:hlinkClick r:id="rId18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9" name="圆角矩形 28">
            <a:hlinkClick r:id="rId19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2311928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410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．修改运动会报名表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063074" y="1945159"/>
            <a:ext cx="802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根据核查的结果，修改报名表中相关数据，完善报名表。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410236" y="1463807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理一理</a:t>
              </a: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881536" y="2574116"/>
            <a:ext cx="5262466" cy="29497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4798566" y="2701196"/>
            <a:ext cx="36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不符合比赛项目的参赛选手名单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170785" y="3218892"/>
            <a:ext cx="4973216" cy="34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姓名：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耿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方正卡通简体" panose="03000509000000000000" pitchFamily="65" charset="-122"/>
                <a:ea typeface="方正卡通简体" panose="03000509000000000000" pitchFamily="65" charset="-122"/>
              </a:rPr>
              <a:t>**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     参赛项目：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1600" dirty="0"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岁跳绳   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需修改：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1600" dirty="0"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岁</a:t>
            </a:r>
            <a:endParaRPr lang="zh-CN" altLang="zh-CN" sz="1600" dirty="0"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661483" y="3476685"/>
            <a:ext cx="3444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                                               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10070" y="3610035"/>
            <a:ext cx="4581330" cy="360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4197796" y="4064287"/>
            <a:ext cx="4581330" cy="360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4210070" y="4520639"/>
            <a:ext cx="4581330" cy="360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4210070" y="4976991"/>
            <a:ext cx="4581330" cy="360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7" name="图片 16" descr="5fb33ecb537311605582539274.png"/>
          <p:cNvPicPr/>
          <p:nvPr/>
        </p:nvPicPr>
        <p:blipFill>
          <a:blip r:embed="rId7" cstate="print"/>
          <a:srcRect l="44851" t="18026" r="1" b="30901"/>
          <a:stretch>
            <a:fillRect/>
          </a:stretch>
        </p:blipFill>
        <p:spPr>
          <a:xfrm>
            <a:off x="8958186" y="5199193"/>
            <a:ext cx="514350" cy="473075"/>
          </a:xfrm>
          <a:prstGeom prst="rect">
            <a:avLst/>
          </a:prstGeom>
          <a:ln>
            <a:noFill/>
          </a:ln>
        </p:spPr>
      </p:pic>
      <p:sp>
        <p:nvSpPr>
          <p:cNvPr id="18" name="圆角矩形 17">
            <a:hlinkClick r:id="rId8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9" name="圆角矩形 18">
            <a:hlinkClick r:id="rId9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1" name="圆角矩形 20">
            <a:hlinkClick r:id="rId10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2" name="圆角矩形 21">
            <a:hlinkClick r:id="rId11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351462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2961329" y="1862968"/>
            <a:ext cx="833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确定正式的参赛选手名单，同学之间相互比一比，数据是否准确。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381914" y="1437858"/>
            <a:ext cx="1471282" cy="1296000"/>
            <a:chOff x="1708816" y="1826711"/>
            <a:chExt cx="1471282" cy="1296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比一比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177290" y="2729705"/>
            <a:ext cx="2090293" cy="2838080"/>
            <a:chOff x="2654235" y="2622441"/>
            <a:chExt cx="2090293" cy="283808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1146DF0-C342-8684-BA34-8AF4D9A98AFE}"/>
                </a:ext>
              </a:extLst>
            </p:cNvPr>
            <p:cNvSpPr/>
            <p:nvPr/>
          </p:nvSpPr>
          <p:spPr>
            <a:xfrm>
              <a:off x="2654235" y="2622441"/>
              <a:ext cx="2090293" cy="283808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546EE56-4199-2246-88CB-570A0A14BD65}"/>
                </a:ext>
              </a:extLst>
            </p:cNvPr>
            <p:cNvSpPr txBox="1"/>
            <p:nvPr/>
          </p:nvSpPr>
          <p:spPr>
            <a:xfrm>
              <a:off x="2654236" y="2643456"/>
              <a:ext cx="2090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400" dirty="0"/>
                <a:t>男子组跳绳名单</a:t>
              </a:r>
              <a:endParaRPr kumimoji="1" lang="en-US" altLang="zh-CN" sz="1400" dirty="0"/>
            </a:p>
            <a:p>
              <a:pPr algn="ctr"/>
              <a:r>
                <a:rPr kumimoji="1" lang="zh-CN" altLang="en-US" sz="1400" dirty="0"/>
                <a:t>（</a:t>
              </a:r>
              <a:r>
                <a:rPr kumimoji="1" lang="en-US" altLang="zh-CN" sz="1400" dirty="0"/>
                <a:t>9</a:t>
              </a:r>
              <a:r>
                <a:rPr kumimoji="1" lang="zh-CN" altLang="en-US" sz="1400" dirty="0"/>
                <a:t>岁）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410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．修改运动会报名表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2177289" y="5567786"/>
            <a:ext cx="8527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（请将确定后的选手名单复制在相应的比赛项目区域）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323019" y="2729706"/>
            <a:ext cx="2090293" cy="2838080"/>
            <a:chOff x="2654235" y="2622441"/>
            <a:chExt cx="2090293" cy="283808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1146DF0-C342-8684-BA34-8AF4D9A98AFE}"/>
                </a:ext>
              </a:extLst>
            </p:cNvPr>
            <p:cNvSpPr/>
            <p:nvPr/>
          </p:nvSpPr>
          <p:spPr>
            <a:xfrm>
              <a:off x="2654235" y="2622441"/>
              <a:ext cx="2090293" cy="283808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546EE56-4199-2246-88CB-570A0A14BD65}"/>
                </a:ext>
              </a:extLst>
            </p:cNvPr>
            <p:cNvSpPr txBox="1"/>
            <p:nvPr/>
          </p:nvSpPr>
          <p:spPr>
            <a:xfrm>
              <a:off x="2654236" y="2643456"/>
              <a:ext cx="2090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400" dirty="0"/>
                <a:t>男子组跳绳名单</a:t>
              </a:r>
              <a:endParaRPr kumimoji="1" lang="en-US" altLang="zh-CN" sz="1400" dirty="0"/>
            </a:p>
            <a:p>
              <a:pPr algn="ctr"/>
              <a:r>
                <a:rPr kumimoji="1" lang="zh-CN" altLang="en-US" sz="1400" dirty="0"/>
                <a:t>（</a:t>
              </a:r>
              <a:r>
                <a:rPr kumimoji="1" lang="en-US" altLang="zh-CN" sz="1400" dirty="0"/>
                <a:t>10</a:t>
              </a:r>
              <a:r>
                <a:rPr kumimoji="1" lang="zh-CN" altLang="en-US" sz="1400" dirty="0"/>
                <a:t>岁）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68748" y="2729705"/>
            <a:ext cx="2090293" cy="2838080"/>
            <a:chOff x="2654235" y="2622441"/>
            <a:chExt cx="2090293" cy="283808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1146DF0-C342-8684-BA34-8AF4D9A98AFE}"/>
                </a:ext>
              </a:extLst>
            </p:cNvPr>
            <p:cNvSpPr/>
            <p:nvPr/>
          </p:nvSpPr>
          <p:spPr>
            <a:xfrm>
              <a:off x="2654235" y="2622441"/>
              <a:ext cx="2090293" cy="2838080"/>
            </a:xfrm>
            <a:prstGeom prst="rect">
              <a:avLst/>
            </a:prstGeom>
            <a:ln>
              <a:solidFill>
                <a:srgbClr val="FCBAEF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546EE56-4199-2246-88CB-570A0A14BD65}"/>
                </a:ext>
              </a:extLst>
            </p:cNvPr>
            <p:cNvSpPr txBox="1"/>
            <p:nvPr/>
          </p:nvSpPr>
          <p:spPr>
            <a:xfrm>
              <a:off x="2654236" y="2643456"/>
              <a:ext cx="2090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400" dirty="0"/>
                <a:t>女子组跳绳名单</a:t>
              </a:r>
              <a:endParaRPr kumimoji="1" lang="en-US" altLang="zh-CN" sz="1400" dirty="0"/>
            </a:p>
            <a:p>
              <a:pPr algn="ctr"/>
              <a:r>
                <a:rPr kumimoji="1" lang="zh-CN" altLang="en-US" sz="1400" dirty="0"/>
                <a:t>（</a:t>
              </a:r>
              <a:r>
                <a:rPr kumimoji="1" lang="en-US" altLang="zh-CN" sz="1400" dirty="0"/>
                <a:t>9</a:t>
              </a:r>
              <a:r>
                <a:rPr kumimoji="1" lang="zh-CN" altLang="en-US" sz="1400" dirty="0"/>
                <a:t>岁）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14246" y="2729705"/>
            <a:ext cx="2090293" cy="2838080"/>
            <a:chOff x="2654235" y="2622441"/>
            <a:chExt cx="2090293" cy="283808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1146DF0-C342-8684-BA34-8AF4D9A98AFE}"/>
                </a:ext>
              </a:extLst>
            </p:cNvPr>
            <p:cNvSpPr/>
            <p:nvPr/>
          </p:nvSpPr>
          <p:spPr>
            <a:xfrm>
              <a:off x="2654235" y="2622441"/>
              <a:ext cx="2090293" cy="2838080"/>
            </a:xfrm>
            <a:prstGeom prst="rect">
              <a:avLst/>
            </a:prstGeom>
            <a:ln>
              <a:solidFill>
                <a:srgbClr val="FCBAEF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546EE56-4199-2246-88CB-570A0A14BD65}"/>
                </a:ext>
              </a:extLst>
            </p:cNvPr>
            <p:cNvSpPr txBox="1"/>
            <p:nvPr/>
          </p:nvSpPr>
          <p:spPr>
            <a:xfrm>
              <a:off x="2654236" y="2643456"/>
              <a:ext cx="2090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400" dirty="0"/>
                <a:t>女子组跳绳名单</a:t>
              </a:r>
              <a:endParaRPr kumimoji="1" lang="en-US" altLang="zh-CN" sz="1400" dirty="0"/>
            </a:p>
            <a:p>
              <a:pPr algn="ctr"/>
              <a:r>
                <a:rPr kumimoji="1" lang="zh-CN" altLang="en-US" sz="1400" dirty="0"/>
                <a:t>（</a:t>
              </a:r>
              <a:r>
                <a:rPr kumimoji="1" lang="en-US" altLang="zh-CN" sz="1400" dirty="0"/>
                <a:t>10</a:t>
              </a:r>
              <a:r>
                <a:rPr kumimoji="1" lang="zh-CN" altLang="en-US" sz="1400" dirty="0"/>
                <a:t>岁）</a:t>
              </a:r>
            </a:p>
          </p:txBody>
        </p:sp>
      </p:grpSp>
      <p:sp>
        <p:nvSpPr>
          <p:cNvPr id="20" name="圆角矩形 19">
            <a:hlinkClick r:id="rId7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21" name="圆角矩形 20">
            <a:hlinkClick r:id="rId8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2" name="圆角矩形 21">
            <a:hlinkClick r:id="rId9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3" name="圆角矩形 22">
            <a:hlinkClick r:id="rId10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24189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335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3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．解释使用身份号码的原因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2989651" y="1855026"/>
            <a:ext cx="802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从公民身份号码的特点、获取数据的来源等方面来解释使用的原因。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410236" y="1463807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说一说</a:t>
              </a: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7794" r="18269" b="4440"/>
          <a:stretch/>
        </p:blipFill>
        <p:spPr>
          <a:xfrm>
            <a:off x="8140863" y="2609232"/>
            <a:ext cx="1578320" cy="299336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817378" y="3079500"/>
            <a:ext cx="5340230" cy="1980449"/>
            <a:chOff x="2817378" y="3079500"/>
            <a:chExt cx="5340230" cy="1980449"/>
          </a:xfrm>
        </p:grpSpPr>
        <p:sp>
          <p:nvSpPr>
            <p:cNvPr id="20" name="矩形 19"/>
            <p:cNvSpPr/>
            <p:nvPr/>
          </p:nvSpPr>
          <p:spPr>
            <a:xfrm>
              <a:off x="2895142" y="3079500"/>
              <a:ext cx="5262466" cy="198044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19" name="文本框 5"/>
            <p:cNvSpPr txBox="1">
              <a:spLocks noChangeArrowheads="1"/>
            </p:cNvSpPr>
            <p:nvPr/>
          </p:nvSpPr>
          <p:spPr bwMode="auto">
            <a:xfrm>
              <a:off x="2817378" y="3376565"/>
              <a:ext cx="4977442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marL="342900" lvl="0" algn="just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"/>
              </a:pPr>
              <a:r>
                <a:rPr lang="zh-CN" altLang="en-US" sz="2000" kern="100" dirty="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公民</a:t>
              </a:r>
              <a:r>
                <a:rPr lang="zh-CN" sz="2000" kern="100" dirty="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身份号</a:t>
              </a:r>
              <a:r>
                <a:rPr lang="zh-CN" altLang="en-US" sz="2000" kern="100" dirty="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码</a:t>
              </a:r>
              <a:r>
                <a:rPr lang="zh-CN" sz="2000" kern="100" dirty="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的特点</a:t>
              </a:r>
              <a:r>
                <a:rPr lang="en-US" sz="2000" kern="100" dirty="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:</a:t>
              </a:r>
            </a:p>
            <a:p>
              <a:pPr marL="342900" lvl="0" algn="just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"/>
              </a:pPr>
              <a:r>
                <a:rPr lang="zh-CN" altLang="en-US" sz="2000" kern="100" dirty="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从</a:t>
              </a:r>
              <a:r>
                <a:rPr lang="zh-CN" sz="2000" kern="100" dirty="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获取的数据</a:t>
              </a:r>
              <a:r>
                <a:rPr lang="zh-CN" altLang="en-US" sz="2000" kern="100" dirty="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来源</a:t>
              </a:r>
              <a:r>
                <a:rPr lang="zh-CN" sz="2000" kern="100" dirty="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：</a:t>
              </a:r>
              <a:endParaRPr lang="en-US" altLang="zh-CN" sz="20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marL="342900" lvl="0" algn="just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"/>
              </a:pPr>
              <a:r>
                <a:rPr lang="zh-CN" sz="2000" kern="100" dirty="0"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其他：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794899" y="3775566"/>
              <a:ext cx="223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066899" y="4690084"/>
              <a:ext cx="396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532650" y="4206886"/>
              <a:ext cx="248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圆角矩形 15">
            <a:hlinkClick r:id="rId8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7" name="圆角矩形 16">
            <a:hlinkClick r:id="rId9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8" name="圆角矩形 17">
            <a:hlinkClick r:id="rId10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1" name="圆角矩形 20">
            <a:hlinkClick r:id="rId11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365291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CA3D967-600A-ECA6-7396-0310A9C9D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037600"/>
            <a:ext cx="4914900" cy="19431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3638550" y="4228171"/>
            <a:ext cx="5451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rgbClr val="0070C0"/>
                </a:solidFill>
                <a:latin typeface="+mn-ea"/>
                <a:ea typeface="+mn-ea"/>
              </a:rPr>
              <a:t>1</a:t>
            </a:r>
            <a:r>
              <a:rPr lang="zh-CN" altLang="en-US" sz="2000" b="0" dirty="0">
                <a:solidFill>
                  <a:srgbClr val="0070C0"/>
                </a:solidFill>
                <a:latin typeface="+mn-ea"/>
              </a:rPr>
              <a:t>．</a:t>
            </a:r>
            <a:r>
              <a:rPr lang="zh-CN" altLang="en-US" sz="2000" b="0" dirty="0">
                <a:solidFill>
                  <a:srgbClr val="0070C0"/>
                </a:solidFill>
                <a:latin typeface="+mn-ea"/>
                <a:ea typeface="+mn-ea"/>
              </a:rPr>
              <a:t>找：编码是唯一的</a:t>
            </a:r>
            <a:endParaRPr lang="en-US" altLang="zh-CN" sz="2000" b="0" dirty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rgbClr val="0070C0"/>
                </a:solidFill>
                <a:latin typeface="+mn-ea"/>
              </a:rPr>
              <a:t>2</a:t>
            </a:r>
            <a:r>
              <a:rPr lang="zh-CN" altLang="en-US" sz="2000" b="0" dirty="0">
                <a:solidFill>
                  <a:srgbClr val="0070C0"/>
                </a:solidFill>
                <a:latin typeface="+mn-ea"/>
              </a:rPr>
              <a:t>．</a:t>
            </a:r>
            <a:r>
              <a:rPr lang="zh-CN" altLang="en-US" sz="2000" b="0" dirty="0">
                <a:solidFill>
                  <a:srgbClr val="0070C0"/>
                </a:solidFill>
                <a:latin typeface="+mn-ea"/>
                <a:ea typeface="+mn-ea"/>
              </a:rPr>
              <a:t>议：编码有助于实现精准管理</a:t>
            </a:r>
          </a:p>
        </p:txBody>
      </p:sp>
    </p:spTree>
    <p:extLst>
      <p:ext uri="{BB962C8B-B14F-4D97-AF65-F5344CB8AC3E}">
        <p14:creationId xmlns:p14="http://schemas.microsoft.com/office/powerpoint/2010/main" val="1206203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3275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．编码是唯一的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31B09F-4C7E-2DDD-227A-BA90A849C2DA}"/>
              </a:ext>
            </a:extLst>
          </p:cNvPr>
          <p:cNvSpPr txBox="1"/>
          <p:nvPr/>
        </p:nvSpPr>
        <p:spPr>
          <a:xfrm>
            <a:off x="3288231" y="1575224"/>
            <a:ext cx="8319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生活中的编码随处可见，虽然编码形式不同，用途不同，但它们的特点是相同的，举例说明。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92F4EFE-9548-5261-68B4-108E457175C7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69BC40-427F-D1E3-F187-38F33D519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FB4DAFA-CEED-2FBE-D684-DF3A84C6936C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找一找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76782" y="2992358"/>
            <a:ext cx="4666891" cy="2847728"/>
            <a:chOff x="3830134" y="2945410"/>
            <a:chExt cx="4666891" cy="2847728"/>
          </a:xfrm>
        </p:grpSpPr>
        <p:graphicFrame>
          <p:nvGraphicFramePr>
            <p:cNvPr id="3" name="图示 2"/>
            <p:cNvGraphicFramePr/>
            <p:nvPr>
              <p:extLst>
                <p:ext uri="{D42A27DB-BD31-4B8C-83A1-F6EECF244321}">
                  <p14:modId xmlns:p14="http://schemas.microsoft.com/office/powerpoint/2010/main" val="908108597"/>
                </p:ext>
              </p:extLst>
            </p:nvPr>
          </p:nvGraphicFramePr>
          <p:xfrm>
            <a:off x="3830134" y="2945410"/>
            <a:ext cx="4666891" cy="28477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cxnSp>
          <p:nvCxnSpPr>
            <p:cNvPr id="9" name="直接连接符 8"/>
            <p:cNvCxnSpPr/>
            <p:nvPr/>
          </p:nvCxnSpPr>
          <p:spPr>
            <a:xfrm>
              <a:off x="3853962" y="4940132"/>
              <a:ext cx="11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851750" y="3764064"/>
              <a:ext cx="11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370000" y="3764064"/>
              <a:ext cx="11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7033547" y="5525236"/>
            <a:ext cx="457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（请在横线处填写相应的编码）</a:t>
            </a:r>
          </a:p>
        </p:txBody>
      </p:sp>
      <p:sp>
        <p:nvSpPr>
          <p:cNvPr id="14" name="圆角矩形 13">
            <a:hlinkClick r:id="rId12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8626231" y="270000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5" name="圆角矩形 14">
            <a:hlinkClick r:id="rId13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9644649" y="270000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6" name="圆角矩形 15">
            <a:hlinkClick r:id="rId14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10663067" y="270000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  <p:sp>
        <p:nvSpPr>
          <p:cNvPr id="17" name="圆角矩形 16">
            <a:hlinkClick r:id="rId15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7590876" y="270000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</p:spTree>
    <p:extLst>
      <p:ext uri="{BB962C8B-B14F-4D97-AF65-F5344CB8AC3E}">
        <p14:creationId xmlns:p14="http://schemas.microsoft.com/office/powerpoint/2010/main" val="2225178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336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．编码有助于实现精准管理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31B09F-4C7E-2DDD-227A-BA90A849C2DA}"/>
              </a:ext>
            </a:extLst>
          </p:cNvPr>
          <p:cNvSpPr txBox="1"/>
          <p:nvPr/>
        </p:nvSpPr>
        <p:spPr>
          <a:xfrm>
            <a:off x="3202055" y="1629558"/>
            <a:ext cx="8129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生活中常常通过为数据编码，建立唯一标识，实现精准管理。选择一种方式进行调查，体验不同编码方式的优势。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92F4EFE-9548-5261-68B4-108E457175C7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69BC40-427F-D1E3-F187-38F33D519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FB4DAFA-CEED-2FBE-D684-DF3A84C6936C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议一议</a:t>
              </a:r>
            </a:p>
          </p:txBody>
        </p:sp>
      </p:grp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299747"/>
              </p:ext>
            </p:extLst>
          </p:nvPr>
        </p:nvGraphicFramePr>
        <p:xfrm>
          <a:off x="7175500" y="4265613"/>
          <a:ext cx="4459288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4469760" imgH="1729080" progId="Word.Picture.8">
                  <p:embed/>
                </p:oleObj>
              </mc:Choice>
              <mc:Fallback>
                <p:oleObj name="Picture" r:id="rId7" imgW="4469760" imgH="1729080" progId="Word.Picture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4265613"/>
                        <a:ext cx="4459288" cy="172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11869"/>
              </p:ext>
            </p:extLst>
          </p:nvPr>
        </p:nvGraphicFramePr>
        <p:xfrm>
          <a:off x="1988871" y="2884644"/>
          <a:ext cx="8127999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6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3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编码形式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使用方式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优势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身份证号码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直接使用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货物条形码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扫码枪扫描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药品追溯码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智能终端扫描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65" y="4478871"/>
            <a:ext cx="3958375" cy="1602199"/>
          </a:xfrm>
          <a:prstGeom prst="rect">
            <a:avLst/>
          </a:prstGeom>
        </p:spPr>
      </p:pic>
      <p:sp>
        <p:nvSpPr>
          <p:cNvPr id="17" name="圆角矩形 16">
            <a:hlinkClick r:id="rId10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8626231" y="270000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8" name="圆角矩形 17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9644649" y="270000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9" name="圆角矩形 18">
            <a:hlinkClick r:id="rId1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10663067" y="270000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  <p:sp>
        <p:nvSpPr>
          <p:cNvPr id="20" name="圆角矩形 19">
            <a:hlinkClick r:id="rId13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7590876" y="270000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</p:spTree>
    <p:extLst>
      <p:ext uri="{BB962C8B-B14F-4D97-AF65-F5344CB8AC3E}">
        <p14:creationId xmlns:p14="http://schemas.microsoft.com/office/powerpoint/2010/main" val="1247718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9D791B2-B447-820A-700E-75BD94B38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037600"/>
            <a:ext cx="49149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9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EE285C1-56DB-CA62-319A-6105ECC0E3B8}"/>
              </a:ext>
            </a:extLst>
          </p:cNvPr>
          <p:cNvSpPr txBox="1"/>
          <p:nvPr/>
        </p:nvSpPr>
        <p:spPr>
          <a:xfrm>
            <a:off x="1437277" y="2281780"/>
            <a:ext cx="601594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2400" dirty="0">
                <a:latin typeface="楷体_GB2312" panose="02010600030101010101" charset="-122"/>
                <a:ea typeface="楷体_GB2312" panose="02010600030101010101" charset="-122"/>
              </a:rPr>
              <a:t>有同学发现，在“跳绳”项目报名表中，有选手的年龄与参赛项目不相符。</a:t>
            </a:r>
            <a:endParaRPr kumimoji="1" lang="en-US" altLang="zh-CN" sz="2400" dirty="0">
              <a:latin typeface="楷体_GB2312" panose="02010600030101010101" charset="-122"/>
              <a:ea typeface="楷体_GB2312" panose="02010600030101010101" charset="-122"/>
            </a:endParaRPr>
          </a:p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2400" dirty="0">
                <a:latin typeface="楷体_GB2312" panose="02010600030101010101" charset="-122"/>
                <a:ea typeface="楷体_GB2312" panose="02010600030101010101" charset="-122"/>
              </a:rPr>
              <a:t>作为运动会小志愿者，你能帮助组委会核查选手信息，确定正式参赛名单吗？</a:t>
            </a:r>
            <a:endParaRPr lang="zh-CN" altLang="en-US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13AF743-25E5-CEFE-B8BD-F177B8352D79}"/>
              </a:ext>
            </a:extLst>
          </p:cNvPr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>
              <a:extLst>
                <a:ext uri="{FF2B5EF4-FFF2-40B4-BE49-F238E27FC236}">
                  <a16:creationId xmlns:a16="http://schemas.microsoft.com/office/drawing/2014/main" id="{3CBC816B-5B42-4425-BD0C-69152A405049}"/>
                </a:ext>
              </a:extLst>
            </p:cNvPr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11A07A9-4609-5AC2-0281-27467F5CC692}"/>
                </a:ext>
              </a:extLst>
            </p:cNvPr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发现问题</a:t>
              </a:r>
              <a:endPara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B2596BE0-3325-118F-D55B-C55177B3F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1213663"/>
            <a:ext cx="660847" cy="660847"/>
          </a:xfrm>
          <a:prstGeom prst="rect">
            <a:avLst/>
          </a:prstGeom>
        </p:spPr>
      </p:pic>
      <p:pic>
        <p:nvPicPr>
          <p:cNvPr id="7170" name="图片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3"/>
          <a:stretch>
            <a:fillRect/>
          </a:stretch>
        </p:blipFill>
        <p:spPr bwMode="auto">
          <a:xfrm>
            <a:off x="7902542" y="2402873"/>
            <a:ext cx="2688569" cy="2143082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云形标注 10"/>
          <p:cNvSpPr/>
          <p:nvPr/>
        </p:nvSpPr>
        <p:spPr>
          <a:xfrm>
            <a:off x="8986634" y="1182990"/>
            <a:ext cx="2407481" cy="1236286"/>
          </a:xfrm>
          <a:prstGeom prst="cloudCallout">
            <a:avLst>
              <a:gd name="adj1" fmla="val 26613"/>
              <a:gd name="adj2" fmla="val 9486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179824" y="1508746"/>
            <a:ext cx="187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  有选手的年龄与参赛项目不相符！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7794" r="18269" b="4440"/>
          <a:stretch/>
        </p:blipFill>
        <p:spPr>
          <a:xfrm>
            <a:off x="9971711" y="2971984"/>
            <a:ext cx="1578320" cy="299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85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99179" y="2244848"/>
            <a:ext cx="4010137" cy="145132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859692" y="1081687"/>
            <a:ext cx="9992849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kumimoji="1" sz="20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indent="457200"/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altLang="zh-CN" dirty="0"/>
              <a:t>401</a:t>
            </a:r>
            <a:r>
              <a:rPr lang="zh-CN" altLang="en-US" dirty="0"/>
              <a:t>班有两个张明同学，说说生活中常用什么方法来避免叫错人？使用计算机管理这两名同学的数据时，我们会用什么方法？</a:t>
            </a:r>
            <a:endParaRPr lang="zh-CN" altLang="zh-CN" dirty="0"/>
          </a:p>
        </p:txBody>
      </p:sp>
      <p:sp>
        <p:nvSpPr>
          <p:cNvPr id="9" name="云形标注 8"/>
          <p:cNvSpPr/>
          <p:nvPr/>
        </p:nvSpPr>
        <p:spPr>
          <a:xfrm>
            <a:off x="5778642" y="1897296"/>
            <a:ext cx="2407481" cy="1236286"/>
          </a:xfrm>
          <a:prstGeom prst="cloudCallout">
            <a:avLst>
              <a:gd name="adj1" fmla="val 44170"/>
              <a:gd name="adj2" fmla="val 6276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917019" y="2189312"/>
            <a:ext cx="213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  我叫张明，我的生日是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2013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日。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6731" y="3297679"/>
            <a:ext cx="924081" cy="2462017"/>
          </a:xfrm>
          <a:prstGeom prst="rect">
            <a:avLst/>
          </a:prstGeom>
        </p:spPr>
      </p:pic>
      <p:sp>
        <p:nvSpPr>
          <p:cNvPr id="11" name="云形标注 10"/>
          <p:cNvSpPr/>
          <p:nvPr/>
        </p:nvSpPr>
        <p:spPr>
          <a:xfrm flipH="1">
            <a:off x="8833867" y="1653491"/>
            <a:ext cx="2407481" cy="1236286"/>
          </a:xfrm>
          <a:prstGeom prst="cloudCallout">
            <a:avLst>
              <a:gd name="adj1" fmla="val 19447"/>
              <a:gd name="adj2" fmla="val 9207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099070" y="1979246"/>
            <a:ext cx="2018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  我也叫张明，我的生日是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2013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日。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739" y="3182164"/>
            <a:ext cx="1178764" cy="247971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99179" y="3761010"/>
            <a:ext cx="4010137" cy="1451328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85" y="3575136"/>
            <a:ext cx="1253848" cy="42286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1599179" y="5212338"/>
            <a:ext cx="4010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（请将你的方法复制在方框内）</a:t>
            </a:r>
          </a:p>
        </p:txBody>
      </p:sp>
      <p:sp>
        <p:nvSpPr>
          <p:cNvPr id="15" name="圆角矩形 14">
            <a:hlinkClick r:id="rId10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7" name="圆角矩形 16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8" name="圆角矩形 17">
            <a:hlinkClick r:id="rId1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  <p:sp>
        <p:nvSpPr>
          <p:cNvPr id="20" name="圆角矩形 19">
            <a:hlinkClick r:id="rId13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</p:spTree>
    <p:extLst>
      <p:ext uri="{BB962C8B-B14F-4D97-AF65-F5344CB8AC3E}">
        <p14:creationId xmlns:p14="http://schemas.microsoft.com/office/powerpoint/2010/main" val="1680100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587950" y="2471640"/>
            <a:ext cx="8350370" cy="290511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210327" y="1047753"/>
            <a:ext cx="9718692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kumimoji="1"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kumimoji="1"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小调查：超市中同一品牌的商品（如黑色中性笔，红色中性笔；不同口味的薯片</a:t>
            </a:r>
            <a:r>
              <a:rPr kumimoji="1"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kumimoji="1"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），它们的编码相同吗？记录下来，并进行比较。</a:t>
            </a:r>
            <a:endParaRPr kumimoji="1" lang="zh-CN" altLang="zh-CN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5253135" y="22719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927" y="4200242"/>
            <a:ext cx="2445400" cy="17603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35" y="2261837"/>
            <a:ext cx="1249058" cy="41960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1587950" y="5376754"/>
            <a:ext cx="7961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（请将你的发现复制在方框内）</a:t>
            </a:r>
          </a:p>
        </p:txBody>
      </p:sp>
      <p:sp>
        <p:nvSpPr>
          <p:cNvPr id="8" name="圆角矩形 7">
            <a:hlinkClick r:id="rId9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10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11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  <p:sp>
        <p:nvSpPr>
          <p:cNvPr id="12" name="圆角矩形 11">
            <a:hlinkClick r:id="rId1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</p:spTree>
    <p:extLst>
      <p:ext uri="{BB962C8B-B14F-4D97-AF65-F5344CB8AC3E}">
        <p14:creationId xmlns:p14="http://schemas.microsoft.com/office/powerpoint/2010/main" val="894703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4CD1E22-A023-4817-A4E5-FF39DFCB96A7}"/>
              </a:ext>
            </a:extLst>
          </p:cNvPr>
          <p:cNvCxnSpPr>
            <a:cxnSpLocks/>
          </p:cNvCxnSpPr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89106B05-724C-1C37-6495-26F8E2C5AB0D}"/>
              </a:ext>
            </a:extLst>
          </p:cNvPr>
          <p:cNvSpPr txBox="1"/>
          <p:nvPr/>
        </p:nvSpPr>
        <p:spPr>
          <a:xfrm>
            <a:off x="1256450" y="2125435"/>
            <a:ext cx="968915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完善运动会报名表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4581C3D-80F1-690A-31A1-A9D24967D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815136"/>
            <a:ext cx="584041" cy="4698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DB7F9AF-B7F6-0DCB-A396-E01F2EE0949B}"/>
              </a:ext>
            </a:extLst>
          </p:cNvPr>
          <p:cNvSpPr txBox="1"/>
          <p:nvPr/>
        </p:nvSpPr>
        <p:spPr>
          <a:xfrm>
            <a:off x="6578120" y="900593"/>
            <a:ext cx="349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助力开展校运动会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2ED306E-2BDF-6ADA-0EFB-4A6CEC15E03A}"/>
              </a:ext>
            </a:extLst>
          </p:cNvPr>
          <p:cNvSpPr txBox="1"/>
          <p:nvPr/>
        </p:nvSpPr>
        <p:spPr>
          <a:xfrm>
            <a:off x="1280760" y="900593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CF81A81-3E8D-DFCD-EC98-548BF69212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396" y="2952712"/>
            <a:ext cx="3708684" cy="37086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56" y="3289355"/>
            <a:ext cx="9686207" cy="128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8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EE285C1-56DB-CA62-319A-6105ECC0E3B8}"/>
              </a:ext>
            </a:extLst>
          </p:cNvPr>
          <p:cNvSpPr txBox="1"/>
          <p:nvPr/>
        </p:nvSpPr>
        <p:spPr>
          <a:xfrm>
            <a:off x="3253313" y="2654272"/>
            <a:ext cx="7736740" cy="48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认识编码的唯一性，能通过编码为数据建立唯一标识。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13AF743-25E5-CEFE-B8BD-F177B8352D79}"/>
              </a:ext>
            </a:extLst>
          </p:cNvPr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>
              <a:extLst>
                <a:ext uri="{FF2B5EF4-FFF2-40B4-BE49-F238E27FC236}">
                  <a16:creationId xmlns:a16="http://schemas.microsoft.com/office/drawing/2014/main" id="{3CBC816B-5B42-4425-BD0C-69152A405049}"/>
                </a:ext>
              </a:extLst>
            </p:cNvPr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11A07A9-4609-5AC2-0281-27467F5CC692}"/>
                </a:ext>
              </a:extLst>
            </p:cNvPr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明确目标</a:t>
              </a:r>
              <a:endPara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D7C4C37-A830-924B-28CF-63E050789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4563" r="28604" b="38834"/>
          <a:stretch/>
        </p:blipFill>
        <p:spPr>
          <a:xfrm>
            <a:off x="716885" y="1258883"/>
            <a:ext cx="741168" cy="58541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3DFC9D5E-28AA-1ECC-37A3-D8E1CB706597}"/>
              </a:ext>
            </a:extLst>
          </p:cNvPr>
          <p:cNvGrpSpPr/>
          <p:nvPr/>
        </p:nvGrpSpPr>
        <p:grpSpPr>
          <a:xfrm>
            <a:off x="2681579" y="2523158"/>
            <a:ext cx="571734" cy="623044"/>
            <a:chOff x="3931834" y="2087652"/>
            <a:chExt cx="571734" cy="62304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85F26D-38E4-9F97-DDF3-57D4AF2F22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2979005-BECF-30DA-9CD5-1C589D6EB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5602C2E-C63B-ED6F-B542-942D88762662}"/>
              </a:ext>
            </a:extLst>
          </p:cNvPr>
          <p:cNvGrpSpPr/>
          <p:nvPr/>
        </p:nvGrpSpPr>
        <p:grpSpPr>
          <a:xfrm>
            <a:off x="2681579" y="3541015"/>
            <a:ext cx="571734" cy="623044"/>
            <a:chOff x="3931834" y="2087652"/>
            <a:chExt cx="571734" cy="62304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DDDBB63-3C1B-8E48-445D-6C4C2A72E1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82DD57E-F3BB-B51F-2AE1-626A21D83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45CB51BB-F92D-93F4-E053-8ACEE37D9309}"/>
              </a:ext>
            </a:extLst>
          </p:cNvPr>
          <p:cNvSpPr txBox="1"/>
          <p:nvPr/>
        </p:nvSpPr>
        <p:spPr>
          <a:xfrm>
            <a:off x="3253313" y="3672129"/>
            <a:ext cx="71678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理解编码有助于实现数据的精准管理。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487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1">
            <a:extLst>
              <a:ext uri="{FF2B5EF4-FFF2-40B4-BE49-F238E27FC236}">
                <a16:creationId xmlns:a16="http://schemas.microsoft.com/office/drawing/2014/main" id="{DA31E1DA-029D-70E1-799B-6E6525E12CE3}"/>
              </a:ext>
            </a:extLst>
          </p:cNvPr>
          <p:cNvSpPr/>
          <p:nvPr/>
        </p:nvSpPr>
        <p:spPr bwMode="auto">
          <a:xfrm>
            <a:off x="1098735" y="1870127"/>
            <a:ext cx="9580165" cy="2120450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  <a:gd name="connsiteX0" fmla="*/ 0 w 10000"/>
              <a:gd name="connsiteY0" fmla="*/ 8295 h 8580"/>
              <a:gd name="connsiteX1" fmla="*/ 2348 w 10000"/>
              <a:gd name="connsiteY1" fmla="*/ 3545 h 8580"/>
              <a:gd name="connsiteX2" fmla="*/ 4356 w 10000"/>
              <a:gd name="connsiteY2" fmla="*/ 6977 h 8580"/>
              <a:gd name="connsiteX3" fmla="*/ 6266 w 10000"/>
              <a:gd name="connsiteY3" fmla="*/ 3101 h 8580"/>
              <a:gd name="connsiteX4" fmla="*/ 8186 w 10000"/>
              <a:gd name="connsiteY4" fmla="*/ 4641 h 8580"/>
              <a:gd name="connsiteX5" fmla="*/ 10000 w 10000"/>
              <a:gd name="connsiteY5" fmla="*/ 0 h 8580"/>
              <a:gd name="connsiteX0-1" fmla="*/ 0 w 10000"/>
              <a:gd name="connsiteY0-2" fmla="*/ 9668 h 10374"/>
              <a:gd name="connsiteX1-3" fmla="*/ 2348 w 10000"/>
              <a:gd name="connsiteY1-4" fmla="*/ 4132 h 10374"/>
              <a:gd name="connsiteX2-5" fmla="*/ 4356 w 10000"/>
              <a:gd name="connsiteY2-6" fmla="*/ 10374 h 10374"/>
              <a:gd name="connsiteX3-7" fmla="*/ 6266 w 10000"/>
              <a:gd name="connsiteY3-8" fmla="*/ 3614 h 10374"/>
              <a:gd name="connsiteX4-9" fmla="*/ 8186 w 10000"/>
              <a:gd name="connsiteY4-10" fmla="*/ 5409 h 10374"/>
              <a:gd name="connsiteX5-11" fmla="*/ 10000 w 10000"/>
              <a:gd name="connsiteY5-12" fmla="*/ 0 h 10374"/>
              <a:gd name="connsiteX0-13" fmla="*/ 0 w 10000"/>
              <a:gd name="connsiteY0-14" fmla="*/ 9668 h 10376"/>
              <a:gd name="connsiteX1-15" fmla="*/ 2348 w 10000"/>
              <a:gd name="connsiteY1-16" fmla="*/ 4132 h 10376"/>
              <a:gd name="connsiteX2-17" fmla="*/ 4356 w 10000"/>
              <a:gd name="connsiteY2-18" fmla="*/ 10374 h 10376"/>
              <a:gd name="connsiteX3-19" fmla="*/ 5821 w 10000"/>
              <a:gd name="connsiteY3-20" fmla="*/ 3248 h 10376"/>
              <a:gd name="connsiteX4-21" fmla="*/ 8186 w 10000"/>
              <a:gd name="connsiteY4-22" fmla="*/ 5409 h 10376"/>
              <a:gd name="connsiteX5-23" fmla="*/ 10000 w 10000"/>
              <a:gd name="connsiteY5-24" fmla="*/ 0 h 10376"/>
              <a:gd name="connsiteX0-25" fmla="*/ 0 w 10000"/>
              <a:gd name="connsiteY0-26" fmla="*/ 9668 h 10376"/>
              <a:gd name="connsiteX1-27" fmla="*/ 2348 w 10000"/>
              <a:gd name="connsiteY1-28" fmla="*/ 4132 h 10376"/>
              <a:gd name="connsiteX2-29" fmla="*/ 4356 w 10000"/>
              <a:gd name="connsiteY2-30" fmla="*/ 10374 h 10376"/>
              <a:gd name="connsiteX3-31" fmla="*/ 5821 w 10000"/>
              <a:gd name="connsiteY3-32" fmla="*/ 3248 h 10376"/>
              <a:gd name="connsiteX4-33" fmla="*/ 8186 w 10000"/>
              <a:gd name="connsiteY4-34" fmla="*/ 5409 h 10376"/>
              <a:gd name="connsiteX5-35" fmla="*/ 10000 w 10000"/>
              <a:gd name="connsiteY5-36" fmla="*/ 0 h 10376"/>
              <a:gd name="connsiteX0-37" fmla="*/ 0 w 10000"/>
              <a:gd name="connsiteY0-38" fmla="*/ 9668 h 10376"/>
              <a:gd name="connsiteX1-39" fmla="*/ 2348 w 10000"/>
              <a:gd name="connsiteY1-40" fmla="*/ 4132 h 10376"/>
              <a:gd name="connsiteX2-41" fmla="*/ 4356 w 10000"/>
              <a:gd name="connsiteY2-42" fmla="*/ 10374 h 10376"/>
              <a:gd name="connsiteX3-43" fmla="*/ 5821 w 10000"/>
              <a:gd name="connsiteY3-44" fmla="*/ 3248 h 10376"/>
              <a:gd name="connsiteX4-45" fmla="*/ 8631 w 10000"/>
              <a:gd name="connsiteY4-46" fmla="*/ 7651 h 10376"/>
              <a:gd name="connsiteX5-47" fmla="*/ 10000 w 10000"/>
              <a:gd name="connsiteY5-48" fmla="*/ 0 h 10376"/>
              <a:gd name="connsiteX0-49" fmla="*/ 0 w 10000"/>
              <a:gd name="connsiteY0-50" fmla="*/ 9668 h 10376"/>
              <a:gd name="connsiteX1-51" fmla="*/ 2348 w 10000"/>
              <a:gd name="connsiteY1-52" fmla="*/ 4132 h 10376"/>
              <a:gd name="connsiteX2-53" fmla="*/ 4356 w 10000"/>
              <a:gd name="connsiteY2-54" fmla="*/ 10374 h 10376"/>
              <a:gd name="connsiteX3-55" fmla="*/ 5821 w 10000"/>
              <a:gd name="connsiteY3-56" fmla="*/ 3248 h 10376"/>
              <a:gd name="connsiteX4-57" fmla="*/ 8631 w 10000"/>
              <a:gd name="connsiteY4-58" fmla="*/ 7651 h 10376"/>
              <a:gd name="connsiteX5-59" fmla="*/ 10000 w 10000"/>
              <a:gd name="connsiteY5-60" fmla="*/ 0 h 10376"/>
              <a:gd name="connsiteX0-61" fmla="*/ 0 w 10000"/>
              <a:gd name="connsiteY0-62" fmla="*/ 9668 h 10395"/>
              <a:gd name="connsiteX1-63" fmla="*/ 2363 w 10000"/>
              <a:gd name="connsiteY1-64" fmla="*/ 5595 h 10395"/>
              <a:gd name="connsiteX2-65" fmla="*/ 4356 w 10000"/>
              <a:gd name="connsiteY2-66" fmla="*/ 10374 h 10395"/>
              <a:gd name="connsiteX3-67" fmla="*/ 5821 w 10000"/>
              <a:gd name="connsiteY3-68" fmla="*/ 3248 h 10395"/>
              <a:gd name="connsiteX4-69" fmla="*/ 8631 w 10000"/>
              <a:gd name="connsiteY4-70" fmla="*/ 7651 h 10395"/>
              <a:gd name="connsiteX5-71" fmla="*/ 10000 w 10000"/>
              <a:gd name="connsiteY5-72" fmla="*/ 0 h 10395"/>
              <a:gd name="connsiteX0-73" fmla="*/ 0 w 9911"/>
              <a:gd name="connsiteY0-74" fmla="*/ 6552 h 10397"/>
              <a:gd name="connsiteX1-75" fmla="*/ 2274 w 9911"/>
              <a:gd name="connsiteY1-76" fmla="*/ 5595 h 10397"/>
              <a:gd name="connsiteX2-77" fmla="*/ 4267 w 9911"/>
              <a:gd name="connsiteY2-78" fmla="*/ 10374 h 10397"/>
              <a:gd name="connsiteX3-79" fmla="*/ 5732 w 9911"/>
              <a:gd name="connsiteY3-80" fmla="*/ 3248 h 10397"/>
              <a:gd name="connsiteX4-81" fmla="*/ 8542 w 9911"/>
              <a:gd name="connsiteY4-82" fmla="*/ 7651 h 10397"/>
              <a:gd name="connsiteX5-83" fmla="*/ 9911 w 9911"/>
              <a:gd name="connsiteY5-84" fmla="*/ 0 h 10397"/>
              <a:gd name="connsiteX0-85" fmla="*/ 0 w 10000"/>
              <a:gd name="connsiteY0-86" fmla="*/ 6302 h 9983"/>
              <a:gd name="connsiteX1-87" fmla="*/ 2294 w 10000"/>
              <a:gd name="connsiteY1-88" fmla="*/ 5381 h 9983"/>
              <a:gd name="connsiteX2-89" fmla="*/ 4305 w 10000"/>
              <a:gd name="connsiteY2-90" fmla="*/ 9978 h 9983"/>
              <a:gd name="connsiteX3-91" fmla="*/ 6172 w 10000"/>
              <a:gd name="connsiteY3-92" fmla="*/ 4304 h 9983"/>
              <a:gd name="connsiteX4-93" fmla="*/ 8619 w 10000"/>
              <a:gd name="connsiteY4-94" fmla="*/ 7359 h 9983"/>
              <a:gd name="connsiteX5-95" fmla="*/ 10000 w 10000"/>
              <a:gd name="connsiteY5-96" fmla="*/ 0 h 9983"/>
              <a:gd name="connsiteX0-97" fmla="*/ 0 w 10000"/>
              <a:gd name="connsiteY0-98" fmla="*/ 6313 h 10000"/>
              <a:gd name="connsiteX1-99" fmla="*/ 2294 w 10000"/>
              <a:gd name="connsiteY1-100" fmla="*/ 5390 h 10000"/>
              <a:gd name="connsiteX2-101" fmla="*/ 4305 w 10000"/>
              <a:gd name="connsiteY2-102" fmla="*/ 9995 h 10000"/>
              <a:gd name="connsiteX3-103" fmla="*/ 6172 w 10000"/>
              <a:gd name="connsiteY3-104" fmla="*/ 4311 h 10000"/>
              <a:gd name="connsiteX4-105" fmla="*/ 8619 w 10000"/>
              <a:gd name="connsiteY4-106" fmla="*/ 7372 h 10000"/>
              <a:gd name="connsiteX5-107" fmla="*/ 10000 w 10000"/>
              <a:gd name="connsiteY5-108" fmla="*/ 0 h 10000"/>
              <a:gd name="connsiteX0-109" fmla="*/ 0 w 10000"/>
              <a:gd name="connsiteY0-110" fmla="*/ 6313 h 10000"/>
              <a:gd name="connsiteX1-111" fmla="*/ 2294 w 10000"/>
              <a:gd name="connsiteY1-112" fmla="*/ 5390 h 10000"/>
              <a:gd name="connsiteX2-113" fmla="*/ 4305 w 10000"/>
              <a:gd name="connsiteY2-114" fmla="*/ 9995 h 10000"/>
              <a:gd name="connsiteX3-115" fmla="*/ 6172 w 10000"/>
              <a:gd name="connsiteY3-116" fmla="*/ 4311 h 10000"/>
              <a:gd name="connsiteX4-117" fmla="*/ 9038 w 10000"/>
              <a:gd name="connsiteY4-118" fmla="*/ 7690 h 10000"/>
              <a:gd name="connsiteX5-119" fmla="*/ 10000 w 10000"/>
              <a:gd name="connsiteY5-120" fmla="*/ 0 h 10000"/>
              <a:gd name="connsiteX0-121" fmla="*/ 0 w 10000"/>
              <a:gd name="connsiteY0-122" fmla="*/ 6313 h 10000"/>
              <a:gd name="connsiteX1-123" fmla="*/ 2294 w 10000"/>
              <a:gd name="connsiteY1-124" fmla="*/ 5390 h 10000"/>
              <a:gd name="connsiteX2-125" fmla="*/ 4305 w 10000"/>
              <a:gd name="connsiteY2-126" fmla="*/ 9995 h 10000"/>
              <a:gd name="connsiteX3-127" fmla="*/ 6172 w 10000"/>
              <a:gd name="connsiteY3-128" fmla="*/ 4311 h 10000"/>
              <a:gd name="connsiteX4-129" fmla="*/ 9038 w 10000"/>
              <a:gd name="connsiteY4-130" fmla="*/ 7690 h 10000"/>
              <a:gd name="connsiteX5-131" fmla="*/ 10000 w 10000"/>
              <a:gd name="connsiteY5-13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6313"/>
                </a:moveTo>
                <a:cubicBezTo>
                  <a:pt x="1498" y="8227"/>
                  <a:pt x="1577" y="4777"/>
                  <a:pt x="2294" y="5390"/>
                </a:cubicBezTo>
                <a:cubicBezTo>
                  <a:pt x="3012" y="6004"/>
                  <a:pt x="3659" y="10174"/>
                  <a:pt x="4305" y="9995"/>
                </a:cubicBezTo>
                <a:cubicBezTo>
                  <a:pt x="4951" y="9816"/>
                  <a:pt x="5383" y="4695"/>
                  <a:pt x="6172" y="4311"/>
                </a:cubicBezTo>
                <a:cubicBezTo>
                  <a:pt x="6961" y="3927"/>
                  <a:pt x="7900" y="9595"/>
                  <a:pt x="9038" y="7690"/>
                </a:cubicBezTo>
                <a:cubicBezTo>
                  <a:pt x="9937" y="7559"/>
                  <a:pt x="8623" y="1047"/>
                  <a:pt x="10000" y="0"/>
                </a:cubicBezTo>
              </a:path>
            </a:pathLst>
          </a:custGeom>
          <a:noFill/>
          <a:ln w="1587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700" b="0">
              <a:solidFill>
                <a:srgbClr val="97999B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4BE56883-276E-1953-E753-6B8C6CCDAB4B}"/>
              </a:ext>
            </a:extLst>
          </p:cNvPr>
          <p:cNvSpPr txBox="1"/>
          <p:nvPr/>
        </p:nvSpPr>
        <p:spPr>
          <a:xfrm>
            <a:off x="1715925" y="1528899"/>
            <a:ext cx="375832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认识公民身份号码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从身份号码中获取数据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确定运动会报名表核查的步骤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AutoShape 60">
            <a:extLst>
              <a:ext uri="{FF2B5EF4-FFF2-40B4-BE49-F238E27FC236}">
                <a16:creationId xmlns:a16="http://schemas.microsoft.com/office/drawing/2014/main" id="{A986559D-E04C-A83D-1E03-06947E115018}"/>
              </a:ext>
            </a:extLst>
          </p:cNvPr>
          <p:cNvSpPr/>
          <p:nvPr/>
        </p:nvSpPr>
        <p:spPr bwMode="auto">
          <a:xfrm>
            <a:off x="6561530" y="2769769"/>
            <a:ext cx="347119" cy="347116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 sz="2700" b="0">
              <a:solidFill>
                <a:srgbClr val="97999B"/>
              </a:solidFill>
            </a:endParaRPr>
          </a:p>
        </p:txBody>
      </p:sp>
      <p:sp>
        <p:nvSpPr>
          <p:cNvPr id="70" name="TextBox 8">
            <a:extLst>
              <a:ext uri="{FF2B5EF4-FFF2-40B4-BE49-F238E27FC236}">
                <a16:creationId xmlns:a16="http://schemas.microsoft.com/office/drawing/2014/main" id="{D747BF18-645D-A0CF-9B26-550947CF41A7}"/>
              </a:ext>
            </a:extLst>
          </p:cNvPr>
          <p:cNvSpPr txBox="1"/>
          <p:nvPr/>
        </p:nvSpPr>
        <p:spPr>
          <a:xfrm>
            <a:off x="4419283" y="4073340"/>
            <a:ext cx="29390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核查运动会报名表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修改报名表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解释使用身份号码的原因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1" name="TextBox 8">
            <a:extLst>
              <a:ext uri="{FF2B5EF4-FFF2-40B4-BE49-F238E27FC236}">
                <a16:creationId xmlns:a16="http://schemas.microsoft.com/office/drawing/2014/main" id="{3406448A-A281-9A3C-8CC6-D0C19BC0538B}"/>
              </a:ext>
            </a:extLst>
          </p:cNvPr>
          <p:cNvSpPr txBox="1"/>
          <p:nvPr/>
        </p:nvSpPr>
        <p:spPr>
          <a:xfrm>
            <a:off x="7916724" y="3821668"/>
            <a:ext cx="3193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编码是唯一的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编码有助于实现精准管理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3" name="图片 72">
            <a:hlinkClick r:id="rId3" action="ppaction://hlinksldjump"/>
            <a:extLst>
              <a:ext uri="{FF2B5EF4-FFF2-40B4-BE49-F238E27FC236}">
                <a16:creationId xmlns:a16="http://schemas.microsoft.com/office/drawing/2014/main" id="{2C2B4FA6-BA1A-1C44-2483-5E1F33E365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34" y="2867727"/>
            <a:ext cx="1330405" cy="525974"/>
          </a:xfrm>
          <a:prstGeom prst="rect">
            <a:avLst/>
          </a:prstGeom>
        </p:spPr>
      </p:pic>
      <p:pic>
        <p:nvPicPr>
          <p:cNvPr id="75" name="图片 74">
            <a:hlinkClick r:id="rId5" action="ppaction://hlinksldjump"/>
            <a:extLst>
              <a:ext uri="{FF2B5EF4-FFF2-40B4-BE49-F238E27FC236}">
                <a16:creationId xmlns:a16="http://schemas.microsoft.com/office/drawing/2014/main" id="{24F0CFA8-F380-EF61-FE0B-0EAB8C3709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26" y="3654639"/>
            <a:ext cx="1329457" cy="525600"/>
          </a:xfrm>
          <a:prstGeom prst="rect">
            <a:avLst/>
          </a:prstGeom>
        </p:spPr>
      </p:pic>
      <p:pic>
        <p:nvPicPr>
          <p:cNvPr id="79" name="图片 78">
            <a:hlinkClick r:id="rId7" action="ppaction://hlinksldjump"/>
            <a:extLst>
              <a:ext uri="{FF2B5EF4-FFF2-40B4-BE49-F238E27FC236}">
                <a16:creationId xmlns:a16="http://schemas.microsoft.com/office/drawing/2014/main" id="{4F8EF44E-F36F-BE71-79C1-FF71891B54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060" y="3313641"/>
            <a:ext cx="1329459" cy="525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23" y="891898"/>
            <a:ext cx="2686093" cy="17686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486670">
            <a:off x="410040" y="2891054"/>
            <a:ext cx="1116463" cy="84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2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F60230FB-AE90-F201-B38E-CB85D0871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036826"/>
            <a:ext cx="4914900" cy="19431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3638550" y="4078881"/>
            <a:ext cx="5010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rgbClr val="0070C0"/>
                </a:solidFill>
                <a:latin typeface="+mn-ea"/>
                <a:ea typeface="+mn-ea"/>
              </a:rPr>
              <a:t>1.</a:t>
            </a:r>
            <a:r>
              <a:rPr lang="zh-CN" altLang="en-US" sz="2000" b="0" dirty="0">
                <a:solidFill>
                  <a:srgbClr val="0070C0"/>
                </a:solidFill>
                <a:latin typeface="+mn-ea"/>
                <a:ea typeface="+mn-ea"/>
              </a:rPr>
              <a:t>查：公民身份号码的编码规则</a:t>
            </a:r>
            <a:endParaRPr lang="en-US" altLang="zh-CN" sz="2000" b="0" dirty="0">
              <a:solidFill>
                <a:srgbClr val="0070C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rgbClr val="0070C0"/>
                </a:solidFill>
                <a:latin typeface="+mn-ea"/>
              </a:rPr>
              <a:t>2.</a:t>
            </a:r>
            <a:r>
              <a:rPr lang="zh-CN" altLang="en-US" sz="2000" b="0" dirty="0">
                <a:solidFill>
                  <a:srgbClr val="0070C0"/>
                </a:solidFill>
                <a:latin typeface="+mn-ea"/>
                <a:ea typeface="+mn-ea"/>
              </a:rPr>
              <a:t>议：从身份号码中获取数据</a:t>
            </a:r>
          </a:p>
        </p:txBody>
      </p:sp>
    </p:spTree>
    <p:extLst>
      <p:ext uri="{BB962C8B-B14F-4D97-AF65-F5344CB8AC3E}">
        <p14:creationId xmlns:p14="http://schemas.microsoft.com/office/powerpoint/2010/main" val="154384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云形标注 14"/>
          <p:cNvSpPr/>
          <p:nvPr/>
        </p:nvSpPr>
        <p:spPr>
          <a:xfrm>
            <a:off x="9824325" y="1526677"/>
            <a:ext cx="1991447" cy="1004887"/>
          </a:xfrm>
          <a:prstGeom prst="cloudCallout">
            <a:avLst>
              <a:gd name="adj1" fmla="val 23746"/>
              <a:gd name="adj2" fmla="val 9695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469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．认识公民身份号码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BF605A-FD4B-AA06-6F7B-E4E047021C8F}"/>
              </a:ext>
            </a:extLst>
          </p:cNvPr>
          <p:cNvGrpSpPr/>
          <p:nvPr/>
        </p:nvGrpSpPr>
        <p:grpSpPr>
          <a:xfrm>
            <a:off x="1294368" y="1877803"/>
            <a:ext cx="1471282" cy="1296000"/>
            <a:chOff x="1708816" y="1826711"/>
            <a:chExt cx="1471282" cy="1296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3048E14-2C8A-5A93-B82D-416FDB654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2A22BE8-EE50-7A52-079B-1296F525C051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搜一搜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2873783" y="2294970"/>
            <a:ext cx="797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公民身份号码由哪几部分组成，它的编码规则如何？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911" b="97293" l="59174" r="88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27" t="26182" r="11185" b="1489"/>
          <a:stretch/>
        </p:blipFill>
        <p:spPr>
          <a:xfrm>
            <a:off x="9835383" y="2879476"/>
            <a:ext cx="1929457" cy="3239292"/>
          </a:xfrm>
          <a:prstGeom prst="rect">
            <a:avLst/>
          </a:prstGeom>
        </p:spPr>
      </p:pic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054961"/>
              </p:ext>
            </p:extLst>
          </p:nvPr>
        </p:nvGraphicFramePr>
        <p:xfrm>
          <a:off x="1301228" y="3359616"/>
          <a:ext cx="8523097" cy="731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3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32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32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32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32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32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32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32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32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324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324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324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7311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313913" y="4135730"/>
            <a:ext cx="896645" cy="44202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2235096" y="4133873"/>
            <a:ext cx="896645" cy="44202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156279" y="4133873"/>
            <a:ext cx="896645" cy="44202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4086340" y="4133873"/>
            <a:ext cx="1843962" cy="44202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5954840" y="4133873"/>
            <a:ext cx="896645" cy="44202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6876023" y="4133873"/>
            <a:ext cx="896645" cy="44202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9938699" y="173673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  我的身份证号码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34……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031091" y="4575900"/>
            <a:ext cx="60981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（请在虚线框内填写相对应的信息）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789924" y="2960946"/>
            <a:ext cx="1380727" cy="360000"/>
            <a:chOff x="7789924" y="2960946"/>
            <a:chExt cx="1380727" cy="360000"/>
          </a:xfrm>
        </p:grpSpPr>
        <p:sp>
          <p:nvSpPr>
            <p:cNvPr id="31" name="文本框 30"/>
            <p:cNvSpPr txBox="1"/>
            <p:nvPr/>
          </p:nvSpPr>
          <p:spPr>
            <a:xfrm>
              <a:off x="7789924" y="2960946"/>
              <a:ext cx="1380727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080177" y="296130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顺序码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095446" y="2960946"/>
            <a:ext cx="800219" cy="360000"/>
            <a:chOff x="9095446" y="2960946"/>
            <a:chExt cx="800219" cy="360000"/>
          </a:xfrm>
        </p:grpSpPr>
        <p:sp>
          <p:nvSpPr>
            <p:cNvPr id="32" name="文本框 31"/>
            <p:cNvSpPr txBox="1"/>
            <p:nvPr/>
          </p:nvSpPr>
          <p:spPr>
            <a:xfrm>
              <a:off x="9174955" y="2960946"/>
              <a:ext cx="641202" cy="36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095446" y="2982392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校验码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103596" y="2960946"/>
            <a:ext cx="3669072" cy="360000"/>
            <a:chOff x="4103596" y="2960946"/>
            <a:chExt cx="3669072" cy="360000"/>
          </a:xfrm>
        </p:grpSpPr>
        <p:sp>
          <p:nvSpPr>
            <p:cNvPr id="28" name="文本框 27"/>
            <p:cNvSpPr txBox="1"/>
            <p:nvPr/>
          </p:nvSpPr>
          <p:spPr>
            <a:xfrm>
              <a:off x="4103596" y="2960946"/>
              <a:ext cx="3669072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312662" y="2971669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出生日期码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13913" y="2960946"/>
            <a:ext cx="2772427" cy="360000"/>
            <a:chOff x="1313913" y="2960946"/>
            <a:chExt cx="2772427" cy="360000"/>
          </a:xfrm>
        </p:grpSpPr>
        <p:sp>
          <p:nvSpPr>
            <p:cNvPr id="3" name="文本框 2"/>
            <p:cNvSpPr txBox="1"/>
            <p:nvPr/>
          </p:nvSpPr>
          <p:spPr>
            <a:xfrm>
              <a:off x="1313913" y="2960946"/>
              <a:ext cx="2772427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207135" y="2960946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地址码</a:t>
              </a:r>
            </a:p>
          </p:txBody>
        </p:sp>
      </p:grpSp>
      <p:sp>
        <p:nvSpPr>
          <p:cNvPr id="36" name="圆角矩形 35">
            <a:hlinkClick r:id="rId10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39" name="圆角矩形 38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40" name="圆角矩形 39">
            <a:hlinkClick r:id="rId1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41" name="圆角矩形 40">
            <a:hlinkClick r:id="rId13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14589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4" y="725793"/>
            <a:ext cx="1532138" cy="1532138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793631" y="2126046"/>
            <a:ext cx="9003323" cy="2957512"/>
          </a:xfrm>
          <a:prstGeom prst="roundRect">
            <a:avLst>
              <a:gd name="adj" fmla="val 6051"/>
            </a:avLst>
          </a:prstGeom>
          <a:noFill/>
          <a:ln w="12700">
            <a:noFill/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4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自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1999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日起，在全国建立和实行公民身份号码制度。公民身份号码是国家为每个公民从出生之日起编定的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唯一的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终身不变的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身份代码。</a:t>
            </a:r>
          </a:p>
          <a:p>
            <a:pPr marL="0" marR="0" lvl="0" indent="0" algn="r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国务院关于实行公民身份号码制度的决定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1999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日）</a:t>
            </a:r>
            <a:endParaRPr kumimoji="0" 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 8">
            <a:hlinkClick r:id="rId8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0" name="圆角矩形 9">
            <a:hlinkClick r:id="rId9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1" name="圆角矩形 10">
            <a:hlinkClick r:id="rId10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2" name="圆角矩形 11">
            <a:hlinkClick r:id="rId11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65964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469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．认识公民身份号码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8BF605A-FD4B-AA06-6F7B-E4E047021C8F}"/>
              </a:ext>
            </a:extLst>
          </p:cNvPr>
          <p:cNvGrpSpPr/>
          <p:nvPr/>
        </p:nvGrpSpPr>
        <p:grpSpPr>
          <a:xfrm>
            <a:off x="802185" y="1555076"/>
            <a:ext cx="1471282" cy="1296000"/>
            <a:chOff x="1708816" y="1826711"/>
            <a:chExt cx="1471282" cy="1296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3048E14-2C8A-5A93-B82D-416FDB654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2A22BE8-EE50-7A52-079B-1296F525C051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议一议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2451938" y="1983801"/>
            <a:ext cx="860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如果是双胞胎兄弟，他们的身份号码有哪些相同，有哪些不同？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219947"/>
              </p:ext>
            </p:extLst>
          </p:nvPr>
        </p:nvGraphicFramePr>
        <p:xfrm>
          <a:off x="2516884" y="3076755"/>
          <a:ext cx="737546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0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20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0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0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0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0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20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0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0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08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461868"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911" b="97293" l="59174" r="88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27" t="26182" r="11185" b="1489"/>
          <a:stretch/>
        </p:blipFill>
        <p:spPr>
          <a:xfrm>
            <a:off x="9564388" y="2873418"/>
            <a:ext cx="1782436" cy="299246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2516884" y="3664769"/>
            <a:ext cx="725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（请在你认为相同的区域涂上颜色）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3" y="2817045"/>
            <a:ext cx="1821681" cy="30587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16882" y="2760829"/>
            <a:ext cx="2412000" cy="27699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地址码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55745" y="2760829"/>
            <a:ext cx="3168000" cy="27699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出生日期码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51961" y="2760829"/>
            <a:ext cx="1188000" cy="288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顺序码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372266" y="2760829"/>
            <a:ext cx="504000" cy="288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9301100" y="276082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校验码</a:t>
            </a:r>
          </a:p>
        </p:txBody>
      </p:sp>
      <p:sp>
        <p:nvSpPr>
          <p:cNvPr id="20" name="圆角矩形 19">
            <a:hlinkClick r:id="rId10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21" name="圆角矩形 20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2" name="圆角矩形 21">
            <a:hlinkClick r:id="rId1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3" name="圆角矩形 22">
            <a:hlinkClick r:id="rId13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33937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798C02-6587-1606-27B8-75A41394C3B2}"/>
              </a:ext>
            </a:extLst>
          </p:cNvPr>
          <p:cNvSpPr txBox="1"/>
          <p:nvPr/>
        </p:nvSpPr>
        <p:spPr>
          <a:xfrm>
            <a:off x="1167947" y="1065377"/>
            <a:ext cx="739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28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．从身份号码中获取数据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3083259" y="1675727"/>
            <a:ext cx="870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如何从身份号码中获取出生日期和性别信息？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4476C41-6F79-8E2B-EE32-84C74BA6477F}"/>
              </a:ext>
            </a:extLst>
          </p:cNvPr>
          <p:cNvGrpSpPr/>
          <p:nvPr/>
        </p:nvGrpSpPr>
        <p:grpSpPr>
          <a:xfrm>
            <a:off x="1564117" y="1396163"/>
            <a:ext cx="1471282" cy="1296000"/>
            <a:chOff x="1708816" y="1826711"/>
            <a:chExt cx="1471282" cy="1296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D31874B-74CF-A257-A2C5-E273EA304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EA53720-D2AA-39BC-7C92-78776E265270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说一说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55" y="2497478"/>
            <a:ext cx="3511600" cy="270685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云形标注 14"/>
          <p:cNvSpPr/>
          <p:nvPr/>
        </p:nvSpPr>
        <p:spPr>
          <a:xfrm>
            <a:off x="9810164" y="1907325"/>
            <a:ext cx="1991447" cy="1004887"/>
          </a:xfrm>
          <a:prstGeom prst="cloudCallout">
            <a:avLst>
              <a:gd name="adj1" fmla="val -30223"/>
              <a:gd name="adj2" fmla="val 206835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0023155" y="2136669"/>
            <a:ext cx="165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  安徽省的省份代码是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34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911" b="97293" l="59174" r="88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27" t="26182" r="11185" b="1489"/>
          <a:stretch/>
        </p:blipFill>
        <p:spPr>
          <a:xfrm>
            <a:off x="9216887" y="2945410"/>
            <a:ext cx="1929457" cy="323929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455984" y="3675712"/>
            <a:ext cx="4767534" cy="1528624"/>
            <a:chOff x="1455984" y="3397127"/>
            <a:chExt cx="4767534" cy="1528624"/>
          </a:xfrm>
        </p:grpSpPr>
        <p:sp>
          <p:nvSpPr>
            <p:cNvPr id="21" name="文本框 1"/>
            <p:cNvSpPr txBox="1"/>
            <p:nvPr/>
          </p:nvSpPr>
          <p:spPr>
            <a:xfrm>
              <a:off x="1455984" y="3397127"/>
              <a:ext cx="4767534" cy="1528624"/>
            </a:xfrm>
            <a:prstGeom prst="rect">
              <a:avLst/>
            </a:prstGeom>
            <a:noFill/>
            <a:ln w="635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indent="114300" algn="l">
                <a:lnSpc>
                  <a:spcPct val="150000"/>
                </a:lnSpc>
                <a:spcBef>
                  <a:spcPts val="240"/>
                </a:spcBef>
                <a:spcAft>
                  <a:spcPts val="0"/>
                </a:spcAft>
              </a:pPr>
              <a:r>
                <a:rPr lang="zh-CN" altLang="en-US" sz="2000" kern="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省    份：从</a:t>
              </a:r>
              <a:r>
                <a:rPr lang="zh-CN" altLang="en-US" sz="2000" b="1" kern="0" dirty="0">
                  <a:solidFill>
                    <a:srgbClr val="0070C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第一位</a:t>
              </a:r>
              <a:r>
                <a:rPr lang="zh-CN" altLang="en-US" sz="2000" b="1" kern="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到</a:t>
              </a:r>
              <a:r>
                <a:rPr lang="zh-CN" altLang="en-US" sz="2000" b="1" kern="0" dirty="0">
                  <a:solidFill>
                    <a:srgbClr val="0070C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第二位</a:t>
              </a:r>
              <a:endParaRPr lang="en-US" altLang="zh-CN" sz="2000" b="1" kern="0" dirty="0">
                <a:solidFill>
                  <a:srgbClr val="0070C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indent="114300" algn="l">
                <a:lnSpc>
                  <a:spcPct val="150000"/>
                </a:lnSpc>
                <a:spcBef>
                  <a:spcPts val="240"/>
                </a:spcBef>
                <a:spcAft>
                  <a:spcPts val="0"/>
                </a:spcAft>
              </a:pPr>
              <a:r>
                <a:rPr lang="zh-CN" sz="2000" kern="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出生日期：从第</a:t>
              </a:r>
              <a:r>
                <a:rPr lang="zh-CN" sz="2000" u="sng" kern="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en-US" sz="2000" u="sng" kern="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zh-CN" sz="2000" kern="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位到第</a:t>
              </a:r>
              <a:r>
                <a:rPr lang="zh-CN" sz="2000" u="sng" kern="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en-US" sz="2000" u="sng" kern="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zh-CN" sz="2000" kern="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位</a:t>
              </a:r>
            </a:p>
            <a:p>
              <a:pPr indent="114300" algn="l">
                <a:lnSpc>
                  <a:spcPct val="150000"/>
                </a:lnSpc>
                <a:spcBef>
                  <a:spcPts val="240"/>
                </a:spcBef>
                <a:spcAft>
                  <a:spcPts val="0"/>
                </a:spcAft>
              </a:pPr>
              <a:r>
                <a:rPr lang="zh-CN" sz="2000" kern="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性</a:t>
              </a:r>
              <a:r>
                <a:rPr lang="en-US" sz="2000" kern="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</a:t>
              </a:r>
              <a:r>
                <a:rPr lang="zh-CN" sz="2000" kern="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别：</a:t>
              </a:r>
              <a:r>
                <a:rPr lang="zh-CN" altLang="en-US" sz="2000" kern="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从</a:t>
              </a:r>
              <a:endParaRPr lang="en-US" altLang="zh-CN" sz="2000" u="sng" kern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209731" y="4767943"/>
              <a:ext cx="27418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 descr="蒜苗成长观察记录"/>
          <p:cNvPicPr/>
          <p:nvPr/>
        </p:nvPicPr>
        <p:blipFill>
          <a:blip r:embed="rId10" cstate="print"/>
          <a:srcRect l="49061"/>
          <a:stretch>
            <a:fillRect/>
          </a:stretch>
        </p:blipFill>
        <p:spPr>
          <a:xfrm>
            <a:off x="1364483" y="3494981"/>
            <a:ext cx="784860" cy="267335"/>
          </a:xfrm>
          <a:prstGeom prst="rect">
            <a:avLst/>
          </a:prstGeom>
        </p:spPr>
      </p:pic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281821"/>
              </p:ext>
            </p:extLst>
          </p:nvPr>
        </p:nvGraphicFramePr>
        <p:xfrm>
          <a:off x="1905677" y="2747290"/>
          <a:ext cx="414080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73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73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73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73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733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733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733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733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614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856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*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*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*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*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*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圆角矩形 24">
            <a:hlinkClick r:id="rId11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26" name="圆角矩形 25">
            <a:hlinkClick r:id="rId12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7" name="圆角矩形 26">
            <a:hlinkClick r:id="rId13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8" name="圆角矩形 27">
            <a:hlinkClick r:id="rId14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359572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1119</Words>
  <Application>Microsoft Macintosh PowerPoint</Application>
  <PresentationFormat>宽屏</PresentationFormat>
  <Paragraphs>210</Paragraphs>
  <Slides>22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等线</vt:lpstr>
      <vt:lpstr>等线 Light</vt:lpstr>
      <vt:lpstr>方正卡通简体</vt:lpstr>
      <vt:lpstr>黑体</vt:lpstr>
      <vt:lpstr>楷体</vt:lpstr>
      <vt:lpstr>楷体_GB2312</vt:lpstr>
      <vt:lpstr>宋体</vt:lpstr>
      <vt:lpstr>微软雅黑</vt:lpstr>
      <vt:lpstr>微软雅黑</vt:lpstr>
      <vt:lpstr>幼圆</vt:lpstr>
      <vt:lpstr>Arial</vt:lpstr>
      <vt:lpstr>Calibri</vt:lpstr>
      <vt:lpstr>Source Sans Pro Light</vt:lpstr>
      <vt:lpstr>Wingdings</vt:lpstr>
      <vt:lpstr>Office 主题​​</vt:lpstr>
      <vt:lpstr>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 方琴</dc:creator>
  <cp:lastModifiedBy>Microsoft Office User</cp:lastModifiedBy>
  <cp:revision>256</cp:revision>
  <dcterms:created xsi:type="dcterms:W3CDTF">2021-01-10T05:35:40Z</dcterms:created>
  <dcterms:modified xsi:type="dcterms:W3CDTF">2025-02-08T08:44:39Z</dcterms:modified>
</cp:coreProperties>
</file>