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5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notesSlides/notesSlide6.xml" ContentType="application/vnd.openxmlformats-officedocument.presentationml.notesSlide+xml"/>
  <Override PartName="/ppt/tags/tag635.xml" ContentType="application/vnd.openxmlformats-officedocument.presentationml.tags+xml"/>
  <Override PartName="/ppt/notesSlides/notesSlide7.xml" ContentType="application/vnd.openxmlformats-officedocument.presentationml.notesSlide+xml"/>
  <Override PartName="/ppt/tags/tag6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293" r:id="rId3"/>
    <p:sldId id="294" r:id="rId4"/>
    <p:sldId id="257" r:id="rId5"/>
    <p:sldId id="276" r:id="rId6"/>
    <p:sldId id="277" r:id="rId7"/>
    <p:sldId id="300" r:id="rId8"/>
    <p:sldId id="295" r:id="rId9"/>
    <p:sldId id="306" r:id="rId10"/>
    <p:sldId id="298" r:id="rId11"/>
    <p:sldId id="296" r:id="rId12"/>
    <p:sldId id="299" r:id="rId13"/>
    <p:sldId id="310" r:id="rId14"/>
    <p:sldId id="297" r:id="rId15"/>
    <p:sldId id="311" r:id="rId16"/>
    <p:sldId id="302" r:id="rId17"/>
    <p:sldId id="260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54C4F8"/>
    <a:srgbClr val="36B1EC"/>
    <a:srgbClr val="D08F52"/>
    <a:srgbClr val="EACDB3"/>
    <a:srgbClr val="FFFFCC"/>
    <a:srgbClr val="ACCCC4"/>
    <a:srgbClr val="10383B"/>
    <a:srgbClr val="5F9C8C"/>
    <a:srgbClr val="15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584"/>
  </p:normalViewPr>
  <p:slideViewPr>
    <p:cSldViewPr snapToGrid="0">
      <p:cViewPr varScale="1">
        <p:scale>
          <a:sx n="83" d="100"/>
          <a:sy n="83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35" y="6008540"/>
            <a:ext cx="31161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编码的概念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编写班级的座位号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169" y="6288024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编写班级的座位号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编写班级的座位号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169" y="6288024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编写班级的座位号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编写班级的座位号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84.xml"/><Relationship Id="rId7" Type="http://schemas.openxmlformats.org/officeDocument/2006/relationships/image" Target="../media/image25.png"/><Relationship Id="rId12" Type="http://schemas.openxmlformats.org/officeDocument/2006/relationships/slide" Target="slide15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slideLayout" Target="../slideLayouts/slideLayout5.xml"/><Relationship Id="rId11" Type="http://schemas.openxmlformats.org/officeDocument/2006/relationships/slide" Target="slide12.xml"/><Relationship Id="rId5" Type="http://schemas.openxmlformats.org/officeDocument/2006/relationships/tags" Target="../tags/tag586.xml"/><Relationship Id="rId10" Type="http://schemas.openxmlformats.org/officeDocument/2006/relationships/slide" Target="slide9.xml"/><Relationship Id="rId4" Type="http://schemas.openxmlformats.org/officeDocument/2006/relationships/tags" Target="../tags/tag585.xml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7" Type="http://schemas.openxmlformats.org/officeDocument/2006/relationships/image" Target="../media/image16.png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9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image" Target="../media/image28.jpeg"/><Relationship Id="rId3" Type="http://schemas.openxmlformats.org/officeDocument/2006/relationships/tags" Target="../tags/tag593.xml"/><Relationship Id="rId21" Type="http://schemas.openxmlformats.org/officeDocument/2006/relationships/slide" Target="slide12.xml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image" Target="../media/image25.png"/><Relationship Id="rId2" Type="http://schemas.openxmlformats.org/officeDocument/2006/relationships/tags" Target="../tags/tag592.xml"/><Relationship Id="rId16" Type="http://schemas.openxmlformats.org/officeDocument/2006/relationships/slideLayout" Target="../slideLayouts/slideLayout5.xml"/><Relationship Id="rId20" Type="http://schemas.openxmlformats.org/officeDocument/2006/relationships/slide" Target="slide9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10" Type="http://schemas.openxmlformats.org/officeDocument/2006/relationships/tags" Target="../tags/tag600.xml"/><Relationship Id="rId19" Type="http://schemas.openxmlformats.org/officeDocument/2006/relationships/slide" Target="slide5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slide" Target="slide5.xml"/><Relationship Id="rId3" Type="http://schemas.openxmlformats.org/officeDocument/2006/relationships/tags" Target="../tags/tag608.xml"/><Relationship Id="rId21" Type="http://schemas.openxmlformats.org/officeDocument/2006/relationships/tags" Target="../tags/tag626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image" Target="../media/image29.png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tags" Target="../tags/tag625.xml"/><Relationship Id="rId29" Type="http://schemas.openxmlformats.org/officeDocument/2006/relationships/slide" Target="slide15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slideLayout" Target="../slideLayouts/slideLayout5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tags" Target="../tags/tag628.xml"/><Relationship Id="rId28" Type="http://schemas.openxmlformats.org/officeDocument/2006/relationships/slide" Target="slide12.xml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tags" Target="../tags/tag627.xml"/><Relationship Id="rId27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slide" Target="slide12.xml"/><Relationship Id="rId3" Type="http://schemas.openxmlformats.org/officeDocument/2006/relationships/tags" Target="../tags/tag631.xml"/><Relationship Id="rId7" Type="http://schemas.openxmlformats.org/officeDocument/2006/relationships/slideLayout" Target="../slideLayouts/slideLayout5.xml"/><Relationship Id="rId12" Type="http://schemas.openxmlformats.org/officeDocument/2006/relationships/slide" Target="slide9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slide" Target="slide5.xml"/><Relationship Id="rId5" Type="http://schemas.openxmlformats.org/officeDocument/2006/relationships/tags" Target="../tags/tag633.xml"/><Relationship Id="rId10" Type="http://schemas.openxmlformats.org/officeDocument/2006/relationships/image" Target="../media/image25.png"/><Relationship Id="rId4" Type="http://schemas.openxmlformats.org/officeDocument/2006/relationships/tags" Target="../tags/tag632.xml"/><Relationship Id="rId9" Type="http://schemas.openxmlformats.org/officeDocument/2006/relationships/image" Target="../media/image31.jpeg"/><Relationship Id="rId1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36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image" Target="../media/image14.jpeg"/><Relationship Id="rId4" Type="http://schemas.openxmlformats.org/officeDocument/2006/relationships/tags" Target="../tags/tag6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15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5.xml"/><Relationship Id="rId12" Type="http://schemas.openxmlformats.org/officeDocument/2006/relationships/slide" Target="slide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" Target="slide9.xml"/><Relationship Id="rId5" Type="http://schemas.openxmlformats.org/officeDocument/2006/relationships/tags" Target="../tags/tag17.xml"/><Relationship Id="rId10" Type="http://schemas.openxmlformats.org/officeDocument/2006/relationships/slide" Target="slide6.xml"/><Relationship Id="rId4" Type="http://schemas.openxmlformats.org/officeDocument/2006/relationships/tags" Target="../tags/tag16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22.svg"/><Relationship Id="rId3" Type="http://schemas.openxmlformats.org/officeDocument/2006/relationships/tags" Target="../tags/tag21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21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slide" Target="slide9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0.sv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19.png"/><Relationship Id="rId28" Type="http://schemas.openxmlformats.org/officeDocument/2006/relationships/slide" Target="slide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slide" Target="slide15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1.xml"/><Relationship Id="rId7" Type="http://schemas.openxmlformats.org/officeDocument/2006/relationships/image" Target="../media/image2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60.xml"/><Relationship Id="rId21" Type="http://schemas.openxmlformats.org/officeDocument/2006/relationships/tags" Target="../tags/tag64.xml"/><Relationship Id="rId324" Type="http://schemas.openxmlformats.org/officeDocument/2006/relationships/tags" Target="../tags/tag367.xml"/><Relationship Id="rId531" Type="http://schemas.openxmlformats.org/officeDocument/2006/relationships/tags" Target="../tags/tag574.xml"/><Relationship Id="rId170" Type="http://schemas.openxmlformats.org/officeDocument/2006/relationships/tags" Target="../tags/tag213.xml"/><Relationship Id="rId268" Type="http://schemas.openxmlformats.org/officeDocument/2006/relationships/tags" Target="../tags/tag311.xml"/><Relationship Id="rId475" Type="http://schemas.openxmlformats.org/officeDocument/2006/relationships/tags" Target="../tags/tag518.xml"/><Relationship Id="rId32" Type="http://schemas.openxmlformats.org/officeDocument/2006/relationships/tags" Target="../tags/tag75.xml"/><Relationship Id="rId128" Type="http://schemas.openxmlformats.org/officeDocument/2006/relationships/tags" Target="../tags/tag171.xml"/><Relationship Id="rId335" Type="http://schemas.openxmlformats.org/officeDocument/2006/relationships/tags" Target="../tags/tag378.xml"/><Relationship Id="rId542" Type="http://schemas.openxmlformats.org/officeDocument/2006/relationships/slide" Target="slide9.xml"/><Relationship Id="rId181" Type="http://schemas.openxmlformats.org/officeDocument/2006/relationships/tags" Target="../tags/tag224.xml"/><Relationship Id="rId402" Type="http://schemas.openxmlformats.org/officeDocument/2006/relationships/tags" Target="../tags/tag445.xml"/><Relationship Id="rId279" Type="http://schemas.openxmlformats.org/officeDocument/2006/relationships/tags" Target="../tags/tag322.xml"/><Relationship Id="rId486" Type="http://schemas.openxmlformats.org/officeDocument/2006/relationships/tags" Target="../tags/tag529.xml"/><Relationship Id="rId43" Type="http://schemas.openxmlformats.org/officeDocument/2006/relationships/tags" Target="../tags/tag86.xml"/><Relationship Id="rId139" Type="http://schemas.openxmlformats.org/officeDocument/2006/relationships/tags" Target="../tags/tag182.xml"/><Relationship Id="rId346" Type="http://schemas.openxmlformats.org/officeDocument/2006/relationships/tags" Target="../tags/tag389.xml"/><Relationship Id="rId85" Type="http://schemas.openxmlformats.org/officeDocument/2006/relationships/tags" Target="../tags/tag128.xml"/><Relationship Id="rId150" Type="http://schemas.openxmlformats.org/officeDocument/2006/relationships/tags" Target="../tags/tag193.xml"/><Relationship Id="rId192" Type="http://schemas.openxmlformats.org/officeDocument/2006/relationships/tags" Target="../tags/tag235.xml"/><Relationship Id="rId206" Type="http://schemas.openxmlformats.org/officeDocument/2006/relationships/tags" Target="../tags/tag249.xml"/><Relationship Id="rId413" Type="http://schemas.openxmlformats.org/officeDocument/2006/relationships/tags" Target="../tags/tag456.xml"/><Relationship Id="rId248" Type="http://schemas.openxmlformats.org/officeDocument/2006/relationships/tags" Target="../tags/tag291.xml"/><Relationship Id="rId455" Type="http://schemas.openxmlformats.org/officeDocument/2006/relationships/tags" Target="../tags/tag498.xml"/><Relationship Id="rId497" Type="http://schemas.openxmlformats.org/officeDocument/2006/relationships/tags" Target="../tags/tag540.xml"/><Relationship Id="rId12" Type="http://schemas.openxmlformats.org/officeDocument/2006/relationships/tags" Target="../tags/tag55.xml"/><Relationship Id="rId108" Type="http://schemas.openxmlformats.org/officeDocument/2006/relationships/tags" Target="../tags/tag151.xml"/><Relationship Id="rId315" Type="http://schemas.openxmlformats.org/officeDocument/2006/relationships/tags" Target="../tags/tag358.xml"/><Relationship Id="rId357" Type="http://schemas.openxmlformats.org/officeDocument/2006/relationships/tags" Target="../tags/tag400.xml"/><Relationship Id="rId522" Type="http://schemas.openxmlformats.org/officeDocument/2006/relationships/tags" Target="../tags/tag565.xml"/><Relationship Id="rId54" Type="http://schemas.openxmlformats.org/officeDocument/2006/relationships/tags" Target="../tags/tag97.xml"/><Relationship Id="rId96" Type="http://schemas.openxmlformats.org/officeDocument/2006/relationships/tags" Target="../tags/tag139.xml"/><Relationship Id="rId161" Type="http://schemas.openxmlformats.org/officeDocument/2006/relationships/tags" Target="../tags/tag204.xml"/><Relationship Id="rId217" Type="http://schemas.openxmlformats.org/officeDocument/2006/relationships/tags" Target="../tags/tag260.xml"/><Relationship Id="rId399" Type="http://schemas.openxmlformats.org/officeDocument/2006/relationships/tags" Target="../tags/tag442.xml"/><Relationship Id="rId259" Type="http://schemas.openxmlformats.org/officeDocument/2006/relationships/tags" Target="../tags/tag302.xml"/><Relationship Id="rId424" Type="http://schemas.openxmlformats.org/officeDocument/2006/relationships/tags" Target="../tags/tag467.xml"/><Relationship Id="rId466" Type="http://schemas.openxmlformats.org/officeDocument/2006/relationships/tags" Target="../tags/tag509.xml"/><Relationship Id="rId23" Type="http://schemas.openxmlformats.org/officeDocument/2006/relationships/tags" Target="../tags/tag66.xml"/><Relationship Id="rId119" Type="http://schemas.openxmlformats.org/officeDocument/2006/relationships/tags" Target="../tags/tag162.xml"/><Relationship Id="rId270" Type="http://schemas.openxmlformats.org/officeDocument/2006/relationships/tags" Target="../tags/tag313.xml"/><Relationship Id="rId326" Type="http://schemas.openxmlformats.org/officeDocument/2006/relationships/tags" Target="../tags/tag369.xml"/><Relationship Id="rId533" Type="http://schemas.openxmlformats.org/officeDocument/2006/relationships/tags" Target="../tags/tag576.xml"/><Relationship Id="rId65" Type="http://schemas.openxmlformats.org/officeDocument/2006/relationships/tags" Target="../tags/tag108.xml"/><Relationship Id="rId130" Type="http://schemas.openxmlformats.org/officeDocument/2006/relationships/tags" Target="../tags/tag173.xml"/><Relationship Id="rId368" Type="http://schemas.openxmlformats.org/officeDocument/2006/relationships/tags" Target="../tags/tag411.xml"/><Relationship Id="rId172" Type="http://schemas.openxmlformats.org/officeDocument/2006/relationships/tags" Target="../tags/tag215.xml"/><Relationship Id="rId228" Type="http://schemas.openxmlformats.org/officeDocument/2006/relationships/tags" Target="../tags/tag271.xml"/><Relationship Id="rId435" Type="http://schemas.openxmlformats.org/officeDocument/2006/relationships/tags" Target="../tags/tag478.xml"/><Relationship Id="rId477" Type="http://schemas.openxmlformats.org/officeDocument/2006/relationships/tags" Target="../tags/tag520.xml"/><Relationship Id="rId281" Type="http://schemas.openxmlformats.org/officeDocument/2006/relationships/tags" Target="../tags/tag324.xml"/><Relationship Id="rId337" Type="http://schemas.openxmlformats.org/officeDocument/2006/relationships/tags" Target="../tags/tag380.xml"/><Relationship Id="rId502" Type="http://schemas.openxmlformats.org/officeDocument/2006/relationships/tags" Target="../tags/tag545.xml"/><Relationship Id="rId34" Type="http://schemas.openxmlformats.org/officeDocument/2006/relationships/tags" Target="../tags/tag77.xml"/><Relationship Id="rId76" Type="http://schemas.openxmlformats.org/officeDocument/2006/relationships/tags" Target="../tags/tag119.xml"/><Relationship Id="rId141" Type="http://schemas.openxmlformats.org/officeDocument/2006/relationships/tags" Target="../tags/tag184.xml"/><Relationship Id="rId379" Type="http://schemas.openxmlformats.org/officeDocument/2006/relationships/tags" Target="../tags/tag422.xml"/><Relationship Id="rId544" Type="http://schemas.openxmlformats.org/officeDocument/2006/relationships/slide" Target="slide15.xml"/><Relationship Id="rId7" Type="http://schemas.openxmlformats.org/officeDocument/2006/relationships/tags" Target="../tags/tag50.xml"/><Relationship Id="rId183" Type="http://schemas.openxmlformats.org/officeDocument/2006/relationships/tags" Target="../tags/tag226.xml"/><Relationship Id="rId239" Type="http://schemas.openxmlformats.org/officeDocument/2006/relationships/tags" Target="../tags/tag282.xml"/><Relationship Id="rId390" Type="http://schemas.openxmlformats.org/officeDocument/2006/relationships/tags" Target="../tags/tag433.xml"/><Relationship Id="rId404" Type="http://schemas.openxmlformats.org/officeDocument/2006/relationships/tags" Target="../tags/tag447.xml"/><Relationship Id="rId446" Type="http://schemas.openxmlformats.org/officeDocument/2006/relationships/tags" Target="../tags/tag489.xml"/><Relationship Id="rId250" Type="http://schemas.openxmlformats.org/officeDocument/2006/relationships/tags" Target="../tags/tag293.xml"/><Relationship Id="rId292" Type="http://schemas.openxmlformats.org/officeDocument/2006/relationships/tags" Target="../tags/tag335.xml"/><Relationship Id="rId306" Type="http://schemas.openxmlformats.org/officeDocument/2006/relationships/tags" Target="../tags/tag349.xml"/><Relationship Id="rId488" Type="http://schemas.openxmlformats.org/officeDocument/2006/relationships/tags" Target="../tags/tag531.xml"/><Relationship Id="rId45" Type="http://schemas.openxmlformats.org/officeDocument/2006/relationships/tags" Target="../tags/tag88.xml"/><Relationship Id="rId87" Type="http://schemas.openxmlformats.org/officeDocument/2006/relationships/tags" Target="../tags/tag130.xml"/><Relationship Id="rId110" Type="http://schemas.openxmlformats.org/officeDocument/2006/relationships/tags" Target="../tags/tag153.xml"/><Relationship Id="rId348" Type="http://schemas.openxmlformats.org/officeDocument/2006/relationships/tags" Target="../tags/tag391.xml"/><Relationship Id="rId513" Type="http://schemas.openxmlformats.org/officeDocument/2006/relationships/tags" Target="../tags/tag556.xml"/><Relationship Id="rId152" Type="http://schemas.openxmlformats.org/officeDocument/2006/relationships/tags" Target="../tags/tag195.xml"/><Relationship Id="rId194" Type="http://schemas.openxmlformats.org/officeDocument/2006/relationships/tags" Target="../tags/tag237.xml"/><Relationship Id="rId208" Type="http://schemas.openxmlformats.org/officeDocument/2006/relationships/tags" Target="../tags/tag251.xml"/><Relationship Id="rId415" Type="http://schemas.openxmlformats.org/officeDocument/2006/relationships/tags" Target="../tags/tag458.xml"/><Relationship Id="rId457" Type="http://schemas.openxmlformats.org/officeDocument/2006/relationships/tags" Target="../tags/tag500.xml"/><Relationship Id="rId261" Type="http://schemas.openxmlformats.org/officeDocument/2006/relationships/tags" Target="../tags/tag304.xml"/><Relationship Id="rId499" Type="http://schemas.openxmlformats.org/officeDocument/2006/relationships/tags" Target="../tags/tag542.xml"/><Relationship Id="rId14" Type="http://schemas.openxmlformats.org/officeDocument/2006/relationships/tags" Target="../tags/tag57.xml"/><Relationship Id="rId56" Type="http://schemas.openxmlformats.org/officeDocument/2006/relationships/tags" Target="../tags/tag99.xml"/><Relationship Id="rId317" Type="http://schemas.openxmlformats.org/officeDocument/2006/relationships/tags" Target="../tags/tag360.xml"/><Relationship Id="rId359" Type="http://schemas.openxmlformats.org/officeDocument/2006/relationships/tags" Target="../tags/tag402.xml"/><Relationship Id="rId524" Type="http://schemas.openxmlformats.org/officeDocument/2006/relationships/tags" Target="../tags/tag567.xml"/><Relationship Id="rId98" Type="http://schemas.openxmlformats.org/officeDocument/2006/relationships/tags" Target="../tags/tag141.xml"/><Relationship Id="rId121" Type="http://schemas.openxmlformats.org/officeDocument/2006/relationships/tags" Target="../tags/tag164.xml"/><Relationship Id="rId163" Type="http://schemas.openxmlformats.org/officeDocument/2006/relationships/tags" Target="../tags/tag206.xml"/><Relationship Id="rId219" Type="http://schemas.openxmlformats.org/officeDocument/2006/relationships/tags" Target="../tags/tag262.xml"/><Relationship Id="rId370" Type="http://schemas.openxmlformats.org/officeDocument/2006/relationships/tags" Target="../tags/tag413.xml"/><Relationship Id="rId426" Type="http://schemas.openxmlformats.org/officeDocument/2006/relationships/tags" Target="../tags/tag469.xml"/><Relationship Id="rId230" Type="http://schemas.openxmlformats.org/officeDocument/2006/relationships/tags" Target="../tags/tag273.xml"/><Relationship Id="rId468" Type="http://schemas.openxmlformats.org/officeDocument/2006/relationships/tags" Target="../tags/tag511.xml"/><Relationship Id="rId25" Type="http://schemas.openxmlformats.org/officeDocument/2006/relationships/tags" Target="../tags/tag68.xml"/><Relationship Id="rId67" Type="http://schemas.openxmlformats.org/officeDocument/2006/relationships/tags" Target="../tags/tag110.xml"/><Relationship Id="rId272" Type="http://schemas.openxmlformats.org/officeDocument/2006/relationships/tags" Target="../tags/tag315.xml"/><Relationship Id="rId328" Type="http://schemas.openxmlformats.org/officeDocument/2006/relationships/tags" Target="../tags/tag371.xml"/><Relationship Id="rId535" Type="http://schemas.openxmlformats.org/officeDocument/2006/relationships/tags" Target="../tags/tag578.xml"/><Relationship Id="rId132" Type="http://schemas.openxmlformats.org/officeDocument/2006/relationships/tags" Target="../tags/tag175.xml"/><Relationship Id="rId174" Type="http://schemas.openxmlformats.org/officeDocument/2006/relationships/tags" Target="../tags/tag217.xml"/><Relationship Id="rId381" Type="http://schemas.openxmlformats.org/officeDocument/2006/relationships/tags" Target="../tags/tag424.xml"/><Relationship Id="rId241" Type="http://schemas.openxmlformats.org/officeDocument/2006/relationships/tags" Target="../tags/tag284.xml"/><Relationship Id="rId437" Type="http://schemas.openxmlformats.org/officeDocument/2006/relationships/tags" Target="../tags/tag480.xml"/><Relationship Id="rId479" Type="http://schemas.openxmlformats.org/officeDocument/2006/relationships/tags" Target="../tags/tag522.xml"/><Relationship Id="rId36" Type="http://schemas.openxmlformats.org/officeDocument/2006/relationships/tags" Target="../tags/tag79.xml"/><Relationship Id="rId283" Type="http://schemas.openxmlformats.org/officeDocument/2006/relationships/tags" Target="../tags/tag326.xml"/><Relationship Id="rId339" Type="http://schemas.openxmlformats.org/officeDocument/2006/relationships/tags" Target="../tags/tag382.xml"/><Relationship Id="rId490" Type="http://schemas.openxmlformats.org/officeDocument/2006/relationships/tags" Target="../tags/tag533.xml"/><Relationship Id="rId504" Type="http://schemas.openxmlformats.org/officeDocument/2006/relationships/tags" Target="../tags/tag547.xml"/><Relationship Id="rId78" Type="http://schemas.openxmlformats.org/officeDocument/2006/relationships/tags" Target="../tags/tag121.xml"/><Relationship Id="rId101" Type="http://schemas.openxmlformats.org/officeDocument/2006/relationships/tags" Target="../tags/tag144.xml"/><Relationship Id="rId143" Type="http://schemas.openxmlformats.org/officeDocument/2006/relationships/tags" Target="../tags/tag186.xml"/><Relationship Id="rId185" Type="http://schemas.openxmlformats.org/officeDocument/2006/relationships/tags" Target="../tags/tag228.xml"/><Relationship Id="rId350" Type="http://schemas.openxmlformats.org/officeDocument/2006/relationships/tags" Target="../tags/tag393.xml"/><Relationship Id="rId406" Type="http://schemas.openxmlformats.org/officeDocument/2006/relationships/tags" Target="../tags/tag449.xml"/><Relationship Id="rId9" Type="http://schemas.openxmlformats.org/officeDocument/2006/relationships/tags" Target="../tags/tag52.xml"/><Relationship Id="rId210" Type="http://schemas.openxmlformats.org/officeDocument/2006/relationships/tags" Target="../tags/tag253.xml"/><Relationship Id="rId392" Type="http://schemas.openxmlformats.org/officeDocument/2006/relationships/tags" Target="../tags/tag435.xml"/><Relationship Id="rId448" Type="http://schemas.openxmlformats.org/officeDocument/2006/relationships/tags" Target="../tags/tag491.xml"/><Relationship Id="rId252" Type="http://schemas.openxmlformats.org/officeDocument/2006/relationships/tags" Target="../tags/tag295.xml"/><Relationship Id="rId294" Type="http://schemas.openxmlformats.org/officeDocument/2006/relationships/tags" Target="../tags/tag337.xml"/><Relationship Id="rId308" Type="http://schemas.openxmlformats.org/officeDocument/2006/relationships/tags" Target="../tags/tag351.xml"/><Relationship Id="rId515" Type="http://schemas.openxmlformats.org/officeDocument/2006/relationships/tags" Target="../tags/tag558.xml"/><Relationship Id="rId47" Type="http://schemas.openxmlformats.org/officeDocument/2006/relationships/tags" Target="../tags/tag90.xml"/><Relationship Id="rId89" Type="http://schemas.openxmlformats.org/officeDocument/2006/relationships/tags" Target="../tags/tag132.xml"/><Relationship Id="rId112" Type="http://schemas.openxmlformats.org/officeDocument/2006/relationships/tags" Target="../tags/tag155.xml"/><Relationship Id="rId154" Type="http://schemas.openxmlformats.org/officeDocument/2006/relationships/tags" Target="../tags/tag197.xml"/><Relationship Id="rId361" Type="http://schemas.openxmlformats.org/officeDocument/2006/relationships/tags" Target="../tags/tag404.xml"/><Relationship Id="rId196" Type="http://schemas.openxmlformats.org/officeDocument/2006/relationships/tags" Target="../tags/tag239.xml"/><Relationship Id="rId417" Type="http://schemas.openxmlformats.org/officeDocument/2006/relationships/tags" Target="../tags/tag460.xml"/><Relationship Id="rId459" Type="http://schemas.openxmlformats.org/officeDocument/2006/relationships/tags" Target="../tags/tag502.xml"/><Relationship Id="rId16" Type="http://schemas.openxmlformats.org/officeDocument/2006/relationships/tags" Target="../tags/tag59.xml"/><Relationship Id="rId221" Type="http://schemas.openxmlformats.org/officeDocument/2006/relationships/tags" Target="../tags/tag264.xml"/><Relationship Id="rId263" Type="http://schemas.openxmlformats.org/officeDocument/2006/relationships/tags" Target="../tags/tag306.xml"/><Relationship Id="rId319" Type="http://schemas.openxmlformats.org/officeDocument/2006/relationships/tags" Target="../tags/tag362.xml"/><Relationship Id="rId470" Type="http://schemas.openxmlformats.org/officeDocument/2006/relationships/tags" Target="../tags/tag513.xml"/><Relationship Id="rId526" Type="http://schemas.openxmlformats.org/officeDocument/2006/relationships/tags" Target="../tags/tag569.xml"/><Relationship Id="rId58" Type="http://schemas.openxmlformats.org/officeDocument/2006/relationships/tags" Target="../tags/tag101.xml"/><Relationship Id="rId123" Type="http://schemas.openxmlformats.org/officeDocument/2006/relationships/tags" Target="../tags/tag166.xml"/><Relationship Id="rId330" Type="http://schemas.openxmlformats.org/officeDocument/2006/relationships/tags" Target="../tags/tag373.xml"/><Relationship Id="rId165" Type="http://schemas.openxmlformats.org/officeDocument/2006/relationships/tags" Target="../tags/tag208.xml"/><Relationship Id="rId372" Type="http://schemas.openxmlformats.org/officeDocument/2006/relationships/tags" Target="../tags/tag415.xml"/><Relationship Id="rId428" Type="http://schemas.openxmlformats.org/officeDocument/2006/relationships/tags" Target="../tags/tag471.xml"/><Relationship Id="rId232" Type="http://schemas.openxmlformats.org/officeDocument/2006/relationships/tags" Target="../tags/tag275.xml"/><Relationship Id="rId274" Type="http://schemas.openxmlformats.org/officeDocument/2006/relationships/tags" Target="../tags/tag317.xml"/><Relationship Id="rId481" Type="http://schemas.openxmlformats.org/officeDocument/2006/relationships/tags" Target="../tags/tag524.xml"/><Relationship Id="rId27" Type="http://schemas.openxmlformats.org/officeDocument/2006/relationships/tags" Target="../tags/tag70.xml"/><Relationship Id="rId69" Type="http://schemas.openxmlformats.org/officeDocument/2006/relationships/tags" Target="../tags/tag112.xml"/><Relationship Id="rId134" Type="http://schemas.openxmlformats.org/officeDocument/2006/relationships/tags" Target="../tags/tag177.xml"/><Relationship Id="rId537" Type="http://schemas.openxmlformats.org/officeDocument/2006/relationships/tags" Target="../tags/tag580.xml"/><Relationship Id="rId80" Type="http://schemas.openxmlformats.org/officeDocument/2006/relationships/tags" Target="../tags/tag123.xml"/><Relationship Id="rId176" Type="http://schemas.openxmlformats.org/officeDocument/2006/relationships/tags" Target="../tags/tag219.xml"/><Relationship Id="rId341" Type="http://schemas.openxmlformats.org/officeDocument/2006/relationships/tags" Target="../tags/tag384.xml"/><Relationship Id="rId383" Type="http://schemas.openxmlformats.org/officeDocument/2006/relationships/tags" Target="../tags/tag426.xml"/><Relationship Id="rId439" Type="http://schemas.openxmlformats.org/officeDocument/2006/relationships/tags" Target="../tags/tag482.xml"/><Relationship Id="rId201" Type="http://schemas.openxmlformats.org/officeDocument/2006/relationships/tags" Target="../tags/tag244.xml"/><Relationship Id="rId243" Type="http://schemas.openxmlformats.org/officeDocument/2006/relationships/tags" Target="../tags/tag286.xml"/><Relationship Id="rId285" Type="http://schemas.openxmlformats.org/officeDocument/2006/relationships/tags" Target="../tags/tag328.xml"/><Relationship Id="rId450" Type="http://schemas.openxmlformats.org/officeDocument/2006/relationships/tags" Target="../tags/tag493.xml"/><Relationship Id="rId506" Type="http://schemas.openxmlformats.org/officeDocument/2006/relationships/tags" Target="../tags/tag549.xml"/><Relationship Id="rId38" Type="http://schemas.openxmlformats.org/officeDocument/2006/relationships/tags" Target="../tags/tag81.xml"/><Relationship Id="rId103" Type="http://schemas.openxmlformats.org/officeDocument/2006/relationships/tags" Target="../tags/tag146.xml"/><Relationship Id="rId310" Type="http://schemas.openxmlformats.org/officeDocument/2006/relationships/tags" Target="../tags/tag353.xml"/><Relationship Id="rId492" Type="http://schemas.openxmlformats.org/officeDocument/2006/relationships/tags" Target="../tags/tag535.xml"/><Relationship Id="rId91" Type="http://schemas.openxmlformats.org/officeDocument/2006/relationships/tags" Target="../tags/tag134.xml"/><Relationship Id="rId145" Type="http://schemas.openxmlformats.org/officeDocument/2006/relationships/tags" Target="../tags/tag188.xml"/><Relationship Id="rId187" Type="http://schemas.openxmlformats.org/officeDocument/2006/relationships/tags" Target="../tags/tag230.xml"/><Relationship Id="rId352" Type="http://schemas.openxmlformats.org/officeDocument/2006/relationships/tags" Target="../tags/tag395.xml"/><Relationship Id="rId394" Type="http://schemas.openxmlformats.org/officeDocument/2006/relationships/tags" Target="../tags/tag437.xml"/><Relationship Id="rId408" Type="http://schemas.openxmlformats.org/officeDocument/2006/relationships/tags" Target="../tags/tag451.xml"/><Relationship Id="rId212" Type="http://schemas.openxmlformats.org/officeDocument/2006/relationships/tags" Target="../tags/tag255.xml"/><Relationship Id="rId254" Type="http://schemas.openxmlformats.org/officeDocument/2006/relationships/tags" Target="../tags/tag297.xml"/><Relationship Id="rId49" Type="http://schemas.openxmlformats.org/officeDocument/2006/relationships/tags" Target="../tags/tag92.xml"/><Relationship Id="rId114" Type="http://schemas.openxmlformats.org/officeDocument/2006/relationships/tags" Target="../tags/tag157.xml"/><Relationship Id="rId296" Type="http://schemas.openxmlformats.org/officeDocument/2006/relationships/tags" Target="../tags/tag339.xml"/><Relationship Id="rId461" Type="http://schemas.openxmlformats.org/officeDocument/2006/relationships/tags" Target="../tags/tag504.xml"/><Relationship Id="rId517" Type="http://schemas.openxmlformats.org/officeDocument/2006/relationships/tags" Target="../tags/tag560.xml"/><Relationship Id="rId60" Type="http://schemas.openxmlformats.org/officeDocument/2006/relationships/tags" Target="../tags/tag103.xml"/><Relationship Id="rId156" Type="http://schemas.openxmlformats.org/officeDocument/2006/relationships/tags" Target="../tags/tag199.xml"/><Relationship Id="rId198" Type="http://schemas.openxmlformats.org/officeDocument/2006/relationships/tags" Target="../tags/tag241.xml"/><Relationship Id="rId321" Type="http://schemas.openxmlformats.org/officeDocument/2006/relationships/tags" Target="../tags/tag364.xml"/><Relationship Id="rId363" Type="http://schemas.openxmlformats.org/officeDocument/2006/relationships/tags" Target="../tags/tag406.xml"/><Relationship Id="rId419" Type="http://schemas.openxmlformats.org/officeDocument/2006/relationships/tags" Target="../tags/tag462.xml"/><Relationship Id="rId223" Type="http://schemas.openxmlformats.org/officeDocument/2006/relationships/tags" Target="../tags/tag266.xml"/><Relationship Id="rId430" Type="http://schemas.openxmlformats.org/officeDocument/2006/relationships/tags" Target="../tags/tag473.xml"/><Relationship Id="rId18" Type="http://schemas.openxmlformats.org/officeDocument/2006/relationships/tags" Target="../tags/tag61.xml"/><Relationship Id="rId265" Type="http://schemas.openxmlformats.org/officeDocument/2006/relationships/tags" Target="../tags/tag308.xml"/><Relationship Id="rId472" Type="http://schemas.openxmlformats.org/officeDocument/2006/relationships/tags" Target="../tags/tag515.xml"/><Relationship Id="rId528" Type="http://schemas.openxmlformats.org/officeDocument/2006/relationships/tags" Target="../tags/tag571.xml"/><Relationship Id="rId125" Type="http://schemas.openxmlformats.org/officeDocument/2006/relationships/tags" Target="../tags/tag168.xml"/><Relationship Id="rId167" Type="http://schemas.openxmlformats.org/officeDocument/2006/relationships/tags" Target="../tags/tag210.xml"/><Relationship Id="rId332" Type="http://schemas.openxmlformats.org/officeDocument/2006/relationships/tags" Target="../tags/tag375.xml"/><Relationship Id="rId374" Type="http://schemas.openxmlformats.org/officeDocument/2006/relationships/tags" Target="../tags/tag417.xml"/><Relationship Id="rId71" Type="http://schemas.openxmlformats.org/officeDocument/2006/relationships/tags" Target="../tags/tag114.xml"/><Relationship Id="rId234" Type="http://schemas.openxmlformats.org/officeDocument/2006/relationships/tags" Target="../tags/tag277.xml"/><Relationship Id="rId2" Type="http://schemas.openxmlformats.org/officeDocument/2006/relationships/tags" Target="../tags/tag45.xml"/><Relationship Id="rId29" Type="http://schemas.openxmlformats.org/officeDocument/2006/relationships/tags" Target="../tags/tag72.xml"/><Relationship Id="rId276" Type="http://schemas.openxmlformats.org/officeDocument/2006/relationships/tags" Target="../tags/tag319.xml"/><Relationship Id="rId441" Type="http://schemas.openxmlformats.org/officeDocument/2006/relationships/tags" Target="../tags/tag484.xml"/><Relationship Id="rId483" Type="http://schemas.openxmlformats.org/officeDocument/2006/relationships/tags" Target="../tags/tag526.xml"/><Relationship Id="rId539" Type="http://schemas.openxmlformats.org/officeDocument/2006/relationships/slideLayout" Target="../slideLayouts/slideLayout5.xml"/><Relationship Id="rId40" Type="http://schemas.openxmlformats.org/officeDocument/2006/relationships/tags" Target="../tags/tag83.xml"/><Relationship Id="rId136" Type="http://schemas.openxmlformats.org/officeDocument/2006/relationships/tags" Target="../tags/tag179.xml"/><Relationship Id="rId178" Type="http://schemas.openxmlformats.org/officeDocument/2006/relationships/tags" Target="../tags/tag221.xml"/><Relationship Id="rId301" Type="http://schemas.openxmlformats.org/officeDocument/2006/relationships/tags" Target="../tags/tag344.xml"/><Relationship Id="rId343" Type="http://schemas.openxmlformats.org/officeDocument/2006/relationships/tags" Target="../tags/tag386.xml"/><Relationship Id="rId82" Type="http://schemas.openxmlformats.org/officeDocument/2006/relationships/tags" Target="../tags/tag125.xml"/><Relationship Id="rId203" Type="http://schemas.openxmlformats.org/officeDocument/2006/relationships/tags" Target="../tags/tag246.xml"/><Relationship Id="rId385" Type="http://schemas.openxmlformats.org/officeDocument/2006/relationships/tags" Target="../tags/tag428.xml"/><Relationship Id="rId245" Type="http://schemas.openxmlformats.org/officeDocument/2006/relationships/tags" Target="../tags/tag288.xml"/><Relationship Id="rId287" Type="http://schemas.openxmlformats.org/officeDocument/2006/relationships/tags" Target="../tags/tag330.xml"/><Relationship Id="rId410" Type="http://schemas.openxmlformats.org/officeDocument/2006/relationships/tags" Target="../tags/tag453.xml"/><Relationship Id="rId452" Type="http://schemas.openxmlformats.org/officeDocument/2006/relationships/tags" Target="../tags/tag495.xml"/><Relationship Id="rId494" Type="http://schemas.openxmlformats.org/officeDocument/2006/relationships/tags" Target="../tags/tag537.xml"/><Relationship Id="rId508" Type="http://schemas.openxmlformats.org/officeDocument/2006/relationships/tags" Target="../tags/tag551.xml"/><Relationship Id="rId105" Type="http://schemas.openxmlformats.org/officeDocument/2006/relationships/tags" Target="../tags/tag148.xml"/><Relationship Id="rId147" Type="http://schemas.openxmlformats.org/officeDocument/2006/relationships/tags" Target="../tags/tag190.xml"/><Relationship Id="rId312" Type="http://schemas.openxmlformats.org/officeDocument/2006/relationships/tags" Target="../tags/tag355.xml"/><Relationship Id="rId354" Type="http://schemas.openxmlformats.org/officeDocument/2006/relationships/tags" Target="../tags/tag397.xml"/><Relationship Id="rId51" Type="http://schemas.openxmlformats.org/officeDocument/2006/relationships/tags" Target="../tags/tag94.xml"/><Relationship Id="rId93" Type="http://schemas.openxmlformats.org/officeDocument/2006/relationships/tags" Target="../tags/tag136.xml"/><Relationship Id="rId189" Type="http://schemas.openxmlformats.org/officeDocument/2006/relationships/tags" Target="../tags/tag232.xml"/><Relationship Id="rId396" Type="http://schemas.openxmlformats.org/officeDocument/2006/relationships/tags" Target="../tags/tag439.xml"/><Relationship Id="rId214" Type="http://schemas.openxmlformats.org/officeDocument/2006/relationships/tags" Target="../tags/tag257.xml"/><Relationship Id="rId256" Type="http://schemas.openxmlformats.org/officeDocument/2006/relationships/tags" Target="../tags/tag299.xml"/><Relationship Id="rId298" Type="http://schemas.openxmlformats.org/officeDocument/2006/relationships/tags" Target="../tags/tag341.xml"/><Relationship Id="rId421" Type="http://schemas.openxmlformats.org/officeDocument/2006/relationships/tags" Target="../tags/tag464.xml"/><Relationship Id="rId463" Type="http://schemas.openxmlformats.org/officeDocument/2006/relationships/tags" Target="../tags/tag506.xml"/><Relationship Id="rId519" Type="http://schemas.openxmlformats.org/officeDocument/2006/relationships/tags" Target="../tags/tag562.xml"/><Relationship Id="rId116" Type="http://schemas.openxmlformats.org/officeDocument/2006/relationships/tags" Target="../tags/tag159.xml"/><Relationship Id="rId158" Type="http://schemas.openxmlformats.org/officeDocument/2006/relationships/tags" Target="../tags/tag201.xml"/><Relationship Id="rId323" Type="http://schemas.openxmlformats.org/officeDocument/2006/relationships/tags" Target="../tags/tag366.xml"/><Relationship Id="rId530" Type="http://schemas.openxmlformats.org/officeDocument/2006/relationships/tags" Target="../tags/tag573.xml"/><Relationship Id="rId20" Type="http://schemas.openxmlformats.org/officeDocument/2006/relationships/tags" Target="../tags/tag63.xml"/><Relationship Id="rId62" Type="http://schemas.openxmlformats.org/officeDocument/2006/relationships/tags" Target="../tags/tag105.xml"/><Relationship Id="rId365" Type="http://schemas.openxmlformats.org/officeDocument/2006/relationships/tags" Target="../tags/tag408.xml"/><Relationship Id="rId225" Type="http://schemas.openxmlformats.org/officeDocument/2006/relationships/tags" Target="../tags/tag268.xml"/><Relationship Id="rId267" Type="http://schemas.openxmlformats.org/officeDocument/2006/relationships/tags" Target="../tags/tag310.xml"/><Relationship Id="rId432" Type="http://schemas.openxmlformats.org/officeDocument/2006/relationships/tags" Target="../tags/tag475.xml"/><Relationship Id="rId474" Type="http://schemas.openxmlformats.org/officeDocument/2006/relationships/tags" Target="../tags/tag517.xml"/><Relationship Id="rId127" Type="http://schemas.openxmlformats.org/officeDocument/2006/relationships/tags" Target="../tags/tag170.xml"/><Relationship Id="rId31" Type="http://schemas.openxmlformats.org/officeDocument/2006/relationships/tags" Target="../tags/tag74.xml"/><Relationship Id="rId73" Type="http://schemas.openxmlformats.org/officeDocument/2006/relationships/tags" Target="../tags/tag116.xml"/><Relationship Id="rId169" Type="http://schemas.openxmlformats.org/officeDocument/2006/relationships/tags" Target="../tags/tag212.xml"/><Relationship Id="rId334" Type="http://schemas.openxmlformats.org/officeDocument/2006/relationships/tags" Target="../tags/tag377.xml"/><Relationship Id="rId376" Type="http://schemas.openxmlformats.org/officeDocument/2006/relationships/tags" Target="../tags/tag419.xml"/><Relationship Id="rId541" Type="http://schemas.openxmlformats.org/officeDocument/2006/relationships/slide" Target="slide5.xml"/><Relationship Id="rId4" Type="http://schemas.openxmlformats.org/officeDocument/2006/relationships/tags" Target="../tags/tag47.xml"/><Relationship Id="rId180" Type="http://schemas.openxmlformats.org/officeDocument/2006/relationships/tags" Target="../tags/tag223.xml"/><Relationship Id="rId236" Type="http://schemas.openxmlformats.org/officeDocument/2006/relationships/tags" Target="../tags/tag279.xml"/><Relationship Id="rId278" Type="http://schemas.openxmlformats.org/officeDocument/2006/relationships/tags" Target="../tags/tag321.xml"/><Relationship Id="rId401" Type="http://schemas.openxmlformats.org/officeDocument/2006/relationships/tags" Target="../tags/tag444.xml"/><Relationship Id="rId443" Type="http://schemas.openxmlformats.org/officeDocument/2006/relationships/tags" Target="../tags/tag486.xml"/><Relationship Id="rId303" Type="http://schemas.openxmlformats.org/officeDocument/2006/relationships/tags" Target="../tags/tag346.xml"/><Relationship Id="rId485" Type="http://schemas.openxmlformats.org/officeDocument/2006/relationships/tags" Target="../tags/tag528.xml"/><Relationship Id="rId42" Type="http://schemas.openxmlformats.org/officeDocument/2006/relationships/tags" Target="../tags/tag85.xml"/><Relationship Id="rId84" Type="http://schemas.openxmlformats.org/officeDocument/2006/relationships/tags" Target="../tags/tag127.xml"/><Relationship Id="rId138" Type="http://schemas.openxmlformats.org/officeDocument/2006/relationships/tags" Target="../tags/tag181.xml"/><Relationship Id="rId345" Type="http://schemas.openxmlformats.org/officeDocument/2006/relationships/tags" Target="../tags/tag388.xml"/><Relationship Id="rId387" Type="http://schemas.openxmlformats.org/officeDocument/2006/relationships/tags" Target="../tags/tag430.xml"/><Relationship Id="rId510" Type="http://schemas.openxmlformats.org/officeDocument/2006/relationships/tags" Target="../tags/tag553.xml"/><Relationship Id="rId191" Type="http://schemas.openxmlformats.org/officeDocument/2006/relationships/tags" Target="../tags/tag234.xml"/><Relationship Id="rId205" Type="http://schemas.openxmlformats.org/officeDocument/2006/relationships/tags" Target="../tags/tag248.xml"/><Relationship Id="rId247" Type="http://schemas.openxmlformats.org/officeDocument/2006/relationships/tags" Target="../tags/tag290.xml"/><Relationship Id="rId412" Type="http://schemas.openxmlformats.org/officeDocument/2006/relationships/tags" Target="../tags/tag455.xml"/><Relationship Id="rId107" Type="http://schemas.openxmlformats.org/officeDocument/2006/relationships/tags" Target="../tags/tag150.xml"/><Relationship Id="rId289" Type="http://schemas.openxmlformats.org/officeDocument/2006/relationships/tags" Target="../tags/tag332.xml"/><Relationship Id="rId454" Type="http://schemas.openxmlformats.org/officeDocument/2006/relationships/tags" Target="../tags/tag497.xml"/><Relationship Id="rId496" Type="http://schemas.openxmlformats.org/officeDocument/2006/relationships/tags" Target="../tags/tag539.xml"/><Relationship Id="rId11" Type="http://schemas.openxmlformats.org/officeDocument/2006/relationships/tags" Target="../tags/tag54.xml"/><Relationship Id="rId53" Type="http://schemas.openxmlformats.org/officeDocument/2006/relationships/tags" Target="../tags/tag96.xml"/><Relationship Id="rId149" Type="http://schemas.openxmlformats.org/officeDocument/2006/relationships/tags" Target="../tags/tag192.xml"/><Relationship Id="rId314" Type="http://schemas.openxmlformats.org/officeDocument/2006/relationships/tags" Target="../tags/tag357.xml"/><Relationship Id="rId356" Type="http://schemas.openxmlformats.org/officeDocument/2006/relationships/tags" Target="../tags/tag399.xml"/><Relationship Id="rId398" Type="http://schemas.openxmlformats.org/officeDocument/2006/relationships/tags" Target="../tags/tag441.xml"/><Relationship Id="rId521" Type="http://schemas.openxmlformats.org/officeDocument/2006/relationships/tags" Target="../tags/tag564.xml"/><Relationship Id="rId95" Type="http://schemas.openxmlformats.org/officeDocument/2006/relationships/tags" Target="../tags/tag138.xml"/><Relationship Id="rId160" Type="http://schemas.openxmlformats.org/officeDocument/2006/relationships/tags" Target="../tags/tag203.xml"/><Relationship Id="rId216" Type="http://schemas.openxmlformats.org/officeDocument/2006/relationships/tags" Target="../tags/tag259.xml"/><Relationship Id="rId423" Type="http://schemas.openxmlformats.org/officeDocument/2006/relationships/tags" Target="../tags/tag466.xml"/><Relationship Id="rId258" Type="http://schemas.openxmlformats.org/officeDocument/2006/relationships/tags" Target="../tags/tag301.xml"/><Relationship Id="rId465" Type="http://schemas.openxmlformats.org/officeDocument/2006/relationships/tags" Target="../tags/tag508.xml"/><Relationship Id="rId22" Type="http://schemas.openxmlformats.org/officeDocument/2006/relationships/tags" Target="../tags/tag65.xml"/><Relationship Id="rId64" Type="http://schemas.openxmlformats.org/officeDocument/2006/relationships/tags" Target="../tags/tag107.xml"/><Relationship Id="rId118" Type="http://schemas.openxmlformats.org/officeDocument/2006/relationships/tags" Target="../tags/tag161.xml"/><Relationship Id="rId325" Type="http://schemas.openxmlformats.org/officeDocument/2006/relationships/tags" Target="../tags/tag368.xml"/><Relationship Id="rId367" Type="http://schemas.openxmlformats.org/officeDocument/2006/relationships/tags" Target="../tags/tag410.xml"/><Relationship Id="rId532" Type="http://schemas.openxmlformats.org/officeDocument/2006/relationships/tags" Target="../tags/tag575.xml"/><Relationship Id="rId171" Type="http://schemas.openxmlformats.org/officeDocument/2006/relationships/tags" Target="../tags/tag214.xml"/><Relationship Id="rId227" Type="http://schemas.openxmlformats.org/officeDocument/2006/relationships/tags" Target="../tags/tag270.xml"/><Relationship Id="rId269" Type="http://schemas.openxmlformats.org/officeDocument/2006/relationships/tags" Target="../tags/tag312.xml"/><Relationship Id="rId434" Type="http://schemas.openxmlformats.org/officeDocument/2006/relationships/tags" Target="../tags/tag477.xml"/><Relationship Id="rId476" Type="http://schemas.openxmlformats.org/officeDocument/2006/relationships/tags" Target="../tags/tag519.xml"/><Relationship Id="rId33" Type="http://schemas.openxmlformats.org/officeDocument/2006/relationships/tags" Target="../tags/tag76.xml"/><Relationship Id="rId129" Type="http://schemas.openxmlformats.org/officeDocument/2006/relationships/tags" Target="../tags/tag172.xml"/><Relationship Id="rId280" Type="http://schemas.openxmlformats.org/officeDocument/2006/relationships/tags" Target="../tags/tag323.xml"/><Relationship Id="rId336" Type="http://schemas.openxmlformats.org/officeDocument/2006/relationships/tags" Target="../tags/tag379.xml"/><Relationship Id="rId501" Type="http://schemas.openxmlformats.org/officeDocument/2006/relationships/tags" Target="../tags/tag544.xml"/><Relationship Id="rId543" Type="http://schemas.openxmlformats.org/officeDocument/2006/relationships/slide" Target="slide12.xml"/><Relationship Id="rId75" Type="http://schemas.openxmlformats.org/officeDocument/2006/relationships/tags" Target="../tags/tag118.xml"/><Relationship Id="rId140" Type="http://schemas.openxmlformats.org/officeDocument/2006/relationships/tags" Target="../tags/tag183.xml"/><Relationship Id="rId182" Type="http://schemas.openxmlformats.org/officeDocument/2006/relationships/tags" Target="../tags/tag225.xml"/><Relationship Id="rId378" Type="http://schemas.openxmlformats.org/officeDocument/2006/relationships/tags" Target="../tags/tag421.xml"/><Relationship Id="rId403" Type="http://schemas.openxmlformats.org/officeDocument/2006/relationships/tags" Target="../tags/tag446.xml"/><Relationship Id="rId6" Type="http://schemas.openxmlformats.org/officeDocument/2006/relationships/tags" Target="../tags/tag49.xml"/><Relationship Id="rId238" Type="http://schemas.openxmlformats.org/officeDocument/2006/relationships/tags" Target="../tags/tag281.xml"/><Relationship Id="rId445" Type="http://schemas.openxmlformats.org/officeDocument/2006/relationships/tags" Target="../tags/tag488.xml"/><Relationship Id="rId487" Type="http://schemas.openxmlformats.org/officeDocument/2006/relationships/tags" Target="../tags/tag530.xml"/><Relationship Id="rId291" Type="http://schemas.openxmlformats.org/officeDocument/2006/relationships/tags" Target="../tags/tag334.xml"/><Relationship Id="rId305" Type="http://schemas.openxmlformats.org/officeDocument/2006/relationships/tags" Target="../tags/tag348.xml"/><Relationship Id="rId347" Type="http://schemas.openxmlformats.org/officeDocument/2006/relationships/tags" Target="../tags/tag390.xml"/><Relationship Id="rId512" Type="http://schemas.openxmlformats.org/officeDocument/2006/relationships/tags" Target="../tags/tag555.xml"/><Relationship Id="rId44" Type="http://schemas.openxmlformats.org/officeDocument/2006/relationships/tags" Target="../tags/tag87.xml"/><Relationship Id="rId86" Type="http://schemas.openxmlformats.org/officeDocument/2006/relationships/tags" Target="../tags/tag129.xml"/><Relationship Id="rId151" Type="http://schemas.openxmlformats.org/officeDocument/2006/relationships/tags" Target="../tags/tag194.xml"/><Relationship Id="rId389" Type="http://schemas.openxmlformats.org/officeDocument/2006/relationships/tags" Target="../tags/tag432.xml"/><Relationship Id="rId193" Type="http://schemas.openxmlformats.org/officeDocument/2006/relationships/tags" Target="../tags/tag236.xml"/><Relationship Id="rId207" Type="http://schemas.openxmlformats.org/officeDocument/2006/relationships/tags" Target="../tags/tag250.xml"/><Relationship Id="rId249" Type="http://schemas.openxmlformats.org/officeDocument/2006/relationships/tags" Target="../tags/tag292.xml"/><Relationship Id="rId414" Type="http://schemas.openxmlformats.org/officeDocument/2006/relationships/tags" Target="../tags/tag457.xml"/><Relationship Id="rId456" Type="http://schemas.openxmlformats.org/officeDocument/2006/relationships/tags" Target="../tags/tag499.xml"/><Relationship Id="rId498" Type="http://schemas.openxmlformats.org/officeDocument/2006/relationships/tags" Target="../tags/tag541.xml"/><Relationship Id="rId13" Type="http://schemas.openxmlformats.org/officeDocument/2006/relationships/tags" Target="../tags/tag56.xml"/><Relationship Id="rId109" Type="http://schemas.openxmlformats.org/officeDocument/2006/relationships/tags" Target="../tags/tag152.xml"/><Relationship Id="rId260" Type="http://schemas.openxmlformats.org/officeDocument/2006/relationships/tags" Target="../tags/tag303.xml"/><Relationship Id="rId316" Type="http://schemas.openxmlformats.org/officeDocument/2006/relationships/tags" Target="../tags/tag359.xml"/><Relationship Id="rId523" Type="http://schemas.openxmlformats.org/officeDocument/2006/relationships/tags" Target="../tags/tag566.xml"/><Relationship Id="rId55" Type="http://schemas.openxmlformats.org/officeDocument/2006/relationships/tags" Target="../tags/tag98.xml"/><Relationship Id="rId97" Type="http://schemas.openxmlformats.org/officeDocument/2006/relationships/tags" Target="../tags/tag140.xml"/><Relationship Id="rId120" Type="http://schemas.openxmlformats.org/officeDocument/2006/relationships/tags" Target="../tags/tag163.xml"/><Relationship Id="rId358" Type="http://schemas.openxmlformats.org/officeDocument/2006/relationships/tags" Target="../tags/tag401.xml"/><Relationship Id="rId162" Type="http://schemas.openxmlformats.org/officeDocument/2006/relationships/tags" Target="../tags/tag205.xml"/><Relationship Id="rId218" Type="http://schemas.openxmlformats.org/officeDocument/2006/relationships/tags" Target="../tags/tag261.xml"/><Relationship Id="rId425" Type="http://schemas.openxmlformats.org/officeDocument/2006/relationships/tags" Target="../tags/tag468.xml"/><Relationship Id="rId467" Type="http://schemas.openxmlformats.org/officeDocument/2006/relationships/tags" Target="../tags/tag510.xml"/><Relationship Id="rId271" Type="http://schemas.openxmlformats.org/officeDocument/2006/relationships/tags" Target="../tags/tag314.xml"/><Relationship Id="rId24" Type="http://schemas.openxmlformats.org/officeDocument/2006/relationships/tags" Target="../tags/tag67.xml"/><Relationship Id="rId66" Type="http://schemas.openxmlformats.org/officeDocument/2006/relationships/tags" Target="../tags/tag109.xml"/><Relationship Id="rId131" Type="http://schemas.openxmlformats.org/officeDocument/2006/relationships/tags" Target="../tags/tag174.xml"/><Relationship Id="rId327" Type="http://schemas.openxmlformats.org/officeDocument/2006/relationships/tags" Target="../tags/tag370.xml"/><Relationship Id="rId369" Type="http://schemas.openxmlformats.org/officeDocument/2006/relationships/tags" Target="../tags/tag412.xml"/><Relationship Id="rId534" Type="http://schemas.openxmlformats.org/officeDocument/2006/relationships/tags" Target="../tags/tag577.xml"/><Relationship Id="rId173" Type="http://schemas.openxmlformats.org/officeDocument/2006/relationships/tags" Target="../tags/tag216.xml"/><Relationship Id="rId229" Type="http://schemas.openxmlformats.org/officeDocument/2006/relationships/tags" Target="../tags/tag272.xml"/><Relationship Id="rId380" Type="http://schemas.openxmlformats.org/officeDocument/2006/relationships/tags" Target="../tags/tag423.xml"/><Relationship Id="rId436" Type="http://schemas.openxmlformats.org/officeDocument/2006/relationships/tags" Target="../tags/tag479.xml"/><Relationship Id="rId240" Type="http://schemas.openxmlformats.org/officeDocument/2006/relationships/tags" Target="../tags/tag283.xml"/><Relationship Id="rId478" Type="http://schemas.openxmlformats.org/officeDocument/2006/relationships/tags" Target="../tags/tag521.xml"/><Relationship Id="rId35" Type="http://schemas.openxmlformats.org/officeDocument/2006/relationships/tags" Target="../tags/tag78.xml"/><Relationship Id="rId77" Type="http://schemas.openxmlformats.org/officeDocument/2006/relationships/tags" Target="../tags/tag120.xml"/><Relationship Id="rId100" Type="http://schemas.openxmlformats.org/officeDocument/2006/relationships/tags" Target="../tags/tag143.xml"/><Relationship Id="rId282" Type="http://schemas.openxmlformats.org/officeDocument/2006/relationships/tags" Target="../tags/tag325.xml"/><Relationship Id="rId338" Type="http://schemas.openxmlformats.org/officeDocument/2006/relationships/tags" Target="../tags/tag381.xml"/><Relationship Id="rId503" Type="http://schemas.openxmlformats.org/officeDocument/2006/relationships/tags" Target="../tags/tag546.xml"/><Relationship Id="rId8" Type="http://schemas.openxmlformats.org/officeDocument/2006/relationships/tags" Target="../tags/tag51.xml"/><Relationship Id="rId142" Type="http://schemas.openxmlformats.org/officeDocument/2006/relationships/tags" Target="../tags/tag185.xml"/><Relationship Id="rId184" Type="http://schemas.openxmlformats.org/officeDocument/2006/relationships/tags" Target="../tags/tag227.xml"/><Relationship Id="rId391" Type="http://schemas.openxmlformats.org/officeDocument/2006/relationships/tags" Target="../tags/tag434.xml"/><Relationship Id="rId405" Type="http://schemas.openxmlformats.org/officeDocument/2006/relationships/tags" Target="../tags/tag448.xml"/><Relationship Id="rId447" Type="http://schemas.openxmlformats.org/officeDocument/2006/relationships/tags" Target="../tags/tag490.xml"/><Relationship Id="rId251" Type="http://schemas.openxmlformats.org/officeDocument/2006/relationships/tags" Target="../tags/tag294.xml"/><Relationship Id="rId489" Type="http://schemas.openxmlformats.org/officeDocument/2006/relationships/tags" Target="../tags/tag532.xml"/><Relationship Id="rId46" Type="http://schemas.openxmlformats.org/officeDocument/2006/relationships/tags" Target="../tags/tag89.xml"/><Relationship Id="rId293" Type="http://schemas.openxmlformats.org/officeDocument/2006/relationships/tags" Target="../tags/tag336.xml"/><Relationship Id="rId307" Type="http://schemas.openxmlformats.org/officeDocument/2006/relationships/tags" Target="../tags/tag350.xml"/><Relationship Id="rId349" Type="http://schemas.openxmlformats.org/officeDocument/2006/relationships/tags" Target="../tags/tag392.xml"/><Relationship Id="rId514" Type="http://schemas.openxmlformats.org/officeDocument/2006/relationships/tags" Target="../tags/tag557.xml"/><Relationship Id="rId88" Type="http://schemas.openxmlformats.org/officeDocument/2006/relationships/tags" Target="../tags/tag131.xml"/><Relationship Id="rId111" Type="http://schemas.openxmlformats.org/officeDocument/2006/relationships/tags" Target="../tags/tag154.xml"/><Relationship Id="rId153" Type="http://schemas.openxmlformats.org/officeDocument/2006/relationships/tags" Target="../tags/tag196.xml"/><Relationship Id="rId195" Type="http://schemas.openxmlformats.org/officeDocument/2006/relationships/tags" Target="../tags/tag238.xml"/><Relationship Id="rId209" Type="http://schemas.openxmlformats.org/officeDocument/2006/relationships/tags" Target="../tags/tag252.xml"/><Relationship Id="rId360" Type="http://schemas.openxmlformats.org/officeDocument/2006/relationships/tags" Target="../tags/tag403.xml"/><Relationship Id="rId416" Type="http://schemas.openxmlformats.org/officeDocument/2006/relationships/tags" Target="../tags/tag459.xml"/><Relationship Id="rId220" Type="http://schemas.openxmlformats.org/officeDocument/2006/relationships/tags" Target="../tags/tag263.xml"/><Relationship Id="rId458" Type="http://schemas.openxmlformats.org/officeDocument/2006/relationships/tags" Target="../tags/tag501.xml"/><Relationship Id="rId15" Type="http://schemas.openxmlformats.org/officeDocument/2006/relationships/tags" Target="../tags/tag58.xml"/><Relationship Id="rId57" Type="http://schemas.openxmlformats.org/officeDocument/2006/relationships/tags" Target="../tags/tag100.xml"/><Relationship Id="rId262" Type="http://schemas.openxmlformats.org/officeDocument/2006/relationships/tags" Target="../tags/tag305.xml"/><Relationship Id="rId318" Type="http://schemas.openxmlformats.org/officeDocument/2006/relationships/tags" Target="../tags/tag361.xml"/><Relationship Id="rId525" Type="http://schemas.openxmlformats.org/officeDocument/2006/relationships/tags" Target="../tags/tag568.xml"/><Relationship Id="rId99" Type="http://schemas.openxmlformats.org/officeDocument/2006/relationships/tags" Target="../tags/tag142.xml"/><Relationship Id="rId122" Type="http://schemas.openxmlformats.org/officeDocument/2006/relationships/tags" Target="../tags/tag165.xml"/><Relationship Id="rId164" Type="http://schemas.openxmlformats.org/officeDocument/2006/relationships/tags" Target="../tags/tag207.xml"/><Relationship Id="rId371" Type="http://schemas.openxmlformats.org/officeDocument/2006/relationships/tags" Target="../tags/tag414.xml"/><Relationship Id="rId427" Type="http://schemas.openxmlformats.org/officeDocument/2006/relationships/tags" Target="../tags/tag470.xml"/><Relationship Id="rId469" Type="http://schemas.openxmlformats.org/officeDocument/2006/relationships/tags" Target="../tags/tag512.xml"/><Relationship Id="rId26" Type="http://schemas.openxmlformats.org/officeDocument/2006/relationships/tags" Target="../tags/tag69.xml"/><Relationship Id="rId231" Type="http://schemas.openxmlformats.org/officeDocument/2006/relationships/tags" Target="../tags/tag274.xml"/><Relationship Id="rId273" Type="http://schemas.openxmlformats.org/officeDocument/2006/relationships/tags" Target="../tags/tag316.xml"/><Relationship Id="rId329" Type="http://schemas.openxmlformats.org/officeDocument/2006/relationships/tags" Target="../tags/tag372.xml"/><Relationship Id="rId480" Type="http://schemas.openxmlformats.org/officeDocument/2006/relationships/tags" Target="../tags/tag523.xml"/><Relationship Id="rId536" Type="http://schemas.openxmlformats.org/officeDocument/2006/relationships/tags" Target="../tags/tag579.xml"/><Relationship Id="rId68" Type="http://schemas.openxmlformats.org/officeDocument/2006/relationships/tags" Target="../tags/tag111.xml"/><Relationship Id="rId133" Type="http://schemas.openxmlformats.org/officeDocument/2006/relationships/tags" Target="../tags/tag176.xml"/><Relationship Id="rId175" Type="http://schemas.openxmlformats.org/officeDocument/2006/relationships/tags" Target="../tags/tag218.xml"/><Relationship Id="rId340" Type="http://schemas.openxmlformats.org/officeDocument/2006/relationships/tags" Target="../tags/tag383.xml"/><Relationship Id="rId200" Type="http://schemas.openxmlformats.org/officeDocument/2006/relationships/tags" Target="../tags/tag243.xml"/><Relationship Id="rId382" Type="http://schemas.openxmlformats.org/officeDocument/2006/relationships/tags" Target="../tags/tag425.xml"/><Relationship Id="rId438" Type="http://schemas.openxmlformats.org/officeDocument/2006/relationships/tags" Target="../tags/tag481.xml"/><Relationship Id="rId242" Type="http://schemas.openxmlformats.org/officeDocument/2006/relationships/tags" Target="../tags/tag285.xml"/><Relationship Id="rId284" Type="http://schemas.openxmlformats.org/officeDocument/2006/relationships/tags" Target="../tags/tag327.xml"/><Relationship Id="rId491" Type="http://schemas.openxmlformats.org/officeDocument/2006/relationships/tags" Target="../tags/tag534.xml"/><Relationship Id="rId505" Type="http://schemas.openxmlformats.org/officeDocument/2006/relationships/tags" Target="../tags/tag548.xml"/><Relationship Id="rId37" Type="http://schemas.openxmlformats.org/officeDocument/2006/relationships/tags" Target="../tags/tag80.xml"/><Relationship Id="rId79" Type="http://schemas.openxmlformats.org/officeDocument/2006/relationships/tags" Target="../tags/tag122.xml"/><Relationship Id="rId102" Type="http://schemas.openxmlformats.org/officeDocument/2006/relationships/tags" Target="../tags/tag145.xml"/><Relationship Id="rId144" Type="http://schemas.openxmlformats.org/officeDocument/2006/relationships/tags" Target="../tags/tag187.xml"/><Relationship Id="rId90" Type="http://schemas.openxmlformats.org/officeDocument/2006/relationships/tags" Target="../tags/tag133.xml"/><Relationship Id="rId186" Type="http://schemas.openxmlformats.org/officeDocument/2006/relationships/tags" Target="../tags/tag229.xml"/><Relationship Id="rId351" Type="http://schemas.openxmlformats.org/officeDocument/2006/relationships/tags" Target="../tags/tag394.xml"/><Relationship Id="rId393" Type="http://schemas.openxmlformats.org/officeDocument/2006/relationships/tags" Target="../tags/tag436.xml"/><Relationship Id="rId407" Type="http://schemas.openxmlformats.org/officeDocument/2006/relationships/tags" Target="../tags/tag450.xml"/><Relationship Id="rId449" Type="http://schemas.openxmlformats.org/officeDocument/2006/relationships/tags" Target="../tags/tag492.xml"/><Relationship Id="rId211" Type="http://schemas.openxmlformats.org/officeDocument/2006/relationships/tags" Target="../tags/tag254.xml"/><Relationship Id="rId253" Type="http://schemas.openxmlformats.org/officeDocument/2006/relationships/tags" Target="../tags/tag296.xml"/><Relationship Id="rId295" Type="http://schemas.openxmlformats.org/officeDocument/2006/relationships/tags" Target="../tags/tag338.xml"/><Relationship Id="rId309" Type="http://schemas.openxmlformats.org/officeDocument/2006/relationships/tags" Target="../tags/tag352.xml"/><Relationship Id="rId460" Type="http://schemas.openxmlformats.org/officeDocument/2006/relationships/tags" Target="../tags/tag503.xml"/><Relationship Id="rId516" Type="http://schemas.openxmlformats.org/officeDocument/2006/relationships/tags" Target="../tags/tag559.xml"/><Relationship Id="rId48" Type="http://schemas.openxmlformats.org/officeDocument/2006/relationships/tags" Target="../tags/tag91.xml"/><Relationship Id="rId113" Type="http://schemas.openxmlformats.org/officeDocument/2006/relationships/tags" Target="../tags/tag156.xml"/><Relationship Id="rId320" Type="http://schemas.openxmlformats.org/officeDocument/2006/relationships/tags" Target="../tags/tag363.xml"/><Relationship Id="rId155" Type="http://schemas.openxmlformats.org/officeDocument/2006/relationships/tags" Target="../tags/tag198.xml"/><Relationship Id="rId197" Type="http://schemas.openxmlformats.org/officeDocument/2006/relationships/tags" Target="../tags/tag240.xml"/><Relationship Id="rId362" Type="http://schemas.openxmlformats.org/officeDocument/2006/relationships/tags" Target="../tags/tag405.xml"/><Relationship Id="rId418" Type="http://schemas.openxmlformats.org/officeDocument/2006/relationships/tags" Target="../tags/tag461.xml"/><Relationship Id="rId222" Type="http://schemas.openxmlformats.org/officeDocument/2006/relationships/tags" Target="../tags/tag265.xml"/><Relationship Id="rId264" Type="http://schemas.openxmlformats.org/officeDocument/2006/relationships/tags" Target="../tags/tag307.xml"/><Relationship Id="rId471" Type="http://schemas.openxmlformats.org/officeDocument/2006/relationships/tags" Target="../tags/tag514.xml"/><Relationship Id="rId17" Type="http://schemas.openxmlformats.org/officeDocument/2006/relationships/tags" Target="../tags/tag60.xml"/><Relationship Id="rId59" Type="http://schemas.openxmlformats.org/officeDocument/2006/relationships/tags" Target="../tags/tag102.xml"/><Relationship Id="rId124" Type="http://schemas.openxmlformats.org/officeDocument/2006/relationships/tags" Target="../tags/tag167.xml"/><Relationship Id="rId527" Type="http://schemas.openxmlformats.org/officeDocument/2006/relationships/tags" Target="../tags/tag570.xml"/><Relationship Id="rId70" Type="http://schemas.openxmlformats.org/officeDocument/2006/relationships/tags" Target="../tags/tag113.xml"/><Relationship Id="rId166" Type="http://schemas.openxmlformats.org/officeDocument/2006/relationships/tags" Target="../tags/tag209.xml"/><Relationship Id="rId331" Type="http://schemas.openxmlformats.org/officeDocument/2006/relationships/tags" Target="../tags/tag374.xml"/><Relationship Id="rId373" Type="http://schemas.openxmlformats.org/officeDocument/2006/relationships/tags" Target="../tags/tag416.xml"/><Relationship Id="rId429" Type="http://schemas.openxmlformats.org/officeDocument/2006/relationships/tags" Target="../tags/tag472.xml"/><Relationship Id="rId1" Type="http://schemas.openxmlformats.org/officeDocument/2006/relationships/tags" Target="../tags/tag44.xml"/><Relationship Id="rId233" Type="http://schemas.openxmlformats.org/officeDocument/2006/relationships/tags" Target="../tags/tag276.xml"/><Relationship Id="rId440" Type="http://schemas.openxmlformats.org/officeDocument/2006/relationships/tags" Target="../tags/tag483.xml"/><Relationship Id="rId28" Type="http://schemas.openxmlformats.org/officeDocument/2006/relationships/tags" Target="../tags/tag71.xml"/><Relationship Id="rId275" Type="http://schemas.openxmlformats.org/officeDocument/2006/relationships/tags" Target="../tags/tag318.xml"/><Relationship Id="rId300" Type="http://schemas.openxmlformats.org/officeDocument/2006/relationships/tags" Target="../tags/tag343.xml"/><Relationship Id="rId482" Type="http://schemas.openxmlformats.org/officeDocument/2006/relationships/tags" Target="../tags/tag525.xml"/><Relationship Id="rId538" Type="http://schemas.openxmlformats.org/officeDocument/2006/relationships/tags" Target="../tags/tag581.xml"/><Relationship Id="rId81" Type="http://schemas.openxmlformats.org/officeDocument/2006/relationships/tags" Target="../tags/tag124.xml"/><Relationship Id="rId135" Type="http://schemas.openxmlformats.org/officeDocument/2006/relationships/tags" Target="../tags/tag178.xml"/><Relationship Id="rId177" Type="http://schemas.openxmlformats.org/officeDocument/2006/relationships/tags" Target="../tags/tag220.xml"/><Relationship Id="rId342" Type="http://schemas.openxmlformats.org/officeDocument/2006/relationships/tags" Target="../tags/tag385.xml"/><Relationship Id="rId384" Type="http://schemas.openxmlformats.org/officeDocument/2006/relationships/tags" Target="../tags/tag427.xml"/><Relationship Id="rId202" Type="http://schemas.openxmlformats.org/officeDocument/2006/relationships/tags" Target="../tags/tag245.xml"/><Relationship Id="rId244" Type="http://schemas.openxmlformats.org/officeDocument/2006/relationships/tags" Target="../tags/tag287.xml"/><Relationship Id="rId39" Type="http://schemas.openxmlformats.org/officeDocument/2006/relationships/tags" Target="../tags/tag82.xml"/><Relationship Id="rId286" Type="http://schemas.openxmlformats.org/officeDocument/2006/relationships/tags" Target="../tags/tag329.xml"/><Relationship Id="rId451" Type="http://schemas.openxmlformats.org/officeDocument/2006/relationships/tags" Target="../tags/tag494.xml"/><Relationship Id="rId493" Type="http://schemas.openxmlformats.org/officeDocument/2006/relationships/tags" Target="../tags/tag536.xml"/><Relationship Id="rId507" Type="http://schemas.openxmlformats.org/officeDocument/2006/relationships/tags" Target="../tags/tag550.xml"/><Relationship Id="rId50" Type="http://schemas.openxmlformats.org/officeDocument/2006/relationships/tags" Target="../tags/tag93.xml"/><Relationship Id="rId104" Type="http://schemas.openxmlformats.org/officeDocument/2006/relationships/tags" Target="../tags/tag147.xml"/><Relationship Id="rId146" Type="http://schemas.openxmlformats.org/officeDocument/2006/relationships/tags" Target="../tags/tag189.xml"/><Relationship Id="rId188" Type="http://schemas.openxmlformats.org/officeDocument/2006/relationships/tags" Target="../tags/tag231.xml"/><Relationship Id="rId311" Type="http://schemas.openxmlformats.org/officeDocument/2006/relationships/tags" Target="../tags/tag354.xml"/><Relationship Id="rId353" Type="http://schemas.openxmlformats.org/officeDocument/2006/relationships/tags" Target="../tags/tag396.xml"/><Relationship Id="rId395" Type="http://schemas.openxmlformats.org/officeDocument/2006/relationships/tags" Target="../tags/tag438.xml"/><Relationship Id="rId409" Type="http://schemas.openxmlformats.org/officeDocument/2006/relationships/tags" Target="../tags/tag452.xml"/><Relationship Id="rId92" Type="http://schemas.openxmlformats.org/officeDocument/2006/relationships/tags" Target="../tags/tag135.xml"/><Relationship Id="rId213" Type="http://schemas.openxmlformats.org/officeDocument/2006/relationships/tags" Target="../tags/tag256.xml"/><Relationship Id="rId420" Type="http://schemas.openxmlformats.org/officeDocument/2006/relationships/tags" Target="../tags/tag463.xml"/><Relationship Id="rId255" Type="http://schemas.openxmlformats.org/officeDocument/2006/relationships/tags" Target="../tags/tag298.xml"/><Relationship Id="rId297" Type="http://schemas.openxmlformats.org/officeDocument/2006/relationships/tags" Target="../tags/tag340.xml"/><Relationship Id="rId462" Type="http://schemas.openxmlformats.org/officeDocument/2006/relationships/tags" Target="../tags/tag505.xml"/><Relationship Id="rId518" Type="http://schemas.openxmlformats.org/officeDocument/2006/relationships/tags" Target="../tags/tag561.xml"/><Relationship Id="rId115" Type="http://schemas.openxmlformats.org/officeDocument/2006/relationships/tags" Target="../tags/tag158.xml"/><Relationship Id="rId157" Type="http://schemas.openxmlformats.org/officeDocument/2006/relationships/tags" Target="../tags/tag200.xml"/><Relationship Id="rId322" Type="http://schemas.openxmlformats.org/officeDocument/2006/relationships/tags" Target="../tags/tag365.xml"/><Relationship Id="rId364" Type="http://schemas.openxmlformats.org/officeDocument/2006/relationships/tags" Target="../tags/tag407.xml"/><Relationship Id="rId61" Type="http://schemas.openxmlformats.org/officeDocument/2006/relationships/tags" Target="../tags/tag104.xml"/><Relationship Id="rId199" Type="http://schemas.openxmlformats.org/officeDocument/2006/relationships/tags" Target="../tags/tag242.xml"/><Relationship Id="rId19" Type="http://schemas.openxmlformats.org/officeDocument/2006/relationships/tags" Target="../tags/tag62.xml"/><Relationship Id="rId224" Type="http://schemas.openxmlformats.org/officeDocument/2006/relationships/tags" Target="../tags/tag267.xml"/><Relationship Id="rId266" Type="http://schemas.openxmlformats.org/officeDocument/2006/relationships/tags" Target="../tags/tag309.xml"/><Relationship Id="rId431" Type="http://schemas.openxmlformats.org/officeDocument/2006/relationships/tags" Target="../tags/tag474.xml"/><Relationship Id="rId473" Type="http://schemas.openxmlformats.org/officeDocument/2006/relationships/tags" Target="../tags/tag516.xml"/><Relationship Id="rId529" Type="http://schemas.openxmlformats.org/officeDocument/2006/relationships/tags" Target="../tags/tag572.xml"/><Relationship Id="rId30" Type="http://schemas.openxmlformats.org/officeDocument/2006/relationships/tags" Target="../tags/tag73.xml"/><Relationship Id="rId126" Type="http://schemas.openxmlformats.org/officeDocument/2006/relationships/tags" Target="../tags/tag169.xml"/><Relationship Id="rId168" Type="http://schemas.openxmlformats.org/officeDocument/2006/relationships/tags" Target="../tags/tag211.xml"/><Relationship Id="rId333" Type="http://schemas.openxmlformats.org/officeDocument/2006/relationships/tags" Target="../tags/tag376.xml"/><Relationship Id="rId540" Type="http://schemas.openxmlformats.org/officeDocument/2006/relationships/image" Target="../media/image25.png"/><Relationship Id="rId72" Type="http://schemas.openxmlformats.org/officeDocument/2006/relationships/tags" Target="../tags/tag115.xml"/><Relationship Id="rId375" Type="http://schemas.openxmlformats.org/officeDocument/2006/relationships/tags" Target="../tags/tag418.xml"/><Relationship Id="rId3" Type="http://schemas.openxmlformats.org/officeDocument/2006/relationships/tags" Target="../tags/tag46.xml"/><Relationship Id="rId235" Type="http://schemas.openxmlformats.org/officeDocument/2006/relationships/tags" Target="../tags/tag278.xml"/><Relationship Id="rId277" Type="http://schemas.openxmlformats.org/officeDocument/2006/relationships/tags" Target="../tags/tag320.xml"/><Relationship Id="rId400" Type="http://schemas.openxmlformats.org/officeDocument/2006/relationships/tags" Target="../tags/tag443.xml"/><Relationship Id="rId442" Type="http://schemas.openxmlformats.org/officeDocument/2006/relationships/tags" Target="../tags/tag485.xml"/><Relationship Id="rId484" Type="http://schemas.openxmlformats.org/officeDocument/2006/relationships/tags" Target="../tags/tag527.xml"/><Relationship Id="rId137" Type="http://schemas.openxmlformats.org/officeDocument/2006/relationships/tags" Target="../tags/tag180.xml"/><Relationship Id="rId302" Type="http://schemas.openxmlformats.org/officeDocument/2006/relationships/tags" Target="../tags/tag345.xml"/><Relationship Id="rId344" Type="http://schemas.openxmlformats.org/officeDocument/2006/relationships/tags" Target="../tags/tag387.xml"/><Relationship Id="rId41" Type="http://schemas.openxmlformats.org/officeDocument/2006/relationships/tags" Target="../tags/tag84.xml"/><Relationship Id="rId83" Type="http://schemas.openxmlformats.org/officeDocument/2006/relationships/tags" Target="../tags/tag126.xml"/><Relationship Id="rId179" Type="http://schemas.openxmlformats.org/officeDocument/2006/relationships/tags" Target="../tags/tag222.xml"/><Relationship Id="rId386" Type="http://schemas.openxmlformats.org/officeDocument/2006/relationships/tags" Target="../tags/tag429.xml"/><Relationship Id="rId190" Type="http://schemas.openxmlformats.org/officeDocument/2006/relationships/tags" Target="../tags/tag233.xml"/><Relationship Id="rId204" Type="http://schemas.openxmlformats.org/officeDocument/2006/relationships/tags" Target="../tags/tag247.xml"/><Relationship Id="rId246" Type="http://schemas.openxmlformats.org/officeDocument/2006/relationships/tags" Target="../tags/tag289.xml"/><Relationship Id="rId288" Type="http://schemas.openxmlformats.org/officeDocument/2006/relationships/tags" Target="../tags/tag331.xml"/><Relationship Id="rId411" Type="http://schemas.openxmlformats.org/officeDocument/2006/relationships/tags" Target="../tags/tag454.xml"/><Relationship Id="rId453" Type="http://schemas.openxmlformats.org/officeDocument/2006/relationships/tags" Target="../tags/tag496.xml"/><Relationship Id="rId509" Type="http://schemas.openxmlformats.org/officeDocument/2006/relationships/tags" Target="../tags/tag552.xml"/><Relationship Id="rId106" Type="http://schemas.openxmlformats.org/officeDocument/2006/relationships/tags" Target="../tags/tag149.xml"/><Relationship Id="rId313" Type="http://schemas.openxmlformats.org/officeDocument/2006/relationships/tags" Target="../tags/tag356.xml"/><Relationship Id="rId495" Type="http://schemas.openxmlformats.org/officeDocument/2006/relationships/tags" Target="../tags/tag538.xml"/><Relationship Id="rId10" Type="http://schemas.openxmlformats.org/officeDocument/2006/relationships/tags" Target="../tags/tag53.xml"/><Relationship Id="rId52" Type="http://schemas.openxmlformats.org/officeDocument/2006/relationships/tags" Target="../tags/tag95.xml"/><Relationship Id="rId94" Type="http://schemas.openxmlformats.org/officeDocument/2006/relationships/tags" Target="../tags/tag137.xml"/><Relationship Id="rId148" Type="http://schemas.openxmlformats.org/officeDocument/2006/relationships/tags" Target="../tags/tag191.xml"/><Relationship Id="rId355" Type="http://schemas.openxmlformats.org/officeDocument/2006/relationships/tags" Target="../tags/tag398.xml"/><Relationship Id="rId397" Type="http://schemas.openxmlformats.org/officeDocument/2006/relationships/tags" Target="../tags/tag440.xml"/><Relationship Id="rId520" Type="http://schemas.openxmlformats.org/officeDocument/2006/relationships/tags" Target="../tags/tag563.xml"/><Relationship Id="rId215" Type="http://schemas.openxmlformats.org/officeDocument/2006/relationships/tags" Target="../tags/tag258.xml"/><Relationship Id="rId257" Type="http://schemas.openxmlformats.org/officeDocument/2006/relationships/tags" Target="../tags/tag300.xml"/><Relationship Id="rId422" Type="http://schemas.openxmlformats.org/officeDocument/2006/relationships/tags" Target="../tags/tag465.xml"/><Relationship Id="rId464" Type="http://schemas.openxmlformats.org/officeDocument/2006/relationships/tags" Target="../tags/tag507.xml"/><Relationship Id="rId299" Type="http://schemas.openxmlformats.org/officeDocument/2006/relationships/tags" Target="../tags/tag342.xml"/><Relationship Id="rId63" Type="http://schemas.openxmlformats.org/officeDocument/2006/relationships/tags" Target="../tags/tag106.xml"/><Relationship Id="rId159" Type="http://schemas.openxmlformats.org/officeDocument/2006/relationships/tags" Target="../tags/tag202.xml"/><Relationship Id="rId366" Type="http://schemas.openxmlformats.org/officeDocument/2006/relationships/tags" Target="../tags/tag409.xml"/><Relationship Id="rId226" Type="http://schemas.openxmlformats.org/officeDocument/2006/relationships/tags" Target="../tags/tag269.xml"/><Relationship Id="rId433" Type="http://schemas.openxmlformats.org/officeDocument/2006/relationships/tags" Target="../tags/tag476.xml"/><Relationship Id="rId74" Type="http://schemas.openxmlformats.org/officeDocument/2006/relationships/tags" Target="../tags/tag117.xml"/><Relationship Id="rId377" Type="http://schemas.openxmlformats.org/officeDocument/2006/relationships/tags" Target="../tags/tag420.xml"/><Relationship Id="rId500" Type="http://schemas.openxmlformats.org/officeDocument/2006/relationships/tags" Target="../tags/tag543.xml"/><Relationship Id="rId5" Type="http://schemas.openxmlformats.org/officeDocument/2006/relationships/tags" Target="../tags/tag48.xml"/><Relationship Id="rId237" Type="http://schemas.openxmlformats.org/officeDocument/2006/relationships/tags" Target="../tags/tag280.xml"/><Relationship Id="rId444" Type="http://schemas.openxmlformats.org/officeDocument/2006/relationships/tags" Target="../tags/tag487.xml"/><Relationship Id="rId290" Type="http://schemas.openxmlformats.org/officeDocument/2006/relationships/tags" Target="../tags/tag333.xml"/><Relationship Id="rId304" Type="http://schemas.openxmlformats.org/officeDocument/2006/relationships/tags" Target="../tags/tag347.xml"/><Relationship Id="rId388" Type="http://schemas.openxmlformats.org/officeDocument/2006/relationships/tags" Target="../tags/tag431.xml"/><Relationship Id="rId511" Type="http://schemas.openxmlformats.org/officeDocument/2006/relationships/tags" Target="../tags/tag5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77754" y="5188896"/>
            <a:ext cx="29692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宿州市千亩园小学    朱云磊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87278" y="3472641"/>
            <a:ext cx="352530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编码的概念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642" y="1149966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积极参与班级管理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88285" y="2397125"/>
            <a:ext cx="7691755" cy="1136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88030" y="1949450"/>
            <a:ext cx="7686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（1）小组之间扮演家长角色，根据设计的座位号，模拟家长寻找座位。</a:t>
            </a:r>
          </a:p>
          <a:p>
            <a:r>
              <a:rPr kumimoji="1" lang="zh-CN" altLang="en-US" sz="2400" dirty="0"/>
              <a:t>（2）根据模拟寻找的结果，将小组研究的结果填写在表格中。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试一试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12673" y="990449"/>
            <a:ext cx="32461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．模拟寻找座位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3583305" y="3994150"/>
          <a:ext cx="645541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我编写的座位号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含义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示例：</a:t>
                      </a:r>
                      <a:r>
                        <a:rPr lang="en-US" altLang="zh-CN"/>
                        <a:t>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第一组第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排靠门的位置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0" y="3994075"/>
            <a:ext cx="1523551" cy="152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圆角矩形 2">
            <a:hlinkClick r:id="rId9" action="ppaction://hlinksldjump"/>
          </p:cNvPr>
          <p:cNvSpPr/>
          <p:nvPr userDrawn="1"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8" name="圆角矩形 7">
            <a:hlinkClick r:id="rId10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11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12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873250"/>
            <a:ext cx="4914900" cy="1943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7314" y="3716532"/>
            <a:ext cx="2388569" cy="460375"/>
            <a:chOff x="2953352" y="3632202"/>
            <a:chExt cx="2388569" cy="46037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3168951" y="3632202"/>
              <a:ext cx="217297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zh-CN" altLang="en-US" sz="2400" b="1" dirty="0">
                  <a:solidFill>
                    <a:srgbClr val="0C2C2E"/>
                  </a:solidFill>
                  <a:latin typeface="楷体_GB2312" panose="02010600030101010101" charset="-122"/>
                  <a:ea typeface="楷体_GB2312" panose="02010600030101010101" charset="-122"/>
                </a:rPr>
                <a:t>编码的概念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83867" y="4308203"/>
            <a:ext cx="3306779" cy="460375"/>
            <a:chOff x="2953352" y="3632202"/>
            <a:chExt cx="3306779" cy="460375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2"/>
              </p:custDataLst>
            </p:nvPr>
          </p:nvSpPr>
          <p:spPr>
            <a:xfrm>
              <a:off x="3168951" y="3632202"/>
              <a:ext cx="30911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．认识</a:t>
              </a:r>
              <a:r>
                <a:rPr lang="zh-CN" altLang="en-US" sz="2400" b="1" dirty="0">
                  <a:solidFill>
                    <a:srgbClr val="0C2C2E"/>
                  </a:solidFill>
                  <a:latin typeface="楷体_GB2312" panose="02010600030101010101" charset="-122"/>
                  <a:ea typeface="楷体_GB2312" panose="02010600030101010101" charset="-122"/>
                </a:rPr>
                <a:t>生活中的编码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837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．编码的概念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88038" y="2029749"/>
            <a:ext cx="80530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根据刚才编写的座位号，你能说一说什么是编码吗？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grpSp>
        <p:nvGrpSpPr>
          <p:cNvPr id="8" name="组合 7" descr="7b0a202020202274657874626f78223a2022220a7d0a"/>
          <p:cNvGrpSpPr/>
          <p:nvPr/>
        </p:nvGrpSpPr>
        <p:grpSpPr>
          <a:xfrm>
            <a:off x="3072130" y="2740660"/>
            <a:ext cx="6943090" cy="1767205"/>
            <a:chOff x="5868" y="3651"/>
            <a:chExt cx="7463" cy="3499"/>
          </a:xfrm>
        </p:grpSpPr>
        <p:grpSp>
          <p:nvGrpSpPr>
            <p:cNvPr id="140" name="图形 138"/>
            <p:cNvGrpSpPr/>
            <p:nvPr/>
          </p:nvGrpSpPr>
          <p:grpSpPr>
            <a:xfrm>
              <a:off x="5868" y="3651"/>
              <a:ext cx="7463" cy="3499"/>
              <a:chOff x="3726473" y="2318083"/>
              <a:chExt cx="4739054" cy="2221834"/>
            </a:xfrm>
          </p:grpSpPr>
          <p:grpSp>
            <p:nvGrpSpPr>
              <p:cNvPr id="141" name="图形 138"/>
              <p:cNvGrpSpPr/>
              <p:nvPr/>
            </p:nvGrpSpPr>
            <p:grpSpPr>
              <a:xfrm>
                <a:off x="3843343" y="2601912"/>
                <a:ext cx="4615761" cy="1939288"/>
                <a:chOff x="3843343" y="2601912"/>
                <a:chExt cx="4615761" cy="1939288"/>
              </a:xfrm>
            </p:grpSpPr>
            <p:sp>
              <p:nvSpPr>
                <p:cNvPr id="142" name="任意多边形: 形状 14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849765" y="2608334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843343" y="260191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4" name="图形 138"/>
              <p:cNvGrpSpPr/>
              <p:nvPr/>
            </p:nvGrpSpPr>
            <p:grpSpPr>
              <a:xfrm>
                <a:off x="3798393" y="2556962"/>
                <a:ext cx="4615761" cy="1939288"/>
                <a:chOff x="3798393" y="2556962"/>
                <a:chExt cx="4615761" cy="1939288"/>
              </a:xfrm>
            </p:grpSpPr>
            <p:sp>
              <p:nvSpPr>
                <p:cNvPr id="145" name="任意多边形: 形状 144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3804815" y="2563383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3798393" y="255696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7" name="图形 138"/>
              <p:cNvGrpSpPr/>
              <p:nvPr/>
            </p:nvGrpSpPr>
            <p:grpSpPr>
              <a:xfrm>
                <a:off x="3726473" y="2479904"/>
                <a:ext cx="4641447" cy="1964974"/>
                <a:chOff x="3726473" y="2479904"/>
                <a:chExt cx="4641447" cy="1964974"/>
              </a:xfrm>
            </p:grpSpPr>
            <p:sp>
              <p:nvSpPr>
                <p:cNvPr id="148" name="任意多边形: 形状 14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745737" y="2499168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726473" y="2479904"/>
                  <a:ext cx="4641447" cy="1964974"/>
                </a:xfrm>
                <a:custGeom>
                  <a:avLst/>
                  <a:gdLst>
                    <a:gd name="connsiteX0" fmla="*/ 4641448 w 4641447"/>
                    <a:gd name="connsiteY0" fmla="*/ 1964975 h 1964974"/>
                    <a:gd name="connsiteX1" fmla="*/ 0 w 4641447"/>
                    <a:gd name="connsiteY1" fmla="*/ 1964975 h 1964974"/>
                    <a:gd name="connsiteX2" fmla="*/ 0 w 4641447"/>
                    <a:gd name="connsiteY2" fmla="*/ 0 h 1964974"/>
                    <a:gd name="connsiteX3" fmla="*/ 4641448 w 4641447"/>
                    <a:gd name="connsiteY3" fmla="*/ 0 h 1964974"/>
                    <a:gd name="connsiteX4" fmla="*/ 4641448 w 4641447"/>
                    <a:gd name="connsiteY4" fmla="*/ 1964975 h 1964974"/>
                    <a:gd name="connsiteX5" fmla="*/ 38529 w 4641447"/>
                    <a:gd name="connsiteY5" fmla="*/ 1926446 h 1964974"/>
                    <a:gd name="connsiteX6" fmla="*/ 4602919 w 4641447"/>
                    <a:gd name="connsiteY6" fmla="*/ 1926446 h 1964974"/>
                    <a:gd name="connsiteX7" fmla="*/ 4602919 w 4641447"/>
                    <a:gd name="connsiteY7" fmla="*/ 38529 h 1964974"/>
                    <a:gd name="connsiteX8" fmla="*/ 38529 w 4641447"/>
                    <a:gd name="connsiteY8" fmla="*/ 38529 h 1964974"/>
                    <a:gd name="connsiteX9" fmla="*/ 38529 w 4641447"/>
                    <a:gd name="connsiteY9" fmla="*/ 1926446 h 196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1447" h="1964974">
                      <a:moveTo>
                        <a:pt x="4641448" y="1964975"/>
                      </a:moveTo>
                      <a:lnTo>
                        <a:pt x="0" y="1964975"/>
                      </a:lnTo>
                      <a:lnTo>
                        <a:pt x="0" y="0"/>
                      </a:lnTo>
                      <a:lnTo>
                        <a:pt x="4641448" y="0"/>
                      </a:lnTo>
                      <a:lnTo>
                        <a:pt x="4641448" y="1964975"/>
                      </a:lnTo>
                      <a:close/>
                      <a:moveTo>
                        <a:pt x="38529" y="1926446"/>
                      </a:moveTo>
                      <a:lnTo>
                        <a:pt x="4602919" y="1926446"/>
                      </a:lnTo>
                      <a:lnTo>
                        <a:pt x="4602919" y="38529"/>
                      </a:lnTo>
                      <a:lnTo>
                        <a:pt x="38529" y="38529"/>
                      </a:lnTo>
                      <a:lnTo>
                        <a:pt x="38529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0" name="图形 138"/>
              <p:cNvGrpSpPr/>
              <p:nvPr/>
            </p:nvGrpSpPr>
            <p:grpSpPr>
              <a:xfrm>
                <a:off x="3792167" y="2318369"/>
                <a:ext cx="415557" cy="653420"/>
                <a:chOff x="3792167" y="2318369"/>
                <a:chExt cx="415557" cy="653420"/>
              </a:xfrm>
              <a:solidFill>
                <a:srgbClr val="007BD4"/>
              </a:solidFill>
            </p:grpSpPr>
            <p:sp>
              <p:nvSpPr>
                <p:cNvPr id="151" name="任意多边形: 形状 150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839491" y="2424679"/>
                  <a:ext cx="51371" cy="55224"/>
                </a:xfrm>
                <a:custGeom>
                  <a:avLst/>
                  <a:gdLst>
                    <a:gd name="connsiteX0" fmla="*/ 17980 w 51371"/>
                    <a:gd name="connsiteY0" fmla="*/ 55225 h 55224"/>
                    <a:gd name="connsiteX1" fmla="*/ 0 w 51371"/>
                    <a:gd name="connsiteY1" fmla="*/ 11559 h 55224"/>
                    <a:gd name="connsiteX2" fmla="*/ 30823 w 51371"/>
                    <a:gd name="connsiteY2" fmla="*/ 0 h 55224"/>
                    <a:gd name="connsiteX3" fmla="*/ 51372 w 51371"/>
                    <a:gd name="connsiteY3" fmla="*/ 55225 h 5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71" h="55224">
                      <a:moveTo>
                        <a:pt x="17980" y="55225"/>
                      </a:moveTo>
                      <a:lnTo>
                        <a:pt x="0" y="11559"/>
                      </a:lnTo>
                      <a:lnTo>
                        <a:pt x="30823" y="0"/>
                      </a:lnTo>
                      <a:lnTo>
                        <a:pt x="51372" y="55225"/>
                      </a:ln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792167" y="2318369"/>
                  <a:ext cx="415557" cy="653420"/>
                </a:xfrm>
                <a:custGeom>
                  <a:avLst/>
                  <a:gdLst>
                    <a:gd name="connsiteX0" fmla="*/ 287487 w 415557"/>
                    <a:gd name="connsiteY0" fmla="*/ 653420 h 653420"/>
                    <a:gd name="connsiteX1" fmla="*/ 184744 w 415557"/>
                    <a:gd name="connsiteY1" fmla="*/ 587921 h 653420"/>
                    <a:gd name="connsiteX2" fmla="*/ 4942 w 415557"/>
                    <a:gd name="connsiteY2" fmla="*/ 123006 h 653420"/>
                    <a:gd name="connsiteX3" fmla="*/ 65304 w 415557"/>
                    <a:gd name="connsiteY3" fmla="*/ 7419 h 653420"/>
                    <a:gd name="connsiteX4" fmla="*/ 137225 w 415557"/>
                    <a:gd name="connsiteY4" fmla="*/ 6135 h 653420"/>
                    <a:gd name="connsiteX5" fmla="*/ 187312 w 415557"/>
                    <a:gd name="connsiteY5" fmla="*/ 53654 h 653420"/>
                    <a:gd name="connsiteX6" fmla="*/ 228410 w 415557"/>
                    <a:gd name="connsiteY6" fmla="*/ 162819 h 653420"/>
                    <a:gd name="connsiteX7" fmla="*/ 193734 w 415557"/>
                    <a:gd name="connsiteY7" fmla="*/ 162819 h 653420"/>
                    <a:gd name="connsiteX8" fmla="*/ 157773 w 415557"/>
                    <a:gd name="connsiteY8" fmla="*/ 63928 h 653420"/>
                    <a:gd name="connsiteX9" fmla="*/ 126950 w 415557"/>
                    <a:gd name="connsiteY9" fmla="*/ 35674 h 653420"/>
                    <a:gd name="connsiteX10" fmla="*/ 76863 w 415557"/>
                    <a:gd name="connsiteY10" fmla="*/ 36958 h 653420"/>
                    <a:gd name="connsiteX11" fmla="*/ 35765 w 415557"/>
                    <a:gd name="connsiteY11" fmla="*/ 111447 h 653420"/>
                    <a:gd name="connsiteX12" fmla="*/ 214282 w 415557"/>
                    <a:gd name="connsiteY12" fmla="*/ 577647 h 653420"/>
                    <a:gd name="connsiteX13" fmla="*/ 323448 w 415557"/>
                    <a:gd name="connsiteY13" fmla="*/ 616176 h 653420"/>
                    <a:gd name="connsiteX14" fmla="*/ 379957 w 415557"/>
                    <a:gd name="connsiteY14" fmla="*/ 514716 h 653420"/>
                    <a:gd name="connsiteX15" fmla="*/ 205292 w 415557"/>
                    <a:gd name="connsiteY15" fmla="*/ 57507 h 653420"/>
                    <a:gd name="connsiteX16" fmla="*/ 234831 w 415557"/>
                    <a:gd name="connsiteY16" fmla="*/ 45948 h 653420"/>
                    <a:gd name="connsiteX17" fmla="*/ 409495 w 415557"/>
                    <a:gd name="connsiteY17" fmla="*/ 501873 h 653420"/>
                    <a:gd name="connsiteX18" fmla="*/ 335006 w 415557"/>
                    <a:gd name="connsiteY18" fmla="*/ 644430 h 653420"/>
                    <a:gd name="connsiteX19" fmla="*/ 287487 w 415557"/>
                    <a:gd name="connsiteY19" fmla="*/ 653420 h 65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5557" h="653420">
                      <a:moveTo>
                        <a:pt x="287487" y="653420"/>
                      </a:moveTo>
                      <a:cubicBezTo>
                        <a:pt x="241253" y="653420"/>
                        <a:pt x="200155" y="629019"/>
                        <a:pt x="184744" y="587921"/>
                      </a:cubicBezTo>
                      <a:lnTo>
                        <a:pt x="4942" y="123006"/>
                      </a:lnTo>
                      <a:cubicBezTo>
                        <a:pt x="-11754" y="78055"/>
                        <a:pt x="15216" y="26683"/>
                        <a:pt x="65304" y="7419"/>
                      </a:cubicBezTo>
                      <a:cubicBezTo>
                        <a:pt x="89706" y="-1571"/>
                        <a:pt x="115392" y="-2855"/>
                        <a:pt x="137225" y="6135"/>
                      </a:cubicBezTo>
                      <a:cubicBezTo>
                        <a:pt x="160342" y="15125"/>
                        <a:pt x="178322" y="31821"/>
                        <a:pt x="187312" y="53654"/>
                      </a:cubicBezTo>
                      <a:lnTo>
                        <a:pt x="228410" y="162819"/>
                      </a:lnTo>
                      <a:lnTo>
                        <a:pt x="193734" y="162819"/>
                      </a:lnTo>
                      <a:lnTo>
                        <a:pt x="157773" y="63928"/>
                      </a:lnTo>
                      <a:cubicBezTo>
                        <a:pt x="152636" y="51085"/>
                        <a:pt x="141077" y="40811"/>
                        <a:pt x="126950" y="35674"/>
                      </a:cubicBezTo>
                      <a:cubicBezTo>
                        <a:pt x="111539" y="30536"/>
                        <a:pt x="93558" y="30536"/>
                        <a:pt x="76863" y="36958"/>
                      </a:cubicBezTo>
                      <a:cubicBezTo>
                        <a:pt x="43471" y="49801"/>
                        <a:pt x="24206" y="83193"/>
                        <a:pt x="35765" y="111447"/>
                      </a:cubicBezTo>
                      <a:lnTo>
                        <a:pt x="214282" y="577647"/>
                      </a:lnTo>
                      <a:cubicBezTo>
                        <a:pt x="228410" y="616176"/>
                        <a:pt x="278497" y="632872"/>
                        <a:pt x="323448" y="616176"/>
                      </a:cubicBezTo>
                      <a:cubicBezTo>
                        <a:pt x="369682" y="598196"/>
                        <a:pt x="394084" y="553245"/>
                        <a:pt x="379957" y="514716"/>
                      </a:cubicBezTo>
                      <a:lnTo>
                        <a:pt x="205292" y="57507"/>
                      </a:lnTo>
                      <a:lnTo>
                        <a:pt x="234831" y="45948"/>
                      </a:lnTo>
                      <a:lnTo>
                        <a:pt x="409495" y="501873"/>
                      </a:lnTo>
                      <a:cubicBezTo>
                        <a:pt x="430044" y="557098"/>
                        <a:pt x="396652" y="621313"/>
                        <a:pt x="335006" y="644430"/>
                      </a:cubicBezTo>
                      <a:cubicBezTo>
                        <a:pt x="318310" y="650852"/>
                        <a:pt x="302899" y="653420"/>
                        <a:pt x="287487" y="653420"/>
                      </a:cubicBez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6278" y="4215"/>
              <a:ext cx="6491" cy="2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kumimoji="1" lang="zh-CN" altLang="en-US" sz="2000" dirty="0">
                  <a:sym typeface="+mn-ea"/>
                </a:rPr>
                <a:t>这种按照一定的规则排列的、具有特定含义的数据，如座位号，被称为</a:t>
              </a:r>
              <a:r>
                <a:rPr kumimoji="1" lang="zh-CN" altLang="en-US" sz="2000" dirty="0">
                  <a:highlight>
                    <a:srgbClr val="FF0000"/>
                  </a:highlight>
                  <a:sym typeface="+mn-ea"/>
                </a:rPr>
                <a:t>编码</a:t>
              </a:r>
              <a:r>
                <a:rPr kumimoji="1" lang="zh-CN" altLang="en-US" sz="2000" dirty="0">
                  <a:sym typeface="+mn-ea"/>
                </a:rPr>
                <a:t>。</a:t>
              </a:r>
              <a:endParaRPr kumimoji="1" lang="zh-CN" altLang="en-US" dirty="0"/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10097770" y="4249420"/>
            <a:ext cx="937895" cy="177673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922645" y="4812030"/>
            <a:ext cx="3920490" cy="783590"/>
            <a:chOff x="9327" y="7578"/>
            <a:chExt cx="6174" cy="1234"/>
          </a:xfrm>
        </p:grpSpPr>
        <p:sp>
          <p:nvSpPr>
            <p:cNvPr id="27" name="圆角矩形标注 26"/>
            <p:cNvSpPr/>
            <p:nvPr>
              <p:custDataLst>
                <p:tags r:id="rId6"/>
              </p:custDataLst>
            </p:nvPr>
          </p:nvSpPr>
          <p:spPr>
            <a:xfrm>
              <a:off x="9327" y="7578"/>
              <a:ext cx="6175" cy="1234"/>
            </a:xfrm>
            <a:prstGeom prst="wedgeRoundRectCallout">
              <a:avLst>
                <a:gd name="adj1" fmla="val 59097"/>
                <a:gd name="adj2" fmla="val -42144"/>
                <a:gd name="adj3" fmla="val 1666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37" y="7828"/>
              <a:ext cx="59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sym typeface="+mn-ea"/>
                </a:rPr>
                <a:t>你还能举例说一说生活中的编码吗？</a:t>
              </a:r>
              <a:endParaRPr lang="zh-CN" altLang="en-US"/>
            </a:p>
          </p:txBody>
        </p:sp>
      </p:grpSp>
      <p:sp>
        <p:nvSpPr>
          <p:cNvPr id="3" name="圆角矩形 2">
            <a:hlinkClick r:id="rId19" action="ppaction://hlinksldjump"/>
          </p:cNvPr>
          <p:cNvSpPr/>
          <p:nvPr userDrawn="1">
            <p:custDataLst>
              <p:tags r:id="rId2"/>
            </p:custDataLst>
          </p:nvPr>
        </p:nvSpPr>
        <p:spPr>
          <a:xfrm>
            <a:off x="7590876" y="31695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0" name="圆角矩形 9">
            <a:hlinkClick r:id="rId20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8626231" y="32055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2" name="圆角矩形 11">
            <a:hlinkClick r:id="rId21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9644649" y="32055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3" name="圆角矩形 12">
            <a:hlinkClick r:id="rId22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10663067" y="31695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4062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．认识生活中的编码</a:t>
            </a:r>
          </a:p>
        </p:txBody>
      </p:sp>
      <p:pic>
        <p:nvPicPr>
          <p:cNvPr id="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rcRect b="8824"/>
          <a:stretch>
            <a:fillRect/>
          </a:stretch>
        </p:blipFill>
        <p:spPr>
          <a:xfrm>
            <a:off x="681990" y="1817370"/>
            <a:ext cx="6017260" cy="3742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304280" y="5224780"/>
            <a:ext cx="5080000" cy="927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08280"/>
            <a:r>
              <a:rPr lang="en-US" b="0" u="sng">
                <a:solidFill>
                  <a:srgbClr val="000000"/>
                </a:solidFill>
                <a:latin typeface="宋体" panose="02010600030101010101" pitchFamily="2" charset="-122"/>
              </a:rPr>
              <a:t>                                                        </a:t>
            </a:r>
            <a:endParaRPr lang="zh-CN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208280"/>
            <a:r>
              <a:rPr lang="en-US" b="0" u="sng">
                <a:solidFill>
                  <a:srgbClr val="000000"/>
                </a:solidFill>
                <a:latin typeface="宋体" panose="02010600030101010101" pitchFamily="2" charset="-122"/>
              </a:rPr>
              <a:t>                                                        </a:t>
            </a:r>
            <a:endParaRPr lang="en-US" altLang="en-US" b="0" u="sng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组合 3" descr="7b0a202020202274657874626f78223a2022220a7d0a"/>
          <p:cNvGrpSpPr/>
          <p:nvPr/>
        </p:nvGrpSpPr>
        <p:grpSpPr>
          <a:xfrm>
            <a:off x="6957695" y="1878330"/>
            <a:ext cx="4384040" cy="1372904"/>
            <a:chOff x="5581" y="3720"/>
            <a:chExt cx="8038" cy="3360"/>
          </a:xfrm>
        </p:grpSpPr>
        <p:grpSp>
          <p:nvGrpSpPr>
            <p:cNvPr id="82" name="图形 80"/>
            <p:cNvGrpSpPr/>
            <p:nvPr/>
          </p:nvGrpSpPr>
          <p:grpSpPr>
            <a:xfrm>
              <a:off x="5581" y="3720"/>
              <a:ext cx="8038" cy="3360"/>
              <a:chOff x="3544046" y="2362199"/>
              <a:chExt cx="5103908" cy="2133602"/>
            </a:xfrm>
          </p:grpSpPr>
          <p:sp>
            <p:nvSpPr>
              <p:cNvPr id="83" name="任意多边形: 形状 8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669551" y="2362199"/>
                <a:ext cx="4983980" cy="2128024"/>
              </a:xfrm>
              <a:custGeom>
                <a:avLst/>
                <a:gdLst>
                  <a:gd name="connsiteX0" fmla="*/ 4983980 w 4983980"/>
                  <a:gd name="connsiteY0" fmla="*/ 2128024 h 2128024"/>
                  <a:gd name="connsiteX1" fmla="*/ 1172783 w 4983980"/>
                  <a:gd name="connsiteY1" fmla="*/ 2128024 h 2128024"/>
                  <a:gd name="connsiteX2" fmla="*/ 1126764 w 4983980"/>
                  <a:gd name="connsiteY2" fmla="*/ 2058299 h 2128024"/>
                  <a:gd name="connsiteX3" fmla="*/ 4914255 w 4983980"/>
                  <a:gd name="connsiteY3" fmla="*/ 2058299 h 2128024"/>
                  <a:gd name="connsiteX4" fmla="*/ 4914255 w 4983980"/>
                  <a:gd name="connsiteY4" fmla="*/ 69726 h 2128024"/>
                  <a:gd name="connsiteX5" fmla="*/ 69726 w 4983980"/>
                  <a:gd name="connsiteY5" fmla="*/ 69726 h 2128024"/>
                  <a:gd name="connsiteX6" fmla="*/ 69726 w 4983980"/>
                  <a:gd name="connsiteY6" fmla="*/ 1694331 h 2128024"/>
                  <a:gd name="connsiteX7" fmla="*/ 0 w 4983980"/>
                  <a:gd name="connsiteY7" fmla="*/ 1694331 h 2128024"/>
                  <a:gd name="connsiteX8" fmla="*/ 0 w 4983980"/>
                  <a:gd name="connsiteY8" fmla="*/ 0 h 2128024"/>
                  <a:gd name="connsiteX9" fmla="*/ 4983980 w 4983980"/>
                  <a:gd name="connsiteY9" fmla="*/ 0 h 212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3980" h="2128024">
                    <a:moveTo>
                      <a:pt x="4983980" y="2128024"/>
                    </a:moveTo>
                    <a:lnTo>
                      <a:pt x="1172783" y="2128024"/>
                    </a:lnTo>
                    <a:lnTo>
                      <a:pt x="1126764" y="2058299"/>
                    </a:lnTo>
                    <a:lnTo>
                      <a:pt x="4914255" y="2058299"/>
                    </a:lnTo>
                    <a:lnTo>
                      <a:pt x="4914255" y="69726"/>
                    </a:lnTo>
                    <a:lnTo>
                      <a:pt x="69726" y="69726"/>
                    </a:lnTo>
                    <a:lnTo>
                      <a:pt x="69726" y="1694331"/>
                    </a:lnTo>
                    <a:lnTo>
                      <a:pt x="0" y="1694331"/>
                    </a:lnTo>
                    <a:lnTo>
                      <a:pt x="0" y="0"/>
                    </a:lnTo>
                    <a:lnTo>
                      <a:pt x="4983980" y="0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17"/>
                </p:custDataLst>
              </p:nvPr>
            </p:nvSpPr>
            <p:spPr>
              <a:xfrm>
                <a:off x="3544046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18"/>
                </p:custDataLst>
              </p:nvPr>
            </p:nvSpPr>
            <p:spPr>
              <a:xfrm>
                <a:off x="3712781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19"/>
                </p:custDataLst>
              </p:nvPr>
            </p:nvSpPr>
            <p:spPr>
              <a:xfrm>
                <a:off x="3881517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20"/>
                </p:custDataLst>
              </p:nvPr>
            </p:nvSpPr>
            <p:spPr>
              <a:xfrm>
                <a:off x="4050253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21"/>
                </p:custDataLst>
              </p:nvPr>
            </p:nvSpPr>
            <p:spPr>
              <a:xfrm>
                <a:off x="4220383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22"/>
                </p:custDataLst>
              </p:nvPr>
            </p:nvSpPr>
            <p:spPr>
              <a:xfrm>
                <a:off x="4389119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23"/>
                </p:custDataLst>
              </p:nvPr>
            </p:nvSpPr>
            <p:spPr>
              <a:xfrm>
                <a:off x="4557855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>
              <p:custDataLst>
                <p:tags r:id="rId15"/>
              </p:custDataLst>
            </p:nvPr>
          </p:nvSpPr>
          <p:spPr>
            <a:xfrm>
              <a:off x="6112" y="4010"/>
              <a:ext cx="7279" cy="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sz="1600">
                  <a:solidFill>
                    <a:srgbClr val="000000"/>
                  </a:solidFill>
                  <a:ea typeface="宋体" panose="02010600030101010101" pitchFamily="2" charset="-122"/>
                  <a:sym typeface="+mn-ea"/>
                </a:rPr>
                <a:t>分析图中的编码，可得知编码的组成元素一般有：</a:t>
              </a:r>
              <a:r>
                <a:rPr lang="en-US" sz="1600" u="sng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            </a:t>
              </a: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 descr="7b0a202020202274657874626f78223a2022220a7d0a"/>
          <p:cNvGrpSpPr/>
          <p:nvPr/>
        </p:nvGrpSpPr>
        <p:grpSpPr>
          <a:xfrm>
            <a:off x="6957060" y="3709035"/>
            <a:ext cx="4395187" cy="1438315"/>
            <a:chOff x="5581" y="3827"/>
            <a:chExt cx="8047" cy="3351"/>
          </a:xfrm>
        </p:grpSpPr>
        <p:grpSp>
          <p:nvGrpSpPr>
            <p:cNvPr id="14" name="图形 80"/>
            <p:cNvGrpSpPr/>
            <p:nvPr/>
          </p:nvGrpSpPr>
          <p:grpSpPr>
            <a:xfrm>
              <a:off x="5581" y="3827"/>
              <a:ext cx="8047" cy="3351"/>
              <a:chOff x="3544046" y="2429843"/>
              <a:chExt cx="5109485" cy="2128024"/>
            </a:xfrm>
          </p:grpSpPr>
          <p:sp>
            <p:nvSpPr>
              <p:cNvPr id="15" name="任意多边形: 形状 82"/>
              <p:cNvSpPr/>
              <p:nvPr>
                <p:custDataLst>
                  <p:tags r:id="rId7"/>
                </p:custDataLst>
              </p:nvPr>
            </p:nvSpPr>
            <p:spPr>
              <a:xfrm>
                <a:off x="3669551" y="2429843"/>
                <a:ext cx="4983980" cy="2128024"/>
              </a:xfrm>
              <a:custGeom>
                <a:avLst/>
                <a:gdLst>
                  <a:gd name="connsiteX0" fmla="*/ 4983980 w 4983980"/>
                  <a:gd name="connsiteY0" fmla="*/ 2128024 h 2128024"/>
                  <a:gd name="connsiteX1" fmla="*/ 1172783 w 4983980"/>
                  <a:gd name="connsiteY1" fmla="*/ 2128024 h 2128024"/>
                  <a:gd name="connsiteX2" fmla="*/ 1126764 w 4983980"/>
                  <a:gd name="connsiteY2" fmla="*/ 2058299 h 2128024"/>
                  <a:gd name="connsiteX3" fmla="*/ 4914255 w 4983980"/>
                  <a:gd name="connsiteY3" fmla="*/ 2058299 h 2128024"/>
                  <a:gd name="connsiteX4" fmla="*/ 4914255 w 4983980"/>
                  <a:gd name="connsiteY4" fmla="*/ 69726 h 2128024"/>
                  <a:gd name="connsiteX5" fmla="*/ 69726 w 4983980"/>
                  <a:gd name="connsiteY5" fmla="*/ 69726 h 2128024"/>
                  <a:gd name="connsiteX6" fmla="*/ 69726 w 4983980"/>
                  <a:gd name="connsiteY6" fmla="*/ 1694331 h 2128024"/>
                  <a:gd name="connsiteX7" fmla="*/ 0 w 4983980"/>
                  <a:gd name="connsiteY7" fmla="*/ 1694331 h 2128024"/>
                  <a:gd name="connsiteX8" fmla="*/ 0 w 4983980"/>
                  <a:gd name="connsiteY8" fmla="*/ 0 h 2128024"/>
                  <a:gd name="connsiteX9" fmla="*/ 4983980 w 4983980"/>
                  <a:gd name="connsiteY9" fmla="*/ 0 h 212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3980" h="2128024">
                    <a:moveTo>
                      <a:pt x="4983980" y="2128024"/>
                    </a:moveTo>
                    <a:lnTo>
                      <a:pt x="1172783" y="2128024"/>
                    </a:lnTo>
                    <a:lnTo>
                      <a:pt x="1126764" y="2058299"/>
                    </a:lnTo>
                    <a:lnTo>
                      <a:pt x="4914255" y="2058299"/>
                    </a:lnTo>
                    <a:lnTo>
                      <a:pt x="4914255" y="69726"/>
                    </a:lnTo>
                    <a:lnTo>
                      <a:pt x="69726" y="69726"/>
                    </a:lnTo>
                    <a:lnTo>
                      <a:pt x="69726" y="1694331"/>
                    </a:lnTo>
                    <a:lnTo>
                      <a:pt x="0" y="1694331"/>
                    </a:lnTo>
                    <a:lnTo>
                      <a:pt x="0" y="0"/>
                    </a:lnTo>
                    <a:lnTo>
                      <a:pt x="4983980" y="0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任意多边形: 形状 83"/>
              <p:cNvSpPr/>
              <p:nvPr>
                <p:custDataLst>
                  <p:tags r:id="rId8"/>
                </p:custDataLst>
              </p:nvPr>
            </p:nvSpPr>
            <p:spPr>
              <a:xfrm>
                <a:off x="3544046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任意多边形: 形状 84"/>
              <p:cNvSpPr/>
              <p:nvPr>
                <p:custDataLst>
                  <p:tags r:id="rId9"/>
                </p:custDataLst>
              </p:nvPr>
            </p:nvSpPr>
            <p:spPr>
              <a:xfrm>
                <a:off x="3712781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任意多边形: 形状 85"/>
              <p:cNvSpPr/>
              <p:nvPr>
                <p:custDataLst>
                  <p:tags r:id="rId10"/>
                </p:custDataLst>
              </p:nvPr>
            </p:nvSpPr>
            <p:spPr>
              <a:xfrm>
                <a:off x="3881517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任意多边形: 形状 86"/>
              <p:cNvSpPr/>
              <p:nvPr>
                <p:custDataLst>
                  <p:tags r:id="rId11"/>
                </p:custDataLst>
              </p:nvPr>
            </p:nvSpPr>
            <p:spPr>
              <a:xfrm>
                <a:off x="4050253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任意多边形: 形状 87"/>
              <p:cNvSpPr/>
              <p:nvPr>
                <p:custDataLst>
                  <p:tags r:id="rId12"/>
                </p:custDataLst>
              </p:nvPr>
            </p:nvSpPr>
            <p:spPr>
              <a:xfrm>
                <a:off x="4220383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任意多边形: 形状 88"/>
              <p:cNvSpPr/>
              <p:nvPr>
                <p:custDataLst>
                  <p:tags r:id="rId13"/>
                </p:custDataLst>
              </p:nvPr>
            </p:nvSpPr>
            <p:spPr>
              <a:xfrm>
                <a:off x="4389119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任意多边形: 形状 89"/>
              <p:cNvSpPr/>
              <p:nvPr>
                <p:custDataLst>
                  <p:tags r:id="rId14"/>
                </p:custDataLst>
              </p:nvPr>
            </p:nvSpPr>
            <p:spPr>
              <a:xfrm>
                <a:off x="4557855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6112" y="4010"/>
              <a:ext cx="7279" cy="2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sz="1600">
                  <a:solidFill>
                    <a:srgbClr val="000000"/>
                  </a:solidFill>
                  <a:ea typeface="宋体" panose="02010600030101010101" pitchFamily="2" charset="-122"/>
                  <a:sym typeface="+mn-ea"/>
                </a:rPr>
                <a:t>电话号码、门牌号等编号的编码规则一样吗？说说他们的编码特点：</a:t>
              </a:r>
              <a:r>
                <a:rPr lang="en-US" sz="1600" u="sng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             </a:t>
              </a: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>
            <a:hlinkClick r:id="rId26" action="ppaction://hlinksldjump"/>
          </p:cNvPr>
          <p:cNvSpPr/>
          <p:nvPr userDrawn="1"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27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5" name="圆角矩形 4">
            <a:hlinkClick r:id="rId28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29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835" y="2096135"/>
            <a:ext cx="10026015" cy="1186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确定一个你感兴趣的生活编码（如身份证、火车票等），上网查一查它的含义及用途吧。</a:t>
            </a:r>
          </a:p>
          <a:p>
            <a:endParaRPr lang="en-US" altLang="zh-CN" sz="2800" spc="500" dirty="0">
              <a:solidFill>
                <a:srgbClr val="0C2C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10002977" y="3890665"/>
            <a:ext cx="1122226" cy="21253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5510" y="6369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708816" y="1066155"/>
            <a:ext cx="1471282" cy="1296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816776" y="1483322"/>
            <a:ext cx="12553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试一试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2271395" y="3510915"/>
          <a:ext cx="7300595" cy="1596390"/>
        </p:xfrm>
        <a:graphic>
          <a:graphicData uri="http://schemas.openxmlformats.org/drawingml/2006/table">
            <a:tbl>
              <a:tblPr/>
              <a:tblGrid>
                <a:gridCol w="310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感兴趣的编码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目的及用途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361690" y="4079240"/>
            <a:ext cx="1274445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身份证号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9864" y="4000524"/>
            <a:ext cx="4356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每个公民唯一的、终身不变的身份代码，在生</a:t>
            </a:r>
            <a:endParaRPr lang="zh-CN" altLang="en-US" sz="1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ClrTx/>
              <a:buSzTx/>
              <a:buFontTx/>
              <a:buNone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活中得到广泛应用，如在火车购票过程中。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>
            <a:hlinkClick r:id="rId11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0" name="圆角矩形 9">
            <a:hlinkClick r:id="rId1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1" name="圆角矩形 10">
            <a:hlinkClick r:id="rId13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14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4" y="725793"/>
            <a:ext cx="1532138" cy="1532138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412490" y="1750695"/>
          <a:ext cx="6188710" cy="3074670"/>
        </p:xfrm>
        <a:graphic>
          <a:graphicData uri="http://schemas.openxmlformats.org/drawingml/2006/table">
            <a:tbl>
              <a:tblPr/>
              <a:tblGrid>
                <a:gridCol w="275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评价维度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我的自评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同伴的评价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座位号的准确性（能否让家长快速找到座位）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座位号的简洁性（组成元素是否简单，方便理解）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理解编码的概念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能分辨生活中的数值与编码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生活中能用数字、字母组成简单的编码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38705" y="2447290"/>
            <a:ext cx="561340" cy="1680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学习评价</a:t>
            </a:r>
            <a:endParaRPr lang="zh-CN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8080" y="2113048"/>
            <a:ext cx="4690429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第1课  编写班级的座位号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0584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积极参与班级管理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36" y="3372373"/>
            <a:ext cx="9410533" cy="12461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83150" y="1985010"/>
            <a:ext cx="6387465" cy="349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l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 学校即将举行家长会，班主任要求每位家长坐在自己孩子的座位上，以更方便地统计家长的参会情况。鉴于班级内可能存在同名的同学，需要制定班级座位号，以便家长能够快速找到自己的座位。</a:t>
            </a: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endParaRPr lang="zh-CN" altLang="en-US" sz="2400" dirty="0"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项目情境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7" name="图片 6" descr="未命名作品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" y="2281555"/>
            <a:ext cx="4227830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67586" y="2654272"/>
            <a:ext cx="7167882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设计班级座位号，方便家长快速找到自己的座位。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3253313" y="3672129"/>
            <a:ext cx="7167882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知道生活中的编码，初步了解编码的特点，学会用数字、字母组成简单的编码。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0" name="图片 1073742849" descr="4下第1课学习流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1585" t="5722" r="2806" b="5629"/>
          <a:stretch>
            <a:fillRect/>
          </a:stretch>
        </p:blipFill>
        <p:spPr>
          <a:xfrm>
            <a:off x="774065" y="1884045"/>
            <a:ext cx="10687685" cy="37204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>
              <p:custDataLst>
                <p:tags r:id="rId4"/>
              </p:custDataLst>
            </p:nvPr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学习导航</a:t>
              </a:r>
            </a:p>
          </p:txBody>
        </p:sp>
      </p:grpSp>
      <p:pic>
        <p:nvPicPr>
          <p:cNvPr id="4" name="图片 3" descr="C:/Users/10194/Desktop/31c6c285-7c31-40a5-816d-99ef9635780a.jpg31c6c285-7c31-40a5-816d-99ef9635780a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546" b="10546"/>
          <a:stretch>
            <a:fillRect/>
          </a:stretch>
        </p:blipFill>
        <p:spPr>
          <a:xfrm>
            <a:off x="774035" y="1182683"/>
            <a:ext cx="741168" cy="585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>
            <a:fillRect/>
          </a:stretch>
        </p:blipFill>
        <p:spPr>
          <a:xfrm>
            <a:off x="9982109" y="932590"/>
            <a:ext cx="1332411" cy="13487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4415"/>
            <a:ext cx="4914900" cy="19431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97314" y="3658112"/>
            <a:ext cx="2388569" cy="460375"/>
            <a:chOff x="2953352" y="3632202"/>
            <a:chExt cx="2388569" cy="460375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3168951" y="3632202"/>
              <a:ext cx="217297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zh-CN" altLang="en-US" sz="2400" b="1" dirty="0">
                  <a:solidFill>
                    <a:srgbClr val="0C2C2E"/>
                  </a:solidFill>
                  <a:latin typeface="楷体_GB2312" panose="02010600030101010101" charset="-122"/>
                  <a:ea typeface="楷体_GB2312" panose="02010600030101010101" charset="-122"/>
                </a:rPr>
                <a:t>了解座位号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83867" y="4249783"/>
            <a:ext cx="3000709" cy="460375"/>
            <a:chOff x="2953352" y="3632202"/>
            <a:chExt cx="3000709" cy="46037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3168951" y="3632202"/>
              <a:ext cx="278511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zh-CN" altLang="en-US" sz="2400" b="1" dirty="0">
                  <a:solidFill>
                    <a:srgbClr val="0C2C2E"/>
                  </a:solidFill>
                  <a:latin typeface="楷体_GB2312" panose="02010600030101010101" charset="-122"/>
                  <a:ea typeface="楷体_GB2312" panose="02010600030101010101" charset="-122"/>
                </a:rPr>
                <a:t>规划设计座位号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1589254"/>
            <a:ext cx="569595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观察与我相关的数据，填写</a:t>
            </a:r>
          </a:p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表格。</a:t>
            </a:r>
            <a:endParaRPr lang="en-US" altLang="zh-CN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pic>
        <p:nvPicPr>
          <p:cNvPr id="4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50050" y="828675"/>
            <a:ext cx="4247515" cy="2809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557655" y="3830320"/>
          <a:ext cx="6881495" cy="190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2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与我相关的数据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组成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我一分钟跳绳次数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106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数字</a:t>
                      </a:r>
                      <a:r>
                        <a:rPr lang="en-US" altLang="zh-CN"/>
                        <a:t>+</a:t>
                      </a:r>
                      <a:r>
                        <a:rPr lang="zh-CN" altLang="en-US"/>
                        <a:t>单位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我的学号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我的身高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我的爱好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圆角矩形 5">
            <a:hlinkClick r:id="rId10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11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12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13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1" b="10892"/>
          <a:stretch>
            <a:fillRect/>
          </a:stretch>
        </p:blipFill>
        <p:spPr bwMode="auto">
          <a:xfrm>
            <a:off x="4191635" y="3424555"/>
            <a:ext cx="2382520" cy="24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012673" y="990449"/>
            <a:ext cx="36544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．规划设计座位号</a:t>
            </a:r>
          </a:p>
        </p:txBody>
      </p:sp>
      <p:grpSp>
        <p:nvGrpSpPr>
          <p:cNvPr id="24" name="组合 23" descr="7b0a202020202274657874626f78223a2022220a7d0a"/>
          <p:cNvGrpSpPr/>
          <p:nvPr/>
        </p:nvGrpSpPr>
        <p:grpSpPr>
          <a:xfrm>
            <a:off x="1372870" y="1985645"/>
            <a:ext cx="4783455" cy="1762760"/>
            <a:chOff x="7700" y="4135"/>
            <a:chExt cx="3738" cy="3380"/>
          </a:xfrm>
        </p:grpSpPr>
        <p:grpSp>
          <p:nvGrpSpPr>
            <p:cNvPr id="25" name="组合 24"/>
            <p:cNvGrpSpPr/>
            <p:nvPr/>
          </p:nvGrpSpPr>
          <p:grpSpPr>
            <a:xfrm>
              <a:off x="7700" y="4135"/>
              <a:ext cx="3738" cy="3380"/>
              <a:chOff x="7307" y="3664"/>
              <a:chExt cx="3972" cy="3591"/>
            </a:xfrm>
          </p:grpSpPr>
          <p:pic>
            <p:nvPicPr>
              <p:cNvPr id="26" name="图片 25" descr="99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471" y="3797"/>
                <a:ext cx="3808" cy="3458"/>
              </a:xfrm>
              <a:prstGeom prst="rect">
                <a:avLst/>
              </a:prstGeom>
              <a:pattFill>
                <a:fgClr>
                  <a:srgbClr val="FFFFFF"/>
                </a:fgClr>
                <a:bgClr>
                  <a:srgbClr val="FFFFFF"/>
                </a:bgClr>
              </a:pattFill>
            </p:spPr>
          </p:pic>
          <p:pic>
            <p:nvPicPr>
              <p:cNvPr id="27" name="图片 26" descr="99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307" y="3664"/>
                <a:ext cx="3808" cy="3458"/>
              </a:xfrm>
              <a:prstGeom prst="rect">
                <a:avLst/>
              </a:prstGeom>
              <a:pattFill>
                <a:fgClr>
                  <a:srgbClr val="FFFFFF"/>
                </a:fgClr>
                <a:bgClr>
                  <a:srgbClr val="FFFFFF"/>
                </a:bgClr>
              </a:pattFill>
            </p:spPr>
          </p:pic>
          <p:sp>
            <p:nvSpPr>
              <p:cNvPr id="28" name="圆角矩形 27"/>
              <p:cNvSpPr/>
              <p:nvPr>
                <p:custDataLst>
                  <p:tags r:id="rId20"/>
                </p:custDataLst>
              </p:nvPr>
            </p:nvSpPr>
            <p:spPr>
              <a:xfrm>
                <a:off x="7470" y="3840"/>
                <a:ext cx="3501" cy="2491"/>
              </a:xfrm>
              <a:prstGeom prst="roundRect">
                <a:avLst>
                  <a:gd name="adj" fmla="val 23863"/>
                </a:avLst>
              </a:prstGeom>
              <a:noFill/>
              <a:ln w="22225">
                <a:solidFill>
                  <a:srgbClr val="7CB0E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856" y="4878"/>
              <a:ext cx="3488" cy="10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lnSpc>
                  <a:spcPts val="3560"/>
                </a:lnSpc>
              </a:pPr>
              <a:r>
                <a:rPr kumimoji="1" lang="zh-CN" altLang="en-US" dirty="0">
                  <a:sym typeface="+mn-ea"/>
                </a:rPr>
                <a:t>表格中哪些是数值，哪些是编码？</a:t>
              </a:r>
              <a:endParaRPr lang="zh-CN" altLang="en-US">
                <a:solidFill>
                  <a:srgbClr val="020000"/>
                </a:solidFill>
                <a:latin typeface="汉仪粗圆简" panose="02010600000101010101" charset="-122"/>
                <a:ea typeface="汉仪粗圆简" panose="02010600000101010101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688455" y="2626995"/>
            <a:ext cx="1343025" cy="990600"/>
          </a:xfrm>
          <a:prstGeom prst="rect">
            <a:avLst/>
          </a:prstGeom>
        </p:spPr>
      </p:pic>
      <p:grpSp>
        <p:nvGrpSpPr>
          <p:cNvPr id="35" name="组合 34" descr="7b0a202020202274657874626f78223a2022220a7d0a"/>
          <p:cNvGrpSpPr/>
          <p:nvPr/>
        </p:nvGrpSpPr>
        <p:grpSpPr>
          <a:xfrm>
            <a:off x="7578725" y="3592195"/>
            <a:ext cx="4036695" cy="1423670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6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7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8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9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10"/>
              </p:custDataLst>
            </p:nvPr>
          </p:nvSpPr>
          <p:spPr>
            <a:xfrm>
              <a:off x="5930" y="3516"/>
              <a:ext cx="7338" cy="3671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2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3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4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5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文本框 35"/>
            <p:cNvSpPr txBox="1"/>
            <p:nvPr>
              <p:custDataLst>
                <p:tags r:id="rId16"/>
              </p:custDataLst>
            </p:nvPr>
          </p:nvSpPr>
          <p:spPr>
            <a:xfrm>
              <a:off x="6149" y="4265"/>
              <a:ext cx="6688" cy="25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l" fontAlgn="auto">
                <a:lnSpc>
                  <a:spcPct val="130000"/>
                </a:lnSpc>
              </a:pPr>
              <a:r>
                <a:rPr kumimoji="1" lang="zh-CN" altLang="en-US" dirty="0">
                  <a:sym typeface="+mn-ea"/>
                </a:rPr>
                <a:t>用何种数据形式表达出座位号。</a:t>
              </a:r>
              <a:endParaRPr kumimoji="1" lang="zh-CN" altLang="en-US" spc="200" dirty="0">
                <a:solidFill>
                  <a:schemeClr val="tx1"/>
                </a:solidFill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108950" y="2921635"/>
            <a:ext cx="2437130" cy="67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b="1" dirty="0">
                <a:sym typeface="+mn-ea"/>
              </a:rPr>
              <a:t>和同伴说一说：</a:t>
            </a:r>
            <a:endParaRPr kumimoji="1" lang="zh-CN" altLang="en-US" b="1" dirty="0"/>
          </a:p>
        </p:txBody>
      </p:sp>
      <p:sp>
        <p:nvSpPr>
          <p:cNvPr id="6" name="圆角矩形 5">
            <a:hlinkClick r:id="rId28" action="ppaction://hlinksldjump"/>
          </p:cNvPr>
          <p:cNvSpPr/>
          <p:nvPr userDrawn="1"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29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3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31" action="ppaction://hlinksldjump"/>
          </p:cNvPr>
          <p:cNvSpPr/>
          <p:nvPr userDrawn="1"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31309"/>
            <a:ext cx="4914900" cy="19431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7314" y="3643507"/>
            <a:ext cx="2388569" cy="460375"/>
            <a:chOff x="2953352" y="3632202"/>
            <a:chExt cx="2388569" cy="46037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3168951" y="3632202"/>
              <a:ext cx="217297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zh-CN" altLang="en-US" sz="2400" b="1" dirty="0">
                  <a:solidFill>
                    <a:srgbClr val="0C2C2E"/>
                  </a:solidFill>
                  <a:latin typeface="楷体_GB2312" panose="02010600030101010101" charset="-122"/>
                  <a:ea typeface="楷体_GB2312" panose="02010600030101010101" charset="-122"/>
                </a:rPr>
                <a:t>编写座位号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83867" y="4235178"/>
            <a:ext cx="3000709" cy="460375"/>
            <a:chOff x="2953352" y="3632202"/>
            <a:chExt cx="3000709" cy="460375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3168951" y="3632202"/>
              <a:ext cx="278511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．模拟家长找</a:t>
              </a:r>
              <a:r>
                <a:rPr lang="zh-CN" altLang="en-US" sz="2400" b="1" dirty="0">
                  <a:solidFill>
                    <a:srgbClr val="0C2C2E"/>
                  </a:solidFill>
                  <a:latin typeface="楷体_GB2312" panose="02010600030101010101" charset="-122"/>
                  <a:ea typeface="楷体_GB2312" panose="02010600030101010101" charset="-122"/>
                </a:rPr>
                <a:t>座位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837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．编写座位号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9760" y="1911350"/>
            <a:ext cx="6788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sz="2400" dirty="0"/>
              <a:t>根据教室内桌椅的摆放方式，确定座位号的编排方法及其组成要素，尝试设计出座位号</a:t>
            </a:r>
            <a:r>
              <a:rPr kumimoji="1" lang="zh-CN" sz="2400" dirty="0"/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graphicFrame>
        <p:nvGraphicFramePr>
          <p:cNvPr id="3" name="表格 2"/>
          <p:cNvGraphicFramePr/>
          <p:nvPr/>
        </p:nvGraphicFramePr>
        <p:xfrm>
          <a:off x="1390650" y="3655060"/>
          <a:ext cx="33680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门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第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组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第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排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小明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第</a:t>
                      </a:r>
                      <a:r>
                        <a:rPr lang="en-US" altLang="zh-CN" sz="1800">
                          <a:sym typeface="+mn-ea"/>
                        </a:rPr>
                        <a:t>2</a:t>
                      </a:r>
                      <a:r>
                        <a:rPr lang="zh-CN" altLang="en-US" sz="1800">
                          <a:sym typeface="+mn-ea"/>
                        </a:rPr>
                        <a:t>排</a:t>
                      </a: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第</a:t>
                      </a:r>
                      <a:r>
                        <a:rPr lang="en-US" altLang="zh-CN" sz="1800">
                          <a:sym typeface="+mn-ea"/>
                        </a:rPr>
                        <a:t>3</a:t>
                      </a:r>
                      <a:r>
                        <a:rPr lang="zh-CN" altLang="en-US" sz="1800">
                          <a:sym typeface="+mn-ea"/>
                        </a:rPr>
                        <a:t>排</a:t>
                      </a: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772920" y="3286760"/>
            <a:ext cx="199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小明的座位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13190" y="3244850"/>
            <a:ext cx="199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座位号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79795" y="3244850"/>
            <a:ext cx="1569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编排方法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139055" y="3376930"/>
            <a:ext cx="0" cy="200533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002270" y="3376930"/>
            <a:ext cx="0" cy="200533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3" name="组合 22" descr="7b0a202020202274657874626f78223a2022220a7d0a"/>
          <p:cNvGrpSpPr/>
          <p:nvPr/>
        </p:nvGrpSpPr>
        <p:grpSpPr>
          <a:xfrm>
            <a:off x="8366125" y="3844290"/>
            <a:ext cx="2247265" cy="1485265"/>
            <a:chOff x="5402" y="3594"/>
            <a:chExt cx="8398" cy="3612"/>
          </a:xfrm>
        </p:grpSpPr>
        <p:grpSp>
          <p:nvGrpSpPr>
            <p:cNvPr id="24" name="组合 23"/>
            <p:cNvGrpSpPr/>
            <p:nvPr/>
          </p:nvGrpSpPr>
          <p:grpSpPr>
            <a:xfrm>
              <a:off x="5402" y="3594"/>
              <a:ext cx="8398" cy="3612"/>
              <a:chOff x="5402" y="3594"/>
              <a:chExt cx="8398" cy="3612"/>
            </a:xfrm>
          </p:grpSpPr>
          <p:sp>
            <p:nvSpPr>
              <p:cNvPr id="181" name="Freeform 107"/>
              <p:cNvSpPr>
                <a:spLocks noEditPoints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5402" y="3594"/>
                <a:ext cx="8398" cy="3483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>
                <p:custDataLst>
                  <p:tags r:id="rId330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>
                <p:custDataLst>
                  <p:tags r:id="rId331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>
                <p:custDataLst>
                  <p:tags r:id="rId332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>
                <p:custDataLst>
                  <p:tags r:id="rId333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>
                <p:custDataLst>
                  <p:tags r:id="rId334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>
                <p:custDataLst>
                  <p:tags r:id="rId338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>
                <p:custDataLst>
                  <p:tags r:id="rId339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>
                <p:custDataLst>
                  <p:tags r:id="rId340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>
                <p:custDataLst>
                  <p:tags r:id="rId341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>
                <p:custDataLst>
                  <p:tags r:id="rId342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>
                <p:custDataLst>
                  <p:tags r:id="rId343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>
                <p:custDataLst>
                  <p:tags r:id="rId344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>
                <p:custDataLst>
                  <p:tags r:id="rId345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>
                <p:custDataLst>
                  <p:tags r:id="rId346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>
                <p:custDataLst>
                  <p:tags r:id="rId347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>
                <p:custDataLst>
                  <p:tags r:id="rId348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>
                <p:custDataLst>
                  <p:tags r:id="rId349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>
                <p:custDataLst>
                  <p:tags r:id="rId350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>
                <p:custDataLst>
                  <p:tags r:id="rId351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>
                <p:custDataLst>
                  <p:tags r:id="rId352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>
                <p:custDataLst>
                  <p:tags r:id="rId353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>
                <p:custDataLst>
                  <p:tags r:id="rId354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>
                <p:custDataLst>
                  <p:tags r:id="rId355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>
                <p:custDataLst>
                  <p:tags r:id="rId356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>
                <p:custDataLst>
                  <p:tags r:id="rId357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>
                <p:custDataLst>
                  <p:tags r:id="rId358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>
                <p:custDataLst>
                  <p:tags r:id="rId361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>
                <p:custDataLst>
                  <p:tags r:id="rId362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>
                <p:custDataLst>
                  <p:tags r:id="rId363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>
                <p:custDataLst>
                  <p:tags r:id="rId364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>
                <p:custDataLst>
                  <p:tags r:id="rId365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>
                <p:custDataLst>
                  <p:tags r:id="rId366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>
                <p:custDataLst>
                  <p:tags r:id="rId367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>
                <p:custDataLst>
                  <p:tags r:id="rId368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>
                <p:custDataLst>
                  <p:tags r:id="rId369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>
                <p:custDataLst>
                  <p:tags r:id="rId370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>
                <p:custDataLst>
                  <p:tags r:id="rId371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>
                <p:custDataLst>
                  <p:tags r:id="rId372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>
                <p:custDataLst>
                  <p:tags r:id="rId373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>
                <p:custDataLst>
                  <p:tags r:id="rId374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>
                <p:custDataLst>
                  <p:tags r:id="rId375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>
                <p:custDataLst>
                  <p:tags r:id="rId376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>
                <p:custDataLst>
                  <p:tags r:id="rId377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>
                <p:custDataLst>
                  <p:tags r:id="rId378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>
                <p:custDataLst>
                  <p:tags r:id="rId379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>
                <p:custDataLst>
                  <p:tags r:id="rId380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>
                <p:custDataLst>
                  <p:tags r:id="rId381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>
                <p:custDataLst>
                  <p:tags r:id="rId382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>
                <p:custDataLst>
                  <p:tags r:id="rId383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>
                <p:custDataLst>
                  <p:tags r:id="rId384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>
                <p:custDataLst>
                  <p:tags r:id="rId385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>
                <p:custDataLst>
                  <p:tags r:id="rId386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>
                <p:custDataLst>
                  <p:tags r:id="rId387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>
                <p:custDataLst>
                  <p:tags r:id="rId388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>
                <p:custDataLst>
                  <p:tags r:id="rId389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>
                <p:custDataLst>
                  <p:tags r:id="rId390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>
                <p:custDataLst>
                  <p:tags r:id="rId391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>
                <p:custDataLst>
                  <p:tags r:id="rId392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>
                <p:custDataLst>
                  <p:tags r:id="rId393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>
                <p:custDataLst>
                  <p:tags r:id="rId394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>
                <p:custDataLst>
                  <p:tags r:id="rId401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>
                <p:custDataLst>
                  <p:tags r:id="rId402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>
                <p:custDataLst>
                  <p:tags r:id="rId403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>
                <p:custDataLst>
                  <p:tags r:id="rId404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>
                <p:custDataLst>
                  <p:tags r:id="rId405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>
                <p:custDataLst>
                  <p:tags r:id="rId406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>
                <p:custDataLst>
                  <p:tags r:id="rId407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>
                <p:custDataLst>
                  <p:tags r:id="rId408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>
                <p:custDataLst>
                  <p:tags r:id="rId409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>
                <p:custDataLst>
                  <p:tags r:id="rId410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>
                <p:custDataLst>
                  <p:tags r:id="rId411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>
                <p:custDataLst>
                  <p:tags r:id="rId412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>
                <p:custDataLst>
                  <p:tags r:id="rId413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>
                <p:custDataLst>
                  <p:tags r:id="rId414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>
                <p:custDataLst>
                  <p:tags r:id="rId415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>
                <p:custDataLst>
                  <p:tags r:id="rId416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>
                <p:custDataLst>
                  <p:tags r:id="rId417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>
                <p:custDataLst>
                  <p:tags r:id="rId418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>
                <p:custDataLst>
                  <p:tags r:id="rId419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>
                <p:custDataLst>
                  <p:tags r:id="rId420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>
                <p:custDataLst>
                  <p:tags r:id="rId421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>
                <p:custDataLst>
                  <p:tags r:id="rId422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>
                <p:custDataLst>
                  <p:tags r:id="rId423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>
                <p:custDataLst>
                  <p:tags r:id="rId424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>
                <p:custDataLst>
                  <p:tags r:id="rId425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>
                <p:custDataLst>
                  <p:tags r:id="rId426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>
                <p:custDataLst>
                  <p:tags r:id="rId427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>
                <p:custDataLst>
                  <p:tags r:id="rId428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>
                <p:custDataLst>
                  <p:tags r:id="rId429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>
                <p:custDataLst>
                  <p:tags r:id="rId430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>
                <p:custDataLst>
                  <p:tags r:id="rId431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>
                <p:custDataLst>
                  <p:tags r:id="rId432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>
                <p:custDataLst>
                  <p:tags r:id="rId433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>
                <p:custDataLst>
                  <p:tags r:id="rId434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>
                <p:custDataLst>
                  <p:tags r:id="rId435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>
                <p:custDataLst>
                  <p:tags r:id="rId436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>
                <p:custDataLst>
                  <p:tags r:id="rId437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>
                <p:custDataLst>
                  <p:tags r:id="rId438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>
                <p:custDataLst>
                  <p:tags r:id="rId439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>
                <p:custDataLst>
                  <p:tags r:id="rId440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>
                <p:custDataLst>
                  <p:tags r:id="rId441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>
                <p:custDataLst>
                  <p:tags r:id="rId442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>
                <p:custDataLst>
                  <p:tags r:id="rId443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>
                <p:custDataLst>
                  <p:tags r:id="rId444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>
                <p:custDataLst>
                  <p:tags r:id="rId445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>
                <p:custDataLst>
                  <p:tags r:id="rId446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>
                <p:custDataLst>
                  <p:tags r:id="rId447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>
                <p:custDataLst>
                  <p:tags r:id="rId448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>
                <p:custDataLst>
                  <p:tags r:id="rId449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>
                <p:custDataLst>
                  <p:tags r:id="rId450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>
                <p:custDataLst>
                  <p:tags r:id="rId451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>
                <p:custDataLst>
                  <p:tags r:id="rId452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>
                <p:custDataLst>
                  <p:tags r:id="rId453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>
                <p:custDataLst>
                  <p:tags r:id="rId454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>
                <p:custDataLst>
                  <p:tags r:id="rId455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>
                <p:custDataLst>
                  <p:tags r:id="rId456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>
                <p:custDataLst>
                  <p:tags r:id="rId457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>
                <p:custDataLst>
                  <p:tags r:id="rId458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>
                <p:custDataLst>
                  <p:tags r:id="rId459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>
                <p:custDataLst>
                  <p:tags r:id="rId460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>
                <p:custDataLst>
                  <p:tags r:id="rId461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>
                <p:custDataLst>
                  <p:tags r:id="rId462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>
                <p:custDataLst>
                  <p:tags r:id="rId463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>
                <p:custDataLst>
                  <p:tags r:id="rId464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>
                <p:custDataLst>
                  <p:tags r:id="rId465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>
                <p:custDataLst>
                  <p:tags r:id="rId466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>
                <p:custDataLst>
                  <p:tags r:id="rId467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>
                <p:custDataLst>
                  <p:tags r:id="rId468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>
                <p:custDataLst>
                  <p:tags r:id="rId469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>
                <p:custDataLst>
                  <p:tags r:id="rId470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>
                <p:custDataLst>
                  <p:tags r:id="rId471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>
                <p:custDataLst>
                  <p:tags r:id="rId472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>
                <p:custDataLst>
                  <p:tags r:id="rId473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>
                <p:custDataLst>
                  <p:tags r:id="rId474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>
                <p:custDataLst>
                  <p:tags r:id="rId475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>
                <p:custDataLst>
                  <p:tags r:id="rId476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>
                <p:custDataLst>
                  <p:tags r:id="rId477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>
                <p:custDataLst>
                  <p:tags r:id="rId478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>
                <p:custDataLst>
                  <p:tags r:id="rId479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>
                <p:custDataLst>
                  <p:tags r:id="rId480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>
                <p:custDataLst>
                  <p:tags r:id="rId481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>
                <p:custDataLst>
                  <p:tags r:id="rId482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>
                <p:custDataLst>
                  <p:tags r:id="rId483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>
                <p:custDataLst>
                  <p:tags r:id="rId484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>
                <p:custDataLst>
                  <p:tags r:id="rId485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>
                <p:custDataLst>
                  <p:tags r:id="rId486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>
                <p:custDataLst>
                  <p:tags r:id="rId487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>
                <p:custDataLst>
                  <p:tags r:id="rId488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>
                <p:custDataLst>
                  <p:tags r:id="rId489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>
                <p:custDataLst>
                  <p:tags r:id="rId490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>
                <p:custDataLst>
                  <p:tags r:id="rId491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>
                <p:custDataLst>
                  <p:tags r:id="rId492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>
                <p:custDataLst>
                  <p:tags r:id="rId493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>
                <p:custDataLst>
                  <p:tags r:id="rId494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>
                <p:custDataLst>
                  <p:tags r:id="rId495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>
                <p:custDataLst>
                  <p:tags r:id="rId496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>
                <p:custDataLst>
                  <p:tags r:id="rId497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>
                <p:custDataLst>
                  <p:tags r:id="rId498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>
                <p:custDataLst>
                  <p:tags r:id="rId499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>
                <p:custDataLst>
                  <p:tags r:id="rId500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>
                <p:custDataLst>
                  <p:tags r:id="rId501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>
                <p:custDataLst>
                  <p:tags r:id="rId502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>
                <p:custDataLst>
                  <p:tags r:id="rId503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>
                <p:custDataLst>
                  <p:tags r:id="rId504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>
                <p:custDataLst>
                  <p:tags r:id="rId505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>
                <p:custDataLst>
                  <p:tags r:id="rId506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>
                <p:custDataLst>
                  <p:tags r:id="rId507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>
                <p:custDataLst>
                  <p:tags r:id="rId508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>
                <p:custDataLst>
                  <p:tags r:id="rId509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>
                <p:custDataLst>
                  <p:tags r:id="rId510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>
                <p:custDataLst>
                  <p:tags r:id="rId511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>
                <p:custDataLst>
                  <p:tags r:id="rId512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>
                <p:custDataLst>
                  <p:tags r:id="rId513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>
                <p:custDataLst>
                  <p:tags r:id="rId514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>
                <p:custDataLst>
                  <p:tags r:id="rId515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>
                <p:custDataLst>
                  <p:tags r:id="rId516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>
                <p:custDataLst>
                  <p:tags r:id="rId517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>
                <p:custDataLst>
                  <p:tags r:id="rId518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>
                <p:custDataLst>
                  <p:tags r:id="rId519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>
                <p:custDataLst>
                  <p:tags r:id="rId520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>
                <p:custDataLst>
                  <p:tags r:id="rId521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>
                <p:custDataLst>
                  <p:tags r:id="rId522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>
                <p:custDataLst>
                  <p:tags r:id="rId523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>
                <p:custDataLst>
                  <p:tags r:id="rId524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>
                <p:custDataLst>
                  <p:tags r:id="rId525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>
                <p:custDataLst>
                  <p:tags r:id="rId526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>
                <p:custDataLst>
                  <p:tags r:id="rId527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>
                <p:custDataLst>
                  <p:tags r:id="rId528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>
                <p:custDataLst>
                  <p:tags r:id="rId529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>
                <p:custDataLst>
                  <p:tags r:id="rId530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>
                <p:custDataLst>
                  <p:tags r:id="rId531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>
                <p:custDataLst>
                  <p:tags r:id="rId532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>
                <p:custDataLst>
                  <p:tags r:id="rId533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>
                <p:custDataLst>
                  <p:tags r:id="rId534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>
                <p:custDataLst>
                  <p:tags r:id="rId535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>
                <p:custDataLst>
                  <p:tags r:id="rId536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>
                <p:custDataLst>
                  <p:tags r:id="rId537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>
                <p:custDataLst>
                  <p:tags r:id="rId538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272"/>
              </p:custDataLst>
            </p:nvPr>
          </p:nvSpPr>
          <p:spPr>
            <a:xfrm>
              <a:off x="5919" y="4045"/>
              <a:ext cx="7365" cy="24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grpSp>
        <p:nvGrpSpPr>
          <p:cNvPr id="26" name="组合 25" descr="7b0a202020202274657874626f78223a2022220a7d0a"/>
          <p:cNvGrpSpPr/>
          <p:nvPr/>
        </p:nvGrpSpPr>
        <p:grpSpPr>
          <a:xfrm>
            <a:off x="5435600" y="3844290"/>
            <a:ext cx="2247265" cy="1485265"/>
            <a:chOff x="5402" y="3594"/>
            <a:chExt cx="8398" cy="3612"/>
          </a:xfrm>
        </p:grpSpPr>
        <p:grpSp>
          <p:nvGrpSpPr>
            <p:cNvPr id="27" name="组合 26"/>
            <p:cNvGrpSpPr/>
            <p:nvPr/>
          </p:nvGrpSpPr>
          <p:grpSpPr>
            <a:xfrm>
              <a:off x="5402" y="3594"/>
              <a:ext cx="8398" cy="3612"/>
              <a:chOff x="5402" y="3594"/>
              <a:chExt cx="8398" cy="3612"/>
            </a:xfrm>
          </p:grpSpPr>
          <p:sp>
            <p:nvSpPr>
              <p:cNvPr id="28" name="Freeform 107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108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109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Line 110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11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5402" y="3594"/>
                <a:ext cx="8398" cy="3483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Oval 112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Oval 1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Oval 1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Oval 1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Oval 11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Oval 1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Oval 118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Oval 11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Oval 12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Oval 12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Oval 12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Oval 12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Oval 12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Oval 12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Oval 1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Oval 1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Oval 1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Oval 1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Oval 1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Oval 13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Oval 13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Oval 13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Oval 13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Oval 13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Oval 13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Oval 13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Oval 13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Oval 13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Oval 14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Oval 14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Oval 142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Oval 143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Oval 144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Oval 145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Oval 146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Oval 147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Oval 148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Oval 149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Oval 150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Oval 15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Oval 152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Oval 153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Oval 15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Oval 155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Oval 156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Oval 157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Oval 158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Oval 159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Oval 160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Oval 161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Oval 16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Oval 16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Oval 16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Oval 165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Oval 166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Oval 16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Oval 168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Oval 169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Oval 170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Oval 171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Oval 172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Oval 173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Oval 174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Oval 175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Oval 176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Oval 177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Oval 178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Oval 179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Oval 180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Oval 181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Oval 182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Oval 183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Oval 184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Oval 185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Oval 186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Oval 187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Oval 188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1" name="Oval 18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Oval 190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Oval 19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4" name="Oval 192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1" name="Freeform 193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2" name="Freeform 194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3" name="Freeform 195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4" name="Freeform 196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5" name="Freeform 197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6" name="Freeform 198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7" name="Oval 199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8" name="Oval 200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9" name="Oval 201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0" name="Oval 202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1" name="Oval 203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2" name="Oval 204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3" name="Oval 205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4" name="Oval 206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5" name="Oval 207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6" name="Oval 208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7" name="Oval 209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8" name="Oval 210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9" name="Oval 211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0" name="Oval 212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1" name="Oval 213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2" name="Oval 214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3" name="Oval 215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4" name="Oval 216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5" name="Oval 217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6" name="Oval 218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7" name="Oval 219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8" name="Oval 220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9" name="Oval 221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0" name="Oval 22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1" name="Oval 223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2" name="Oval 224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3" name="Oval 225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4" name="Oval 226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5" name="Oval 227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6" name="Oval 228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7" name="Freeform 229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8" name="Freeform 230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9" name="Freeform 231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0" name="Freeform 232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1" name="Freeform 233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2" name="Freeform 234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3" name="Oval 235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4" name="Oval 236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5" name="Oval 237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6" name="Oval 238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7" name="Oval 239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8" name="Oval 240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9" name="Oval 241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0" name="Oval 242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1" name="Oval 243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2" name="Oval 244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3" name="Oval 245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4" name="Oval 246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5" name="Oval 247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6" name="Oval 248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7" name="Oval 249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8" name="Oval 250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9" name="Oval 251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0" name="Oval 252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1" name="Oval 253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2" name="Oval 254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3" name="Oval 255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4" name="Oval 256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5" name="Oval 257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6" name="Oval 258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7" name="Oval 259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8" name="Oval 260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9" name="Oval 261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0" name="Oval 262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1" name="Oval 263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2" name="Oval 264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3" name="Oval 265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4" name="Oval 266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5" name="Oval 267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6" name="Oval 268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7" name="Oval 269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8" name="Oval 270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9" name="Oval 271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0" name="Oval 272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1" name="Oval 273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2" name="Oval 274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3" name="Oval 275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4" name="Oval 276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5" name="Oval 277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6" name="Oval 278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7" name="Oval 279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8" name="Oval 280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9" name="Oval 281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0" name="Oval 282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1" name="Oval 283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2" name="Oval 284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3" name="Oval 285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4" name="Oval 286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5" name="Oval 287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6" name="Oval 288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7" name="Oval 289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8" name="Oval 290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9" name="Oval 291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0" name="Oval 292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1" name="Oval 293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2" name="Oval 294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3" name="Oval 295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4" name="Oval 296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5" name="Oval 297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6" name="Oval 298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7" name="Oval 299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8" name="Oval 300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9" name="Oval 301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0" name="Oval 302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1" name="Oval 303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2" name="Oval 304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3" name="Oval 305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4" name="Oval 306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5" name="Oval 308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6" name="Oval 309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7" name="Oval 310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8" name="Oval 311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9" name="Oval 312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0" name="Oval 313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1" name="Oval 314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2" name="Oval 315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3" name="Oval 316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4" name="Oval 317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5" name="Oval 318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6" name="Oval 319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7" name="Oval 320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8" name="Oval 321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9" name="Oval 322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0" name="Oval 323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1" name="Oval 324"/>
              <p:cNvSpPr>
                <a:spLocks noChangeArrowheads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2" name="Oval 325"/>
              <p:cNvSpPr>
                <a:spLocks noChangeArrowheads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3" name="Freeform 326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4" name="Freeform 327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5" name="Freeform 328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6" name="Freeform 329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7" name="Freeform 330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8" name="Oval 331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9" name="Oval 332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0" name="Oval 333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1" name="Oval 334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2" name="Oval 335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3" name="Oval 336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4" name="Oval 337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5" name="Oval 338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6" name="Oval 339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7" name="Oval 340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8" name="Oval 341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9" name="Oval 342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0" name="Oval 343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1" name="Oval 344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2" name="Oval 345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3" name="Oval 346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4" name="Oval 347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5" name="Oval 348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6" name="Oval 349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7" name="Oval 350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8" name="Oval 351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9" name="Oval 352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0" name="Oval 353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1" name="Oval 354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2" name="Oval 355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3" name="Oval 356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4" name="Oval 357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5" name="Oval 358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6" name="Oval 359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7" name="Oval 360"/>
              <p:cNvSpPr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8" name="Oval 361"/>
              <p:cNvSpPr>
                <a:spLocks noChangeArrowhead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9" name="Freeform 362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0" name="Freeform 363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1" name="Freeform 364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2" name="Freeform 365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3" name="Freeform 366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4" name="Freeform 367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5" name="Oval 368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6" name="Oval 369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7" name="Rectangle 370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8" name="Rectangle 371"/>
              <p:cNvSpPr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9" name="Rectangle 372"/>
              <p:cNvSpPr>
                <a:spLocks noChangeArrowhead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0" name="Freeform 373"/>
              <p:cNvSpPr>
                <a:spLocks noEditPoints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61" name="文本框 560"/>
            <p:cNvSpPr txBox="1"/>
            <p:nvPr>
              <p:custDataLst>
                <p:tags r:id="rId5"/>
              </p:custDataLst>
            </p:nvPr>
          </p:nvSpPr>
          <p:spPr>
            <a:xfrm>
              <a:off x="5919" y="4045"/>
              <a:ext cx="7365" cy="24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sp>
        <p:nvSpPr>
          <p:cNvPr id="8" name="圆角矩形 7">
            <a:hlinkClick r:id="rId541" action="ppaction://hlinksldjump"/>
          </p:cNvPr>
          <p:cNvSpPr/>
          <p:nvPr userDrawn="1"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9" name="圆角矩形 8">
            <a:hlinkClick r:id="rId542" action="ppaction://hlinksldjump"/>
          </p:cNvPr>
          <p:cNvSpPr/>
          <p:nvPr userDrawn="1"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1" name="圆角矩形 10">
            <a:hlinkClick r:id="rId543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3" name="圆角矩形 12">
            <a:hlinkClick r:id="rId544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JhNzA4NGI5Yjg2OTFkODc0NzUwNTQwN2RlMTg5M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41*120"/>
  <p:tag name="TABLE_ENDDRAG_RECT" val="54*210*541*1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7*242"/>
  <p:tag name="TABLE_ENDDRAG_RECT" val="291*150*487*24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Macintosh PowerPoint</Application>
  <PresentationFormat>宽屏</PresentationFormat>
  <Paragraphs>128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等线 Light</vt:lpstr>
      <vt:lpstr>汉仪粗圆简</vt:lpstr>
      <vt:lpstr>汉仪晴空体W</vt:lpstr>
      <vt:lpstr>汉仪中黑简</vt:lpstr>
      <vt:lpstr>楷体_GB2312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165</cp:revision>
  <dcterms:created xsi:type="dcterms:W3CDTF">2021-01-10T05:35:00Z</dcterms:created>
  <dcterms:modified xsi:type="dcterms:W3CDTF">2025-02-08T09:05:28Z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F5BF33DE209C46A294AFF69591E3DE2B_13</vt:lpwstr>
  </property>
  <property fmtid="{D5CDD505-2E9C-101B-9397-08002B2CF9AE}" pid="3" name="KSOProductBuildVer">
    <vt:lpwstr>2052-12.1.0.16120</vt:lpwstr>
  </property>
</Properties>
</file>