
<file path=[Content_Types].xml><?xml version="1.0" encoding="utf-8"?>
<Types xmlns="http://schemas.openxmlformats.org/package/2006/content-types">
  <Default Extension="jpeg" ContentType="image/jpeg"/>
  <Default Extension="JPG" ContentType="image/.jpg"/>
  <Default Extension="vml" ContentType="application/vnd.openxmlformats-officedocument.vmlDrawing"/>
  <Default Extension="doc" ContentType="application/msword"/>
  <Default Extension="png" ContentType="image/png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handoutMasters/handoutMaster1.xml" ContentType="application/vnd.openxmlformats-officedocument.presentationml.handoutMaster+xml"/>
  <Override PartName="/ppt/media/image13.svg" ContentType="image/svg+xml"/>
  <Override PartName="/ppt/media/image15.svg" ContentType="image/svg+xml"/>
  <Override PartName="/ppt/media/image17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"/>
  </p:notesMasterIdLst>
  <p:handoutMasterIdLst>
    <p:handoutMasterId r:id="rId21"/>
  </p:handoutMasterIdLst>
  <p:sldIdLst>
    <p:sldId id="337" r:id="rId3"/>
    <p:sldId id="291" r:id="rId5"/>
    <p:sldId id="378" r:id="rId6"/>
    <p:sldId id="422" r:id="rId7"/>
    <p:sldId id="292" r:id="rId8"/>
    <p:sldId id="461" r:id="rId9"/>
    <p:sldId id="462" r:id="rId10"/>
    <p:sldId id="464" r:id="rId11"/>
    <p:sldId id="465" r:id="rId12"/>
    <p:sldId id="466" r:id="rId13"/>
    <p:sldId id="467" r:id="rId14"/>
    <p:sldId id="468" r:id="rId15"/>
    <p:sldId id="469" r:id="rId16"/>
    <p:sldId id="472" r:id="rId17"/>
    <p:sldId id="470" r:id="rId18"/>
    <p:sldId id="471" r:id="rId19"/>
    <p:sldId id="318" r:id="rId20"/>
  </p:sldIdLst>
  <p:sldSz cx="12192000" cy="6858000"/>
  <p:notesSz cx="6858000" cy="9144000"/>
  <p:embeddedFontLst>
    <p:embeddedFont>
      <p:font typeface="微软雅黑" panose="020B0503020204020204" pitchFamily="34" charset="-122"/>
      <p:regular r:id="rId26"/>
    </p:embeddedFont>
    <p:embeddedFont>
      <p:font typeface="汉仪综艺体简" panose="02010600000101010101" charset="-122"/>
      <p:regular r:id="rId27"/>
    </p:embeddedFont>
    <p:embeddedFont>
      <p:font typeface="隶书" panose="02010509060101010101" pitchFamily="49" charset="-122"/>
      <p:regular r:id="rId28"/>
    </p:embeddedFont>
    <p:embeddedFont>
      <p:font typeface="楷体" panose="02010609060101010101" charset="-122"/>
      <p:regular r:id="rId29"/>
    </p:embeddedFont>
    <p:embeddedFont>
      <p:font typeface="幼圆" panose="02010509060101010101" charset="-122"/>
      <p:regular r:id="rId30"/>
    </p:embeddedFont>
    <p:embeddedFont>
      <p:font typeface="华文新魏" panose="02010800040101010101" charset="-122"/>
      <p:regular r:id="rId31"/>
    </p:embeddedFont>
    <p:embeddedFont>
      <p:font typeface="黑体" panose="02010609060101010101" charset="-122"/>
      <p:regular r:id="rId32"/>
    </p:embeddedFont>
    <p:embeddedFont>
      <p:font typeface="华文隶书" panose="02010800040101010101" pitchFamily="2" charset="-122"/>
      <p:regular r:id="rId33"/>
    </p:embeddedFont>
  </p:embeddedFontLst>
  <p:custDataLst>
    <p:tags r:id="rId3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913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58263148@qq.com" initials="5" lastIdx="1" clrIdx="0"/>
  <p:cmAuthor id="2" name="作者" initials="A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D41D5"/>
    <a:srgbClr val="E6833F"/>
    <a:srgbClr val="FFFD41"/>
    <a:srgbClr val="FF6C0D"/>
    <a:srgbClr val="C00000"/>
    <a:srgbClr val="5DAEE3"/>
    <a:srgbClr val="2363A8"/>
    <a:srgbClr val="3C91D8"/>
    <a:srgbClr val="6BADE1"/>
    <a:srgbClr val="336C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5C351EB-74F1-451F-B34E-A2CD3AE308BA}" styleName="表样式 1 25">
    <a:wholeTbl>
      <a:tcTxStyle>
        <a:fontRef idx="none">
          <a:srgbClr val="000000"/>
        </a:fontRef>
      </a:tcTxStyle>
      <a:tcStyle>
        <a:tcBdr>
          <a:left>
            <a:ln w="9525" cmpd="sng">
              <a:solidFill>
                <a:schemeClr val="accent1"/>
              </a:solidFill>
            </a:ln>
          </a:left>
          <a:right>
            <a:ln w="9525" cmpd="sng">
              <a:solidFill>
                <a:schemeClr val="accent1"/>
              </a:solidFill>
            </a:ln>
          </a:right>
          <a:top>
            <a:ln w="9525" cmpd="sng">
              <a:solidFill>
                <a:schemeClr val="accent1"/>
              </a:solidFill>
            </a:ln>
          </a:top>
          <a:bottom>
            <a:ln w="9525" cmpd="sng">
              <a:solidFill>
                <a:schemeClr val="accent1"/>
              </a:solidFill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</a:ln>
          </a:insideH>
          <a:insideV>
            <a:ln w="9525" cmpd="sng">
              <a:solidFill>
                <a:schemeClr val="accent1">
                  <a:lumMod val="40000"/>
                  <a:lumOff val="60000"/>
                </a:schemeClr>
              </a:solidFill>
            </a:ln>
          </a:insideV>
        </a:tcBdr>
        <a:fill>
          <a:solidFill>
            <a:srgbClr val="FFFFFF"/>
          </a:solidFill>
        </a:fill>
      </a:tcStyle>
    </a:wholeTbl>
    <a:band2H>
      <a:tcStyle>
        <a:tcBdr/>
        <a:fill>
          <a:solidFill>
            <a:schemeClr val="accent1">
              <a:lumMod val="10000"/>
              <a:lumOff val="90000"/>
            </a:schemeClr>
          </a:solidFill>
        </a:fill>
      </a:tcStyle>
    </a:band2H>
    <a:band1V>
      <a:tcStyle>
        <a:tcBdr>
          <a:left>
            <a:ln w="9525" cmpd="sng">
              <a:solidFill>
                <a:schemeClr val="accent1"/>
              </a:solidFill>
            </a:ln>
          </a:left>
          <a:right>
            <a:ln w="9525" cmpd="sng">
              <a:solidFill>
                <a:schemeClr val="accent1"/>
              </a:solidFill>
            </a:ln>
          </a:right>
          <a:top>
            <a:ln w="9525" cmpd="sng">
              <a:solidFill>
                <a:schemeClr val="accent1"/>
              </a:solidFill>
            </a:ln>
          </a:top>
          <a:bottom>
            <a:ln w="9525" cmpd="sng">
              <a:solidFill>
                <a:schemeClr val="accent1"/>
              </a:solidFill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</a:ln>
          </a:insideH>
          <a:insideV>
            <a:ln w="9525" cmpd="sng">
              <a:solidFill>
                <a:schemeClr val="accent1">
                  <a:lumMod val="40000"/>
                  <a:lumOff val="60000"/>
                </a:schemeClr>
              </a:solidFill>
            </a:ln>
          </a:insideV>
        </a:tcBdr>
        <a:fill>
          <a:solidFill>
            <a:schemeClr val="accent1">
              <a:lumMod val="10000"/>
              <a:lumOff val="90000"/>
            </a:schemeClr>
          </a:solidFill>
        </a:fill>
      </a:tcStyle>
    </a:band1V>
    <a:band2V>
      <a:tcStyle>
        <a:tcBdr>
          <a:left>
            <a:ln w="9525" cmpd="sng">
              <a:solidFill>
                <a:schemeClr val="accent1">
                  <a:lumMod val="40000"/>
                  <a:lumOff val="60000"/>
                </a:schemeClr>
              </a:solidFill>
            </a:ln>
          </a:left>
          <a:right>
            <a:ln w="9525" cmpd="sng">
              <a:solidFill>
                <a:schemeClr val="accent1">
                  <a:lumMod val="40000"/>
                  <a:lumOff val="60000"/>
                </a:schemeClr>
              </a:solidFill>
            </a:ln>
          </a:right>
          <a:top>
            <a:ln w="9525" cmpd="sng">
              <a:solidFill>
                <a:schemeClr val="accent1"/>
              </a:solidFill>
            </a:ln>
          </a:top>
          <a:bottom>
            <a:ln w="9525" cmpd="sng">
              <a:solidFill>
                <a:schemeClr val="accent1"/>
              </a:solidFill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</a:ln>
          </a:insideH>
          <a:insideV>
            <a:ln>
              <a:noFill/>
            </a:ln>
          </a:insideV>
        </a:tcBdr>
      </a:tcStyle>
    </a:band2V>
    <a:lastCol>
      <a:tcTxStyle b="on">
        <a:fontRef idx="none">
          <a:srgbClr val="08090C"/>
        </a:fontRef>
      </a:tcTxStyle>
      <a:tcStyle>
        <a:tcBdr>
          <a:left>
            <a:ln w="9525" cmpd="sng">
              <a:solidFill>
                <a:schemeClr val="accent1">
                  <a:lumMod val="40000"/>
                  <a:lumOff val="60000"/>
                </a:schemeClr>
              </a:solidFill>
            </a:ln>
          </a:left>
          <a:right>
            <a:ln w="9525" cmpd="sng">
              <a:solidFill>
                <a:schemeClr val="accent1"/>
              </a:solidFill>
            </a:ln>
          </a:right>
          <a:top>
            <a:ln w="9525" cmpd="sng">
              <a:solidFill>
                <a:schemeClr val="accent1"/>
              </a:solidFill>
            </a:ln>
          </a:top>
          <a:bottom>
            <a:ln w="9525" cmpd="sng">
              <a:solidFill>
                <a:schemeClr val="accent1"/>
              </a:solidFill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</a:ln>
          </a:insideH>
          <a:insideV>
            <a:ln>
              <a:noFill/>
            </a:ln>
          </a:insideV>
        </a:tcBdr>
        <a:fill>
          <a:solidFill>
            <a:schemeClr val="accent1">
              <a:lumMod val="20000"/>
              <a:lumOff val="80000"/>
            </a:schemeClr>
          </a:solidFill>
        </a:fill>
      </a:tcStyle>
    </a:lastCol>
    <a:firstCol>
      <a:tcTxStyle b="on">
        <a:fontRef idx="none">
          <a:srgbClr val="08090C"/>
        </a:fontRef>
      </a:tcTxStyle>
      <a:tcStyle>
        <a:tcBdr>
          <a:left>
            <a:ln w="9525" cmpd="sng">
              <a:solidFill>
                <a:schemeClr val="accent1"/>
              </a:solidFill>
            </a:ln>
          </a:left>
          <a:right>
            <a:ln w="9525" cmpd="sng">
              <a:solidFill>
                <a:schemeClr val="accent1">
                  <a:lumMod val="40000"/>
                  <a:lumOff val="60000"/>
                </a:schemeClr>
              </a:solidFill>
            </a:ln>
          </a:right>
          <a:top>
            <a:ln w="9525" cmpd="sng">
              <a:solidFill>
                <a:schemeClr val="accent1"/>
              </a:solidFill>
            </a:ln>
          </a:top>
          <a:bottom>
            <a:ln w="9525" cmpd="sng">
              <a:solidFill>
                <a:schemeClr val="accent1"/>
              </a:solidFill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</a:ln>
          </a:insideH>
          <a:insideV>
            <a:ln>
              <a:noFill/>
            </a:ln>
          </a:insideV>
        </a:tcBdr>
        <a:fill>
          <a:solidFill>
            <a:schemeClr val="accent1">
              <a:lumMod val="20000"/>
              <a:lumOff val="80000"/>
            </a:schemeClr>
          </a:solidFill>
        </a:fill>
      </a:tcStyle>
    </a:firstCol>
    <a:lastRow>
      <a:tcTxStyle b="on">
        <a:fontRef idx="none">
          <a:schemeClr val="accent1"/>
        </a:fontRef>
      </a:tcTxStyle>
      <a:tcStyle>
        <a:tcBdr>
          <a:left>
            <a:ln w="9525" cmpd="sng">
              <a:solidFill>
                <a:schemeClr val="accent1"/>
              </a:solidFill>
            </a:ln>
          </a:left>
          <a:right>
            <a:ln w="9525" cmpd="sng">
              <a:solidFill>
                <a:schemeClr val="accent1"/>
              </a:solidFill>
            </a:ln>
          </a:right>
          <a:top>
            <a:ln w="9525" cmpd="sng">
              <a:solidFill>
                <a:schemeClr val="accent1"/>
              </a:solidFill>
            </a:ln>
          </a:top>
          <a:bottom>
            <a:ln w="9525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rgbClr val="FFFFFF"/>
          </a:solidFill>
        </a:fill>
      </a:tcStyle>
    </a:lastRow>
    <a:firstRow>
      <a:tcTxStyle b="on">
        <a:fontRef idx="none">
          <a:srgbClr val="FFFFFF"/>
        </a:fontRef>
      </a:tcTxStyle>
      <a:tcStyle>
        <a:tcBdr>
          <a:left>
            <a:ln w="9525" cmpd="sng">
              <a:solidFill>
                <a:schemeClr val="accent1"/>
              </a:solidFill>
            </a:ln>
          </a:left>
          <a:right>
            <a:ln w="9525" cmpd="sng">
              <a:solidFill>
                <a:schemeClr val="accent1"/>
              </a:solidFill>
            </a:ln>
          </a:right>
          <a:top>
            <a:ln w="9525" cmpd="sng">
              <a:solidFill>
                <a:schemeClr val="accent1"/>
              </a:solidFill>
            </a:ln>
          </a:top>
          <a:bottom>
            <a:ln w="9525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 w="9525" cmpd="sng">
              <a:solidFill>
                <a:schemeClr val="accent1">
                  <a:lumMod val="40000"/>
                  <a:lumOff val="60000"/>
                </a:schemeClr>
              </a:solidFill>
            </a:ln>
          </a:insideV>
        </a:tcBdr>
        <a:fill>
          <a:solidFill>
            <a:schemeClr val="accent1"/>
          </a:solidFill>
        </a:fill>
      </a:tcStyle>
    </a:firstRow>
  </a:tblStyle>
  <a:tblStyle styleId="{92A03BF7-DD6D-4BCB-B3C3-85F68B6B27A8}" styleName="表样式 1 25">
    <a:wholeTbl>
      <a:tcTxStyle>
        <a:fontRef idx="none">
          <a:srgbClr val="000000"/>
        </a:fontRef>
      </a:tcTxStyle>
      <a:tcStyle>
        <a:tcBdr>
          <a:left>
            <a:ln w="9525" cmpd="sng">
              <a:solidFill>
                <a:schemeClr val="accent1"/>
              </a:solidFill>
            </a:ln>
          </a:left>
          <a:right>
            <a:ln w="9525" cmpd="sng">
              <a:solidFill>
                <a:schemeClr val="accent1"/>
              </a:solidFill>
            </a:ln>
          </a:right>
          <a:top>
            <a:ln w="9525" cmpd="sng">
              <a:solidFill>
                <a:schemeClr val="accent1"/>
              </a:solidFill>
            </a:ln>
          </a:top>
          <a:bottom>
            <a:ln w="9525" cmpd="sng">
              <a:solidFill>
                <a:schemeClr val="accent1"/>
              </a:solidFill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</a:ln>
          </a:insideH>
          <a:insideV>
            <a:ln w="9525" cmpd="sng">
              <a:solidFill>
                <a:schemeClr val="accent1">
                  <a:lumMod val="40000"/>
                  <a:lumOff val="60000"/>
                </a:schemeClr>
              </a:solidFill>
            </a:ln>
          </a:insideV>
        </a:tcBdr>
        <a:fill>
          <a:solidFill>
            <a:srgbClr val="FFFFFF"/>
          </a:solidFill>
        </a:fill>
      </a:tcStyle>
    </a:wholeTbl>
    <a:band2H>
      <a:tcStyle>
        <a:tcBdr/>
        <a:fill>
          <a:solidFill>
            <a:schemeClr val="accent1">
              <a:lumMod val="10000"/>
              <a:lumOff val="90000"/>
            </a:schemeClr>
          </a:solidFill>
        </a:fill>
      </a:tcStyle>
    </a:band2H>
    <a:band1V>
      <a:tcStyle>
        <a:tcBdr>
          <a:left>
            <a:ln w="9525" cmpd="sng">
              <a:solidFill>
                <a:schemeClr val="accent1"/>
              </a:solidFill>
            </a:ln>
          </a:left>
          <a:right>
            <a:ln w="9525" cmpd="sng">
              <a:solidFill>
                <a:schemeClr val="accent1"/>
              </a:solidFill>
            </a:ln>
          </a:right>
          <a:top>
            <a:ln w="9525" cmpd="sng">
              <a:solidFill>
                <a:schemeClr val="accent1"/>
              </a:solidFill>
            </a:ln>
          </a:top>
          <a:bottom>
            <a:ln w="9525" cmpd="sng">
              <a:solidFill>
                <a:schemeClr val="accent1"/>
              </a:solidFill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</a:ln>
          </a:insideH>
          <a:insideV>
            <a:ln w="9525" cmpd="sng">
              <a:solidFill>
                <a:schemeClr val="accent1">
                  <a:lumMod val="40000"/>
                  <a:lumOff val="60000"/>
                </a:schemeClr>
              </a:solidFill>
            </a:ln>
          </a:insideV>
        </a:tcBdr>
        <a:fill>
          <a:solidFill>
            <a:schemeClr val="accent1">
              <a:lumMod val="10000"/>
              <a:lumOff val="90000"/>
            </a:schemeClr>
          </a:solidFill>
        </a:fill>
      </a:tcStyle>
    </a:band1V>
    <a:band2V>
      <a:tcStyle>
        <a:tcBdr>
          <a:left>
            <a:ln w="9525" cmpd="sng">
              <a:solidFill>
                <a:schemeClr val="accent1">
                  <a:lumMod val="40000"/>
                  <a:lumOff val="60000"/>
                </a:schemeClr>
              </a:solidFill>
            </a:ln>
          </a:left>
          <a:right>
            <a:ln w="9525" cmpd="sng">
              <a:solidFill>
                <a:schemeClr val="accent1">
                  <a:lumMod val="40000"/>
                  <a:lumOff val="60000"/>
                </a:schemeClr>
              </a:solidFill>
            </a:ln>
          </a:right>
          <a:top>
            <a:ln w="9525" cmpd="sng">
              <a:solidFill>
                <a:schemeClr val="accent1"/>
              </a:solidFill>
            </a:ln>
          </a:top>
          <a:bottom>
            <a:ln w="9525" cmpd="sng">
              <a:solidFill>
                <a:schemeClr val="accent1"/>
              </a:solidFill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</a:ln>
          </a:insideH>
          <a:insideV>
            <a:ln>
              <a:noFill/>
            </a:ln>
          </a:insideV>
        </a:tcBdr>
      </a:tcStyle>
    </a:band2V>
    <a:lastCol>
      <a:tcTxStyle b="on">
        <a:fontRef idx="none">
          <a:srgbClr val="08090C"/>
        </a:fontRef>
      </a:tcTxStyle>
      <a:tcStyle>
        <a:tcBdr>
          <a:left>
            <a:ln w="9525" cmpd="sng">
              <a:solidFill>
                <a:schemeClr val="accent1">
                  <a:lumMod val="40000"/>
                  <a:lumOff val="60000"/>
                </a:schemeClr>
              </a:solidFill>
            </a:ln>
          </a:left>
          <a:right>
            <a:ln w="9525" cmpd="sng">
              <a:solidFill>
                <a:schemeClr val="accent1"/>
              </a:solidFill>
            </a:ln>
          </a:right>
          <a:top>
            <a:ln w="9525" cmpd="sng">
              <a:solidFill>
                <a:schemeClr val="accent1"/>
              </a:solidFill>
            </a:ln>
          </a:top>
          <a:bottom>
            <a:ln w="9525" cmpd="sng">
              <a:solidFill>
                <a:schemeClr val="accent1"/>
              </a:solidFill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</a:ln>
          </a:insideH>
          <a:insideV>
            <a:ln>
              <a:noFill/>
            </a:ln>
          </a:insideV>
        </a:tcBdr>
        <a:fill>
          <a:solidFill>
            <a:schemeClr val="accent1">
              <a:lumMod val="20000"/>
              <a:lumOff val="80000"/>
            </a:schemeClr>
          </a:solidFill>
        </a:fill>
      </a:tcStyle>
    </a:lastCol>
    <a:firstCol>
      <a:tcTxStyle b="on">
        <a:fontRef idx="none">
          <a:srgbClr val="08090C"/>
        </a:fontRef>
      </a:tcTxStyle>
      <a:tcStyle>
        <a:tcBdr>
          <a:left>
            <a:ln w="9525" cmpd="sng">
              <a:solidFill>
                <a:schemeClr val="accent1"/>
              </a:solidFill>
            </a:ln>
          </a:left>
          <a:right>
            <a:ln w="9525" cmpd="sng">
              <a:solidFill>
                <a:schemeClr val="accent1">
                  <a:lumMod val="40000"/>
                  <a:lumOff val="60000"/>
                </a:schemeClr>
              </a:solidFill>
            </a:ln>
          </a:right>
          <a:top>
            <a:ln w="9525" cmpd="sng">
              <a:solidFill>
                <a:schemeClr val="accent1"/>
              </a:solidFill>
            </a:ln>
          </a:top>
          <a:bottom>
            <a:ln w="9525" cmpd="sng">
              <a:solidFill>
                <a:schemeClr val="accent1"/>
              </a:solidFill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</a:ln>
          </a:insideH>
          <a:insideV>
            <a:ln>
              <a:noFill/>
            </a:ln>
          </a:insideV>
        </a:tcBdr>
        <a:fill>
          <a:solidFill>
            <a:schemeClr val="accent1">
              <a:lumMod val="20000"/>
              <a:lumOff val="80000"/>
            </a:schemeClr>
          </a:solidFill>
        </a:fill>
      </a:tcStyle>
    </a:firstCol>
    <a:lastRow>
      <a:tcTxStyle b="on">
        <a:fontRef idx="none">
          <a:schemeClr val="accent1"/>
        </a:fontRef>
      </a:tcTxStyle>
      <a:tcStyle>
        <a:tcBdr>
          <a:left>
            <a:ln w="9525" cmpd="sng">
              <a:solidFill>
                <a:schemeClr val="accent1"/>
              </a:solidFill>
            </a:ln>
          </a:left>
          <a:right>
            <a:ln w="9525" cmpd="sng">
              <a:solidFill>
                <a:schemeClr val="accent1"/>
              </a:solidFill>
            </a:ln>
          </a:right>
          <a:top>
            <a:ln w="9525" cmpd="sng">
              <a:solidFill>
                <a:schemeClr val="accent1"/>
              </a:solidFill>
            </a:ln>
          </a:top>
          <a:bottom>
            <a:ln w="9525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rgbClr val="FFFFFF"/>
          </a:solidFill>
        </a:fill>
      </a:tcStyle>
    </a:lastRow>
    <a:firstRow>
      <a:tcTxStyle b="on">
        <a:fontRef idx="none">
          <a:srgbClr val="FFFFFF"/>
        </a:fontRef>
      </a:tcTxStyle>
      <a:tcStyle>
        <a:tcBdr>
          <a:left>
            <a:ln w="9525" cmpd="sng">
              <a:solidFill>
                <a:schemeClr val="accent1"/>
              </a:solidFill>
            </a:ln>
          </a:left>
          <a:right>
            <a:ln w="9525" cmpd="sng">
              <a:solidFill>
                <a:schemeClr val="accent1"/>
              </a:solidFill>
            </a:ln>
          </a:right>
          <a:top>
            <a:ln w="9525" cmpd="sng">
              <a:solidFill>
                <a:schemeClr val="accent1"/>
              </a:solidFill>
            </a:ln>
          </a:top>
          <a:bottom>
            <a:ln w="9525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 w="9525" cmpd="sng">
              <a:solidFill>
                <a:schemeClr val="accent1">
                  <a:lumMod val="40000"/>
                  <a:lumOff val="60000"/>
                </a:schemeClr>
              </a:solidFill>
            </a:ln>
          </a:insideV>
        </a:tcBdr>
        <a:fill>
          <a:solidFill>
            <a:schemeClr val="accent1"/>
          </a:solidFill>
        </a:fill>
      </a:tcStyle>
    </a:firstRow>
  </a:tblStyle>
  <a:tblStyle styleId="{D1A124A7-74B1-4DD8-8827-FFA0E13AFC68}" styleName="表样式 1 25">
    <a:wholeTbl>
      <a:tcTxStyle>
        <a:fontRef idx="none">
          <a:srgbClr val="000000"/>
        </a:fontRef>
      </a:tcTxStyle>
      <a:tcStyle>
        <a:tcBdr>
          <a:left>
            <a:ln w="9525" cmpd="sng">
              <a:solidFill>
                <a:schemeClr val="accent1"/>
              </a:solidFill>
            </a:ln>
          </a:left>
          <a:right>
            <a:ln w="9525" cmpd="sng">
              <a:solidFill>
                <a:schemeClr val="accent1"/>
              </a:solidFill>
            </a:ln>
          </a:right>
          <a:top>
            <a:ln w="9525" cmpd="sng">
              <a:solidFill>
                <a:schemeClr val="accent1"/>
              </a:solidFill>
            </a:ln>
          </a:top>
          <a:bottom>
            <a:ln w="9525" cmpd="sng">
              <a:solidFill>
                <a:schemeClr val="accent1"/>
              </a:solidFill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</a:ln>
          </a:insideH>
          <a:insideV>
            <a:ln w="9525" cmpd="sng">
              <a:solidFill>
                <a:schemeClr val="accent1">
                  <a:lumMod val="40000"/>
                  <a:lumOff val="60000"/>
                </a:schemeClr>
              </a:solidFill>
            </a:ln>
          </a:insideV>
        </a:tcBdr>
        <a:fill>
          <a:solidFill>
            <a:srgbClr val="FFFFFF"/>
          </a:solidFill>
        </a:fill>
      </a:tcStyle>
    </a:wholeTbl>
    <a:band2H>
      <a:tcStyle>
        <a:tcBdr/>
        <a:fill>
          <a:solidFill>
            <a:schemeClr val="accent1">
              <a:lumMod val="10000"/>
              <a:lumOff val="90000"/>
            </a:schemeClr>
          </a:solidFill>
        </a:fill>
      </a:tcStyle>
    </a:band2H>
    <a:band1V>
      <a:tcStyle>
        <a:tcBdr>
          <a:left>
            <a:ln w="9525" cmpd="sng">
              <a:solidFill>
                <a:schemeClr val="accent1"/>
              </a:solidFill>
            </a:ln>
          </a:left>
          <a:right>
            <a:ln w="9525" cmpd="sng">
              <a:solidFill>
                <a:schemeClr val="accent1"/>
              </a:solidFill>
            </a:ln>
          </a:right>
          <a:top>
            <a:ln w="9525" cmpd="sng">
              <a:solidFill>
                <a:schemeClr val="accent1"/>
              </a:solidFill>
            </a:ln>
          </a:top>
          <a:bottom>
            <a:ln w="9525" cmpd="sng">
              <a:solidFill>
                <a:schemeClr val="accent1"/>
              </a:solidFill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</a:ln>
          </a:insideH>
          <a:insideV>
            <a:ln w="9525" cmpd="sng">
              <a:solidFill>
                <a:schemeClr val="accent1">
                  <a:lumMod val="40000"/>
                  <a:lumOff val="60000"/>
                </a:schemeClr>
              </a:solidFill>
            </a:ln>
          </a:insideV>
        </a:tcBdr>
        <a:fill>
          <a:solidFill>
            <a:schemeClr val="accent1">
              <a:lumMod val="10000"/>
              <a:lumOff val="90000"/>
            </a:schemeClr>
          </a:solidFill>
        </a:fill>
      </a:tcStyle>
    </a:band1V>
    <a:band2V>
      <a:tcStyle>
        <a:tcBdr>
          <a:left>
            <a:ln w="9525" cmpd="sng">
              <a:solidFill>
                <a:schemeClr val="accent1">
                  <a:lumMod val="40000"/>
                  <a:lumOff val="60000"/>
                </a:schemeClr>
              </a:solidFill>
            </a:ln>
          </a:left>
          <a:right>
            <a:ln w="9525" cmpd="sng">
              <a:solidFill>
                <a:schemeClr val="accent1">
                  <a:lumMod val="40000"/>
                  <a:lumOff val="60000"/>
                </a:schemeClr>
              </a:solidFill>
            </a:ln>
          </a:right>
          <a:top>
            <a:ln w="9525" cmpd="sng">
              <a:solidFill>
                <a:schemeClr val="accent1"/>
              </a:solidFill>
            </a:ln>
          </a:top>
          <a:bottom>
            <a:ln w="9525" cmpd="sng">
              <a:solidFill>
                <a:schemeClr val="accent1"/>
              </a:solidFill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</a:ln>
          </a:insideH>
          <a:insideV>
            <a:ln>
              <a:noFill/>
            </a:ln>
          </a:insideV>
        </a:tcBdr>
      </a:tcStyle>
    </a:band2V>
    <a:lastCol>
      <a:tcTxStyle b="on">
        <a:fontRef idx="none">
          <a:srgbClr val="08090C"/>
        </a:fontRef>
      </a:tcTxStyle>
      <a:tcStyle>
        <a:tcBdr>
          <a:left>
            <a:ln w="9525" cmpd="sng">
              <a:solidFill>
                <a:schemeClr val="accent1">
                  <a:lumMod val="40000"/>
                  <a:lumOff val="60000"/>
                </a:schemeClr>
              </a:solidFill>
            </a:ln>
          </a:left>
          <a:right>
            <a:ln w="9525" cmpd="sng">
              <a:solidFill>
                <a:schemeClr val="accent1"/>
              </a:solidFill>
            </a:ln>
          </a:right>
          <a:top>
            <a:ln w="9525" cmpd="sng">
              <a:solidFill>
                <a:schemeClr val="accent1"/>
              </a:solidFill>
            </a:ln>
          </a:top>
          <a:bottom>
            <a:ln w="9525" cmpd="sng">
              <a:solidFill>
                <a:schemeClr val="accent1"/>
              </a:solidFill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</a:ln>
          </a:insideH>
          <a:insideV>
            <a:ln>
              <a:noFill/>
            </a:ln>
          </a:insideV>
        </a:tcBdr>
        <a:fill>
          <a:solidFill>
            <a:schemeClr val="accent1">
              <a:lumMod val="20000"/>
              <a:lumOff val="80000"/>
            </a:schemeClr>
          </a:solidFill>
        </a:fill>
      </a:tcStyle>
    </a:lastCol>
    <a:firstCol>
      <a:tcTxStyle b="on">
        <a:fontRef idx="none">
          <a:srgbClr val="08090C"/>
        </a:fontRef>
      </a:tcTxStyle>
      <a:tcStyle>
        <a:tcBdr>
          <a:left>
            <a:ln w="9525" cmpd="sng">
              <a:solidFill>
                <a:schemeClr val="accent1"/>
              </a:solidFill>
            </a:ln>
          </a:left>
          <a:right>
            <a:ln w="9525" cmpd="sng">
              <a:solidFill>
                <a:schemeClr val="accent1">
                  <a:lumMod val="40000"/>
                  <a:lumOff val="60000"/>
                </a:schemeClr>
              </a:solidFill>
            </a:ln>
          </a:right>
          <a:top>
            <a:ln w="9525" cmpd="sng">
              <a:solidFill>
                <a:schemeClr val="accent1"/>
              </a:solidFill>
            </a:ln>
          </a:top>
          <a:bottom>
            <a:ln w="9525" cmpd="sng">
              <a:solidFill>
                <a:schemeClr val="accent1"/>
              </a:solidFill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</a:ln>
          </a:insideH>
          <a:insideV>
            <a:ln>
              <a:noFill/>
            </a:ln>
          </a:insideV>
        </a:tcBdr>
        <a:fill>
          <a:solidFill>
            <a:schemeClr val="accent1">
              <a:lumMod val="20000"/>
              <a:lumOff val="80000"/>
            </a:schemeClr>
          </a:solidFill>
        </a:fill>
      </a:tcStyle>
    </a:firstCol>
    <a:lastRow>
      <a:tcTxStyle b="on">
        <a:fontRef idx="none">
          <a:schemeClr val="accent1"/>
        </a:fontRef>
      </a:tcTxStyle>
      <a:tcStyle>
        <a:tcBdr>
          <a:left>
            <a:ln w="9525" cmpd="sng">
              <a:solidFill>
                <a:schemeClr val="accent1"/>
              </a:solidFill>
            </a:ln>
          </a:left>
          <a:right>
            <a:ln w="9525" cmpd="sng">
              <a:solidFill>
                <a:schemeClr val="accent1"/>
              </a:solidFill>
            </a:ln>
          </a:right>
          <a:top>
            <a:ln w="9525" cmpd="sng">
              <a:solidFill>
                <a:schemeClr val="accent1"/>
              </a:solidFill>
            </a:ln>
          </a:top>
          <a:bottom>
            <a:ln w="9525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rgbClr val="FFFFFF"/>
          </a:solidFill>
        </a:fill>
      </a:tcStyle>
    </a:lastRow>
    <a:firstRow>
      <a:tcTxStyle b="on">
        <a:fontRef idx="none">
          <a:srgbClr val="FFFFFF"/>
        </a:fontRef>
      </a:tcTxStyle>
      <a:tcStyle>
        <a:tcBdr>
          <a:left>
            <a:ln w="9525" cmpd="sng">
              <a:solidFill>
                <a:schemeClr val="accent1"/>
              </a:solidFill>
            </a:ln>
          </a:left>
          <a:right>
            <a:ln w="9525" cmpd="sng">
              <a:solidFill>
                <a:schemeClr val="accent1"/>
              </a:solidFill>
            </a:ln>
          </a:right>
          <a:top>
            <a:ln w="9525" cmpd="sng">
              <a:solidFill>
                <a:schemeClr val="accent1"/>
              </a:solidFill>
            </a:ln>
          </a:top>
          <a:bottom>
            <a:ln w="9525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 w="9525" cmpd="sng">
              <a:solidFill>
                <a:schemeClr val="accent1">
                  <a:lumMod val="40000"/>
                  <a:lumOff val="60000"/>
                </a:schemeClr>
              </a:solidFill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6" autoAdjust="0"/>
    <p:restoredTop sz="85463" autoAdjust="0"/>
  </p:normalViewPr>
  <p:slideViewPr>
    <p:cSldViewPr snapToGrid="0" showGuides="1">
      <p:cViewPr varScale="1">
        <p:scale>
          <a:sx n="60" d="100"/>
          <a:sy n="60" d="100"/>
        </p:scale>
        <p:origin x="716" y="40"/>
      </p:cViewPr>
      <p:guideLst>
        <p:guide orient="horz" pos="2160"/>
        <p:guide pos="391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4" Type="http://schemas.openxmlformats.org/officeDocument/2006/relationships/tags" Target="tags/tag53.xml"/><Relationship Id="rId33" Type="http://schemas.openxmlformats.org/officeDocument/2006/relationships/font" Target="fonts/font8.fntdata"/><Relationship Id="rId32" Type="http://schemas.openxmlformats.org/officeDocument/2006/relationships/font" Target="fonts/font7.fntdata"/><Relationship Id="rId31" Type="http://schemas.openxmlformats.org/officeDocument/2006/relationships/font" Target="fonts/font6.fntdata"/><Relationship Id="rId30" Type="http://schemas.openxmlformats.org/officeDocument/2006/relationships/font" Target="fonts/font5.fntdata"/><Relationship Id="rId3" Type="http://schemas.openxmlformats.org/officeDocument/2006/relationships/slide" Target="slides/slide1.xml"/><Relationship Id="rId29" Type="http://schemas.openxmlformats.org/officeDocument/2006/relationships/font" Target="fonts/font4.fntdata"/><Relationship Id="rId28" Type="http://schemas.openxmlformats.org/officeDocument/2006/relationships/font" Target="fonts/font3.fntdata"/><Relationship Id="rId27" Type="http://schemas.openxmlformats.org/officeDocument/2006/relationships/font" Target="fonts/font2.fntdata"/><Relationship Id="rId26" Type="http://schemas.openxmlformats.org/officeDocument/2006/relationships/font" Target="fonts/font1.fntdata"/><Relationship Id="rId25" Type="http://schemas.openxmlformats.org/officeDocument/2006/relationships/commentAuthors" Target="commentAuthors.xml"/><Relationship Id="rId24" Type="http://schemas.openxmlformats.org/officeDocument/2006/relationships/tableStyles" Target="tableStyles.xml"/><Relationship Id="rId23" Type="http://schemas.openxmlformats.org/officeDocument/2006/relationships/viewProps" Target="viewProps.xml"/><Relationship Id="rId22" Type="http://schemas.openxmlformats.org/officeDocument/2006/relationships/presProps" Target="presProps.xml"/><Relationship Id="rId21" Type="http://schemas.openxmlformats.org/officeDocument/2006/relationships/handoutMaster" Target="handoutMasters/handoutMaster1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阿里巴巴普惠体" panose="00020600040101010101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latin typeface="微软雅黑" panose="020B0503020204020204" pitchFamily="34" charset="-122"/>
                <a:ea typeface="微软雅黑" panose="020B0503020204020204" pitchFamily="34" charset="-122"/>
                <a:cs typeface="阿里巴巴普惠体" panose="00020600040101010101" charset="-122"/>
              </a:rPr>
            </a:fld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阿里巴巴普惠体" panose="00020600040101010101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阿里巴巴普惠体" panose="00020600040101010101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latin typeface="微软雅黑" panose="020B0503020204020204" pitchFamily="34" charset="-122"/>
                <a:ea typeface="微软雅黑" panose="020B0503020204020204" pitchFamily="34" charset="-122"/>
                <a:cs typeface="阿里巴巴普惠体" panose="00020600040101010101" charset="-122"/>
              </a:rPr>
            </a:fld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阿里巴巴普惠体" panose="00020600040101010101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微软雅黑" panose="020B0503020204020204" pitchFamily="34" charset="-12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微软雅黑" panose="020B0503020204020204" pitchFamily="34" charset="-122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微软雅黑" panose="020B0503020204020204" pitchFamily="34" charset="-122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微软雅黑" panose="020B0503020204020204" pitchFamily="34" charset="-122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微软雅黑" panose="020B0503020204020204" pitchFamily="34" charset="-122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目录页中没有一</a:t>
            </a:r>
            <a:r>
              <a:rPr lang="en-US" altLang="zh-CN" dirty="0"/>
              <a:t>.</a:t>
            </a:r>
            <a:r>
              <a:rPr lang="zh-CN" altLang="en-US" dirty="0"/>
              <a:t>这似乎也没有没有，统改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目录页中没有一</a:t>
            </a:r>
            <a:r>
              <a:rPr lang="en-US" altLang="zh-CN" dirty="0"/>
              <a:t>.</a:t>
            </a:r>
            <a:r>
              <a:rPr lang="zh-CN" altLang="en-US" dirty="0"/>
              <a:t>这似乎也没有没有，统改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目录页中没有一</a:t>
            </a:r>
            <a:r>
              <a:rPr lang="en-US" altLang="zh-CN" dirty="0"/>
              <a:t>.</a:t>
            </a:r>
            <a:r>
              <a:rPr lang="zh-CN" altLang="en-US" dirty="0"/>
              <a:t>这似乎也没有没有，统改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1720" y="0"/>
            <a:ext cx="12188560" cy="6858000"/>
            <a:chOff x="1720" y="0"/>
            <a:chExt cx="12188560" cy="6858000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0" y="0"/>
              <a:ext cx="12188560" cy="6858000"/>
            </a:xfrm>
            <a:prstGeom prst="rect">
              <a:avLst/>
            </a:prstGeom>
          </p:spPr>
        </p:pic>
        <p:grpSp>
          <p:nvGrpSpPr>
            <p:cNvPr id="4" name="组合 3"/>
            <p:cNvGrpSpPr/>
            <p:nvPr/>
          </p:nvGrpSpPr>
          <p:grpSpPr>
            <a:xfrm>
              <a:off x="207819" y="263237"/>
              <a:ext cx="11776362" cy="6079573"/>
              <a:chOff x="1223954" y="938649"/>
              <a:chExt cx="9841073" cy="4875625"/>
            </a:xfrm>
          </p:grpSpPr>
          <p:sp>
            <p:nvSpPr>
              <p:cNvPr id="5" name="矩形: 圆角 4"/>
              <p:cNvSpPr/>
              <p:nvPr/>
            </p:nvSpPr>
            <p:spPr>
              <a:xfrm>
                <a:off x="1223954" y="938649"/>
                <a:ext cx="9744093" cy="4875625"/>
              </a:xfrm>
              <a:prstGeom prst="roundRect">
                <a:avLst>
                  <a:gd name="adj" fmla="val 6097"/>
                </a:avLst>
              </a:prstGeom>
              <a:solidFill>
                <a:srgbClr val="6AB3E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" name="矩形: 圆角 5"/>
              <p:cNvSpPr/>
              <p:nvPr/>
            </p:nvSpPr>
            <p:spPr>
              <a:xfrm>
                <a:off x="1320934" y="1035629"/>
                <a:ext cx="9744093" cy="4704250"/>
              </a:xfrm>
              <a:prstGeom prst="roundRect">
                <a:avLst>
                  <a:gd name="adj" fmla="val 6097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" y="0"/>
            <a:ext cx="1218856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919"/>
          <a:stretch>
            <a:fillRect/>
          </a:stretch>
        </p:blipFill>
        <p:spPr>
          <a:xfrm>
            <a:off x="1720" y="2857500"/>
            <a:ext cx="12188560" cy="4000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0" y="242456"/>
            <a:ext cx="1163782" cy="271549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96291" y="642886"/>
            <a:ext cx="9199418" cy="533028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4331" y="41905"/>
            <a:ext cx="3560618" cy="3560618"/>
          </a:xfrm>
          <a:prstGeom prst="rect">
            <a:avLst/>
          </a:prstGeom>
        </p:spPr>
      </p:pic>
      <p:sp>
        <p:nvSpPr>
          <p:cNvPr id="13" name="文本框 12"/>
          <p:cNvSpPr txBox="1"/>
          <p:nvPr userDrawn="1"/>
        </p:nvSpPr>
        <p:spPr>
          <a:xfrm>
            <a:off x="376989" y="232660"/>
            <a:ext cx="39533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小学信息科技三年级上册</a:t>
            </a:r>
            <a:endPara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汉仪综艺体简" panose="0201060000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6" name="标题 5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.xml"/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3" Type="http://schemas.openxmlformats.org/officeDocument/2006/relationships/tags" Target="../tags/tag5.xml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31.png"/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tags" Target="../tags/tag40.xml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2.png"/><Relationship Id="rId2" Type="http://schemas.openxmlformats.org/officeDocument/2006/relationships/image" Target="../media/image29.png"/><Relationship Id="rId1" Type="http://schemas.openxmlformats.org/officeDocument/2006/relationships/tags" Target="../tags/tag41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44.xml"/><Relationship Id="rId8" Type="http://schemas.openxmlformats.org/officeDocument/2006/relationships/image" Target="../media/image20.png"/><Relationship Id="rId7" Type="http://schemas.openxmlformats.org/officeDocument/2006/relationships/tags" Target="../tags/tag43.xml"/><Relationship Id="rId6" Type="http://schemas.openxmlformats.org/officeDocument/2006/relationships/tags" Target="../tags/tag42.xml"/><Relationship Id="rId5" Type="http://schemas.openxmlformats.org/officeDocument/2006/relationships/image" Target="../media/image7.png"/><Relationship Id="rId4" Type="http://schemas.openxmlformats.org/officeDocument/2006/relationships/image" Target="../media/image8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3" Type="http://schemas.openxmlformats.org/officeDocument/2006/relationships/notesSlide" Target="../notesSlides/notesSlide5.xml"/><Relationship Id="rId12" Type="http://schemas.openxmlformats.org/officeDocument/2006/relationships/slideLayout" Target="../slideLayouts/slideLayout1.xml"/><Relationship Id="rId11" Type="http://schemas.openxmlformats.org/officeDocument/2006/relationships/image" Target="../media/image22.jpeg"/><Relationship Id="rId10" Type="http://schemas.openxmlformats.org/officeDocument/2006/relationships/image" Target="../media/image21.jpeg"/><Relationship Id="rId1" Type="http://schemas.openxmlformats.org/officeDocument/2006/relationships/image" Target="../media/image1.jpe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3.png"/><Relationship Id="rId2" Type="http://schemas.openxmlformats.org/officeDocument/2006/relationships/tags" Target="../tags/tag46.xml"/><Relationship Id="rId1" Type="http://schemas.openxmlformats.org/officeDocument/2006/relationships/tags" Target="../tags/tag4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47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tags" Target="../tags/tag50.xml"/><Relationship Id="rId8" Type="http://schemas.openxmlformats.org/officeDocument/2006/relationships/image" Target="../media/image20.png"/><Relationship Id="rId7" Type="http://schemas.openxmlformats.org/officeDocument/2006/relationships/tags" Target="../tags/tag49.xml"/><Relationship Id="rId6" Type="http://schemas.openxmlformats.org/officeDocument/2006/relationships/tags" Target="../tags/tag48.xml"/><Relationship Id="rId5" Type="http://schemas.openxmlformats.org/officeDocument/2006/relationships/image" Target="../media/image7.png"/><Relationship Id="rId4" Type="http://schemas.openxmlformats.org/officeDocument/2006/relationships/image" Target="../media/image8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3" Type="http://schemas.openxmlformats.org/officeDocument/2006/relationships/notesSlide" Target="../notesSlides/notesSlide6.xml"/><Relationship Id="rId12" Type="http://schemas.openxmlformats.org/officeDocument/2006/relationships/slideLayout" Target="../slideLayouts/slideLayout1.xml"/><Relationship Id="rId11" Type="http://schemas.openxmlformats.org/officeDocument/2006/relationships/image" Target="../media/image22.jpeg"/><Relationship Id="rId10" Type="http://schemas.openxmlformats.org/officeDocument/2006/relationships/image" Target="../media/image21.jpeg"/><Relationship Id="rId1" Type="http://schemas.openxmlformats.org/officeDocument/2006/relationships/image" Target="../media/image1.jpe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4.png"/><Relationship Id="rId2" Type="http://schemas.openxmlformats.org/officeDocument/2006/relationships/tags" Target="../tags/tag52.xml"/><Relationship Id="rId1" Type="http://schemas.openxmlformats.org/officeDocument/2006/relationships/tags" Target="../tags/tag51.xml"/></Relationships>
</file>

<file path=ppt/slides/_rels/slide1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7.xml"/><Relationship Id="rId8" Type="http://schemas.openxmlformats.org/officeDocument/2006/relationships/image" Target="../media/image13.svg"/><Relationship Id="rId7" Type="http://schemas.openxmlformats.org/officeDocument/2006/relationships/image" Target="../media/image12.png"/><Relationship Id="rId6" Type="http://schemas.openxmlformats.org/officeDocument/2006/relationships/tags" Target="../tags/tag6.xml"/><Relationship Id="rId5" Type="http://schemas.openxmlformats.org/officeDocument/2006/relationships/image" Target="../media/image11.png"/><Relationship Id="rId4" Type="http://schemas.openxmlformats.org/officeDocument/2006/relationships/image" Target="../media/image8.png"/><Relationship Id="rId37" Type="http://schemas.openxmlformats.org/officeDocument/2006/relationships/notesSlide" Target="../notesSlides/notesSlide2.xml"/><Relationship Id="rId36" Type="http://schemas.openxmlformats.org/officeDocument/2006/relationships/slideLayout" Target="../slideLayouts/slideLayout1.xml"/><Relationship Id="rId35" Type="http://schemas.openxmlformats.org/officeDocument/2006/relationships/tags" Target="../tags/tag27.xml"/><Relationship Id="rId34" Type="http://schemas.openxmlformats.org/officeDocument/2006/relationships/tags" Target="../tags/tag26.xml"/><Relationship Id="rId33" Type="http://schemas.openxmlformats.org/officeDocument/2006/relationships/tags" Target="../tags/tag25.xml"/><Relationship Id="rId32" Type="http://schemas.openxmlformats.org/officeDocument/2006/relationships/tags" Target="../tags/tag24.xml"/><Relationship Id="rId31" Type="http://schemas.openxmlformats.org/officeDocument/2006/relationships/tags" Target="../tags/tag23.xml"/><Relationship Id="rId30" Type="http://schemas.openxmlformats.org/officeDocument/2006/relationships/tags" Target="../tags/tag22.xml"/><Relationship Id="rId3" Type="http://schemas.openxmlformats.org/officeDocument/2006/relationships/image" Target="../media/image3.png"/><Relationship Id="rId29" Type="http://schemas.openxmlformats.org/officeDocument/2006/relationships/tags" Target="../tags/tag21.xml"/><Relationship Id="rId28" Type="http://schemas.openxmlformats.org/officeDocument/2006/relationships/tags" Target="../tags/tag20.xml"/><Relationship Id="rId27" Type="http://schemas.openxmlformats.org/officeDocument/2006/relationships/tags" Target="../tags/tag19.xml"/><Relationship Id="rId26" Type="http://schemas.openxmlformats.org/officeDocument/2006/relationships/image" Target="../media/image19.png"/><Relationship Id="rId25" Type="http://schemas.openxmlformats.org/officeDocument/2006/relationships/tags" Target="../tags/tag18.xml"/><Relationship Id="rId24" Type="http://schemas.openxmlformats.org/officeDocument/2006/relationships/tags" Target="../tags/tag17.xml"/><Relationship Id="rId23" Type="http://schemas.openxmlformats.org/officeDocument/2006/relationships/image" Target="../media/image18.png"/><Relationship Id="rId22" Type="http://schemas.openxmlformats.org/officeDocument/2006/relationships/tags" Target="../tags/tag16.xml"/><Relationship Id="rId21" Type="http://schemas.openxmlformats.org/officeDocument/2006/relationships/tags" Target="../tags/tag15.xml"/><Relationship Id="rId20" Type="http://schemas.openxmlformats.org/officeDocument/2006/relationships/tags" Target="../tags/tag14.xml"/><Relationship Id="rId2" Type="http://schemas.openxmlformats.org/officeDocument/2006/relationships/image" Target="../media/image2.png"/><Relationship Id="rId19" Type="http://schemas.openxmlformats.org/officeDocument/2006/relationships/tags" Target="../tags/tag13.xml"/><Relationship Id="rId18" Type="http://schemas.openxmlformats.org/officeDocument/2006/relationships/tags" Target="../tags/tag12.xml"/><Relationship Id="rId17" Type="http://schemas.openxmlformats.org/officeDocument/2006/relationships/tags" Target="../tags/tag11.xml"/><Relationship Id="rId16" Type="http://schemas.openxmlformats.org/officeDocument/2006/relationships/tags" Target="../tags/tag10.xml"/><Relationship Id="rId15" Type="http://schemas.openxmlformats.org/officeDocument/2006/relationships/tags" Target="../tags/tag9.xml"/><Relationship Id="rId14" Type="http://schemas.openxmlformats.org/officeDocument/2006/relationships/image" Target="../media/image17.svg"/><Relationship Id="rId13" Type="http://schemas.openxmlformats.org/officeDocument/2006/relationships/image" Target="../media/image16.png"/><Relationship Id="rId12" Type="http://schemas.openxmlformats.org/officeDocument/2006/relationships/tags" Target="../tags/tag8.xml"/><Relationship Id="rId11" Type="http://schemas.openxmlformats.org/officeDocument/2006/relationships/image" Target="../media/image15.svg"/><Relationship Id="rId10" Type="http://schemas.openxmlformats.org/officeDocument/2006/relationships/image" Target="../media/image14.png"/><Relationship Id="rId1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30.xml"/><Relationship Id="rId8" Type="http://schemas.openxmlformats.org/officeDocument/2006/relationships/image" Target="../media/image20.png"/><Relationship Id="rId7" Type="http://schemas.openxmlformats.org/officeDocument/2006/relationships/tags" Target="../tags/tag29.xml"/><Relationship Id="rId6" Type="http://schemas.openxmlformats.org/officeDocument/2006/relationships/tags" Target="../tags/tag28.xml"/><Relationship Id="rId5" Type="http://schemas.openxmlformats.org/officeDocument/2006/relationships/image" Target="../media/image7.png"/><Relationship Id="rId4" Type="http://schemas.openxmlformats.org/officeDocument/2006/relationships/image" Target="../media/image8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3" Type="http://schemas.openxmlformats.org/officeDocument/2006/relationships/notesSlide" Target="../notesSlides/notesSlide3.xml"/><Relationship Id="rId12" Type="http://schemas.openxmlformats.org/officeDocument/2006/relationships/slideLayout" Target="../slideLayouts/slideLayout1.xml"/><Relationship Id="rId11" Type="http://schemas.openxmlformats.org/officeDocument/2006/relationships/image" Target="../media/image22.jpeg"/><Relationship Id="rId10" Type="http://schemas.openxmlformats.org/officeDocument/2006/relationships/image" Target="../media/image21.jpeg"/><Relationship Id="rId1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3.png"/><Relationship Id="rId2" Type="http://schemas.openxmlformats.org/officeDocument/2006/relationships/tags" Target="../tags/tag32.xml"/><Relationship Id="rId1" Type="http://schemas.openxmlformats.org/officeDocument/2006/relationships/tags" Target="../tags/tag31.xml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vmlDrawing" Target="../drawings/vmlDrawing1.v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5.png"/><Relationship Id="rId3" Type="http://schemas.openxmlformats.org/officeDocument/2006/relationships/image" Target="../media/image24.emf"/><Relationship Id="rId2" Type="http://schemas.openxmlformats.org/officeDocument/2006/relationships/oleObject" Target="../embeddings/Document1.doc"/><Relationship Id="rId1" Type="http://schemas.openxmlformats.org/officeDocument/2006/relationships/tags" Target="../tags/tag33.xml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vmlDrawing" Target="../drawings/vmlDrawing2.v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7.emf"/><Relationship Id="rId3" Type="http://schemas.openxmlformats.org/officeDocument/2006/relationships/oleObject" Target="../embeddings/Document2.doc"/><Relationship Id="rId2" Type="http://schemas.openxmlformats.org/officeDocument/2006/relationships/image" Target="../media/image26.jpeg"/><Relationship Id="rId1" Type="http://schemas.openxmlformats.org/officeDocument/2006/relationships/tags" Target="../tags/tag34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37.xml"/><Relationship Id="rId8" Type="http://schemas.openxmlformats.org/officeDocument/2006/relationships/image" Target="../media/image20.png"/><Relationship Id="rId7" Type="http://schemas.openxmlformats.org/officeDocument/2006/relationships/tags" Target="../tags/tag36.xml"/><Relationship Id="rId6" Type="http://schemas.openxmlformats.org/officeDocument/2006/relationships/tags" Target="../tags/tag35.xml"/><Relationship Id="rId5" Type="http://schemas.openxmlformats.org/officeDocument/2006/relationships/image" Target="../media/image7.png"/><Relationship Id="rId4" Type="http://schemas.openxmlformats.org/officeDocument/2006/relationships/image" Target="../media/image8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3" Type="http://schemas.openxmlformats.org/officeDocument/2006/relationships/notesSlide" Target="../notesSlides/notesSlide4.xml"/><Relationship Id="rId12" Type="http://schemas.openxmlformats.org/officeDocument/2006/relationships/slideLayout" Target="../slideLayouts/slideLayout1.xml"/><Relationship Id="rId11" Type="http://schemas.openxmlformats.org/officeDocument/2006/relationships/image" Target="../media/image22.jpeg"/><Relationship Id="rId10" Type="http://schemas.openxmlformats.org/officeDocument/2006/relationships/image" Target="../media/image21.jpeg"/><Relationship Id="rId1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vmlDrawing" Target="../drawings/vmlDrawing3.v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28.emf"/><Relationship Id="rId3" Type="http://schemas.openxmlformats.org/officeDocument/2006/relationships/oleObject" Target="../embeddings/Document3.doc"/><Relationship Id="rId2" Type="http://schemas.openxmlformats.org/officeDocument/2006/relationships/tags" Target="../tags/tag39.xml"/><Relationship Id="rId1" Type="http://schemas.openxmlformats.org/officeDocument/2006/relationships/tags" Target="../tags/tag3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" y="0"/>
            <a:ext cx="12188560" cy="6858000"/>
          </a:xfrm>
          <a:prstGeom prst="rect">
            <a:avLst/>
          </a:prstGeom>
        </p:spPr>
      </p:pic>
      <p:grpSp>
        <p:nvGrpSpPr>
          <p:cNvPr id="32" name="组合 31"/>
          <p:cNvGrpSpPr/>
          <p:nvPr/>
        </p:nvGrpSpPr>
        <p:grpSpPr>
          <a:xfrm>
            <a:off x="1175464" y="890159"/>
            <a:ext cx="9841073" cy="5077683"/>
            <a:chOff x="1223954" y="938649"/>
            <a:chExt cx="9841073" cy="5077683"/>
          </a:xfrm>
        </p:grpSpPr>
        <p:sp>
          <p:nvSpPr>
            <p:cNvPr id="30" name="矩形: 圆角 29"/>
            <p:cNvSpPr/>
            <p:nvPr/>
          </p:nvSpPr>
          <p:spPr>
            <a:xfrm>
              <a:off x="1223954" y="938649"/>
              <a:ext cx="9744093" cy="4980703"/>
            </a:xfrm>
            <a:prstGeom prst="roundRect">
              <a:avLst>
                <a:gd name="adj" fmla="val 6097"/>
              </a:avLst>
            </a:prstGeom>
            <a:solidFill>
              <a:srgbClr val="6AB3E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矩形: 圆角 30"/>
            <p:cNvSpPr/>
            <p:nvPr/>
          </p:nvSpPr>
          <p:spPr>
            <a:xfrm>
              <a:off x="1320934" y="1035629"/>
              <a:ext cx="9744093" cy="4980703"/>
            </a:xfrm>
            <a:prstGeom prst="roundRect">
              <a:avLst>
                <a:gd name="adj" fmla="val 609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919"/>
          <a:stretch>
            <a:fillRect/>
          </a:stretch>
        </p:blipFill>
        <p:spPr>
          <a:xfrm flipH="1">
            <a:off x="0" y="3044303"/>
            <a:ext cx="12188560" cy="4070868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930669" y="2151698"/>
            <a:ext cx="8830945" cy="9220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zh-CN" altLang="en-US" sz="5400" b="1" spc="-300" dirty="0">
                <a:solidFill>
                  <a:srgbClr val="3C91D8"/>
                </a:solidFill>
                <a:latin typeface="隶书" panose="02010509060101010101" pitchFamily="49" charset="-122"/>
                <a:ea typeface="隶书" panose="02010509060101010101" pitchFamily="49" charset="-122"/>
                <a:cs typeface="珠穆朗玛—乌金苏通体" panose="01010100010101010101" pitchFamily="2" charset="0"/>
              </a:rPr>
              <a:t>第 </a:t>
            </a:r>
            <a:r>
              <a:rPr lang="en-US" altLang="zh-CN" sz="5400" b="1" spc="-300" dirty="0">
                <a:solidFill>
                  <a:srgbClr val="3C91D8"/>
                </a:solidFill>
                <a:latin typeface="隶书" panose="02010509060101010101" pitchFamily="49" charset="-122"/>
                <a:ea typeface="隶书" panose="02010509060101010101" pitchFamily="49" charset="-122"/>
                <a:cs typeface="珠穆朗玛—乌金苏通体" panose="01010100010101010101" pitchFamily="2" charset="0"/>
              </a:rPr>
              <a:t>12 </a:t>
            </a:r>
            <a:r>
              <a:rPr lang="zh-CN" altLang="en-US" sz="5400" b="1" spc="-300" dirty="0">
                <a:solidFill>
                  <a:srgbClr val="3C91D8"/>
                </a:solidFill>
                <a:latin typeface="隶书" panose="02010509060101010101" pitchFamily="49" charset="-122"/>
                <a:ea typeface="隶书" panose="02010509060101010101" pitchFamily="49" charset="-122"/>
                <a:cs typeface="珠穆朗玛—乌金苏通体" panose="01010100010101010101" pitchFamily="2" charset="0"/>
              </a:rPr>
              <a:t>课</a:t>
            </a:r>
            <a:r>
              <a:rPr lang="en-US" altLang="zh-CN" sz="5400" b="1" spc="-300" dirty="0">
                <a:solidFill>
                  <a:srgbClr val="3C91D8"/>
                </a:solidFill>
                <a:latin typeface="隶书" panose="02010509060101010101" pitchFamily="49" charset="-122"/>
                <a:ea typeface="隶书" panose="02010509060101010101" pitchFamily="49" charset="-122"/>
                <a:cs typeface="珠穆朗玛—乌金苏通体" panose="01010100010101010101" pitchFamily="2" charset="0"/>
              </a:rPr>
              <a:t> </a:t>
            </a:r>
            <a:r>
              <a:rPr lang="zh-CN" altLang="en-US" sz="5400" b="1" spc="-300" dirty="0">
                <a:solidFill>
                  <a:srgbClr val="3C91D8"/>
                </a:solidFill>
                <a:latin typeface="隶书" panose="02010509060101010101" pitchFamily="49" charset="-122"/>
                <a:ea typeface="隶书" panose="02010509060101010101" pitchFamily="49" charset="-122"/>
                <a:cs typeface="珠穆朗玛—乌金苏通体" panose="01010100010101010101" pitchFamily="2" charset="0"/>
              </a:rPr>
              <a:t>规划节日宣传作品</a:t>
            </a:r>
            <a:endParaRPr lang="zh-CN" altLang="en-US" sz="5400" b="1" spc="-300" dirty="0">
              <a:solidFill>
                <a:srgbClr val="3C91D8"/>
              </a:solidFill>
              <a:latin typeface="隶书" panose="02010509060101010101" pitchFamily="49" charset="-122"/>
              <a:ea typeface="隶书" panose="02010509060101010101" pitchFamily="49" charset="-122"/>
              <a:cs typeface="珠穆朗玛—乌金苏通体" panose="01010100010101010101" pitchFamily="2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884281" y="3272781"/>
            <a:ext cx="3578453" cy="64516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zh-CN" sz="3600" b="1" dirty="0">
                <a:solidFill>
                  <a:srgbClr val="3C91D8"/>
                </a:solidFill>
                <a:latin typeface="字魂27号-布丁体" panose="00000500000000000000" pitchFamily="2" charset="-122"/>
                <a:ea typeface="字魂27号-布丁体" panose="00000500000000000000" pitchFamily="2" charset="-122"/>
              </a:rPr>
              <a:t>——</a:t>
            </a:r>
            <a:r>
              <a:rPr lang="zh-CN" altLang="en-US" sz="3600" b="1" dirty="0">
                <a:solidFill>
                  <a:srgbClr val="3C91D8"/>
                </a:solidFill>
                <a:latin typeface="楷体" panose="02010609060101010101" charset="-122"/>
                <a:ea typeface="楷体" panose="02010609060101010101" charset="-122"/>
              </a:rPr>
              <a:t>协同规划</a:t>
            </a:r>
            <a:endParaRPr lang="zh-CN" altLang="en-US" sz="3600" b="1" dirty="0">
              <a:solidFill>
                <a:srgbClr val="3C91D8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8" name="PA_圆角矩形 31"/>
          <p:cNvSpPr/>
          <p:nvPr>
            <p:custDataLst>
              <p:tags r:id="rId3"/>
            </p:custDataLst>
          </p:nvPr>
        </p:nvSpPr>
        <p:spPr>
          <a:xfrm>
            <a:off x="5075555" y="4643755"/>
            <a:ext cx="3305810" cy="373380"/>
          </a:xfrm>
          <a:prstGeom prst="roundRect">
            <a:avLst/>
          </a:prstGeom>
          <a:solidFill>
            <a:srgbClr val="5DAEE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合肥市行知小学</a:t>
            </a:r>
            <a:r>
              <a:rPr lang="en-US" altLang="zh-CN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</a:t>
            </a:r>
            <a:r>
              <a:rPr lang="zh-CN" altLang="en-US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夏兰</a:t>
            </a:r>
            <a:endParaRPr lang="zh-CN" altLang="en-US" sz="1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19" y="3273051"/>
            <a:ext cx="3741816" cy="3741816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730387" flipV="1">
            <a:off x="9427689" y="546222"/>
            <a:ext cx="2146364" cy="145868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892947" y="-156867"/>
            <a:ext cx="2247178" cy="155974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000" y="1171045"/>
            <a:ext cx="584041" cy="469828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5690086" y="1360031"/>
            <a:ext cx="3187437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/ 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第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4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单元  宣传中华传统节日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2065808" y="1360031"/>
            <a:ext cx="3877503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义务教育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《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信息科技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》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三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年级下册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1474224" y="923642"/>
            <a:ext cx="5797133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3200" dirty="0">
                <a:solidFill>
                  <a:srgbClr val="6AB3E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a榴莲爸爸" panose="03000502000000000000" charset="-122"/>
                <a:sym typeface="+mn-ea"/>
              </a:rPr>
              <a:t>2．</a:t>
            </a:r>
            <a:r>
              <a:rPr lang="zh-CN" altLang="en-US" sz="3200" dirty="0">
                <a:solidFill>
                  <a:srgbClr val="6AB3E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a榴莲爸爸" panose="03000502000000000000" charset="-122"/>
                <a:sym typeface="+mn-ea"/>
              </a:rPr>
              <a:t>设计作品结构</a:t>
            </a:r>
            <a:endParaRPr lang="zh-CN" altLang="en-US" sz="3200" dirty="0">
              <a:solidFill>
                <a:srgbClr val="6AB3E4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a榴莲爸爸" panose="03000502000000000000" charset="-122"/>
              <a:sym typeface="+mn-ea"/>
            </a:endParaRPr>
          </a:p>
        </p:txBody>
      </p:sp>
      <p:sp>
        <p:nvSpPr>
          <p:cNvPr id="11265" name="Rectangle 1"/>
          <p:cNvSpPr>
            <a:spLocks noChangeArrowheads="1"/>
          </p:cNvSpPr>
          <p:nvPr/>
        </p:nvSpPr>
        <p:spPr bwMode="auto">
          <a:xfrm>
            <a:off x="1228725" y="1538605"/>
            <a:ext cx="10497185" cy="60769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R="0" lvl="0" indent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charset="0"/>
              <a:buNone/>
            </a:pPr>
            <a:r>
              <a:rPr lang="zh-CN" altLang="en-US" sz="2800" dirty="0">
                <a:latin typeface="楷体" panose="02010609060101010101" charset="-122"/>
                <a:ea typeface="楷体" panose="02010609060101010101" charset="-122"/>
                <a:sym typeface="Arial" panose="020B0604020202020204" pitchFamily="34" charset="0"/>
              </a:rPr>
              <a:t>小组讨论并绘制《作品结构设计图》，理清制作思路。</a:t>
            </a:r>
            <a:endParaRPr lang="zh-CN" altLang="en-US" sz="2800" dirty="0">
              <a:latin typeface="楷体" panose="02010609060101010101" charset="-122"/>
              <a:ea typeface="楷体" panose="02010609060101010101" charset="-122"/>
              <a:sym typeface="Arial" panose="020B0604020202020204" pitchFamily="34" charset="0"/>
            </a:endParaRPr>
          </a:p>
        </p:txBody>
      </p:sp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30" name="剪去同侧角的矩形 29"/>
          <p:cNvSpPr/>
          <p:nvPr/>
        </p:nvSpPr>
        <p:spPr>
          <a:xfrm>
            <a:off x="6978120" y="192887"/>
            <a:ext cx="1224000" cy="396000"/>
          </a:xfrm>
          <a:prstGeom prst="snip2Same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剪去同侧角的矩形 30"/>
          <p:cNvSpPr/>
          <p:nvPr/>
        </p:nvSpPr>
        <p:spPr>
          <a:xfrm>
            <a:off x="9444000" y="204952"/>
            <a:ext cx="1224000" cy="396000"/>
          </a:xfrm>
          <a:prstGeom prst="snip2Same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剪去同侧角的矩形 32"/>
          <p:cNvSpPr/>
          <p:nvPr/>
        </p:nvSpPr>
        <p:spPr>
          <a:xfrm>
            <a:off x="8211115" y="204317"/>
            <a:ext cx="1224000" cy="396000"/>
          </a:xfrm>
          <a:prstGeom prst="snip2Same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TextBox 33"/>
          <p:cNvSpPr txBox="1"/>
          <p:nvPr/>
        </p:nvSpPr>
        <p:spPr>
          <a:xfrm>
            <a:off x="7187559" y="211834"/>
            <a:ext cx="8686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准备间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8398218" y="218819"/>
            <a:ext cx="87249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chemeClr val="bg1"/>
                </a:solidFill>
              </a:rPr>
              <a:t>活动室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9627927" y="220724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收获园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4" name="剪去同侧角的矩形 3"/>
          <p:cNvSpPr/>
          <p:nvPr/>
        </p:nvSpPr>
        <p:spPr>
          <a:xfrm>
            <a:off x="10676535" y="204952"/>
            <a:ext cx="1224000" cy="396000"/>
          </a:xfrm>
          <a:prstGeom prst="snip2Same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TextBox 35"/>
          <p:cNvSpPr txBox="1"/>
          <p:nvPr/>
        </p:nvSpPr>
        <p:spPr>
          <a:xfrm>
            <a:off x="10857287" y="230884"/>
            <a:ext cx="8686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挑战台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1769110" y="5413375"/>
            <a:ext cx="1220470" cy="42354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R="0" lvl="0" indent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charset="0"/>
              <a:buNone/>
            </a:pPr>
            <a:r>
              <a:rPr lang="zh-CN" altLang="en-US" b="1" dirty="0">
                <a:latin typeface="楷体" panose="02010609060101010101" charset="-122"/>
                <a:ea typeface="楷体" panose="02010609060101010101" charset="-122"/>
                <a:sym typeface="Arial" panose="020B0604020202020204" pitchFamily="34" charset="0"/>
              </a:rPr>
              <a:t>教师示例</a:t>
            </a:r>
            <a:endParaRPr lang="zh-CN" altLang="en-US" b="1" dirty="0">
              <a:latin typeface="楷体" panose="02010609060101010101" charset="-122"/>
              <a:ea typeface="楷体" panose="02010609060101010101" charset="-122"/>
              <a:sym typeface="Arial" panose="020B0604020202020204" pitchFamily="34" charset="0"/>
            </a:endParaRPr>
          </a:p>
        </p:txBody>
      </p:sp>
      <p:pic>
        <p:nvPicPr>
          <p:cNvPr id="10" name="图片 9" descr="4.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E">
                  <a:alpha val="100000"/>
                </a:srgbClr>
              </a:clrFrom>
              <a:clrTo>
                <a:srgbClr val="FFFFFE">
                  <a:alpha val="100000"/>
                  <a:alpha val="0"/>
                </a:srgbClr>
              </a:clrTo>
            </a:clrChange>
          </a:blip>
          <a:srcRect t="15434" b="1423"/>
          <a:stretch>
            <a:fillRect/>
          </a:stretch>
        </p:blipFill>
        <p:spPr>
          <a:xfrm>
            <a:off x="9766300" y="4946650"/>
            <a:ext cx="2134235" cy="1354455"/>
          </a:xfrm>
          <a:prstGeom prst="rect">
            <a:avLst/>
          </a:prstGeom>
        </p:spPr>
      </p:pic>
      <p:pic>
        <p:nvPicPr>
          <p:cNvPr id="2" name="图片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740" y="2253615"/>
            <a:ext cx="3308985" cy="30524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16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64785" y="2089150"/>
            <a:ext cx="4317365" cy="412305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1474224" y="923642"/>
            <a:ext cx="5797133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3200" dirty="0">
                <a:solidFill>
                  <a:srgbClr val="6AB3E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a榴莲爸爸" panose="03000502000000000000" charset="-122"/>
                <a:sym typeface="+mn-ea"/>
              </a:rPr>
              <a:t>3．</a:t>
            </a:r>
            <a:r>
              <a:rPr lang="zh-CN" altLang="en-US" sz="3200" dirty="0">
                <a:solidFill>
                  <a:srgbClr val="6AB3E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a榴莲爸爸" panose="03000502000000000000" charset="-122"/>
                <a:sym typeface="+mn-ea"/>
              </a:rPr>
              <a:t>形成组内规划方案</a:t>
            </a:r>
            <a:endParaRPr lang="zh-CN" altLang="en-US" sz="3200" dirty="0">
              <a:solidFill>
                <a:srgbClr val="6AB3E4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a榴莲爸爸" panose="03000502000000000000" charset="-122"/>
              <a:sym typeface="+mn-ea"/>
            </a:endParaRPr>
          </a:p>
        </p:txBody>
      </p:sp>
      <p:sp>
        <p:nvSpPr>
          <p:cNvPr id="11265" name="Rectangle 1"/>
          <p:cNvSpPr>
            <a:spLocks noChangeArrowheads="1"/>
          </p:cNvSpPr>
          <p:nvPr/>
        </p:nvSpPr>
        <p:spPr bwMode="auto">
          <a:xfrm>
            <a:off x="1228725" y="1538605"/>
            <a:ext cx="10497185" cy="60769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R="0" lvl="0" indent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charset="0"/>
              <a:buNone/>
            </a:pPr>
            <a:r>
              <a:rPr lang="zh-CN" altLang="en-US" sz="2800" dirty="0">
                <a:latin typeface="楷体" panose="02010609060101010101" charset="-122"/>
                <a:ea typeface="楷体" panose="02010609060101010101" charset="-122"/>
                <a:sym typeface="Arial" panose="020B0604020202020204" pitchFamily="34" charset="0"/>
              </a:rPr>
              <a:t>小组讨论并完成《宣传传统节日多媒体作品规划方案》。</a:t>
            </a:r>
            <a:endParaRPr lang="zh-CN" altLang="en-US" sz="2800" dirty="0">
              <a:latin typeface="楷体" panose="02010609060101010101" charset="-122"/>
              <a:ea typeface="楷体" panose="02010609060101010101" charset="-122"/>
              <a:sym typeface="Arial" panose="020B0604020202020204" pitchFamily="34" charset="0"/>
            </a:endParaRPr>
          </a:p>
        </p:txBody>
      </p:sp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30" name="剪去同侧角的矩形 29"/>
          <p:cNvSpPr/>
          <p:nvPr/>
        </p:nvSpPr>
        <p:spPr>
          <a:xfrm>
            <a:off x="6978120" y="192887"/>
            <a:ext cx="1224000" cy="396000"/>
          </a:xfrm>
          <a:prstGeom prst="snip2Same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剪去同侧角的矩形 30"/>
          <p:cNvSpPr/>
          <p:nvPr/>
        </p:nvSpPr>
        <p:spPr>
          <a:xfrm>
            <a:off x="9444000" y="204952"/>
            <a:ext cx="1224000" cy="396000"/>
          </a:xfrm>
          <a:prstGeom prst="snip2Same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剪去同侧角的矩形 32"/>
          <p:cNvSpPr/>
          <p:nvPr/>
        </p:nvSpPr>
        <p:spPr>
          <a:xfrm>
            <a:off x="8211115" y="204317"/>
            <a:ext cx="1224000" cy="396000"/>
          </a:xfrm>
          <a:prstGeom prst="snip2Same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TextBox 33"/>
          <p:cNvSpPr txBox="1"/>
          <p:nvPr/>
        </p:nvSpPr>
        <p:spPr>
          <a:xfrm>
            <a:off x="7187559" y="211834"/>
            <a:ext cx="8686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准备间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8398218" y="218819"/>
            <a:ext cx="87249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chemeClr val="bg1"/>
                </a:solidFill>
              </a:rPr>
              <a:t>活动室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9627927" y="220724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收获园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4" name="剪去同侧角的矩形 3"/>
          <p:cNvSpPr/>
          <p:nvPr/>
        </p:nvSpPr>
        <p:spPr>
          <a:xfrm>
            <a:off x="10676535" y="204952"/>
            <a:ext cx="1224000" cy="396000"/>
          </a:xfrm>
          <a:prstGeom prst="snip2Same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TextBox 35"/>
          <p:cNvSpPr txBox="1"/>
          <p:nvPr/>
        </p:nvSpPr>
        <p:spPr>
          <a:xfrm>
            <a:off x="10857287" y="230884"/>
            <a:ext cx="8686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挑战台</a:t>
            </a:r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10" name="图片 9" descr="4.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E">
                  <a:alpha val="100000"/>
                </a:srgbClr>
              </a:clrFrom>
              <a:clrTo>
                <a:srgbClr val="FFFFFE">
                  <a:alpha val="100000"/>
                  <a:alpha val="0"/>
                </a:srgbClr>
              </a:clrTo>
            </a:clrChange>
          </a:blip>
          <a:srcRect t="15434" b="1423"/>
          <a:stretch>
            <a:fillRect/>
          </a:stretch>
        </p:blipFill>
        <p:spPr>
          <a:xfrm>
            <a:off x="9766300" y="4946650"/>
            <a:ext cx="2134235" cy="1354455"/>
          </a:xfrm>
          <a:prstGeom prst="rect">
            <a:avLst/>
          </a:prstGeom>
        </p:spPr>
      </p:pic>
      <p:pic>
        <p:nvPicPr>
          <p:cNvPr id="2" name="图片 17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41220" y="2218690"/>
            <a:ext cx="7130415" cy="411607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0" y="126006"/>
            <a:ext cx="12188560" cy="6858000"/>
          </a:xfrm>
          <a:prstGeom prst="rect">
            <a:avLst/>
          </a:prstGeom>
        </p:spPr>
      </p:pic>
      <p:grpSp>
        <p:nvGrpSpPr>
          <p:cNvPr id="32" name="组合 31"/>
          <p:cNvGrpSpPr/>
          <p:nvPr/>
        </p:nvGrpSpPr>
        <p:grpSpPr>
          <a:xfrm>
            <a:off x="1175464" y="889524"/>
            <a:ext cx="9841073" cy="5077683"/>
            <a:chOff x="1223954" y="938649"/>
            <a:chExt cx="9841073" cy="5077683"/>
          </a:xfrm>
        </p:grpSpPr>
        <p:sp>
          <p:nvSpPr>
            <p:cNvPr id="30" name="矩形: 圆角 29"/>
            <p:cNvSpPr/>
            <p:nvPr/>
          </p:nvSpPr>
          <p:spPr>
            <a:xfrm>
              <a:off x="1223954" y="938649"/>
              <a:ext cx="9744093" cy="4980703"/>
            </a:xfrm>
            <a:prstGeom prst="roundRect">
              <a:avLst>
                <a:gd name="adj" fmla="val 6097"/>
              </a:avLst>
            </a:prstGeom>
            <a:solidFill>
              <a:srgbClr val="6AB3E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矩形: 圆角 30"/>
            <p:cNvSpPr/>
            <p:nvPr/>
          </p:nvSpPr>
          <p:spPr>
            <a:xfrm>
              <a:off x="1320934" y="1035629"/>
              <a:ext cx="9744093" cy="4980703"/>
            </a:xfrm>
            <a:prstGeom prst="roundRect">
              <a:avLst>
                <a:gd name="adj" fmla="val 609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919"/>
          <a:stretch>
            <a:fillRect/>
          </a:stretch>
        </p:blipFill>
        <p:spPr>
          <a:xfrm>
            <a:off x="3440" y="4184542"/>
            <a:ext cx="12188560" cy="2872240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344369" y="215490"/>
            <a:ext cx="3953376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小学信息科技三年级下册第</a:t>
            </a:r>
            <a:r>
              <a:rPr lang="en-US" altLang="zh-CN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4</a:t>
            </a: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单元</a:t>
            </a:r>
            <a:endPara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汉仪综艺体简" panose="02010600000101010101" charset="-122"/>
            </a:endParaRPr>
          </a:p>
        </p:txBody>
      </p:sp>
      <p:pic>
        <p:nvPicPr>
          <p:cNvPr id="34" name="图片 3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0" y="242456"/>
            <a:ext cx="1163782" cy="2715490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892947" y="-156867"/>
            <a:ext cx="2247178" cy="1559749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730387" flipV="1">
            <a:off x="9383578" y="793001"/>
            <a:ext cx="2146364" cy="1458681"/>
          </a:xfrm>
          <a:prstGeom prst="rect">
            <a:avLst/>
          </a:prstGeom>
        </p:spPr>
      </p:pic>
      <p:sp>
        <p:nvSpPr>
          <p:cNvPr id="59" name="文本框 58"/>
          <p:cNvSpPr txBox="1"/>
          <p:nvPr>
            <p:custDataLst>
              <p:tags r:id="rId6"/>
            </p:custDataLst>
          </p:nvPr>
        </p:nvSpPr>
        <p:spPr>
          <a:xfrm>
            <a:off x="5019675" y="1849120"/>
            <a:ext cx="215201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800" dirty="0">
                <a:solidFill>
                  <a:srgbClr val="FFC000"/>
                </a:solidFill>
                <a:effectLst>
                  <a:glow rad="101600">
                    <a:schemeClr val="accent1">
                      <a:lumMod val="20000"/>
                      <a:lumOff val="80000"/>
                      <a:alpha val="60000"/>
                    </a:schemeClr>
                  </a:glow>
                </a:effectLst>
                <a:latin typeface="华文新魏" panose="02010800040101010101" charset="-122"/>
                <a:ea typeface="华文新魏" panose="02010800040101010101" charset="-122"/>
              </a:rPr>
              <a:t>收获园</a:t>
            </a:r>
            <a:endParaRPr lang="zh-CN" altLang="en-US" sz="4800" dirty="0">
              <a:solidFill>
                <a:srgbClr val="FFC000"/>
              </a:solidFill>
              <a:effectLst>
                <a:glow rad="101600">
                  <a:schemeClr val="accent1">
                    <a:lumMod val="20000"/>
                    <a:lumOff val="80000"/>
                    <a:alpha val="60000"/>
                  </a:schemeClr>
                </a:glow>
              </a:effectLst>
              <a:latin typeface="华文新魏" panose="02010800040101010101" charset="-122"/>
              <a:ea typeface="华文新魏" panose="02010800040101010101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7"/>
            </p:custDataLst>
          </p:nvPr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1" t="11506" r="10028" b="5221"/>
          <a:stretch>
            <a:fillRect/>
          </a:stretch>
        </p:blipFill>
        <p:spPr>
          <a:xfrm>
            <a:off x="6449349" y="3018403"/>
            <a:ext cx="4039986" cy="1745673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9"/>
            </p:custDataLst>
          </p:nvPr>
        </p:nvSpPr>
        <p:spPr>
          <a:xfrm>
            <a:off x="6448856" y="3490220"/>
            <a:ext cx="376364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黑体" panose="02010609060101010101" charset="-122"/>
                <a:ea typeface="黑体" panose="02010609060101010101" charset="-122"/>
              </a:rPr>
              <a:t>  </a:t>
            </a:r>
            <a:r>
              <a:rPr lang="zh-CN" altLang="en-US" sz="2400" dirty="0">
                <a:latin typeface="黑体" panose="02010609060101010101" charset="-122"/>
                <a:ea typeface="黑体" panose="02010609060101010101" charset="-122"/>
              </a:rPr>
              <a:t>今天你都有哪些收获呢？</a:t>
            </a:r>
            <a:endParaRPr lang="zh-CN" altLang="en-US" sz="2400" dirty="0"/>
          </a:p>
        </p:txBody>
      </p:sp>
      <p:pic>
        <p:nvPicPr>
          <p:cNvPr id="9" name="图片 8" descr="P22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28960" t="23380" r="28755" b="23065"/>
          <a:stretch>
            <a:fillRect/>
          </a:stretch>
        </p:blipFill>
        <p:spPr>
          <a:xfrm>
            <a:off x="9453880" y="4510405"/>
            <a:ext cx="1860550" cy="1798955"/>
          </a:xfrm>
          <a:prstGeom prst="rect">
            <a:avLst/>
          </a:prstGeom>
        </p:spPr>
      </p:pic>
      <p:pic>
        <p:nvPicPr>
          <p:cNvPr id="8" name="图片 7" descr="15.2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10716" t="29343" r="9656" b="10519"/>
          <a:stretch>
            <a:fillRect/>
          </a:stretch>
        </p:blipFill>
        <p:spPr>
          <a:xfrm>
            <a:off x="1377315" y="3924300"/>
            <a:ext cx="3561080" cy="205295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1474470" y="714375"/>
            <a:ext cx="703516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3200" dirty="0">
                <a:solidFill>
                  <a:srgbClr val="6AB3E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a榴莲爸爸" panose="03000502000000000000" charset="-122"/>
                <a:sym typeface="+mn-ea"/>
              </a:rPr>
              <a:t>1.</a:t>
            </a:r>
            <a:r>
              <a:rPr lang="zh-CN" altLang="en-US" sz="3200" dirty="0">
                <a:solidFill>
                  <a:srgbClr val="6AB3E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a榴莲爸爸" panose="03000502000000000000" charset="-122"/>
                <a:sym typeface="+mn-ea"/>
              </a:rPr>
              <a:t>作品大秀场</a:t>
            </a:r>
            <a:endParaRPr lang="zh-CN" altLang="en-US" sz="3200" dirty="0">
              <a:solidFill>
                <a:srgbClr val="6AB3E4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a榴莲爸爸" panose="03000502000000000000" charset="-122"/>
              <a:sym typeface="+mn-ea"/>
            </a:endParaRPr>
          </a:p>
        </p:txBody>
      </p:sp>
      <p:sp>
        <p:nvSpPr>
          <p:cNvPr id="11265" name="Rectangle 1"/>
          <p:cNvSpPr>
            <a:spLocks noChangeArrowheads="1"/>
          </p:cNvSpPr>
          <p:nvPr/>
        </p:nvSpPr>
        <p:spPr bwMode="auto">
          <a:xfrm>
            <a:off x="838200" y="1362710"/>
            <a:ext cx="10991850" cy="112458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R="0" lvl="0" indent="7112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charset="0"/>
              <a:buNone/>
              <a:extLst>
                <a:ext uri="{35155182-B16C-46BC-9424-99874614C6A1}">
                  <wpsdc:indentchars xmlns:wpsdc="http://www.wps.cn/officeDocument/2017/drawingmlCustomData" val="200" checksum="3773799597"/>
                </a:ext>
              </a:extLst>
            </a:pPr>
            <a:r>
              <a:rPr lang="zh-CN" altLang="en-US" sz="2800" dirty="0">
                <a:latin typeface="楷体" panose="02010609060101010101" charset="-122"/>
                <a:ea typeface="楷体" panose="02010609060101010101" charset="-122"/>
                <a:sym typeface="Arial" panose="020B0604020202020204" pitchFamily="34" charset="0"/>
              </a:rPr>
              <a:t>各小组轮流上台，</a:t>
            </a:r>
            <a:r>
              <a:rPr lang="zh-CN" altLang="en-US" sz="2800" dirty="0" smtClean="0">
                <a:latin typeface="楷体" panose="02010609060101010101" charset="-122"/>
                <a:ea typeface="楷体" panose="02010609060101010101" charset="-122"/>
                <a:sym typeface="Arial" panose="020B0604020202020204" pitchFamily="34" charset="0"/>
              </a:rPr>
              <a:t>展示</a:t>
            </a:r>
            <a:r>
              <a:rPr lang="zh-CN" altLang="en-US" sz="2800" dirty="0" smtClean="0">
                <a:latin typeface="楷体" panose="02010609060101010101" charset="-122"/>
                <a:ea typeface="楷体" panose="02010609060101010101" charset="-122"/>
                <a:sym typeface="Arial" panose="020B0604020202020204" pitchFamily="34" charset="0"/>
              </a:rPr>
              <a:t>各组</a:t>
            </a:r>
            <a:r>
              <a:rPr lang="zh-CN" altLang="en-US" sz="2800" dirty="0" smtClean="0">
                <a:latin typeface="楷体" panose="02010609060101010101" charset="-122"/>
                <a:ea typeface="楷体" panose="02010609060101010101" charset="-122"/>
                <a:sym typeface="Arial" panose="020B0604020202020204" pitchFamily="34" charset="0"/>
              </a:rPr>
              <a:t>宣传</a:t>
            </a:r>
            <a:r>
              <a:rPr lang="zh-CN" altLang="en-US" sz="2800" dirty="0">
                <a:latin typeface="楷体" panose="02010609060101010101" charset="-122"/>
                <a:ea typeface="楷体" panose="02010609060101010101" charset="-122"/>
                <a:sym typeface="Arial" panose="020B0604020202020204" pitchFamily="34" charset="0"/>
              </a:rPr>
              <a:t>作品规划方案，包括内容策划、作品结构设计、任务分配等，并分享创作过程中的趣事和收获。</a:t>
            </a:r>
            <a:endParaRPr lang="zh-CN" altLang="en-US" sz="2800" dirty="0">
              <a:latin typeface="楷体" panose="02010609060101010101" charset="-122"/>
              <a:ea typeface="楷体" panose="02010609060101010101" charset="-122"/>
              <a:sym typeface="Arial" panose="020B0604020202020204" pitchFamily="34" charset="0"/>
            </a:endParaRPr>
          </a:p>
        </p:txBody>
      </p:sp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30" name="剪去同侧角的矩形 29"/>
          <p:cNvSpPr/>
          <p:nvPr/>
        </p:nvSpPr>
        <p:spPr>
          <a:xfrm>
            <a:off x="6978120" y="192887"/>
            <a:ext cx="1224000" cy="396000"/>
          </a:xfrm>
          <a:prstGeom prst="snip2Same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剪去同侧角的矩形 30"/>
          <p:cNvSpPr/>
          <p:nvPr/>
        </p:nvSpPr>
        <p:spPr>
          <a:xfrm>
            <a:off x="8206385" y="192252"/>
            <a:ext cx="1224000" cy="396000"/>
          </a:xfrm>
          <a:prstGeom prst="snip2Same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剪去同侧角的矩形 32"/>
          <p:cNvSpPr/>
          <p:nvPr/>
        </p:nvSpPr>
        <p:spPr>
          <a:xfrm>
            <a:off x="9444285" y="193522"/>
            <a:ext cx="1224000" cy="396000"/>
          </a:xfrm>
          <a:prstGeom prst="snip2Same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TextBox 33"/>
          <p:cNvSpPr txBox="1"/>
          <p:nvPr/>
        </p:nvSpPr>
        <p:spPr>
          <a:xfrm>
            <a:off x="7187559" y="211834"/>
            <a:ext cx="8686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准备间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8417268" y="204849"/>
            <a:ext cx="8686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活动室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9651422" y="211834"/>
            <a:ext cx="87249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chemeClr val="bg1"/>
                </a:solidFill>
              </a:rPr>
              <a:t>收获园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4" name="剪去同侧角的矩形 3"/>
          <p:cNvSpPr/>
          <p:nvPr/>
        </p:nvSpPr>
        <p:spPr>
          <a:xfrm>
            <a:off x="10676535" y="195427"/>
            <a:ext cx="1224000" cy="396000"/>
          </a:xfrm>
          <a:prstGeom prst="snip2Same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TextBox 35"/>
          <p:cNvSpPr txBox="1"/>
          <p:nvPr/>
        </p:nvSpPr>
        <p:spPr>
          <a:xfrm>
            <a:off x="10857287" y="230884"/>
            <a:ext cx="8686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挑战台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1560195" y="2961640"/>
            <a:ext cx="357759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3200" dirty="0">
                <a:solidFill>
                  <a:srgbClr val="6AB3E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a榴莲爸爸" panose="03000502000000000000" charset="-122"/>
                <a:sym typeface="+mn-ea"/>
              </a:rPr>
              <a:t>2.</a:t>
            </a:r>
            <a:r>
              <a:rPr lang="zh-CN" altLang="en-US" sz="3200" dirty="0">
                <a:solidFill>
                  <a:srgbClr val="6AB3E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a榴莲爸爸" panose="03000502000000000000" charset="-122"/>
                <a:sym typeface="+mn-ea"/>
              </a:rPr>
              <a:t>作品巧规划</a:t>
            </a:r>
            <a:endParaRPr lang="zh-CN" altLang="en-US" sz="3200" dirty="0">
              <a:solidFill>
                <a:srgbClr val="6AB3E4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a榴莲爸爸" panose="03000502000000000000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88035" y="3850005"/>
            <a:ext cx="5622925" cy="11245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711200" defTabSz="914400" fontAlgn="base">
              <a:lnSpc>
                <a:spcPct val="120000"/>
              </a:lnSpc>
              <a:buClrTx/>
              <a:buSzTx/>
              <a:buFont typeface="Wingdings" panose="05000000000000000000" charset="0"/>
              <a:extLst>
                <a:ext uri="{35155182-B16C-46BC-9424-99874614C6A1}">
                  <wpsdc:indentchars xmlns:wpsdc="http://www.wps.cn/officeDocument/2017/drawingmlCustomData" val="200" checksum="3773799597"/>
                </a:ext>
              </a:extLst>
            </a:pPr>
            <a:r>
              <a:rPr lang="zh-CN" altLang="en-US" sz="2800" dirty="0">
                <a:latin typeface="楷体" panose="02010609060101010101" charset="-122"/>
                <a:ea typeface="楷体" panose="02010609060101010101" charset="-122"/>
              </a:rPr>
              <a:t>请各小组回顾本节课的多媒体作品的规划过程，完成流程图填写。</a:t>
            </a:r>
            <a:endParaRPr lang="zh-CN" altLang="en-US" sz="2800" dirty="0"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9" name="图片 10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08115" y="2666365"/>
            <a:ext cx="5217795" cy="3641725"/>
          </a:xfrm>
          <a:prstGeom prst="rect">
            <a:avLst/>
          </a:prstGeom>
          <a:noFill/>
          <a:ln w="9525" cap="flat" cmpd="sng">
            <a:solidFill>
              <a:srgbClr val="D9D9D9"/>
            </a:solidFill>
            <a:prstDash val="solid"/>
            <a:miter/>
            <a:headEnd type="none" w="med" len="med"/>
            <a:tailEnd type="none" w="med" len="med"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30" name="剪去同侧角的矩形 29"/>
          <p:cNvSpPr/>
          <p:nvPr/>
        </p:nvSpPr>
        <p:spPr>
          <a:xfrm>
            <a:off x="6978120" y="192887"/>
            <a:ext cx="1224000" cy="396000"/>
          </a:xfrm>
          <a:prstGeom prst="snip2Same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剪去同侧角的矩形 30"/>
          <p:cNvSpPr/>
          <p:nvPr/>
        </p:nvSpPr>
        <p:spPr>
          <a:xfrm>
            <a:off x="8206385" y="192252"/>
            <a:ext cx="1224000" cy="396000"/>
          </a:xfrm>
          <a:prstGeom prst="snip2Same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剪去同侧角的矩形 32"/>
          <p:cNvSpPr/>
          <p:nvPr/>
        </p:nvSpPr>
        <p:spPr>
          <a:xfrm>
            <a:off x="9444285" y="193522"/>
            <a:ext cx="1224000" cy="396000"/>
          </a:xfrm>
          <a:prstGeom prst="snip2Same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TextBox 33"/>
          <p:cNvSpPr txBox="1"/>
          <p:nvPr/>
        </p:nvSpPr>
        <p:spPr>
          <a:xfrm>
            <a:off x="7187559" y="211834"/>
            <a:ext cx="8686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准备间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8417268" y="204849"/>
            <a:ext cx="8686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活动室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9651422" y="211834"/>
            <a:ext cx="87249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chemeClr val="bg1"/>
                </a:solidFill>
              </a:rPr>
              <a:t>收获园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4" name="剪去同侧角的矩形 3"/>
          <p:cNvSpPr/>
          <p:nvPr/>
        </p:nvSpPr>
        <p:spPr>
          <a:xfrm>
            <a:off x="10676535" y="195427"/>
            <a:ext cx="1224000" cy="396000"/>
          </a:xfrm>
          <a:prstGeom prst="snip2Same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TextBox 35"/>
          <p:cNvSpPr txBox="1"/>
          <p:nvPr/>
        </p:nvSpPr>
        <p:spPr>
          <a:xfrm>
            <a:off x="10857287" y="230884"/>
            <a:ext cx="8686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挑战台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347595" y="973455"/>
            <a:ext cx="7642225" cy="91757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indent="0" algn="ctr" defTabSz="266700" fontAlgn="auto">
              <a:lnSpc>
                <a:spcPts val="1200"/>
              </a:lnSpc>
              <a:spcBef>
                <a:spcPts val="0"/>
              </a:spcBef>
              <a:spcAft>
                <a:spcPts val="400"/>
              </a:spcAft>
            </a:pPr>
            <a:r>
              <a:rPr lang="en-US" altLang="zh-CN" sz="2000" b="1">
                <a:latin typeface="Times New Roman" panose="02020603050405020304"/>
                <a:ea typeface="黑体" panose="02010609060101010101" charset="-122"/>
              </a:rPr>
              <a:t>《</a:t>
            </a:r>
            <a:r>
              <a:rPr lang="zh-CN" altLang="en-US" sz="2000" b="1">
                <a:latin typeface="Times New Roman" panose="02020603050405020304"/>
                <a:ea typeface="黑体" panose="02010609060101010101" charset="-122"/>
              </a:rPr>
              <a:t>传统节日宣传作品规划</a:t>
            </a:r>
            <a:r>
              <a:rPr lang="en-US" altLang="zh-CN" sz="2000" b="1">
                <a:latin typeface="Times New Roman" panose="02020603050405020304"/>
                <a:ea typeface="黑体" panose="02010609060101010101" charset="-122"/>
              </a:rPr>
              <a:t>》</a:t>
            </a:r>
            <a:r>
              <a:rPr lang="zh-CN" altLang="en-US" sz="2000" b="1">
                <a:latin typeface="Times New Roman" panose="02020603050405020304"/>
                <a:ea typeface="黑体" panose="02010609060101010101" charset="-122"/>
              </a:rPr>
              <a:t>活动自评表</a:t>
            </a:r>
            <a:endParaRPr lang="zh-CN" altLang="en-US" sz="2000" b="1">
              <a:latin typeface="Times New Roman" panose="02020603050405020304"/>
              <a:ea typeface="黑体" panose="02010609060101010101" charset="-122"/>
            </a:endParaRPr>
          </a:p>
          <a:p>
            <a:pPr marL="0" indent="0" algn="ctr" defTabSz="266700">
              <a:lnSpc>
                <a:spcPts val="1200"/>
              </a:lnSpc>
              <a:spcBef>
                <a:spcPts val="1200"/>
              </a:spcBef>
              <a:spcAft>
                <a:spcPts val="400"/>
              </a:spcAft>
            </a:pPr>
            <a:endParaRPr lang="zh-CN" altLang="en-US" sz="2000" b="1">
              <a:solidFill>
                <a:srgbClr val="000000"/>
              </a:solidFill>
              <a:latin typeface="宋体" panose="02010600030101010101" pitchFamily="2" charset="-122"/>
              <a:ea typeface="黑体" panose="02010609060101010101" charset="-122"/>
            </a:endParaRPr>
          </a:p>
          <a:p>
            <a:pPr marL="0" indent="0" algn="ctr" defTabSz="266700">
              <a:lnSpc>
                <a:spcPts val="1200"/>
              </a:lnSpc>
              <a:spcBef>
                <a:spcPts val="1200"/>
              </a:spcBef>
              <a:spcAft>
                <a:spcPts val="400"/>
              </a:spcAft>
            </a:pPr>
            <a:r>
              <a:rPr lang="zh-CN" altLang="en-US" sz="2000" b="1">
                <a:solidFill>
                  <a:srgbClr val="000000"/>
                </a:solidFill>
                <a:latin typeface="宋体" panose="02010600030101010101" pitchFamily="2" charset="-122"/>
                <a:ea typeface="黑体" panose="02010609060101010101" charset="-122"/>
              </a:rPr>
              <a:t>姓名：</a:t>
            </a:r>
            <a:r>
              <a:rPr lang="en-US" altLang="zh-CN" sz="2000" b="1">
                <a:solidFill>
                  <a:srgbClr val="000000"/>
                </a:solidFill>
                <a:latin typeface="宋体" panose="02010600030101010101" pitchFamily="2" charset="-122"/>
                <a:ea typeface="黑体" panose="02010609060101010101" charset="-122"/>
              </a:rPr>
              <a:t>__________                       </a:t>
            </a:r>
            <a:r>
              <a:rPr lang="zh-CN" altLang="en-US" sz="2000" b="1">
                <a:solidFill>
                  <a:srgbClr val="000000"/>
                </a:solidFill>
                <a:latin typeface="宋体" panose="02010600030101010101" pitchFamily="2" charset="-122"/>
                <a:ea typeface="黑体" panose="02010609060101010101" charset="-122"/>
              </a:rPr>
              <a:t>日期：</a:t>
            </a:r>
            <a:r>
              <a:rPr lang="en-US" altLang="zh-CN" sz="2000" b="1">
                <a:solidFill>
                  <a:srgbClr val="000000"/>
                </a:solidFill>
                <a:latin typeface="宋体" panose="02010600030101010101" pitchFamily="2" charset="-122"/>
                <a:ea typeface="黑体" panose="02010609060101010101" charset="-122"/>
              </a:rPr>
              <a:t>__________</a:t>
            </a:r>
            <a:endParaRPr lang="en-US" altLang="zh-CN" sz="2000" b="1">
              <a:solidFill>
                <a:srgbClr val="000000"/>
              </a:solidFill>
              <a:latin typeface="宋体" panose="02010600030101010101" pitchFamily="2" charset="-122"/>
              <a:ea typeface="黑体" panose="02010609060101010101" charset="-122"/>
            </a:endParaRPr>
          </a:p>
        </p:txBody>
      </p:sp>
      <p:graphicFrame>
        <p:nvGraphicFramePr>
          <p:cNvPr id="8" name="表格 7"/>
          <p:cNvGraphicFramePr/>
          <p:nvPr>
            <p:custDataLst>
              <p:tags r:id="rId1"/>
            </p:custDataLst>
          </p:nvPr>
        </p:nvGraphicFramePr>
        <p:xfrm>
          <a:off x="2546350" y="2284095"/>
          <a:ext cx="7443470" cy="3636645"/>
        </p:xfrm>
        <a:graphic>
          <a:graphicData uri="http://schemas.openxmlformats.org/drawingml/2006/table">
            <a:tbl>
              <a:tblPr firstRow="1">
                <a:tableStyleId>{D1A124A7-74B1-4DD8-8827-FFA0E13AFC68}</a:tableStyleId>
              </a:tblPr>
              <a:tblGrid>
                <a:gridCol w="1456055"/>
                <a:gridCol w="4163695"/>
                <a:gridCol w="1823720"/>
              </a:tblGrid>
              <a:tr h="401955">
                <a:tc>
                  <a:txBody>
                    <a:bodyPr/>
                    <a:lstStyle/>
                    <a:p>
                      <a:pPr marL="0" indent="0" algn="ctr">
                        <a:lnSpc>
                          <a:spcPts val="156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800"/>
                        <a:t>自评维度</a:t>
                      </a:r>
                      <a:endParaRPr lang="zh-CN" sz="1800"/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269875" algn="ctr">
                        <a:lnSpc>
                          <a:spcPts val="156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800"/>
                        <a:t>我做到了吗？</a:t>
                      </a:r>
                      <a:endParaRPr lang="zh-CN" sz="1800"/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ts val="156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800"/>
                        <a:t>我的表现</a:t>
                      </a:r>
                      <a:endParaRPr lang="zh-CN" sz="1800"/>
                    </a:p>
                  </a:txBody>
                  <a:tcPr marL="68580" marR="68580" marT="0" marB="0" anchor="ctr"/>
                </a:tc>
              </a:tr>
              <a:tr h="647065">
                <a:tc>
                  <a:txBody>
                    <a:bodyPr/>
                    <a:lstStyle/>
                    <a:p>
                      <a:pPr marL="0" indent="0" algn="ctr" fontAlgn="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200"/>
                        <a:t>积极参与</a:t>
                      </a:r>
                      <a:endParaRPr lang="zh-CN" sz="1200"/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l" fontAlgn="t">
                        <a:lnSpc>
                          <a:spcPts val="156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200"/>
                        <a:t>我积极参与了所有讨论和活动，对制作宣传作品很感兴趣！</a:t>
                      </a:r>
                      <a:endParaRPr lang="zh-CN" sz="1200"/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ctr" fontAlgn="t">
                        <a:lnSpc>
                          <a:spcPts val="156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/>
                        <a:t>✓/✗</a:t>
                      </a:r>
                      <a:endParaRPr lang="en-US" altLang="zh-CN" sz="1200"/>
                    </a:p>
                  </a:txBody>
                  <a:tcPr marL="68580" marR="68580" marT="0" marB="0" anchor="ctr"/>
                </a:tc>
              </a:tr>
              <a:tr h="646430">
                <a:tc>
                  <a:txBody>
                    <a:bodyPr/>
                    <a:lstStyle/>
                    <a:p>
                      <a:pPr marL="0" indent="0" algn="ctr" fontAlgn="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200"/>
                        <a:t>知识应用</a:t>
                      </a:r>
                      <a:endParaRPr lang="zh-CN" sz="1200"/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l" fontAlgn="t">
                        <a:lnSpc>
                          <a:spcPts val="156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200"/>
                        <a:t>我能准确理解传统节日知识，并将其应用到作品规划中。</a:t>
                      </a:r>
                      <a:endParaRPr lang="zh-CN" sz="1200"/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ctr" fontAlgn="t">
                        <a:lnSpc>
                          <a:spcPts val="156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/>
                        <a:t>✓/✗</a:t>
                      </a:r>
                      <a:endParaRPr lang="en-US" altLang="zh-CN" sz="1200"/>
                    </a:p>
                  </a:txBody>
                  <a:tcPr marL="68580" marR="68580" marT="0" marB="0" anchor="ctr"/>
                </a:tc>
              </a:tr>
              <a:tr h="647700">
                <a:tc>
                  <a:txBody>
                    <a:bodyPr/>
                    <a:lstStyle/>
                    <a:p>
                      <a:pPr marL="0" indent="0" algn="ctr" fontAlgn="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200"/>
                        <a:t>团队合作</a:t>
                      </a:r>
                      <a:endParaRPr lang="zh-CN" sz="1200"/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l" fontAlgn="t">
                        <a:lnSpc>
                          <a:spcPts val="156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200"/>
                        <a:t>我和小组成员分工明确，协作愉快，共同完成了规划任务。</a:t>
                      </a:r>
                      <a:endParaRPr lang="zh-CN" sz="1200"/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ctr" fontAlgn="t">
                        <a:lnSpc>
                          <a:spcPts val="156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/>
                        <a:t>✓/✗</a:t>
                      </a:r>
                      <a:endParaRPr lang="en-US" altLang="zh-CN" sz="1200"/>
                    </a:p>
                  </a:txBody>
                  <a:tcPr marL="68580" marR="68580" marT="0" marB="0" anchor="ctr"/>
                </a:tc>
              </a:tr>
              <a:tr h="646430">
                <a:tc>
                  <a:txBody>
                    <a:bodyPr/>
                    <a:lstStyle/>
                    <a:p>
                      <a:pPr marL="0" indent="0" algn="ctr" fontAlgn="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200"/>
                        <a:t>创新思维</a:t>
                      </a:r>
                      <a:endParaRPr lang="zh-CN" sz="1200"/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l" fontAlgn="t">
                        <a:lnSpc>
                          <a:spcPts val="156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200"/>
                        <a:t>我在作品形式选择、内容规划等方面展现出了独特的创意。</a:t>
                      </a:r>
                      <a:endParaRPr lang="zh-CN" sz="1200"/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ctr" fontAlgn="t">
                        <a:lnSpc>
                          <a:spcPts val="156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/>
                        <a:t>✓/✗</a:t>
                      </a:r>
                      <a:endParaRPr lang="en-US" altLang="zh-CN" sz="1200"/>
                    </a:p>
                  </a:txBody>
                  <a:tcPr marL="68580" marR="68580" marT="0" marB="0" anchor="ctr"/>
                </a:tc>
              </a:tr>
              <a:tr h="647065">
                <a:tc>
                  <a:txBody>
                    <a:bodyPr/>
                    <a:lstStyle/>
                    <a:p>
                      <a:pPr marL="0" indent="0" algn="ctr" fontAlgn="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200"/>
                        <a:t>任务分解</a:t>
                      </a:r>
                      <a:endParaRPr lang="zh-CN" sz="1200"/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l" fontAlgn="t">
                        <a:lnSpc>
                          <a:spcPts val="156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200"/>
                        <a:t>我能将大任务合理分解成小任务，并清晰描述了任务执行顺序。</a:t>
                      </a:r>
                      <a:endParaRPr lang="zh-CN" sz="1200"/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ctr" fontAlgn="t">
                        <a:lnSpc>
                          <a:spcPts val="156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/>
                        <a:t>✓/✗</a:t>
                      </a:r>
                      <a:endParaRPr lang="en-US" altLang="zh-CN" sz="1200"/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0" y="126006"/>
            <a:ext cx="12188560" cy="6858000"/>
          </a:xfrm>
          <a:prstGeom prst="rect">
            <a:avLst/>
          </a:prstGeom>
        </p:spPr>
      </p:pic>
      <p:grpSp>
        <p:nvGrpSpPr>
          <p:cNvPr id="32" name="组合 31"/>
          <p:cNvGrpSpPr/>
          <p:nvPr/>
        </p:nvGrpSpPr>
        <p:grpSpPr>
          <a:xfrm>
            <a:off x="1175464" y="890159"/>
            <a:ext cx="9841073" cy="5077683"/>
            <a:chOff x="1223954" y="938649"/>
            <a:chExt cx="9841073" cy="5077683"/>
          </a:xfrm>
        </p:grpSpPr>
        <p:sp>
          <p:nvSpPr>
            <p:cNvPr id="30" name="矩形: 圆角 29"/>
            <p:cNvSpPr/>
            <p:nvPr/>
          </p:nvSpPr>
          <p:spPr>
            <a:xfrm>
              <a:off x="1223954" y="938649"/>
              <a:ext cx="9744093" cy="4980703"/>
            </a:xfrm>
            <a:prstGeom prst="roundRect">
              <a:avLst>
                <a:gd name="adj" fmla="val 6097"/>
              </a:avLst>
            </a:prstGeom>
            <a:solidFill>
              <a:srgbClr val="6AB3E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矩形: 圆角 30"/>
            <p:cNvSpPr/>
            <p:nvPr/>
          </p:nvSpPr>
          <p:spPr>
            <a:xfrm>
              <a:off x="1320934" y="1035629"/>
              <a:ext cx="9744093" cy="4980703"/>
            </a:xfrm>
            <a:prstGeom prst="roundRect">
              <a:avLst>
                <a:gd name="adj" fmla="val 609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919"/>
          <a:stretch>
            <a:fillRect/>
          </a:stretch>
        </p:blipFill>
        <p:spPr>
          <a:xfrm>
            <a:off x="3440" y="4184542"/>
            <a:ext cx="12188560" cy="2872240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344369" y="215490"/>
            <a:ext cx="3953376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小学信息科技三年级下册第</a:t>
            </a:r>
            <a:r>
              <a:rPr lang="en-US" altLang="zh-CN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4</a:t>
            </a: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单元</a:t>
            </a:r>
            <a:endPara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汉仪综艺体简" panose="02010600000101010101" charset="-122"/>
            </a:endParaRPr>
          </a:p>
        </p:txBody>
      </p:sp>
      <p:pic>
        <p:nvPicPr>
          <p:cNvPr id="34" name="图片 3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0" y="242456"/>
            <a:ext cx="1163782" cy="2715490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892947" y="-156867"/>
            <a:ext cx="2247178" cy="1559749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730387" flipV="1">
            <a:off x="9383578" y="793001"/>
            <a:ext cx="2146364" cy="1458681"/>
          </a:xfrm>
          <a:prstGeom prst="rect">
            <a:avLst/>
          </a:prstGeom>
        </p:spPr>
      </p:pic>
      <p:sp>
        <p:nvSpPr>
          <p:cNvPr id="59" name="文本框 58"/>
          <p:cNvSpPr txBox="1"/>
          <p:nvPr>
            <p:custDataLst>
              <p:tags r:id="rId6"/>
            </p:custDataLst>
          </p:nvPr>
        </p:nvSpPr>
        <p:spPr>
          <a:xfrm>
            <a:off x="5080000" y="1849120"/>
            <a:ext cx="203136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800" dirty="0">
                <a:solidFill>
                  <a:srgbClr val="FFC000"/>
                </a:solidFill>
                <a:effectLst>
                  <a:glow rad="101600">
                    <a:schemeClr val="accent1">
                      <a:lumMod val="20000"/>
                      <a:lumOff val="80000"/>
                      <a:alpha val="60000"/>
                    </a:schemeClr>
                  </a:glow>
                </a:effectLst>
                <a:latin typeface="华文新魏" panose="02010800040101010101" charset="-122"/>
                <a:ea typeface="华文新魏" panose="02010800040101010101" charset="-122"/>
              </a:rPr>
              <a:t>挑战台</a:t>
            </a:r>
            <a:endParaRPr lang="zh-CN" altLang="en-US" sz="4800" dirty="0">
              <a:solidFill>
                <a:srgbClr val="FFC000"/>
              </a:solidFill>
              <a:effectLst>
                <a:glow rad="101600">
                  <a:schemeClr val="accent1">
                    <a:lumMod val="20000"/>
                    <a:lumOff val="80000"/>
                    <a:alpha val="60000"/>
                  </a:schemeClr>
                </a:glow>
              </a:effectLst>
              <a:latin typeface="华文新魏" panose="02010800040101010101" charset="-122"/>
              <a:ea typeface="华文新魏" panose="02010800040101010101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7"/>
            </p:custDataLst>
          </p:nvPr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1" t="11506" r="10028" b="5221"/>
          <a:stretch>
            <a:fillRect/>
          </a:stretch>
        </p:blipFill>
        <p:spPr>
          <a:xfrm>
            <a:off x="6449349" y="3018403"/>
            <a:ext cx="4039986" cy="1745673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9"/>
            </p:custDataLst>
          </p:nvPr>
        </p:nvSpPr>
        <p:spPr>
          <a:xfrm>
            <a:off x="6448856" y="3490220"/>
            <a:ext cx="376364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黑体" panose="02010609060101010101" charset="-122"/>
                <a:ea typeface="黑体" panose="02010609060101010101" charset="-122"/>
              </a:rPr>
              <a:t>  </a:t>
            </a:r>
            <a:r>
              <a:rPr lang="zh-CN" altLang="en-US" sz="2400" dirty="0">
                <a:latin typeface="黑体" panose="02010609060101010101" charset="-122"/>
                <a:ea typeface="黑体" panose="02010609060101010101" charset="-122"/>
              </a:rPr>
              <a:t>你可以接受新的挑战吗？</a:t>
            </a:r>
            <a:endParaRPr lang="zh-CN" altLang="en-US" sz="2400" dirty="0"/>
          </a:p>
        </p:txBody>
      </p:sp>
      <p:pic>
        <p:nvPicPr>
          <p:cNvPr id="9" name="图片 8" descr="P22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28960" t="23380" r="28755" b="23065"/>
          <a:stretch>
            <a:fillRect/>
          </a:stretch>
        </p:blipFill>
        <p:spPr>
          <a:xfrm>
            <a:off x="9453880" y="4510405"/>
            <a:ext cx="1860550" cy="1798955"/>
          </a:xfrm>
          <a:prstGeom prst="rect">
            <a:avLst/>
          </a:prstGeom>
        </p:spPr>
      </p:pic>
      <p:pic>
        <p:nvPicPr>
          <p:cNvPr id="8" name="图片 7" descr="15.2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10716" t="29343" r="9656" b="10519"/>
          <a:stretch>
            <a:fillRect/>
          </a:stretch>
        </p:blipFill>
        <p:spPr>
          <a:xfrm>
            <a:off x="1377315" y="3924300"/>
            <a:ext cx="3561080" cy="205295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1474470" y="714375"/>
            <a:ext cx="703516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3200" dirty="0">
                <a:solidFill>
                  <a:srgbClr val="6AB3E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a榴莲爸爸" panose="03000502000000000000" charset="-122"/>
                <a:sym typeface="+mn-ea"/>
              </a:rPr>
              <a:t>挑战</a:t>
            </a:r>
            <a:r>
              <a:rPr lang="en-US" altLang="zh-CN" sz="3200" dirty="0">
                <a:solidFill>
                  <a:srgbClr val="6AB3E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a榴莲爸爸" panose="03000502000000000000" charset="-122"/>
                <a:sym typeface="+mn-ea"/>
              </a:rPr>
              <a:t>1</a:t>
            </a:r>
            <a:r>
              <a:rPr lang="zh-CN" altLang="en-US" sz="3200" dirty="0">
                <a:solidFill>
                  <a:srgbClr val="6AB3E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a榴莲爸爸" panose="03000502000000000000" charset="-122"/>
                <a:sym typeface="+mn-ea"/>
              </a:rPr>
              <a:t>：创意无限，作品形式大比拼</a:t>
            </a:r>
            <a:endParaRPr lang="zh-CN" altLang="en-US" sz="3200" dirty="0">
              <a:solidFill>
                <a:srgbClr val="6AB3E4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a榴莲爸爸" panose="03000502000000000000" charset="-122"/>
              <a:sym typeface="+mn-ea"/>
            </a:endParaRPr>
          </a:p>
        </p:txBody>
      </p:sp>
      <p:sp>
        <p:nvSpPr>
          <p:cNvPr id="11265" name="Rectangle 1"/>
          <p:cNvSpPr>
            <a:spLocks noChangeArrowheads="1"/>
          </p:cNvSpPr>
          <p:nvPr/>
        </p:nvSpPr>
        <p:spPr bwMode="auto">
          <a:xfrm>
            <a:off x="485140" y="1362710"/>
            <a:ext cx="11510010" cy="112458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R="0" lvl="0" indent="7112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charset="0"/>
              <a:buNone/>
              <a:extLst>
                <a:ext uri="{35155182-B16C-46BC-9424-99874614C6A1}">
                  <wpsdc:indentchars xmlns:wpsdc="http://www.wps.cn/officeDocument/2017/drawingmlCustomData" val="200" checksum="3773799597"/>
                </a:ext>
              </a:extLst>
            </a:pPr>
            <a:r>
              <a:rPr lang="zh-CN" altLang="en-US" sz="2800" dirty="0">
                <a:latin typeface="楷体" panose="02010609060101010101" charset="-122"/>
                <a:ea typeface="楷体" panose="02010609060101010101" charset="-122"/>
                <a:sym typeface="Arial" panose="020B0604020202020204" pitchFamily="34" charset="0"/>
              </a:rPr>
              <a:t>各小组需结合所学，发挥创意，设计并展示一种独特的传统节日宣传作品形式。要求作品形式新颖、富有创意，并能有效传达节日文化。</a:t>
            </a:r>
            <a:endParaRPr lang="zh-CN" altLang="en-US" sz="2800" dirty="0">
              <a:latin typeface="楷体" panose="02010609060101010101" charset="-122"/>
              <a:ea typeface="楷体" panose="02010609060101010101" charset="-122"/>
              <a:sym typeface="Arial" panose="020B0604020202020204" pitchFamily="34" charset="0"/>
            </a:endParaRPr>
          </a:p>
        </p:txBody>
      </p:sp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30" name="剪去同侧角的矩形 29"/>
          <p:cNvSpPr/>
          <p:nvPr/>
        </p:nvSpPr>
        <p:spPr>
          <a:xfrm>
            <a:off x="6978120" y="192887"/>
            <a:ext cx="1224000" cy="396000"/>
          </a:xfrm>
          <a:prstGeom prst="snip2Same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剪去同侧角的矩形 30"/>
          <p:cNvSpPr/>
          <p:nvPr/>
        </p:nvSpPr>
        <p:spPr>
          <a:xfrm>
            <a:off x="8206385" y="192252"/>
            <a:ext cx="1224000" cy="396000"/>
          </a:xfrm>
          <a:prstGeom prst="snip2Same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剪去同侧角的矩形 32"/>
          <p:cNvSpPr/>
          <p:nvPr/>
        </p:nvSpPr>
        <p:spPr>
          <a:xfrm>
            <a:off x="10667930" y="183997"/>
            <a:ext cx="1224000" cy="396000"/>
          </a:xfrm>
          <a:prstGeom prst="snip2Same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TextBox 33"/>
          <p:cNvSpPr txBox="1"/>
          <p:nvPr/>
        </p:nvSpPr>
        <p:spPr>
          <a:xfrm>
            <a:off x="7187559" y="211834"/>
            <a:ext cx="8686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准备间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8417268" y="204849"/>
            <a:ext cx="8686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活动室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4" name="剪去同侧角的矩形 3"/>
          <p:cNvSpPr/>
          <p:nvPr/>
        </p:nvSpPr>
        <p:spPr>
          <a:xfrm>
            <a:off x="9434475" y="180822"/>
            <a:ext cx="1224000" cy="396000"/>
          </a:xfrm>
          <a:prstGeom prst="snip2Same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TextBox 35"/>
          <p:cNvSpPr txBox="1"/>
          <p:nvPr/>
        </p:nvSpPr>
        <p:spPr>
          <a:xfrm>
            <a:off x="10874432" y="199769"/>
            <a:ext cx="87249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chemeClr val="bg1"/>
                </a:solidFill>
              </a:rPr>
              <a:t>挑战台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1540899" y="2666082"/>
            <a:ext cx="5797133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3200" dirty="0">
                <a:solidFill>
                  <a:srgbClr val="6AB3E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a榴莲爸爸" panose="03000502000000000000" charset="-122"/>
                <a:sym typeface="+mn-ea"/>
              </a:rPr>
              <a:t>挑战</a:t>
            </a:r>
            <a:r>
              <a:rPr lang="en-US" altLang="zh-CN" sz="3200" dirty="0">
                <a:solidFill>
                  <a:srgbClr val="6AB3E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a榴莲爸爸" panose="03000502000000000000" charset="-122"/>
                <a:sym typeface="+mn-ea"/>
              </a:rPr>
              <a:t>2</a:t>
            </a:r>
            <a:r>
              <a:rPr lang="zh-CN" altLang="en-US" sz="3200" dirty="0">
                <a:solidFill>
                  <a:srgbClr val="6AB3E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a榴莲爸爸" panose="03000502000000000000" charset="-122"/>
                <a:sym typeface="+mn-ea"/>
              </a:rPr>
              <a:t>：任务分解小能手</a:t>
            </a:r>
            <a:endParaRPr lang="zh-CN" altLang="en-US" sz="3200" dirty="0">
              <a:solidFill>
                <a:srgbClr val="6AB3E4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a榴莲爸爸" panose="03000502000000000000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88035" y="3448050"/>
            <a:ext cx="11042015" cy="152908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indent="711200" defTabSz="914400" fontAlgn="base">
              <a:lnSpc>
                <a:spcPct val="120000"/>
              </a:lnSpc>
              <a:buClrTx/>
              <a:buSzTx/>
              <a:buFont typeface="Wingdings" panose="05000000000000000000" charset="0"/>
              <a:extLst>
                <a:ext uri="{35155182-B16C-46BC-9424-99874614C6A1}">
                  <wpsdc:indentchars xmlns:wpsdc="http://www.wps.cn/officeDocument/2017/drawingmlCustomData" val="200" checksum="3773799597"/>
                </a:ext>
              </a:extLst>
            </a:pPr>
            <a:r>
              <a:rPr lang="zh-CN" altLang="en-US" sz="2800" dirty="0">
                <a:latin typeface="楷体" panose="02010609060101010101" charset="-122"/>
                <a:ea typeface="楷体" panose="02010609060101010101" charset="-122"/>
              </a:rPr>
              <a:t>各小组使用思维导图工具，将节日宣传作品制作的大任务分解成若干小任务，并详细描述每个小任务的执行顺序。要分解合理、逻辑清晰。</a:t>
            </a:r>
            <a:endParaRPr lang="zh-CN" altLang="en-US" sz="2800" dirty="0"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11" name="图片 10" descr="学生讨论1"/>
          <p:cNvPicPr>
            <a:picLocks noChangeAspect="1"/>
          </p:cNvPicPr>
          <p:nvPr/>
        </p:nvPicPr>
        <p:blipFill>
          <a:blip r:embed="rId3"/>
          <a:srcRect l="4194" t="8602" r="3944" b="5870"/>
          <a:stretch>
            <a:fillRect/>
          </a:stretch>
        </p:blipFill>
        <p:spPr>
          <a:xfrm>
            <a:off x="10096500" y="4572635"/>
            <a:ext cx="1899285" cy="1767840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9613322" y="192784"/>
            <a:ext cx="8686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收获园</a:t>
            </a:r>
            <a:endParaRPr lang="zh-CN" alt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" y="0"/>
            <a:ext cx="12188560" cy="6858000"/>
          </a:xfrm>
          <a:prstGeom prst="rect">
            <a:avLst/>
          </a:prstGeom>
        </p:spPr>
      </p:pic>
      <p:grpSp>
        <p:nvGrpSpPr>
          <p:cNvPr id="32" name="组合 31"/>
          <p:cNvGrpSpPr/>
          <p:nvPr/>
        </p:nvGrpSpPr>
        <p:grpSpPr>
          <a:xfrm>
            <a:off x="1175464" y="890159"/>
            <a:ext cx="9841073" cy="5077683"/>
            <a:chOff x="1223954" y="938649"/>
            <a:chExt cx="9841073" cy="5077683"/>
          </a:xfrm>
        </p:grpSpPr>
        <p:sp>
          <p:nvSpPr>
            <p:cNvPr id="30" name="矩形: 圆角 29"/>
            <p:cNvSpPr/>
            <p:nvPr/>
          </p:nvSpPr>
          <p:spPr>
            <a:xfrm>
              <a:off x="1223954" y="938649"/>
              <a:ext cx="9744093" cy="4980703"/>
            </a:xfrm>
            <a:prstGeom prst="roundRect">
              <a:avLst>
                <a:gd name="adj" fmla="val 6097"/>
              </a:avLst>
            </a:prstGeom>
            <a:solidFill>
              <a:srgbClr val="6AB3E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矩形: 圆角 30"/>
            <p:cNvSpPr/>
            <p:nvPr/>
          </p:nvSpPr>
          <p:spPr>
            <a:xfrm>
              <a:off x="1320934" y="1035629"/>
              <a:ext cx="9744093" cy="4980703"/>
            </a:xfrm>
            <a:prstGeom prst="roundRect">
              <a:avLst>
                <a:gd name="adj" fmla="val 609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919"/>
          <a:stretch>
            <a:fillRect/>
          </a:stretch>
        </p:blipFill>
        <p:spPr>
          <a:xfrm flipH="1">
            <a:off x="3440" y="2805764"/>
            <a:ext cx="12188560" cy="4070868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8454524" y="6271981"/>
            <a:ext cx="39533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小学信息科技三年级下册</a:t>
            </a:r>
            <a:endPara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汉仪综艺体简" panose="02010600000101010101" charset="-122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055" y="3045049"/>
            <a:ext cx="3715972" cy="3715972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730387" flipV="1">
            <a:off x="9427689" y="546222"/>
            <a:ext cx="2146364" cy="145868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892947" y="-156867"/>
            <a:ext cx="2247178" cy="1559749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4072255" y="3299143"/>
            <a:ext cx="6178550" cy="9220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zh-CN" altLang="en-US" sz="5400" dirty="0">
                <a:solidFill>
                  <a:srgbClr val="3C91D8"/>
                </a:solidFill>
                <a:latin typeface="华文隶书" panose="02010800040101010101" pitchFamily="2" charset="-122"/>
                <a:ea typeface="华文隶书" panose="02010800040101010101" pitchFamily="2" charset="-122"/>
                <a:cs typeface="华文隶书" panose="02010800040101010101" pitchFamily="2" charset="-122"/>
              </a:rPr>
              <a:t>用创意点亮科技梦！</a:t>
            </a:r>
            <a:endParaRPr lang="zh-CN" altLang="en-US" sz="5400" dirty="0">
              <a:solidFill>
                <a:srgbClr val="3C91D8"/>
              </a:solidFill>
              <a:latin typeface="华文隶书" panose="02010800040101010101" pitchFamily="2" charset="-122"/>
              <a:ea typeface="华文隶书" panose="02010800040101010101" pitchFamily="2" charset="-122"/>
              <a:cs typeface="华文隶书" panose="02010800040101010101" pitchFamily="2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000" y="1171045"/>
            <a:ext cx="584041" cy="469828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5800898" y="1240763"/>
            <a:ext cx="32305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第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4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单元  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  <a:sym typeface="+mn-ea"/>
              </a:rPr>
              <a:t>宣传中华传统节日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2065808" y="1240763"/>
            <a:ext cx="3877503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义务教育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《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信息科技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》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三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年级下册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2214245" y="1866900"/>
            <a:ext cx="6598285" cy="66738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>
            <a:defPPr>
              <a:defRPr lang="zh-CN"/>
            </a:defPPr>
            <a:lvl1pPr algn="ctr">
              <a:defRPr sz="2000" b="1">
                <a:solidFill>
                  <a:schemeClr val="bg1"/>
                </a:solidFill>
                <a:latin typeface="思源黑体" panose="020B0500000000090000" pitchFamily="34" charset="-122"/>
                <a:ea typeface="思源黑体" panose="020B0500000000090000" pitchFamily="34" charset="-122"/>
                <a:cs typeface="阿里巴巴普惠体 M" panose="00020600040101010101" charset="-122"/>
              </a:defRPr>
            </a:lvl1pPr>
          </a:lstStyle>
          <a:p>
            <a:pPr algn="l"/>
            <a:r>
              <a:rPr lang="zh-CN" altLang="en-US" sz="3600" spc="-300" dirty="0">
                <a:solidFill>
                  <a:srgbClr val="3C91D8"/>
                </a:solidFill>
                <a:latin typeface="隶书" panose="02010509060101010101" pitchFamily="49" charset="-122"/>
                <a:ea typeface="隶书" panose="02010509060101010101" pitchFamily="49" charset="-122"/>
                <a:cs typeface="珠穆朗玛—乌金苏通体" panose="01010100010101010101" pitchFamily="2" charset="0"/>
                <a:sym typeface="+mn-ea"/>
              </a:rPr>
              <a:t>第 </a:t>
            </a:r>
            <a:r>
              <a:rPr lang="en-US" altLang="zh-CN" sz="3600" spc="-300" dirty="0">
                <a:solidFill>
                  <a:srgbClr val="3C91D8"/>
                </a:solidFill>
                <a:latin typeface="隶书" panose="02010509060101010101" pitchFamily="49" charset="-122"/>
                <a:ea typeface="隶书" panose="02010509060101010101" pitchFamily="49" charset="-122"/>
                <a:cs typeface="珠穆朗玛—乌金苏通体" panose="01010100010101010101" pitchFamily="2" charset="0"/>
                <a:sym typeface="+mn-ea"/>
              </a:rPr>
              <a:t>12 </a:t>
            </a:r>
            <a:r>
              <a:rPr lang="zh-CN" altLang="en-US" sz="3600" spc="-300" dirty="0">
                <a:solidFill>
                  <a:srgbClr val="3C91D8"/>
                </a:solidFill>
                <a:latin typeface="隶书" panose="02010509060101010101" pitchFamily="49" charset="-122"/>
                <a:ea typeface="隶书" panose="02010509060101010101" pitchFamily="49" charset="-122"/>
                <a:cs typeface="珠穆朗玛—乌金苏通体" panose="01010100010101010101" pitchFamily="2" charset="0"/>
                <a:sym typeface="+mn-ea"/>
              </a:rPr>
              <a:t>课</a:t>
            </a:r>
            <a:r>
              <a:rPr lang="en-US" altLang="zh-CN" sz="3600" spc="-300" dirty="0">
                <a:solidFill>
                  <a:srgbClr val="3C91D8"/>
                </a:solidFill>
                <a:latin typeface="隶书" panose="02010509060101010101" pitchFamily="49" charset="-122"/>
                <a:ea typeface="隶书" panose="02010509060101010101" pitchFamily="49" charset="-122"/>
                <a:cs typeface="珠穆朗玛—乌金苏通体" panose="01010100010101010101" pitchFamily="2" charset="0"/>
                <a:sym typeface="+mn-ea"/>
              </a:rPr>
              <a:t> </a:t>
            </a:r>
            <a:r>
              <a:rPr lang="zh-CN" altLang="en-US" sz="3600" spc="-300" dirty="0">
                <a:solidFill>
                  <a:srgbClr val="3C91D8"/>
                </a:solidFill>
                <a:latin typeface="隶书" panose="02010509060101010101" pitchFamily="49" charset="-122"/>
                <a:ea typeface="隶书" panose="02010509060101010101" pitchFamily="49" charset="-122"/>
                <a:cs typeface="珠穆朗玛—乌金苏通体" panose="01010100010101010101" pitchFamily="2" charset="0"/>
                <a:sym typeface="+mn-ea"/>
              </a:rPr>
              <a:t>规划节日宣传作品</a:t>
            </a:r>
            <a:endParaRPr lang="zh-CN" altLang="en-US" sz="3600" spc="-300" dirty="0">
              <a:solidFill>
                <a:srgbClr val="3C91D8"/>
              </a:solidFill>
              <a:latin typeface="隶书" panose="02010509060101010101" pitchFamily="49" charset="-122"/>
              <a:ea typeface="隶书" panose="02010509060101010101" pitchFamily="49" charset="-122"/>
              <a:cs typeface="珠穆朗玛—乌金苏通体" panose="01010100010101010101" pitchFamily="2" charset="0"/>
              <a:sym typeface="+mn-e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线形标注 2 4"/>
          <p:cNvSpPr/>
          <p:nvPr/>
        </p:nvSpPr>
        <p:spPr>
          <a:xfrm>
            <a:off x="4933315" y="1382395"/>
            <a:ext cx="5703570" cy="2699385"/>
          </a:xfrm>
          <a:prstGeom prst="borderCallout2">
            <a:avLst>
              <a:gd name="adj1" fmla="val 81863"/>
              <a:gd name="adj2" fmla="val -2505"/>
              <a:gd name="adj3" fmla="val 82498"/>
              <a:gd name="adj4" fmla="val -17279"/>
              <a:gd name="adj5" fmla="val 112500"/>
              <a:gd name="adj6" fmla="val -46667"/>
            </a:avLst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5069452" y="1504503"/>
            <a:ext cx="5432143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spc="3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</a:t>
            </a:r>
            <a:r>
              <a:rPr lang="zh-CN" altLang="en-US" sz="2400" spc="3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下周班级召开</a:t>
            </a:r>
            <a:r>
              <a:rPr lang="en-US" altLang="zh-CN" sz="2400" spc="3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“</a:t>
            </a:r>
            <a:r>
              <a:rPr lang="zh-CN" altLang="en-US" sz="2400" spc="3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传统节日知多少</a:t>
            </a:r>
            <a:r>
              <a:rPr lang="en-US" altLang="zh-CN" sz="2400" spc="3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”</a:t>
            </a:r>
            <a:r>
              <a:rPr lang="zh-CN" altLang="en-US" sz="2400" spc="3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主题中队活动，李徽所在小</a:t>
            </a:r>
            <a:endParaRPr lang="zh-CN" altLang="en-US" sz="2400" spc="300" dirty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r>
              <a:rPr lang="zh-CN" altLang="en-US" sz="2400" spc="3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组积极响应，计划制作多媒体作品并在中队会上展示。为了能快速</a:t>
            </a:r>
            <a:endParaRPr lang="zh-CN" altLang="en-US" sz="2400" spc="300" dirty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r>
              <a:rPr lang="zh-CN" altLang="en-US" sz="2400" spc="3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制作出优秀作品，他和组员在制作作品前一起拟定</a:t>
            </a:r>
            <a:r>
              <a:rPr lang="zh-CN" altLang="en-US" sz="2400" spc="300" dirty="0" smtClean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规划</a:t>
            </a:r>
            <a:r>
              <a:rPr lang="zh-CN" altLang="en-US" sz="2400" spc="3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方案。</a:t>
            </a:r>
            <a:endParaRPr lang="zh-CN" altLang="en-US" sz="2400" spc="300" dirty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987077" y="757257"/>
            <a:ext cx="2434040" cy="738664"/>
            <a:chOff x="6388488" y="2098491"/>
            <a:chExt cx="2434040" cy="738664"/>
          </a:xfrm>
        </p:grpSpPr>
        <p:sp>
          <p:nvSpPr>
            <p:cNvPr id="12" name="圆角矩形 13"/>
            <p:cNvSpPr/>
            <p:nvPr/>
          </p:nvSpPr>
          <p:spPr>
            <a:xfrm>
              <a:off x="6388488" y="2200275"/>
              <a:ext cx="2160000" cy="602927"/>
            </a:xfrm>
            <a:prstGeom prst="roundRect">
              <a:avLst>
                <a:gd name="adj" fmla="val 50000"/>
              </a:avLst>
            </a:prstGeom>
            <a:solidFill>
              <a:srgbClr val="5DAEE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13" name="文本框 28"/>
            <p:cNvSpPr txBox="1"/>
            <p:nvPr/>
          </p:nvSpPr>
          <p:spPr>
            <a:xfrm>
              <a:off x="6666126" y="2098491"/>
              <a:ext cx="2156402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lnSpc>
                  <a:spcPct val="150000"/>
                </a:lnSpc>
              </a:pPr>
              <a:r>
                <a:rPr lang="zh-CN" altLang="en-US" sz="28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项目情境</a:t>
              </a:r>
              <a:endParaRPr lang="zh-CN" altLang="en-US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13314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86790" y="4307840"/>
            <a:ext cx="3946525" cy="175704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0" y="126006"/>
            <a:ext cx="12188560" cy="6858000"/>
          </a:xfrm>
          <a:prstGeom prst="rect">
            <a:avLst/>
          </a:prstGeom>
        </p:spPr>
      </p:pic>
      <p:grpSp>
        <p:nvGrpSpPr>
          <p:cNvPr id="2" name="组合 31"/>
          <p:cNvGrpSpPr/>
          <p:nvPr/>
        </p:nvGrpSpPr>
        <p:grpSpPr>
          <a:xfrm>
            <a:off x="845503" y="890270"/>
            <a:ext cx="10502265" cy="5077460"/>
            <a:chOff x="1223954" y="938649"/>
            <a:chExt cx="9841073" cy="5077683"/>
          </a:xfrm>
        </p:grpSpPr>
        <p:sp>
          <p:nvSpPr>
            <p:cNvPr id="30" name="矩形: 圆角 29"/>
            <p:cNvSpPr/>
            <p:nvPr/>
          </p:nvSpPr>
          <p:spPr>
            <a:xfrm>
              <a:off x="1223954" y="938649"/>
              <a:ext cx="9744093" cy="4980703"/>
            </a:xfrm>
            <a:prstGeom prst="roundRect">
              <a:avLst>
                <a:gd name="adj" fmla="val 6097"/>
              </a:avLst>
            </a:prstGeom>
            <a:solidFill>
              <a:srgbClr val="6AB3E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矩形: 圆角 30"/>
            <p:cNvSpPr/>
            <p:nvPr/>
          </p:nvSpPr>
          <p:spPr>
            <a:xfrm>
              <a:off x="1320934" y="1035629"/>
              <a:ext cx="9744093" cy="4980703"/>
            </a:xfrm>
            <a:prstGeom prst="roundRect">
              <a:avLst>
                <a:gd name="adj" fmla="val 609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919"/>
          <a:stretch>
            <a:fillRect/>
          </a:stretch>
        </p:blipFill>
        <p:spPr>
          <a:xfrm>
            <a:off x="3440" y="4184542"/>
            <a:ext cx="12188560" cy="2872240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344369" y="215490"/>
            <a:ext cx="3953376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小学信息科技三年级下册第</a:t>
            </a:r>
            <a:r>
              <a:rPr lang="en-US" altLang="zh-CN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4</a:t>
            </a: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单元</a:t>
            </a:r>
            <a:endPara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汉仪综艺体简" panose="02010600000101010101" charset="-122"/>
            </a:endParaRPr>
          </a:p>
        </p:txBody>
      </p:sp>
      <p:pic>
        <p:nvPicPr>
          <p:cNvPr id="34" name="图片 3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0" y="242456"/>
            <a:ext cx="1163782" cy="2715490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892947" y="-156867"/>
            <a:ext cx="2247178" cy="1559749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7479" y="125730"/>
            <a:ext cx="3561905" cy="2664372"/>
          </a:xfrm>
          <a:prstGeom prst="rect">
            <a:avLst/>
          </a:prstGeom>
        </p:spPr>
      </p:pic>
      <p:grpSp>
        <p:nvGrpSpPr>
          <p:cNvPr id="4" name="组合 37"/>
          <p:cNvGrpSpPr/>
          <p:nvPr/>
        </p:nvGrpSpPr>
        <p:grpSpPr>
          <a:xfrm>
            <a:off x="4921469" y="1193909"/>
            <a:ext cx="2349063" cy="704711"/>
            <a:chOff x="6568058" y="2098491"/>
            <a:chExt cx="2349063" cy="704711"/>
          </a:xfrm>
        </p:grpSpPr>
        <p:sp>
          <p:nvSpPr>
            <p:cNvPr id="39" name="圆角矩形 13"/>
            <p:cNvSpPr/>
            <p:nvPr/>
          </p:nvSpPr>
          <p:spPr>
            <a:xfrm>
              <a:off x="6568058" y="2200275"/>
              <a:ext cx="1980429" cy="602927"/>
            </a:xfrm>
            <a:prstGeom prst="roundRect">
              <a:avLst>
                <a:gd name="adj" fmla="val 50000"/>
              </a:avLst>
            </a:prstGeom>
            <a:solidFill>
              <a:srgbClr val="5DAEE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41" name="文本框 28"/>
            <p:cNvSpPr txBox="1"/>
            <p:nvPr/>
          </p:nvSpPr>
          <p:spPr>
            <a:xfrm>
              <a:off x="6760719" y="2098491"/>
              <a:ext cx="2156402" cy="662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lnSpc>
                  <a:spcPct val="150000"/>
                </a:lnSpc>
              </a:pPr>
              <a:r>
                <a:rPr lang="zh-CN" altLang="en-US" sz="28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活动导航</a:t>
              </a:r>
              <a:endParaRPr lang="zh-CN" altLang="en-US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7" name="@svg_01-3713&amp;5189" descr="preencoded.pn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505393" y="2790825"/>
            <a:ext cx="2239645" cy="1338580"/>
          </a:xfrm>
          <a:prstGeom prst="rect">
            <a:avLst/>
          </a:prstGeom>
        </p:spPr>
      </p:pic>
      <p:pic>
        <p:nvPicPr>
          <p:cNvPr id="8" name="@svg_03-3713&amp;5190" descr="preencoded.png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778433" y="2752725"/>
            <a:ext cx="2239645" cy="1338580"/>
          </a:xfrm>
          <a:prstGeom prst="rect">
            <a:avLst/>
          </a:prstGeom>
        </p:spPr>
      </p:pic>
      <p:pic>
        <p:nvPicPr>
          <p:cNvPr id="9" name="@svg_02-3713&amp;5191" descr="preencoded.png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086033" y="2790825"/>
            <a:ext cx="2239645" cy="1338580"/>
          </a:xfrm>
          <a:prstGeom prst="rect">
            <a:avLst/>
          </a:prstGeom>
        </p:spPr>
      </p:pic>
      <p:sp>
        <p:nvSpPr>
          <p:cNvPr id="10" name="Vector-3713&amp;3662"/>
          <p:cNvSpPr/>
          <p:nvPr>
            <p:custDataLst>
              <p:tags r:id="rId15"/>
            </p:custDataLst>
          </p:nvPr>
        </p:nvSpPr>
        <p:spPr>
          <a:xfrm>
            <a:off x="1970723" y="2317750"/>
            <a:ext cx="627380" cy="721360"/>
          </a:xfrm>
          <a:custGeom>
            <a:avLst/>
            <a:gdLst/>
            <a:ahLst/>
            <a:cxnLst/>
            <a:rect l="l" t="t" r="r" b="b"/>
            <a:pathLst>
              <a:path w="627549" h="721375">
                <a:moveTo>
                  <a:pt x="563274" y="215569"/>
                </a:moveTo>
                <a:cubicBezTo>
                  <a:pt x="582381" y="201073"/>
                  <a:pt x="599783" y="183957"/>
                  <a:pt x="610225" y="162213"/>
                </a:cubicBezTo>
                <a:cubicBezTo>
                  <a:pt x="610852" y="160922"/>
                  <a:pt x="611444" y="159595"/>
                  <a:pt x="612018" y="158284"/>
                </a:cubicBezTo>
                <a:cubicBezTo>
                  <a:pt x="613382" y="155898"/>
                  <a:pt x="614709" y="153493"/>
                  <a:pt x="615930" y="151000"/>
                </a:cubicBezTo>
                <a:cubicBezTo>
                  <a:pt x="630246" y="121703"/>
                  <a:pt x="631807" y="88908"/>
                  <a:pt x="617957" y="59091"/>
                </a:cubicBezTo>
                <a:cubicBezTo>
                  <a:pt x="603496" y="27946"/>
                  <a:pt x="571509" y="11063"/>
                  <a:pt x="537727" y="15979"/>
                </a:cubicBezTo>
                <a:cubicBezTo>
                  <a:pt x="502420" y="21128"/>
                  <a:pt x="475562" y="49618"/>
                  <a:pt x="456275" y="77552"/>
                </a:cubicBezTo>
                <a:cubicBezTo>
                  <a:pt x="453513" y="81534"/>
                  <a:pt x="450875" y="85678"/>
                  <a:pt x="448473" y="89948"/>
                </a:cubicBezTo>
                <a:cubicBezTo>
                  <a:pt x="436236" y="83149"/>
                  <a:pt x="423391" y="77408"/>
                  <a:pt x="409953" y="72959"/>
                </a:cubicBezTo>
                <a:cubicBezTo>
                  <a:pt x="363308" y="57512"/>
                  <a:pt x="309469" y="61351"/>
                  <a:pt x="265441" y="83723"/>
                </a:cubicBezTo>
                <a:cubicBezTo>
                  <a:pt x="263218" y="84225"/>
                  <a:pt x="260993" y="84781"/>
                  <a:pt x="258785" y="85355"/>
                </a:cubicBezTo>
                <a:cubicBezTo>
                  <a:pt x="258392" y="79579"/>
                  <a:pt x="257476" y="73838"/>
                  <a:pt x="256005" y="68187"/>
                </a:cubicBezTo>
                <a:cubicBezTo>
                  <a:pt x="253996" y="53960"/>
                  <a:pt x="248972" y="40199"/>
                  <a:pt x="239464" y="27390"/>
                </a:cubicBezTo>
                <a:cubicBezTo>
                  <a:pt x="218276" y="-1136"/>
                  <a:pt x="174142" y="-5801"/>
                  <a:pt x="142763" y="6130"/>
                </a:cubicBezTo>
                <a:cubicBezTo>
                  <a:pt x="110076" y="18563"/>
                  <a:pt x="85587" y="47321"/>
                  <a:pt x="76850" y="81104"/>
                </a:cubicBezTo>
                <a:cubicBezTo>
                  <a:pt x="67718" y="116411"/>
                  <a:pt x="75881" y="153045"/>
                  <a:pt x="99599" y="180710"/>
                </a:cubicBezTo>
                <a:cubicBezTo>
                  <a:pt x="105429" y="187509"/>
                  <a:pt x="111960" y="193375"/>
                  <a:pt x="119028" y="198364"/>
                </a:cubicBezTo>
                <a:cubicBezTo>
                  <a:pt x="100693" y="224664"/>
                  <a:pt x="84295" y="252472"/>
                  <a:pt x="69100" y="280603"/>
                </a:cubicBezTo>
                <a:cubicBezTo>
                  <a:pt x="31819" y="349585"/>
                  <a:pt x="-8206" y="430910"/>
                  <a:pt x="1464" y="511678"/>
                </a:cubicBezTo>
                <a:cubicBezTo>
                  <a:pt x="6361" y="552654"/>
                  <a:pt x="23961" y="588571"/>
                  <a:pt x="51913" y="618838"/>
                </a:cubicBezTo>
                <a:cubicBezTo>
                  <a:pt x="75845" y="644762"/>
                  <a:pt x="105788" y="666184"/>
                  <a:pt x="137257" y="682024"/>
                </a:cubicBezTo>
                <a:cubicBezTo>
                  <a:pt x="199904" y="713583"/>
                  <a:pt x="271148" y="725763"/>
                  <a:pt x="340882" y="719987"/>
                </a:cubicBezTo>
                <a:cubicBezTo>
                  <a:pt x="410079" y="714263"/>
                  <a:pt x="481268" y="693453"/>
                  <a:pt x="538427" y="653104"/>
                </a:cubicBezTo>
                <a:cubicBezTo>
                  <a:pt x="567239" y="632778"/>
                  <a:pt x="592804" y="606889"/>
                  <a:pt x="607068" y="574184"/>
                </a:cubicBezTo>
                <a:cubicBezTo>
                  <a:pt x="623913" y="535576"/>
                  <a:pt x="624093" y="493666"/>
                  <a:pt x="619572" y="452457"/>
                </a:cubicBezTo>
                <a:cubicBezTo>
                  <a:pt x="610744" y="371975"/>
                  <a:pt x="599173" y="289053"/>
                  <a:pt x="563328" y="215551"/>
                </a:cubicBezTo>
                <a:lnTo>
                  <a:pt x="563274" y="215569"/>
                </a:lnTo>
                <a:moveTo>
                  <a:pt x="64166" y="552654"/>
                </a:moveTo>
                <a:cubicBezTo>
                  <a:pt x="58030" y="541190"/>
                  <a:pt x="54030" y="529171"/>
                  <a:pt x="51733" y="516828"/>
                </a:cubicBezTo>
                <a:cubicBezTo>
                  <a:pt x="55070" y="528434"/>
                  <a:pt x="59789" y="539612"/>
                  <a:pt x="65763" y="550054"/>
                </a:cubicBezTo>
                <a:cubicBezTo>
                  <a:pt x="65870" y="552260"/>
                  <a:pt x="66104" y="554467"/>
                  <a:pt x="66444" y="556637"/>
                </a:cubicBezTo>
                <a:cubicBezTo>
                  <a:pt x="65691" y="555310"/>
                  <a:pt x="64902" y="554001"/>
                  <a:pt x="64166" y="552654"/>
                </a:cubicBezTo>
                <a:moveTo>
                  <a:pt x="259180" y="634159"/>
                </a:moveTo>
                <a:cubicBezTo>
                  <a:pt x="253566" y="632455"/>
                  <a:pt x="248003" y="630552"/>
                  <a:pt x="242532" y="628453"/>
                </a:cubicBezTo>
                <a:cubicBezTo>
                  <a:pt x="244182" y="627090"/>
                  <a:pt x="245762" y="625673"/>
                  <a:pt x="247303" y="624166"/>
                </a:cubicBezTo>
                <a:cubicBezTo>
                  <a:pt x="249941" y="626212"/>
                  <a:pt x="252884" y="627934"/>
                  <a:pt x="256184" y="629225"/>
                </a:cubicBezTo>
                <a:cubicBezTo>
                  <a:pt x="257692" y="630984"/>
                  <a:pt x="259359" y="632562"/>
                  <a:pt x="261172" y="633998"/>
                </a:cubicBezTo>
                <a:cubicBezTo>
                  <a:pt x="260507" y="634051"/>
                  <a:pt x="259845" y="634087"/>
                  <a:pt x="259198" y="634141"/>
                </a:cubicBezTo>
                <a:lnTo>
                  <a:pt x="259180" y="634159"/>
                </a:lnTo>
                <a:moveTo>
                  <a:pt x="350911" y="183849"/>
                </a:moveTo>
                <a:cubicBezTo>
                  <a:pt x="350911" y="183849"/>
                  <a:pt x="351037" y="183723"/>
                  <a:pt x="351108" y="183688"/>
                </a:cubicBezTo>
                <a:cubicBezTo>
                  <a:pt x="352238" y="182809"/>
                  <a:pt x="352938" y="182288"/>
                  <a:pt x="353691" y="182056"/>
                </a:cubicBezTo>
                <a:cubicBezTo>
                  <a:pt x="353764" y="182863"/>
                  <a:pt x="353835" y="183670"/>
                  <a:pt x="353907" y="184460"/>
                </a:cubicBezTo>
                <a:cubicBezTo>
                  <a:pt x="352903" y="184262"/>
                  <a:pt x="351916" y="184047"/>
                  <a:pt x="350911" y="183849"/>
                </a:cubicBezTo>
                <a:moveTo>
                  <a:pt x="432666" y="184299"/>
                </a:moveTo>
                <a:cubicBezTo>
                  <a:pt x="430783" y="183131"/>
                  <a:pt x="428809" y="182109"/>
                  <a:pt x="426764" y="181212"/>
                </a:cubicBezTo>
                <a:cubicBezTo>
                  <a:pt x="427535" y="179992"/>
                  <a:pt x="428200" y="178700"/>
                  <a:pt x="428756" y="177356"/>
                </a:cubicBezTo>
                <a:cubicBezTo>
                  <a:pt x="431070" y="178808"/>
                  <a:pt x="433348" y="180315"/>
                  <a:pt x="435609" y="181875"/>
                </a:cubicBezTo>
                <a:cubicBezTo>
                  <a:pt x="434604" y="182648"/>
                  <a:pt x="433617" y="183455"/>
                  <a:pt x="432648" y="184299"/>
                </a:cubicBezTo>
                <a:lnTo>
                  <a:pt x="432666" y="184299"/>
                </a:lnTo>
                <a:moveTo>
                  <a:pt x="464134" y="643452"/>
                </a:moveTo>
                <a:cubicBezTo>
                  <a:pt x="472333" y="638376"/>
                  <a:pt x="480137" y="632705"/>
                  <a:pt x="487224" y="626300"/>
                </a:cubicBezTo>
                <a:cubicBezTo>
                  <a:pt x="488748" y="625457"/>
                  <a:pt x="490256" y="624561"/>
                  <a:pt x="491763" y="623682"/>
                </a:cubicBezTo>
                <a:cubicBezTo>
                  <a:pt x="492857" y="624651"/>
                  <a:pt x="494024" y="625530"/>
                  <a:pt x="495225" y="626229"/>
                </a:cubicBezTo>
                <a:cubicBezTo>
                  <a:pt x="495691" y="626499"/>
                  <a:pt x="496159" y="626731"/>
                  <a:pt x="496625" y="626965"/>
                </a:cubicBezTo>
                <a:cubicBezTo>
                  <a:pt x="486255" y="633172"/>
                  <a:pt x="475365" y="638644"/>
                  <a:pt x="464134" y="643452"/>
                </a:cubicBezTo>
                <a:moveTo>
                  <a:pt x="571096" y="536454"/>
                </a:moveTo>
                <a:cubicBezTo>
                  <a:pt x="570774" y="536346"/>
                  <a:pt x="570450" y="536238"/>
                  <a:pt x="570127" y="536150"/>
                </a:cubicBezTo>
                <a:cubicBezTo>
                  <a:pt x="570791" y="534750"/>
                  <a:pt x="571491" y="533350"/>
                  <a:pt x="572136" y="531951"/>
                </a:cubicBezTo>
                <a:cubicBezTo>
                  <a:pt x="571814" y="533476"/>
                  <a:pt x="571473" y="534965"/>
                  <a:pt x="571096" y="536472"/>
                </a:cubicBezTo>
                <a:lnTo>
                  <a:pt x="571096" y="536454"/>
                </a:lnTo>
              </a:path>
            </a:pathLst>
          </a:custGeom>
          <a:solidFill>
            <a:srgbClr val="AC723A"/>
          </a:solidFill>
        </p:spPr>
      </p:sp>
      <p:sp>
        <p:nvSpPr>
          <p:cNvPr id="11" name="Union-3713&amp;3663"/>
          <p:cNvSpPr/>
          <p:nvPr>
            <p:custDataLst>
              <p:tags r:id="rId16"/>
            </p:custDataLst>
          </p:nvPr>
        </p:nvSpPr>
        <p:spPr>
          <a:xfrm>
            <a:off x="2164398" y="2618105"/>
            <a:ext cx="245745" cy="99695"/>
          </a:xfrm>
          <a:custGeom>
            <a:avLst/>
            <a:gdLst/>
            <a:ahLst/>
            <a:cxnLst/>
            <a:rect l="l" t="t" r="r" b="b"/>
            <a:pathLst>
              <a:path w="245788" h="99428">
                <a:moveTo>
                  <a:pt x="57978" y="1542"/>
                </a:moveTo>
                <a:cubicBezTo>
                  <a:pt x="76062" y="6440"/>
                  <a:pt x="81103" y="22766"/>
                  <a:pt x="78125" y="38392"/>
                </a:cubicBezTo>
                <a:lnTo>
                  <a:pt x="78125" y="38410"/>
                </a:lnTo>
                <a:cubicBezTo>
                  <a:pt x="81211" y="47237"/>
                  <a:pt x="81641" y="56979"/>
                  <a:pt x="78771" y="65106"/>
                </a:cubicBezTo>
                <a:cubicBezTo>
                  <a:pt x="70482" y="88626"/>
                  <a:pt x="43661" y="97076"/>
                  <a:pt x="21989" y="86527"/>
                </a:cubicBezTo>
                <a:cubicBezTo>
                  <a:pt x="5806" y="78651"/>
                  <a:pt x="-2177" y="61643"/>
                  <a:pt x="514" y="44940"/>
                </a:cubicBezTo>
                <a:cubicBezTo>
                  <a:pt x="-42" y="37136"/>
                  <a:pt x="1608" y="29171"/>
                  <a:pt x="5896" y="22174"/>
                </a:cubicBezTo>
                <a:cubicBezTo>
                  <a:pt x="16481" y="4933"/>
                  <a:pt x="38422" y="-3750"/>
                  <a:pt x="57978" y="1542"/>
                </a:cubicBezTo>
                <a:moveTo>
                  <a:pt x="242327" y="42109"/>
                </a:moveTo>
                <a:cubicBezTo>
                  <a:pt x="244158" y="46720"/>
                  <a:pt x="245306" y="51636"/>
                  <a:pt x="245664" y="56623"/>
                </a:cubicBezTo>
                <a:lnTo>
                  <a:pt x="245683" y="56605"/>
                </a:lnTo>
                <a:cubicBezTo>
                  <a:pt x="247063" y="75676"/>
                  <a:pt x="234793" y="93330"/>
                  <a:pt x="216206" y="98174"/>
                </a:cubicBezTo>
                <a:cubicBezTo>
                  <a:pt x="197207" y="103125"/>
                  <a:pt x="175965" y="92917"/>
                  <a:pt x="166205" y="76322"/>
                </a:cubicBezTo>
                <a:cubicBezTo>
                  <a:pt x="155943" y="58866"/>
                  <a:pt x="159908" y="36153"/>
                  <a:pt x="175230" y="22967"/>
                </a:cubicBezTo>
                <a:cubicBezTo>
                  <a:pt x="190820" y="9565"/>
                  <a:pt x="213048" y="6372"/>
                  <a:pt x="231168" y="16705"/>
                </a:cubicBezTo>
                <a:cubicBezTo>
                  <a:pt x="238093" y="20652"/>
                  <a:pt x="242973" y="28779"/>
                  <a:pt x="242705" y="36835"/>
                </a:cubicBezTo>
                <a:cubicBezTo>
                  <a:pt x="242650" y="38629"/>
                  <a:pt x="242507" y="40369"/>
                  <a:pt x="242327" y="42109"/>
                </a:cubicBezTo>
              </a:path>
            </a:pathLst>
          </a:custGeom>
          <a:solidFill>
            <a:srgbClr val="F7BF13"/>
          </a:solidFill>
        </p:spPr>
      </p:sp>
      <p:sp>
        <p:nvSpPr>
          <p:cNvPr id="12" name="Vector-3713&amp;3666"/>
          <p:cNvSpPr/>
          <p:nvPr>
            <p:custDataLst>
              <p:tags r:id="rId17"/>
            </p:custDataLst>
          </p:nvPr>
        </p:nvSpPr>
        <p:spPr>
          <a:xfrm>
            <a:off x="2160588" y="2694305"/>
            <a:ext cx="232410" cy="205105"/>
          </a:xfrm>
          <a:custGeom>
            <a:avLst/>
            <a:gdLst/>
            <a:ahLst/>
            <a:cxnLst/>
            <a:rect l="l" t="t" r="r" b="b"/>
            <a:pathLst>
              <a:path w="232167" h="204978">
                <a:moveTo>
                  <a:pt x="218140" y="29904"/>
                </a:moveTo>
                <a:cubicBezTo>
                  <a:pt x="196163" y="1450"/>
                  <a:pt x="159277" y="-5528"/>
                  <a:pt x="125800" y="4034"/>
                </a:cubicBezTo>
                <a:cubicBezTo>
                  <a:pt x="125172" y="4213"/>
                  <a:pt x="124706" y="4339"/>
                  <a:pt x="124347" y="4447"/>
                </a:cubicBezTo>
                <a:cubicBezTo>
                  <a:pt x="122714" y="4536"/>
                  <a:pt x="120956" y="4447"/>
                  <a:pt x="119395" y="4482"/>
                </a:cubicBezTo>
                <a:cubicBezTo>
                  <a:pt x="115466" y="4608"/>
                  <a:pt x="111537" y="4841"/>
                  <a:pt x="107608" y="5236"/>
                </a:cubicBezTo>
                <a:cubicBezTo>
                  <a:pt x="99302" y="6061"/>
                  <a:pt x="90870" y="7119"/>
                  <a:pt x="82725" y="9147"/>
                </a:cubicBezTo>
                <a:cubicBezTo>
                  <a:pt x="75046" y="8465"/>
                  <a:pt x="67296" y="8806"/>
                  <a:pt x="59330" y="10205"/>
                </a:cubicBezTo>
                <a:cubicBezTo>
                  <a:pt x="45121" y="12717"/>
                  <a:pt x="30912" y="20467"/>
                  <a:pt x="21081" y="31034"/>
                </a:cubicBezTo>
                <a:cubicBezTo>
                  <a:pt x="14138" y="38515"/>
                  <a:pt x="9240" y="47486"/>
                  <a:pt x="6728" y="57407"/>
                </a:cubicBezTo>
                <a:cubicBezTo>
                  <a:pt x="5024" y="64117"/>
                  <a:pt x="2835" y="70683"/>
                  <a:pt x="1292" y="77447"/>
                </a:cubicBezTo>
                <a:cubicBezTo>
                  <a:pt x="-3444" y="98222"/>
                  <a:pt x="5688" y="120325"/>
                  <a:pt x="14945" y="138750"/>
                </a:cubicBezTo>
                <a:cubicBezTo>
                  <a:pt x="22319" y="153425"/>
                  <a:pt x="32347" y="167580"/>
                  <a:pt x="44188" y="178973"/>
                </a:cubicBezTo>
                <a:cubicBezTo>
                  <a:pt x="57913" y="192178"/>
                  <a:pt x="77073" y="205866"/>
                  <a:pt x="96880" y="204932"/>
                </a:cubicBezTo>
                <a:cubicBezTo>
                  <a:pt x="101993" y="204682"/>
                  <a:pt x="107214" y="203731"/>
                  <a:pt x="112237" y="202744"/>
                </a:cubicBezTo>
                <a:cubicBezTo>
                  <a:pt x="112111" y="202726"/>
                  <a:pt x="112022" y="202726"/>
                  <a:pt x="111878" y="202691"/>
                </a:cubicBezTo>
                <a:cubicBezTo>
                  <a:pt x="112004" y="202709"/>
                  <a:pt x="112129" y="202726"/>
                  <a:pt x="112255" y="202744"/>
                </a:cubicBezTo>
                <a:cubicBezTo>
                  <a:pt x="112291" y="202744"/>
                  <a:pt x="112309" y="202744"/>
                  <a:pt x="112345" y="202726"/>
                </a:cubicBezTo>
                <a:cubicBezTo>
                  <a:pt x="114480" y="202296"/>
                  <a:pt x="114964" y="202815"/>
                  <a:pt x="113762" y="202870"/>
                </a:cubicBezTo>
                <a:cubicBezTo>
                  <a:pt x="114802" y="202905"/>
                  <a:pt x="115861" y="202870"/>
                  <a:pt x="116740" y="202870"/>
                </a:cubicBezTo>
                <a:cubicBezTo>
                  <a:pt x="125082" y="202833"/>
                  <a:pt x="133820" y="201560"/>
                  <a:pt x="141803" y="199066"/>
                </a:cubicBezTo>
                <a:cubicBezTo>
                  <a:pt x="172589" y="189487"/>
                  <a:pt x="197132" y="164818"/>
                  <a:pt x="211969" y="136776"/>
                </a:cubicBezTo>
                <a:cubicBezTo>
                  <a:pt x="216005" y="129134"/>
                  <a:pt x="219558" y="121060"/>
                  <a:pt x="222392" y="112897"/>
                </a:cubicBezTo>
                <a:cubicBezTo>
                  <a:pt x="222608" y="112270"/>
                  <a:pt x="223039" y="110745"/>
                  <a:pt x="223128" y="110260"/>
                </a:cubicBezTo>
                <a:cubicBezTo>
                  <a:pt x="223953" y="108323"/>
                  <a:pt x="224867" y="106403"/>
                  <a:pt x="225657" y="104466"/>
                </a:cubicBezTo>
                <a:cubicBezTo>
                  <a:pt x="227200" y="100644"/>
                  <a:pt x="228869" y="96661"/>
                  <a:pt x="229838" y="92660"/>
                </a:cubicBezTo>
                <a:cubicBezTo>
                  <a:pt x="235005" y="71167"/>
                  <a:pt x="231775" y="47576"/>
                  <a:pt x="218140" y="29922"/>
                </a:cubicBezTo>
                <a:lnTo>
                  <a:pt x="218140" y="29904"/>
                </a:lnTo>
              </a:path>
            </a:pathLst>
          </a:custGeom>
          <a:solidFill>
            <a:srgbClr val="C79965"/>
          </a:solidFill>
        </p:spPr>
      </p:sp>
      <p:sp>
        <p:nvSpPr>
          <p:cNvPr id="13" name="Union-3713&amp;3667"/>
          <p:cNvSpPr/>
          <p:nvPr>
            <p:custDataLst>
              <p:tags r:id="rId18"/>
            </p:custDataLst>
          </p:nvPr>
        </p:nvSpPr>
        <p:spPr>
          <a:xfrm>
            <a:off x="2194243" y="2642870"/>
            <a:ext cx="178435" cy="152400"/>
          </a:xfrm>
          <a:custGeom>
            <a:avLst/>
            <a:gdLst/>
            <a:ahLst/>
            <a:cxnLst/>
            <a:rect l="l" t="t" r="r" b="b"/>
            <a:pathLst>
              <a:path w="178210" h="152691">
                <a:moveTo>
                  <a:pt x="43068" y="11766"/>
                </a:moveTo>
                <a:cubicBezTo>
                  <a:pt x="43068" y="11766"/>
                  <a:pt x="42979" y="11605"/>
                  <a:pt x="42925" y="11533"/>
                </a:cubicBezTo>
                <a:cubicBezTo>
                  <a:pt x="42315" y="10618"/>
                  <a:pt x="40055" y="7676"/>
                  <a:pt x="39319" y="6886"/>
                </a:cubicBezTo>
                <a:cubicBezTo>
                  <a:pt x="37955" y="5397"/>
                  <a:pt x="36305" y="3962"/>
                  <a:pt x="34439" y="3155"/>
                </a:cubicBezTo>
                <a:lnTo>
                  <a:pt x="28967" y="841"/>
                </a:lnTo>
                <a:cubicBezTo>
                  <a:pt x="26940" y="572"/>
                  <a:pt x="24913" y="302"/>
                  <a:pt x="22885" y="15"/>
                </a:cubicBezTo>
                <a:cubicBezTo>
                  <a:pt x="19728" y="-111"/>
                  <a:pt x="16803" y="553"/>
                  <a:pt x="14076" y="1989"/>
                </a:cubicBezTo>
                <a:cubicBezTo>
                  <a:pt x="12139" y="2527"/>
                  <a:pt x="10452" y="3513"/>
                  <a:pt x="9035" y="4931"/>
                </a:cubicBezTo>
                <a:cubicBezTo>
                  <a:pt x="7313" y="5953"/>
                  <a:pt x="5949" y="7317"/>
                  <a:pt x="4927" y="9039"/>
                </a:cubicBezTo>
                <a:cubicBezTo>
                  <a:pt x="3509" y="10474"/>
                  <a:pt x="2523" y="12143"/>
                  <a:pt x="1984" y="14081"/>
                </a:cubicBezTo>
                <a:cubicBezTo>
                  <a:pt x="944" y="15857"/>
                  <a:pt x="424" y="17794"/>
                  <a:pt x="424" y="19857"/>
                </a:cubicBezTo>
                <a:cubicBezTo>
                  <a:pt x="-258" y="22889"/>
                  <a:pt x="-115" y="25939"/>
                  <a:pt x="836" y="28971"/>
                </a:cubicBezTo>
                <a:lnTo>
                  <a:pt x="1993" y="31707"/>
                </a:lnTo>
                <a:lnTo>
                  <a:pt x="3151" y="34443"/>
                </a:lnTo>
                <a:cubicBezTo>
                  <a:pt x="3743" y="35215"/>
                  <a:pt x="4339" y="35986"/>
                  <a:pt x="4936" y="36757"/>
                </a:cubicBezTo>
                <a:cubicBezTo>
                  <a:pt x="5532" y="37529"/>
                  <a:pt x="6129" y="38300"/>
                  <a:pt x="6721" y="39072"/>
                </a:cubicBezTo>
                <a:cubicBezTo>
                  <a:pt x="7492" y="39664"/>
                  <a:pt x="8264" y="40260"/>
                  <a:pt x="9035" y="40857"/>
                </a:cubicBezTo>
                <a:cubicBezTo>
                  <a:pt x="9806" y="41453"/>
                  <a:pt x="10578" y="42050"/>
                  <a:pt x="11349" y="42642"/>
                </a:cubicBezTo>
                <a:lnTo>
                  <a:pt x="14085" y="43799"/>
                </a:lnTo>
                <a:lnTo>
                  <a:pt x="16821" y="44956"/>
                </a:lnTo>
                <a:lnTo>
                  <a:pt x="22903" y="45781"/>
                </a:lnTo>
                <a:cubicBezTo>
                  <a:pt x="26061" y="45907"/>
                  <a:pt x="28985" y="45244"/>
                  <a:pt x="31712" y="43808"/>
                </a:cubicBezTo>
                <a:cubicBezTo>
                  <a:pt x="33291" y="43360"/>
                  <a:pt x="34672" y="42624"/>
                  <a:pt x="35910" y="41602"/>
                </a:cubicBezTo>
                <a:cubicBezTo>
                  <a:pt x="37220" y="40758"/>
                  <a:pt x="38458" y="39807"/>
                  <a:pt x="39588" y="38677"/>
                </a:cubicBezTo>
                <a:cubicBezTo>
                  <a:pt x="41759" y="36668"/>
                  <a:pt x="43284" y="34282"/>
                  <a:pt x="44181" y="31519"/>
                </a:cubicBezTo>
                <a:cubicBezTo>
                  <a:pt x="45580" y="28864"/>
                  <a:pt x="46208" y="26011"/>
                  <a:pt x="46100" y="22961"/>
                </a:cubicBezTo>
                <a:cubicBezTo>
                  <a:pt x="46100" y="18942"/>
                  <a:pt x="45078" y="15211"/>
                  <a:pt x="43068" y="11748"/>
                </a:cubicBezTo>
                <a:lnTo>
                  <a:pt x="43068" y="11766"/>
                </a:lnTo>
                <a:moveTo>
                  <a:pt x="177372" y="26244"/>
                </a:moveTo>
                <a:cubicBezTo>
                  <a:pt x="175614" y="20790"/>
                  <a:pt x="172152" y="15139"/>
                  <a:pt x="166841" y="12538"/>
                </a:cubicBezTo>
                <a:cubicBezTo>
                  <a:pt x="166644" y="12448"/>
                  <a:pt x="166464" y="12358"/>
                  <a:pt x="166267" y="12250"/>
                </a:cubicBezTo>
                <a:cubicBezTo>
                  <a:pt x="162446" y="10384"/>
                  <a:pt x="158624" y="9218"/>
                  <a:pt x="154337" y="9021"/>
                </a:cubicBezTo>
                <a:cubicBezTo>
                  <a:pt x="149169" y="8788"/>
                  <a:pt x="144003" y="11012"/>
                  <a:pt x="140020" y="14098"/>
                </a:cubicBezTo>
                <a:cubicBezTo>
                  <a:pt x="132843" y="19642"/>
                  <a:pt x="128646" y="29922"/>
                  <a:pt x="131552" y="38928"/>
                </a:cubicBezTo>
                <a:cubicBezTo>
                  <a:pt x="134064" y="46697"/>
                  <a:pt x="140020" y="53227"/>
                  <a:pt x="148058" y="55433"/>
                </a:cubicBezTo>
                <a:cubicBezTo>
                  <a:pt x="153206" y="56851"/>
                  <a:pt x="158589" y="56295"/>
                  <a:pt x="163432" y="54250"/>
                </a:cubicBezTo>
                <a:cubicBezTo>
                  <a:pt x="167881" y="52366"/>
                  <a:pt x="172510" y="49047"/>
                  <a:pt x="174735" y="44579"/>
                </a:cubicBezTo>
                <a:cubicBezTo>
                  <a:pt x="174789" y="44472"/>
                  <a:pt x="174842" y="44360"/>
                  <a:pt x="174897" y="44247"/>
                </a:cubicBezTo>
                <a:lnTo>
                  <a:pt x="174897" y="44247"/>
                </a:lnTo>
                <a:lnTo>
                  <a:pt x="175058" y="43916"/>
                </a:lnTo>
                <a:cubicBezTo>
                  <a:pt x="177696" y="38605"/>
                  <a:pt x="179274" y="32146"/>
                  <a:pt x="177372" y="26244"/>
                </a:cubicBezTo>
                <a:moveTo>
                  <a:pt x="89984" y="68580"/>
                </a:moveTo>
                <a:cubicBezTo>
                  <a:pt x="110562" y="68634"/>
                  <a:pt x="131552" y="78932"/>
                  <a:pt x="141097" y="97267"/>
                </a:cubicBezTo>
                <a:lnTo>
                  <a:pt x="141115" y="97267"/>
                </a:lnTo>
                <a:cubicBezTo>
                  <a:pt x="145420" y="105537"/>
                  <a:pt x="147286" y="117863"/>
                  <a:pt x="141115" y="125954"/>
                </a:cubicBezTo>
                <a:cubicBezTo>
                  <a:pt x="125129" y="146980"/>
                  <a:pt x="103026" y="155645"/>
                  <a:pt x="76887" y="151806"/>
                </a:cubicBezTo>
                <a:cubicBezTo>
                  <a:pt x="58695" y="149134"/>
                  <a:pt x="42441" y="137634"/>
                  <a:pt x="34081" y="121505"/>
                </a:cubicBezTo>
                <a:cubicBezTo>
                  <a:pt x="33327" y="120464"/>
                  <a:pt x="32610" y="119405"/>
                  <a:pt x="31964" y="118275"/>
                </a:cubicBezTo>
                <a:cubicBezTo>
                  <a:pt x="23926" y="104120"/>
                  <a:pt x="28788" y="86089"/>
                  <a:pt x="42603" y="77693"/>
                </a:cubicBezTo>
                <a:cubicBezTo>
                  <a:pt x="57296" y="68759"/>
                  <a:pt x="73873" y="65996"/>
                  <a:pt x="89984" y="68580"/>
                </a:cubicBezTo>
              </a:path>
            </a:pathLst>
          </a:custGeom>
          <a:solidFill>
            <a:srgbClr val="000000"/>
          </a:solidFill>
        </p:spPr>
      </p:sp>
      <p:sp>
        <p:nvSpPr>
          <p:cNvPr id="15" name="Union-3713&amp;3671"/>
          <p:cNvSpPr/>
          <p:nvPr>
            <p:custDataLst>
              <p:tags r:id="rId19"/>
            </p:custDataLst>
          </p:nvPr>
        </p:nvSpPr>
        <p:spPr>
          <a:xfrm>
            <a:off x="2087563" y="2393950"/>
            <a:ext cx="467360" cy="93345"/>
          </a:xfrm>
          <a:custGeom>
            <a:avLst/>
            <a:gdLst/>
            <a:ahLst/>
            <a:cxnLst/>
            <a:rect l="l" t="t" r="r" b="b"/>
            <a:pathLst>
              <a:path w="467495" h="93125">
                <a:moveTo>
                  <a:pt x="68536" y="19303"/>
                </a:moveTo>
                <a:cubicBezTo>
                  <a:pt x="70061" y="20936"/>
                  <a:pt x="71460" y="22748"/>
                  <a:pt x="72698" y="24757"/>
                </a:cubicBezTo>
                <a:lnTo>
                  <a:pt x="72680" y="24775"/>
                </a:lnTo>
                <a:cubicBezTo>
                  <a:pt x="78134" y="33709"/>
                  <a:pt x="76878" y="45515"/>
                  <a:pt x="70653" y="53570"/>
                </a:cubicBezTo>
                <a:cubicBezTo>
                  <a:pt x="70276" y="54054"/>
                  <a:pt x="69881" y="54538"/>
                  <a:pt x="69451" y="55005"/>
                </a:cubicBezTo>
                <a:cubicBezTo>
                  <a:pt x="68984" y="57624"/>
                  <a:pt x="68446" y="60226"/>
                  <a:pt x="67729" y="62863"/>
                </a:cubicBezTo>
                <a:cubicBezTo>
                  <a:pt x="63925" y="76767"/>
                  <a:pt x="49017" y="84948"/>
                  <a:pt x="35238" y="81306"/>
                </a:cubicBezTo>
                <a:cubicBezTo>
                  <a:pt x="32593" y="80607"/>
                  <a:pt x="29953" y="79907"/>
                  <a:pt x="27313" y="79208"/>
                </a:cubicBezTo>
                <a:cubicBezTo>
                  <a:pt x="24670" y="78508"/>
                  <a:pt x="22026" y="77808"/>
                  <a:pt x="19379" y="77108"/>
                </a:cubicBezTo>
                <a:cubicBezTo>
                  <a:pt x="11234" y="74955"/>
                  <a:pt x="2192" y="67330"/>
                  <a:pt x="828" y="58557"/>
                </a:cubicBezTo>
                <a:cubicBezTo>
                  <a:pt x="-230" y="51722"/>
                  <a:pt x="-428" y="45263"/>
                  <a:pt x="1151" y="38966"/>
                </a:cubicBezTo>
                <a:cubicBezTo>
                  <a:pt x="1151" y="32382"/>
                  <a:pt x="2640" y="25762"/>
                  <a:pt x="4847" y="19447"/>
                </a:cubicBezTo>
                <a:cubicBezTo>
                  <a:pt x="8740" y="8341"/>
                  <a:pt x="17046" y="2367"/>
                  <a:pt x="28690" y="1291"/>
                </a:cubicBezTo>
                <a:cubicBezTo>
                  <a:pt x="32076" y="978"/>
                  <a:pt x="35470" y="714"/>
                  <a:pt x="38867" y="450"/>
                </a:cubicBezTo>
                <a:cubicBezTo>
                  <a:pt x="40545" y="320"/>
                  <a:pt x="42224" y="189"/>
                  <a:pt x="43903" y="53"/>
                </a:cubicBezTo>
                <a:cubicBezTo>
                  <a:pt x="54488" y="-790"/>
                  <a:pt x="66222" y="8592"/>
                  <a:pt x="68428" y="18729"/>
                </a:cubicBezTo>
                <a:lnTo>
                  <a:pt x="68536" y="19303"/>
                </a:lnTo>
                <a:moveTo>
                  <a:pt x="445670" y="6171"/>
                </a:moveTo>
                <a:cubicBezTo>
                  <a:pt x="454514" y="8378"/>
                  <a:pt x="462462" y="16164"/>
                  <a:pt x="464579" y="25081"/>
                </a:cubicBezTo>
                <a:lnTo>
                  <a:pt x="464561" y="25081"/>
                </a:lnTo>
                <a:cubicBezTo>
                  <a:pt x="469064" y="44080"/>
                  <a:pt x="470033" y="65142"/>
                  <a:pt x="455286" y="80176"/>
                </a:cubicBezTo>
                <a:cubicBezTo>
                  <a:pt x="438691" y="97076"/>
                  <a:pt x="409663" y="98817"/>
                  <a:pt x="396260" y="77109"/>
                </a:cubicBezTo>
                <a:cubicBezTo>
                  <a:pt x="392960" y="71744"/>
                  <a:pt x="392010" y="65878"/>
                  <a:pt x="392834" y="60316"/>
                </a:cubicBezTo>
                <a:cubicBezTo>
                  <a:pt x="390807" y="57715"/>
                  <a:pt x="389299" y="54970"/>
                  <a:pt x="388672" y="52602"/>
                </a:cubicBezTo>
                <a:cubicBezTo>
                  <a:pt x="386160" y="43219"/>
                  <a:pt x="387111" y="33405"/>
                  <a:pt x="391417" y="24758"/>
                </a:cubicBezTo>
                <a:cubicBezTo>
                  <a:pt x="395112" y="17331"/>
                  <a:pt x="402020" y="9490"/>
                  <a:pt x="409322" y="5436"/>
                </a:cubicBezTo>
                <a:cubicBezTo>
                  <a:pt x="419845" y="-387"/>
                  <a:pt x="432180" y="2747"/>
                  <a:pt x="443282" y="5568"/>
                </a:cubicBezTo>
                <a:cubicBezTo>
                  <a:pt x="444085" y="5772"/>
                  <a:pt x="444881" y="5974"/>
                  <a:pt x="445670" y="6171"/>
                </a:cubicBezTo>
              </a:path>
            </a:pathLst>
          </a:custGeom>
          <a:solidFill>
            <a:srgbClr val="FF7BAC"/>
          </a:solidFill>
        </p:spPr>
      </p:sp>
      <p:sp>
        <p:nvSpPr>
          <p:cNvPr id="16" name="Vector-3713&amp;3675"/>
          <p:cNvSpPr/>
          <p:nvPr>
            <p:custDataLst>
              <p:tags r:id="rId20"/>
            </p:custDataLst>
          </p:nvPr>
        </p:nvSpPr>
        <p:spPr>
          <a:xfrm>
            <a:off x="9746933" y="3536950"/>
            <a:ext cx="698500" cy="796290"/>
          </a:xfrm>
          <a:custGeom>
            <a:avLst/>
            <a:gdLst/>
            <a:ahLst/>
            <a:cxnLst/>
            <a:rect l="l" t="t" r="r" b="b"/>
            <a:pathLst>
              <a:path w="698500" h="796526">
                <a:moveTo>
                  <a:pt x="686899" y="461933"/>
                </a:moveTo>
                <a:cubicBezTo>
                  <a:pt x="665923" y="427148"/>
                  <a:pt x="625328" y="413137"/>
                  <a:pt x="586840" y="409815"/>
                </a:cubicBezTo>
                <a:cubicBezTo>
                  <a:pt x="582284" y="409416"/>
                  <a:pt x="577706" y="409218"/>
                  <a:pt x="573129" y="409099"/>
                </a:cubicBezTo>
                <a:cubicBezTo>
                  <a:pt x="587358" y="387944"/>
                  <a:pt x="599158" y="365020"/>
                  <a:pt x="608592" y="341000"/>
                </a:cubicBezTo>
                <a:cubicBezTo>
                  <a:pt x="622422" y="305836"/>
                  <a:pt x="629825" y="268962"/>
                  <a:pt x="634661" y="231610"/>
                </a:cubicBezTo>
                <a:cubicBezTo>
                  <a:pt x="639277" y="196068"/>
                  <a:pt x="642680" y="158617"/>
                  <a:pt x="638561" y="122896"/>
                </a:cubicBezTo>
                <a:cubicBezTo>
                  <a:pt x="634362" y="86419"/>
                  <a:pt x="621527" y="49902"/>
                  <a:pt x="592473" y="25684"/>
                </a:cubicBezTo>
                <a:cubicBezTo>
                  <a:pt x="564255" y="2142"/>
                  <a:pt x="526642" y="-7649"/>
                  <a:pt x="491678" y="6699"/>
                </a:cubicBezTo>
                <a:cubicBezTo>
                  <a:pt x="427203" y="33146"/>
                  <a:pt x="393671" y="108707"/>
                  <a:pt x="375422" y="171472"/>
                </a:cubicBezTo>
                <a:cubicBezTo>
                  <a:pt x="364617" y="208585"/>
                  <a:pt x="359402" y="247311"/>
                  <a:pt x="356119" y="285758"/>
                </a:cubicBezTo>
                <a:cubicBezTo>
                  <a:pt x="354487" y="304902"/>
                  <a:pt x="353135" y="323966"/>
                  <a:pt x="354049" y="343149"/>
                </a:cubicBezTo>
                <a:cubicBezTo>
                  <a:pt x="354667" y="356125"/>
                  <a:pt x="356955" y="368821"/>
                  <a:pt x="358766" y="381577"/>
                </a:cubicBezTo>
                <a:cubicBezTo>
                  <a:pt x="349573" y="370591"/>
                  <a:pt x="339185" y="360642"/>
                  <a:pt x="327364" y="352224"/>
                </a:cubicBezTo>
                <a:cubicBezTo>
                  <a:pt x="303145" y="334970"/>
                  <a:pt x="274131" y="322533"/>
                  <a:pt x="245834" y="313836"/>
                </a:cubicBezTo>
                <a:cubicBezTo>
                  <a:pt x="217079" y="305001"/>
                  <a:pt x="186013" y="301121"/>
                  <a:pt x="155965" y="301677"/>
                </a:cubicBezTo>
                <a:cubicBezTo>
                  <a:pt x="122851" y="302294"/>
                  <a:pt x="87250" y="307190"/>
                  <a:pt x="57937" y="323508"/>
                </a:cubicBezTo>
                <a:cubicBezTo>
                  <a:pt x="4883" y="353019"/>
                  <a:pt x="-11196" y="421098"/>
                  <a:pt x="7490" y="476122"/>
                </a:cubicBezTo>
                <a:cubicBezTo>
                  <a:pt x="28027" y="536558"/>
                  <a:pt x="84583" y="573472"/>
                  <a:pt x="144244" y="588696"/>
                </a:cubicBezTo>
                <a:cubicBezTo>
                  <a:pt x="180740" y="598009"/>
                  <a:pt x="219406" y="600655"/>
                  <a:pt x="256938" y="598247"/>
                </a:cubicBezTo>
                <a:cubicBezTo>
                  <a:pt x="276520" y="596994"/>
                  <a:pt x="295563" y="594467"/>
                  <a:pt x="314209" y="588438"/>
                </a:cubicBezTo>
                <a:cubicBezTo>
                  <a:pt x="309235" y="599103"/>
                  <a:pt x="305135" y="610229"/>
                  <a:pt x="302071" y="621472"/>
                </a:cubicBezTo>
                <a:cubicBezTo>
                  <a:pt x="292558" y="656337"/>
                  <a:pt x="292499" y="694604"/>
                  <a:pt x="303783" y="729090"/>
                </a:cubicBezTo>
                <a:cubicBezTo>
                  <a:pt x="316777" y="768772"/>
                  <a:pt x="350507" y="804254"/>
                  <a:pt x="395780" y="795059"/>
                </a:cubicBezTo>
                <a:cubicBezTo>
                  <a:pt x="437690" y="786543"/>
                  <a:pt x="452813" y="735161"/>
                  <a:pt x="459162" y="698624"/>
                </a:cubicBezTo>
                <a:cubicBezTo>
                  <a:pt x="466783" y="654705"/>
                  <a:pt x="463282" y="609990"/>
                  <a:pt x="448297" y="568060"/>
                </a:cubicBezTo>
                <a:cubicBezTo>
                  <a:pt x="474365" y="584995"/>
                  <a:pt x="503380" y="596936"/>
                  <a:pt x="534483" y="601612"/>
                </a:cubicBezTo>
                <a:cubicBezTo>
                  <a:pt x="555518" y="604775"/>
                  <a:pt x="575776" y="605432"/>
                  <a:pt x="596871" y="602606"/>
                </a:cubicBezTo>
                <a:cubicBezTo>
                  <a:pt x="606939" y="601254"/>
                  <a:pt x="616910" y="599204"/>
                  <a:pt x="626542" y="595920"/>
                </a:cubicBezTo>
                <a:cubicBezTo>
                  <a:pt x="636789" y="592417"/>
                  <a:pt x="647954" y="589293"/>
                  <a:pt x="656849" y="583025"/>
                </a:cubicBezTo>
                <a:cubicBezTo>
                  <a:pt x="694559" y="556497"/>
                  <a:pt x="711674" y="503126"/>
                  <a:pt x="686858" y="461993"/>
                </a:cubicBezTo>
                <a:lnTo>
                  <a:pt x="686899" y="461933"/>
                </a:lnTo>
                <a:moveTo>
                  <a:pt x="565965" y="96468"/>
                </a:moveTo>
                <a:cubicBezTo>
                  <a:pt x="568632" y="103891"/>
                  <a:pt x="570582" y="111513"/>
                  <a:pt x="571995" y="119274"/>
                </a:cubicBezTo>
                <a:cubicBezTo>
                  <a:pt x="572174" y="120269"/>
                  <a:pt x="573010" y="126139"/>
                  <a:pt x="573030" y="125781"/>
                </a:cubicBezTo>
                <a:cubicBezTo>
                  <a:pt x="573428" y="129582"/>
                  <a:pt x="573707" y="133402"/>
                  <a:pt x="573905" y="137224"/>
                </a:cubicBezTo>
                <a:cubicBezTo>
                  <a:pt x="574244" y="143552"/>
                  <a:pt x="574323" y="149880"/>
                  <a:pt x="574264" y="156209"/>
                </a:cubicBezTo>
                <a:cubicBezTo>
                  <a:pt x="573687" y="149522"/>
                  <a:pt x="572991" y="142836"/>
                  <a:pt x="572115" y="136168"/>
                </a:cubicBezTo>
                <a:cubicBezTo>
                  <a:pt x="570404" y="123333"/>
                  <a:pt x="568513" y="109503"/>
                  <a:pt x="565628" y="95851"/>
                </a:cubicBezTo>
                <a:cubicBezTo>
                  <a:pt x="565866" y="96349"/>
                  <a:pt x="566005" y="96608"/>
                  <a:pt x="565965" y="96448"/>
                </a:cubicBezTo>
                <a:lnTo>
                  <a:pt x="565965" y="96468"/>
                </a:lnTo>
                <a:moveTo>
                  <a:pt x="493450" y="79792"/>
                </a:moveTo>
                <a:cubicBezTo>
                  <a:pt x="495221" y="77961"/>
                  <a:pt x="497012" y="76170"/>
                  <a:pt x="498862" y="74419"/>
                </a:cubicBezTo>
                <a:cubicBezTo>
                  <a:pt x="499280" y="75115"/>
                  <a:pt x="499698" y="75792"/>
                  <a:pt x="499817" y="75991"/>
                </a:cubicBezTo>
                <a:cubicBezTo>
                  <a:pt x="500256" y="76767"/>
                  <a:pt x="501608" y="79533"/>
                  <a:pt x="502246" y="80787"/>
                </a:cubicBezTo>
                <a:cubicBezTo>
                  <a:pt x="498584" y="80528"/>
                  <a:pt x="494863" y="80946"/>
                  <a:pt x="491301" y="82061"/>
                </a:cubicBezTo>
                <a:cubicBezTo>
                  <a:pt x="491997" y="81324"/>
                  <a:pt x="492713" y="80588"/>
                  <a:pt x="493470" y="79812"/>
                </a:cubicBezTo>
                <a:lnTo>
                  <a:pt x="493450" y="79792"/>
                </a:lnTo>
                <a:moveTo>
                  <a:pt x="138214" y="531842"/>
                </a:moveTo>
                <a:cubicBezTo>
                  <a:pt x="140044" y="531146"/>
                  <a:pt x="141855" y="530310"/>
                  <a:pt x="143647" y="529354"/>
                </a:cubicBezTo>
                <a:cubicBezTo>
                  <a:pt x="150970" y="530747"/>
                  <a:pt x="157875" y="530290"/>
                  <a:pt x="164362" y="528518"/>
                </a:cubicBezTo>
                <a:cubicBezTo>
                  <a:pt x="164642" y="528598"/>
                  <a:pt x="164940" y="528658"/>
                  <a:pt x="165218" y="528738"/>
                </a:cubicBezTo>
                <a:cubicBezTo>
                  <a:pt x="166113" y="529712"/>
                  <a:pt x="167029" y="530687"/>
                  <a:pt x="168024" y="531623"/>
                </a:cubicBezTo>
                <a:cubicBezTo>
                  <a:pt x="173059" y="536419"/>
                  <a:pt x="178770" y="539761"/>
                  <a:pt x="184800" y="541792"/>
                </a:cubicBezTo>
                <a:cubicBezTo>
                  <a:pt x="185815" y="542548"/>
                  <a:pt x="186850" y="543303"/>
                  <a:pt x="187884" y="544040"/>
                </a:cubicBezTo>
                <a:cubicBezTo>
                  <a:pt x="187068" y="543921"/>
                  <a:pt x="186233" y="543801"/>
                  <a:pt x="185416" y="543682"/>
                </a:cubicBezTo>
                <a:cubicBezTo>
                  <a:pt x="169099" y="541076"/>
                  <a:pt x="153139" y="537254"/>
                  <a:pt x="138214" y="531821"/>
                </a:cubicBezTo>
                <a:lnTo>
                  <a:pt x="138214" y="531842"/>
                </a:lnTo>
                <a:moveTo>
                  <a:pt x="624850" y="508479"/>
                </a:moveTo>
                <a:cubicBezTo>
                  <a:pt x="624591" y="509394"/>
                  <a:pt x="624272" y="510290"/>
                  <a:pt x="623974" y="511185"/>
                </a:cubicBezTo>
                <a:cubicBezTo>
                  <a:pt x="623019" y="512658"/>
                  <a:pt x="622144" y="514488"/>
                  <a:pt x="621327" y="515922"/>
                </a:cubicBezTo>
                <a:cubicBezTo>
                  <a:pt x="621228" y="516081"/>
                  <a:pt x="620909" y="516598"/>
                  <a:pt x="620572" y="517116"/>
                </a:cubicBezTo>
                <a:cubicBezTo>
                  <a:pt x="620273" y="517514"/>
                  <a:pt x="619975" y="517872"/>
                  <a:pt x="619855" y="518011"/>
                </a:cubicBezTo>
                <a:cubicBezTo>
                  <a:pt x="618501" y="519485"/>
                  <a:pt x="617209" y="520996"/>
                  <a:pt x="615776" y="522409"/>
                </a:cubicBezTo>
                <a:cubicBezTo>
                  <a:pt x="614900" y="523265"/>
                  <a:pt x="613964" y="524081"/>
                  <a:pt x="613049" y="524897"/>
                </a:cubicBezTo>
                <a:cubicBezTo>
                  <a:pt x="617069" y="518190"/>
                  <a:pt x="620312" y="510907"/>
                  <a:pt x="622761" y="503066"/>
                </a:cubicBezTo>
                <a:cubicBezTo>
                  <a:pt x="623198" y="501654"/>
                  <a:pt x="623496" y="500261"/>
                  <a:pt x="623735" y="498907"/>
                </a:cubicBezTo>
                <a:cubicBezTo>
                  <a:pt x="624074" y="499306"/>
                  <a:pt x="624392" y="499623"/>
                  <a:pt x="624571" y="499822"/>
                </a:cubicBezTo>
                <a:cubicBezTo>
                  <a:pt x="624651" y="499902"/>
                  <a:pt x="624690" y="499942"/>
                  <a:pt x="624770" y="500002"/>
                </a:cubicBezTo>
                <a:cubicBezTo>
                  <a:pt x="624929" y="500718"/>
                  <a:pt x="625089" y="501415"/>
                  <a:pt x="625248" y="501872"/>
                </a:cubicBezTo>
                <a:cubicBezTo>
                  <a:pt x="625248" y="501872"/>
                  <a:pt x="625248" y="501912"/>
                  <a:pt x="625248" y="501932"/>
                </a:cubicBezTo>
                <a:cubicBezTo>
                  <a:pt x="625268" y="503066"/>
                  <a:pt x="625387" y="504817"/>
                  <a:pt x="625447" y="505215"/>
                </a:cubicBezTo>
                <a:cubicBezTo>
                  <a:pt x="625466" y="505334"/>
                  <a:pt x="625486" y="505395"/>
                  <a:pt x="625507" y="505494"/>
                </a:cubicBezTo>
                <a:cubicBezTo>
                  <a:pt x="625287" y="506489"/>
                  <a:pt x="625089" y="507484"/>
                  <a:pt x="624830" y="508460"/>
                </a:cubicBezTo>
                <a:lnTo>
                  <a:pt x="624850" y="508479"/>
                </a:lnTo>
              </a:path>
            </a:pathLst>
          </a:custGeom>
          <a:solidFill>
            <a:srgbClr val="FFB3C7"/>
          </a:solidFill>
        </p:spPr>
      </p:sp>
      <p:sp>
        <p:nvSpPr>
          <p:cNvPr id="19" name="Vector-3713&amp;3676"/>
          <p:cNvSpPr/>
          <p:nvPr>
            <p:custDataLst>
              <p:tags r:id="rId21"/>
            </p:custDataLst>
          </p:nvPr>
        </p:nvSpPr>
        <p:spPr>
          <a:xfrm>
            <a:off x="9903143" y="3671570"/>
            <a:ext cx="205740" cy="200025"/>
          </a:xfrm>
          <a:custGeom>
            <a:avLst/>
            <a:gdLst/>
            <a:ahLst/>
            <a:cxnLst/>
            <a:rect l="l" t="t" r="r" b="b"/>
            <a:pathLst>
              <a:path w="205843" h="199878">
                <a:moveTo>
                  <a:pt x="196435" y="9174"/>
                </a:moveTo>
                <a:cubicBezTo>
                  <a:pt x="192535" y="5313"/>
                  <a:pt x="186663" y="2487"/>
                  <a:pt x="181390" y="1114"/>
                </a:cubicBezTo>
                <a:cubicBezTo>
                  <a:pt x="179022" y="497"/>
                  <a:pt x="176157" y="0"/>
                  <a:pt x="173749" y="0"/>
                </a:cubicBezTo>
                <a:cubicBezTo>
                  <a:pt x="167838" y="915"/>
                  <a:pt x="166247" y="1114"/>
                  <a:pt x="168913" y="597"/>
                </a:cubicBezTo>
                <a:cubicBezTo>
                  <a:pt x="170406" y="358"/>
                  <a:pt x="169987" y="298"/>
                  <a:pt x="167679" y="378"/>
                </a:cubicBezTo>
                <a:cubicBezTo>
                  <a:pt x="143720" y="2308"/>
                  <a:pt x="131361" y="23263"/>
                  <a:pt x="132814" y="46069"/>
                </a:cubicBezTo>
                <a:cubicBezTo>
                  <a:pt x="133551" y="57591"/>
                  <a:pt x="137232" y="68118"/>
                  <a:pt x="139640" y="79341"/>
                </a:cubicBezTo>
                <a:cubicBezTo>
                  <a:pt x="142386" y="92177"/>
                  <a:pt x="145152" y="105012"/>
                  <a:pt x="147978" y="117828"/>
                </a:cubicBezTo>
                <a:cubicBezTo>
                  <a:pt x="149252" y="123579"/>
                  <a:pt x="150545" y="129310"/>
                  <a:pt x="151919" y="135021"/>
                </a:cubicBezTo>
                <a:cubicBezTo>
                  <a:pt x="144814" y="127301"/>
                  <a:pt x="136994" y="120156"/>
                  <a:pt x="128854" y="113311"/>
                </a:cubicBezTo>
                <a:cubicBezTo>
                  <a:pt x="110845" y="98167"/>
                  <a:pt x="94566" y="82844"/>
                  <a:pt x="72875" y="72655"/>
                </a:cubicBezTo>
                <a:cubicBezTo>
                  <a:pt x="52458" y="63083"/>
                  <a:pt x="25095" y="59660"/>
                  <a:pt x="9673" y="79580"/>
                </a:cubicBezTo>
                <a:cubicBezTo>
                  <a:pt x="2230" y="89192"/>
                  <a:pt x="-2108" y="100674"/>
                  <a:pt x="1036" y="112873"/>
                </a:cubicBezTo>
                <a:cubicBezTo>
                  <a:pt x="4140" y="124913"/>
                  <a:pt x="14946" y="135758"/>
                  <a:pt x="27304" y="137828"/>
                </a:cubicBezTo>
                <a:cubicBezTo>
                  <a:pt x="40816" y="140096"/>
                  <a:pt x="54647" y="134266"/>
                  <a:pt x="58547" y="120097"/>
                </a:cubicBezTo>
                <a:cubicBezTo>
                  <a:pt x="59363" y="117112"/>
                  <a:pt x="59582" y="114186"/>
                  <a:pt x="59343" y="111361"/>
                </a:cubicBezTo>
                <a:cubicBezTo>
                  <a:pt x="68935" y="116614"/>
                  <a:pt x="77950" y="123241"/>
                  <a:pt x="87681" y="128077"/>
                </a:cubicBezTo>
                <a:cubicBezTo>
                  <a:pt x="94009" y="131221"/>
                  <a:pt x="99860" y="133689"/>
                  <a:pt x="105750" y="137649"/>
                </a:cubicBezTo>
                <a:cubicBezTo>
                  <a:pt x="112337" y="142086"/>
                  <a:pt x="118645" y="146882"/>
                  <a:pt x="125073" y="151539"/>
                </a:cubicBezTo>
                <a:cubicBezTo>
                  <a:pt x="136973" y="160156"/>
                  <a:pt x="148356" y="168493"/>
                  <a:pt x="161133" y="175658"/>
                </a:cubicBezTo>
                <a:cubicBezTo>
                  <a:pt x="161948" y="176116"/>
                  <a:pt x="162784" y="176414"/>
                  <a:pt x="163580" y="176594"/>
                </a:cubicBezTo>
                <a:cubicBezTo>
                  <a:pt x="165292" y="182264"/>
                  <a:pt x="166903" y="187956"/>
                  <a:pt x="168118" y="193787"/>
                </a:cubicBezTo>
                <a:cubicBezTo>
                  <a:pt x="170365" y="204592"/>
                  <a:pt x="185749" y="199716"/>
                  <a:pt x="184315" y="189329"/>
                </a:cubicBezTo>
                <a:cubicBezTo>
                  <a:pt x="182206" y="174085"/>
                  <a:pt x="182505" y="158304"/>
                  <a:pt x="181430" y="142902"/>
                </a:cubicBezTo>
                <a:cubicBezTo>
                  <a:pt x="180396" y="127937"/>
                  <a:pt x="178027" y="113012"/>
                  <a:pt x="176117" y="98147"/>
                </a:cubicBezTo>
                <a:cubicBezTo>
                  <a:pt x="174346" y="84316"/>
                  <a:pt x="171460" y="70108"/>
                  <a:pt x="171559" y="56357"/>
                </a:cubicBezTo>
                <a:cubicBezTo>
                  <a:pt x="171559" y="56158"/>
                  <a:pt x="171559" y="55979"/>
                  <a:pt x="171559" y="55780"/>
                </a:cubicBezTo>
                <a:cubicBezTo>
                  <a:pt x="171958" y="55959"/>
                  <a:pt x="172316" y="56178"/>
                  <a:pt x="172714" y="56337"/>
                </a:cubicBezTo>
                <a:cubicBezTo>
                  <a:pt x="186305" y="62068"/>
                  <a:pt x="199300" y="54327"/>
                  <a:pt x="204156" y="41233"/>
                </a:cubicBezTo>
                <a:cubicBezTo>
                  <a:pt x="208236" y="30208"/>
                  <a:pt x="204634" y="17293"/>
                  <a:pt x="196395" y="9134"/>
                </a:cubicBezTo>
                <a:lnTo>
                  <a:pt x="196435" y="9174"/>
                </a:lnTo>
              </a:path>
            </a:pathLst>
          </a:custGeom>
          <a:solidFill>
            <a:srgbClr val="499DDD"/>
          </a:solidFill>
        </p:spPr>
      </p:sp>
      <p:pic>
        <p:nvPicPr>
          <p:cNvPr id="20" name="Union:1-3714&amp;1820" descr="preencoded.png"/>
          <p:cNvPicPr>
            <a:picLocks noChangeAspect="1"/>
          </p:cNvPicPr>
          <p:nvPr>
            <p:custDataLst>
              <p:tags r:id="rId22"/>
            </p:custDataLst>
          </p:nvPr>
        </p:nvPicPr>
        <p:blipFill>
          <a:blip r:embed="rId23"/>
          <a:stretch>
            <a:fillRect/>
          </a:stretch>
        </p:blipFill>
        <p:spPr>
          <a:xfrm>
            <a:off x="4598353" y="3797935"/>
            <a:ext cx="803910" cy="472440"/>
          </a:xfrm>
          <a:prstGeom prst="rect">
            <a:avLst/>
          </a:prstGeom>
        </p:spPr>
      </p:pic>
      <p:sp>
        <p:nvSpPr>
          <p:cNvPr id="21" name="Vector-3713&amp;5194"/>
          <p:cNvSpPr/>
          <p:nvPr>
            <p:custDataLst>
              <p:tags r:id="rId24"/>
            </p:custDataLst>
          </p:nvPr>
        </p:nvSpPr>
        <p:spPr>
          <a:xfrm>
            <a:off x="4816793" y="3869055"/>
            <a:ext cx="320675" cy="471170"/>
          </a:xfrm>
          <a:custGeom>
            <a:avLst/>
            <a:gdLst/>
            <a:ahLst/>
            <a:cxnLst/>
            <a:rect l="l" t="t" r="r" b="b"/>
            <a:pathLst>
              <a:path w="320724" h="470918">
                <a:moveTo>
                  <a:pt x="114945" y="21706"/>
                </a:moveTo>
                <a:cubicBezTo>
                  <a:pt x="129762" y="8986"/>
                  <a:pt x="147853" y="677"/>
                  <a:pt x="169736" y="43"/>
                </a:cubicBezTo>
                <a:cubicBezTo>
                  <a:pt x="195221" y="-674"/>
                  <a:pt x="218821" y="7567"/>
                  <a:pt x="238628" y="21864"/>
                </a:cubicBezTo>
                <a:cubicBezTo>
                  <a:pt x="278248" y="41118"/>
                  <a:pt x="307025" y="79036"/>
                  <a:pt x="316408" y="126025"/>
                </a:cubicBezTo>
                <a:cubicBezTo>
                  <a:pt x="326379" y="175914"/>
                  <a:pt x="317826" y="226925"/>
                  <a:pt x="303486" y="275767"/>
                </a:cubicBezTo>
                <a:cubicBezTo>
                  <a:pt x="302478" y="285559"/>
                  <a:pt x="301048" y="295307"/>
                  <a:pt x="299074" y="304900"/>
                </a:cubicBezTo>
                <a:cubicBezTo>
                  <a:pt x="291338" y="342636"/>
                  <a:pt x="275412" y="378545"/>
                  <a:pt x="251184" y="408606"/>
                </a:cubicBezTo>
                <a:cubicBezTo>
                  <a:pt x="250742" y="409114"/>
                  <a:pt x="250300" y="409623"/>
                  <a:pt x="249880" y="410149"/>
                </a:cubicBezTo>
                <a:cubicBezTo>
                  <a:pt x="242278" y="421747"/>
                  <a:pt x="233284" y="432278"/>
                  <a:pt x="222217" y="440798"/>
                </a:cubicBezTo>
                <a:cubicBezTo>
                  <a:pt x="215369" y="446057"/>
                  <a:pt x="207996" y="450075"/>
                  <a:pt x="200299" y="453065"/>
                </a:cubicBezTo>
                <a:cubicBezTo>
                  <a:pt x="184441" y="462421"/>
                  <a:pt x="167215" y="468912"/>
                  <a:pt x="149568" y="470545"/>
                </a:cubicBezTo>
                <a:cubicBezTo>
                  <a:pt x="133552" y="472023"/>
                  <a:pt x="119265" y="469043"/>
                  <a:pt x="106569" y="462914"/>
                </a:cubicBezTo>
                <a:cubicBezTo>
                  <a:pt x="106472" y="462901"/>
                  <a:pt x="106338" y="462892"/>
                  <a:pt x="106224" y="462900"/>
                </a:cubicBezTo>
                <a:cubicBezTo>
                  <a:pt x="95873" y="461838"/>
                  <a:pt x="86611" y="458903"/>
                  <a:pt x="78414" y="454537"/>
                </a:cubicBezTo>
                <a:cubicBezTo>
                  <a:pt x="61157" y="450087"/>
                  <a:pt x="45099" y="440719"/>
                  <a:pt x="31720" y="425223"/>
                </a:cubicBezTo>
                <a:cubicBezTo>
                  <a:pt x="15842" y="406808"/>
                  <a:pt x="9404" y="383600"/>
                  <a:pt x="7234" y="359706"/>
                </a:cubicBezTo>
                <a:cubicBezTo>
                  <a:pt x="-4951" y="317919"/>
                  <a:pt x="11" y="269074"/>
                  <a:pt x="9232" y="226954"/>
                </a:cubicBezTo>
                <a:cubicBezTo>
                  <a:pt x="10891" y="219370"/>
                  <a:pt x="12739" y="211484"/>
                  <a:pt x="14822" y="203410"/>
                </a:cubicBezTo>
                <a:cubicBezTo>
                  <a:pt x="13495" y="185207"/>
                  <a:pt x="14597" y="166793"/>
                  <a:pt x="18135" y="149065"/>
                </a:cubicBezTo>
                <a:cubicBezTo>
                  <a:pt x="29245" y="93175"/>
                  <a:pt x="64774" y="44417"/>
                  <a:pt x="114962" y="21686"/>
                </a:cubicBezTo>
                <a:lnTo>
                  <a:pt x="114945" y="21706"/>
                </a:lnTo>
              </a:path>
            </a:pathLst>
          </a:custGeom>
          <a:solidFill>
            <a:srgbClr val="FAD871"/>
          </a:solidFill>
        </p:spPr>
      </p:sp>
      <p:pic>
        <p:nvPicPr>
          <p:cNvPr id="22" name="Union:1-3714&amp;1822" descr="preencoded.png"/>
          <p:cNvPicPr>
            <a:picLocks noChangeAspect="1"/>
          </p:cNvPicPr>
          <p:nvPr>
            <p:custDataLst>
              <p:tags r:id="rId25"/>
            </p:custDataLst>
          </p:nvPr>
        </p:nvPicPr>
        <p:blipFill>
          <a:blip r:embed="rId26"/>
          <a:stretch>
            <a:fillRect/>
          </a:stretch>
        </p:blipFill>
        <p:spPr>
          <a:xfrm>
            <a:off x="4857433" y="3743325"/>
            <a:ext cx="344805" cy="533400"/>
          </a:xfrm>
          <a:prstGeom prst="rect">
            <a:avLst/>
          </a:prstGeom>
        </p:spPr>
      </p:pic>
      <p:sp>
        <p:nvSpPr>
          <p:cNvPr id="23" name="Vector-3713&amp;3688"/>
          <p:cNvSpPr/>
          <p:nvPr>
            <p:custDataLst>
              <p:tags r:id="rId27"/>
            </p:custDataLst>
          </p:nvPr>
        </p:nvSpPr>
        <p:spPr>
          <a:xfrm>
            <a:off x="7295833" y="2426970"/>
            <a:ext cx="526415" cy="574040"/>
          </a:xfrm>
          <a:custGeom>
            <a:avLst/>
            <a:gdLst/>
            <a:ahLst/>
            <a:cxnLst/>
            <a:rect l="l" t="t" r="r" b="b"/>
            <a:pathLst>
              <a:path w="526135" h="574294">
                <a:moveTo>
                  <a:pt x="523752" y="328992"/>
                </a:moveTo>
                <a:cubicBezTo>
                  <a:pt x="527642" y="263813"/>
                  <a:pt x="526706" y="198298"/>
                  <a:pt x="521414" y="133213"/>
                </a:cubicBezTo>
                <a:cubicBezTo>
                  <a:pt x="518290" y="94835"/>
                  <a:pt x="513484" y="56570"/>
                  <a:pt x="507312" y="18566"/>
                </a:cubicBezTo>
                <a:cubicBezTo>
                  <a:pt x="505273" y="6017"/>
                  <a:pt x="488198" y="-3279"/>
                  <a:pt x="476546" y="1098"/>
                </a:cubicBezTo>
                <a:cubicBezTo>
                  <a:pt x="464894" y="5474"/>
                  <a:pt x="453112" y="9121"/>
                  <a:pt x="441254" y="12207"/>
                </a:cubicBezTo>
                <a:cubicBezTo>
                  <a:pt x="438393" y="10430"/>
                  <a:pt x="435083" y="8953"/>
                  <a:pt x="431211" y="7906"/>
                </a:cubicBezTo>
                <a:cubicBezTo>
                  <a:pt x="418904" y="4558"/>
                  <a:pt x="405794" y="6671"/>
                  <a:pt x="393301" y="7513"/>
                </a:cubicBezTo>
                <a:cubicBezTo>
                  <a:pt x="379647" y="8429"/>
                  <a:pt x="366014" y="9346"/>
                  <a:pt x="352362" y="10281"/>
                </a:cubicBezTo>
                <a:cubicBezTo>
                  <a:pt x="323821" y="12207"/>
                  <a:pt x="295299" y="14134"/>
                  <a:pt x="266760" y="16060"/>
                </a:cubicBezTo>
                <a:cubicBezTo>
                  <a:pt x="228288" y="18660"/>
                  <a:pt x="189798" y="21147"/>
                  <a:pt x="151308" y="23784"/>
                </a:cubicBezTo>
                <a:cubicBezTo>
                  <a:pt x="131072" y="23522"/>
                  <a:pt x="110836" y="23242"/>
                  <a:pt x="90599" y="22961"/>
                </a:cubicBezTo>
                <a:cubicBezTo>
                  <a:pt x="65875" y="22624"/>
                  <a:pt x="33538" y="17537"/>
                  <a:pt x="14554" y="37587"/>
                </a:cubicBezTo>
                <a:cubicBezTo>
                  <a:pt x="-4578" y="57823"/>
                  <a:pt x="584" y="89879"/>
                  <a:pt x="771" y="115315"/>
                </a:cubicBezTo>
                <a:cubicBezTo>
                  <a:pt x="958" y="142639"/>
                  <a:pt x="1257" y="169926"/>
                  <a:pt x="1780" y="197251"/>
                </a:cubicBezTo>
                <a:cubicBezTo>
                  <a:pt x="2809" y="251882"/>
                  <a:pt x="3857" y="306493"/>
                  <a:pt x="4885" y="361123"/>
                </a:cubicBezTo>
                <a:cubicBezTo>
                  <a:pt x="6064" y="423197"/>
                  <a:pt x="7242" y="485271"/>
                  <a:pt x="8420" y="547326"/>
                </a:cubicBezTo>
                <a:cubicBezTo>
                  <a:pt x="8663" y="560474"/>
                  <a:pt x="20577" y="575978"/>
                  <a:pt x="35240" y="574145"/>
                </a:cubicBezTo>
                <a:cubicBezTo>
                  <a:pt x="95967" y="566590"/>
                  <a:pt x="157105" y="562793"/>
                  <a:pt x="218300" y="562587"/>
                </a:cubicBezTo>
                <a:cubicBezTo>
                  <a:pt x="249497" y="562494"/>
                  <a:pt x="280693" y="563391"/>
                  <a:pt x="311832" y="565281"/>
                </a:cubicBezTo>
                <a:cubicBezTo>
                  <a:pt x="342317" y="567132"/>
                  <a:pt x="372821" y="571471"/>
                  <a:pt x="403381" y="571602"/>
                </a:cubicBezTo>
                <a:cubicBezTo>
                  <a:pt x="438337" y="571751"/>
                  <a:pt x="471889" y="563729"/>
                  <a:pt x="502879" y="547606"/>
                </a:cubicBezTo>
                <a:cubicBezTo>
                  <a:pt x="513578" y="542033"/>
                  <a:pt x="516793" y="529408"/>
                  <a:pt x="514718" y="518505"/>
                </a:cubicBezTo>
                <a:cubicBezTo>
                  <a:pt x="508977" y="488113"/>
                  <a:pt x="511538" y="456562"/>
                  <a:pt x="514718" y="426022"/>
                </a:cubicBezTo>
                <a:cubicBezTo>
                  <a:pt x="518066" y="393685"/>
                  <a:pt x="521769" y="361460"/>
                  <a:pt x="523695" y="328992"/>
                </a:cubicBezTo>
                <a:lnTo>
                  <a:pt x="523752" y="328992"/>
                </a:lnTo>
                <a:moveTo>
                  <a:pt x="184206" y="83389"/>
                </a:moveTo>
                <a:cubicBezTo>
                  <a:pt x="180391" y="107254"/>
                  <a:pt x="177174" y="131211"/>
                  <a:pt x="174555" y="155208"/>
                </a:cubicBezTo>
                <a:cubicBezTo>
                  <a:pt x="174163" y="131492"/>
                  <a:pt x="174368" y="107778"/>
                  <a:pt x="175097" y="84063"/>
                </a:cubicBezTo>
                <a:cubicBezTo>
                  <a:pt x="178128" y="83819"/>
                  <a:pt x="181176" y="83595"/>
                  <a:pt x="184206" y="83389"/>
                </a:cubicBezTo>
                <a:moveTo>
                  <a:pt x="198551" y="366304"/>
                </a:moveTo>
                <a:cubicBezTo>
                  <a:pt x="198719" y="358318"/>
                  <a:pt x="198906" y="350332"/>
                  <a:pt x="199075" y="342327"/>
                </a:cubicBezTo>
                <a:cubicBezTo>
                  <a:pt x="199542" y="351267"/>
                  <a:pt x="200047" y="360187"/>
                  <a:pt x="200570" y="369128"/>
                </a:cubicBezTo>
                <a:cubicBezTo>
                  <a:pt x="199953" y="368117"/>
                  <a:pt x="199280" y="367182"/>
                  <a:pt x="198531" y="366304"/>
                </a:cubicBezTo>
                <a:lnTo>
                  <a:pt x="198551" y="366304"/>
                </a:lnTo>
                <a:moveTo>
                  <a:pt x="226886" y="217449"/>
                </a:moveTo>
                <a:cubicBezTo>
                  <a:pt x="223313" y="172208"/>
                  <a:pt x="219927" y="126948"/>
                  <a:pt x="217458" y="81631"/>
                </a:cubicBezTo>
                <a:cubicBezTo>
                  <a:pt x="223088" y="81407"/>
                  <a:pt x="228737" y="81220"/>
                  <a:pt x="234385" y="81052"/>
                </a:cubicBezTo>
                <a:cubicBezTo>
                  <a:pt x="232233" y="126536"/>
                  <a:pt x="229747" y="172002"/>
                  <a:pt x="226886" y="217468"/>
                </a:cubicBezTo>
                <a:lnTo>
                  <a:pt x="226886" y="217449"/>
                </a:lnTo>
                <a:moveTo>
                  <a:pt x="134569" y="88533"/>
                </a:moveTo>
                <a:cubicBezTo>
                  <a:pt x="133372" y="96332"/>
                  <a:pt x="132194" y="104149"/>
                  <a:pt x="131091" y="111967"/>
                </a:cubicBezTo>
                <a:cubicBezTo>
                  <a:pt x="130230" y="104467"/>
                  <a:pt x="129388" y="96967"/>
                  <a:pt x="128528" y="89468"/>
                </a:cubicBezTo>
                <a:cubicBezTo>
                  <a:pt x="130548" y="89150"/>
                  <a:pt x="132549" y="88832"/>
                  <a:pt x="134569" y="88533"/>
                </a:cubicBezTo>
                <a:moveTo>
                  <a:pt x="130043" y="381621"/>
                </a:moveTo>
                <a:cubicBezTo>
                  <a:pt x="129949" y="379994"/>
                  <a:pt x="129875" y="378385"/>
                  <a:pt x="129781" y="376758"/>
                </a:cubicBezTo>
                <a:lnTo>
                  <a:pt x="129631" y="374084"/>
                </a:lnTo>
                <a:cubicBezTo>
                  <a:pt x="131072" y="374345"/>
                  <a:pt x="132568" y="374514"/>
                  <a:pt x="134158" y="374514"/>
                </a:cubicBezTo>
                <a:cubicBezTo>
                  <a:pt x="143678" y="374514"/>
                  <a:pt x="151738" y="368903"/>
                  <a:pt x="155721" y="360937"/>
                </a:cubicBezTo>
                <a:cubicBezTo>
                  <a:pt x="156563" y="367221"/>
                  <a:pt x="157480" y="373503"/>
                  <a:pt x="158397" y="379788"/>
                </a:cubicBezTo>
                <a:cubicBezTo>
                  <a:pt x="158059" y="380966"/>
                  <a:pt x="157723" y="382144"/>
                  <a:pt x="157405" y="383342"/>
                </a:cubicBezTo>
                <a:cubicBezTo>
                  <a:pt x="148278" y="382875"/>
                  <a:pt x="139151" y="382313"/>
                  <a:pt x="130043" y="381621"/>
                </a:cubicBezTo>
                <a:moveTo>
                  <a:pt x="412321" y="116325"/>
                </a:moveTo>
                <a:cubicBezTo>
                  <a:pt x="412901" y="153468"/>
                  <a:pt x="413593" y="190612"/>
                  <a:pt x="414416" y="227736"/>
                </a:cubicBezTo>
                <a:cubicBezTo>
                  <a:pt x="411909" y="225660"/>
                  <a:pt x="408973" y="224126"/>
                  <a:pt x="405756" y="223341"/>
                </a:cubicBezTo>
                <a:cubicBezTo>
                  <a:pt x="404710" y="187001"/>
                  <a:pt x="405083" y="150607"/>
                  <a:pt x="406954" y="114286"/>
                </a:cubicBezTo>
                <a:cubicBezTo>
                  <a:pt x="408730" y="114043"/>
                  <a:pt x="410507" y="113819"/>
                  <a:pt x="412284" y="113613"/>
                </a:cubicBezTo>
                <a:lnTo>
                  <a:pt x="412321" y="116325"/>
                </a:lnTo>
                <a:moveTo>
                  <a:pt x="273192" y="180773"/>
                </a:moveTo>
                <a:cubicBezTo>
                  <a:pt x="272407" y="154366"/>
                  <a:pt x="272183" y="127939"/>
                  <a:pt x="272594" y="101531"/>
                </a:cubicBezTo>
                <a:cubicBezTo>
                  <a:pt x="272800" y="94368"/>
                  <a:pt x="272969" y="87223"/>
                  <a:pt x="273155" y="80060"/>
                </a:cubicBezTo>
                <a:cubicBezTo>
                  <a:pt x="275119" y="80023"/>
                  <a:pt x="277101" y="79967"/>
                  <a:pt x="279065" y="79911"/>
                </a:cubicBezTo>
                <a:cubicBezTo>
                  <a:pt x="277457" y="113557"/>
                  <a:pt x="275493" y="147184"/>
                  <a:pt x="273174" y="180773"/>
                </a:cubicBezTo>
                <a:lnTo>
                  <a:pt x="273192" y="180773"/>
                </a:lnTo>
                <a:moveTo>
                  <a:pt x="89178" y="436588"/>
                </a:moveTo>
                <a:cubicBezTo>
                  <a:pt x="91235" y="440141"/>
                  <a:pt x="94096" y="443339"/>
                  <a:pt x="98174" y="445977"/>
                </a:cubicBezTo>
                <a:cubicBezTo>
                  <a:pt x="100119" y="447229"/>
                  <a:pt x="102157" y="448221"/>
                  <a:pt x="104233" y="449006"/>
                </a:cubicBezTo>
                <a:cubicBezTo>
                  <a:pt x="104289" y="449923"/>
                  <a:pt x="104346" y="450840"/>
                  <a:pt x="104402" y="451756"/>
                </a:cubicBezTo>
                <a:cubicBezTo>
                  <a:pt x="101073" y="460621"/>
                  <a:pt x="96472" y="468981"/>
                  <a:pt x="90636" y="476181"/>
                </a:cubicBezTo>
                <a:cubicBezTo>
                  <a:pt x="90262" y="462977"/>
                  <a:pt x="89758" y="449792"/>
                  <a:pt x="89159" y="436588"/>
                </a:cubicBezTo>
                <a:lnTo>
                  <a:pt x="89178" y="436588"/>
                </a:lnTo>
                <a:moveTo>
                  <a:pt x="147679" y="452186"/>
                </a:moveTo>
                <a:cubicBezTo>
                  <a:pt x="149214" y="452205"/>
                  <a:pt x="150746" y="452242"/>
                  <a:pt x="152281" y="452261"/>
                </a:cubicBezTo>
                <a:cubicBezTo>
                  <a:pt x="151083" y="455945"/>
                  <a:pt x="149793" y="459610"/>
                  <a:pt x="148353" y="463239"/>
                </a:cubicBezTo>
                <a:cubicBezTo>
                  <a:pt x="147698" y="460639"/>
                  <a:pt x="147174" y="458003"/>
                  <a:pt x="146762" y="455347"/>
                </a:cubicBezTo>
                <a:cubicBezTo>
                  <a:pt x="147081" y="454299"/>
                  <a:pt x="147399" y="453252"/>
                  <a:pt x="147698" y="452186"/>
                </a:cubicBezTo>
                <a:lnTo>
                  <a:pt x="147679" y="452186"/>
                </a:lnTo>
                <a:moveTo>
                  <a:pt x="411592" y="70129"/>
                </a:moveTo>
                <a:cubicBezTo>
                  <a:pt x="409572" y="70354"/>
                  <a:pt x="407552" y="70597"/>
                  <a:pt x="405494" y="70877"/>
                </a:cubicBezTo>
                <a:cubicBezTo>
                  <a:pt x="399566" y="71719"/>
                  <a:pt x="393713" y="72934"/>
                  <a:pt x="387896" y="73252"/>
                </a:cubicBezTo>
                <a:cubicBezTo>
                  <a:pt x="389504" y="73047"/>
                  <a:pt x="391113" y="72860"/>
                  <a:pt x="392721" y="72654"/>
                </a:cubicBezTo>
                <a:cubicBezTo>
                  <a:pt x="399024" y="71812"/>
                  <a:pt x="405327" y="70877"/>
                  <a:pt x="411592" y="69830"/>
                </a:cubicBezTo>
                <a:lnTo>
                  <a:pt x="411592" y="70129"/>
                </a:lnTo>
                <a:moveTo>
                  <a:pt x="119308" y="503861"/>
                </a:moveTo>
                <a:cubicBezTo>
                  <a:pt x="120804" y="506686"/>
                  <a:pt x="122412" y="509453"/>
                  <a:pt x="124133" y="512164"/>
                </a:cubicBezTo>
                <a:cubicBezTo>
                  <a:pt x="119570" y="512464"/>
                  <a:pt x="114987" y="512764"/>
                  <a:pt x="110424" y="513100"/>
                </a:cubicBezTo>
                <a:cubicBezTo>
                  <a:pt x="113528" y="510145"/>
                  <a:pt x="116502" y="507078"/>
                  <a:pt x="119326" y="503861"/>
                </a:cubicBezTo>
                <a:lnTo>
                  <a:pt x="119308" y="503861"/>
                </a:lnTo>
                <a:moveTo>
                  <a:pt x="174780" y="505076"/>
                </a:moveTo>
                <a:cubicBezTo>
                  <a:pt x="175715" y="506647"/>
                  <a:pt x="176687" y="508218"/>
                  <a:pt x="177678" y="509753"/>
                </a:cubicBezTo>
                <a:cubicBezTo>
                  <a:pt x="175696" y="509808"/>
                  <a:pt x="173732" y="509883"/>
                  <a:pt x="171750" y="509939"/>
                </a:cubicBezTo>
                <a:cubicBezTo>
                  <a:pt x="172778" y="508331"/>
                  <a:pt x="173788" y="506722"/>
                  <a:pt x="174780" y="505076"/>
                </a:cubicBezTo>
                <a:moveTo>
                  <a:pt x="224211" y="504179"/>
                </a:moveTo>
                <a:cubicBezTo>
                  <a:pt x="225932" y="506405"/>
                  <a:pt x="227951" y="508107"/>
                  <a:pt x="230102" y="509359"/>
                </a:cubicBezTo>
                <a:cubicBezTo>
                  <a:pt x="227371" y="509322"/>
                  <a:pt x="224622" y="509304"/>
                  <a:pt x="221892" y="509285"/>
                </a:cubicBezTo>
                <a:cubicBezTo>
                  <a:pt x="222659" y="507583"/>
                  <a:pt x="223463" y="505899"/>
                  <a:pt x="224192" y="504198"/>
                </a:cubicBezTo>
                <a:lnTo>
                  <a:pt x="224211" y="504179"/>
                </a:lnTo>
                <a:moveTo>
                  <a:pt x="329787" y="510332"/>
                </a:moveTo>
                <a:cubicBezTo>
                  <a:pt x="330067" y="511660"/>
                  <a:pt x="330347" y="512970"/>
                  <a:pt x="330647" y="514297"/>
                </a:cubicBezTo>
                <a:cubicBezTo>
                  <a:pt x="329394" y="514204"/>
                  <a:pt x="328141" y="514091"/>
                  <a:pt x="326907" y="513998"/>
                </a:cubicBezTo>
                <a:cubicBezTo>
                  <a:pt x="327878" y="512782"/>
                  <a:pt x="328851" y="511566"/>
                  <a:pt x="329805" y="510332"/>
                </a:cubicBezTo>
                <a:lnTo>
                  <a:pt x="329787" y="510332"/>
                </a:lnTo>
                <a:moveTo>
                  <a:pt x="381537" y="516691"/>
                </a:moveTo>
                <a:cubicBezTo>
                  <a:pt x="381724" y="517290"/>
                  <a:pt x="381911" y="517888"/>
                  <a:pt x="382097" y="518486"/>
                </a:cubicBezTo>
                <a:cubicBezTo>
                  <a:pt x="381686" y="518450"/>
                  <a:pt x="381276" y="518431"/>
                  <a:pt x="380845" y="518392"/>
                </a:cubicBezTo>
                <a:cubicBezTo>
                  <a:pt x="381070" y="517832"/>
                  <a:pt x="381293" y="517252"/>
                  <a:pt x="381537" y="516691"/>
                </a:cubicBezTo>
                <a:moveTo>
                  <a:pt x="425844" y="509060"/>
                </a:moveTo>
                <a:cubicBezTo>
                  <a:pt x="427452" y="512371"/>
                  <a:pt x="430163" y="515102"/>
                  <a:pt x="433399" y="517065"/>
                </a:cubicBezTo>
                <a:cubicBezTo>
                  <a:pt x="429771" y="517627"/>
                  <a:pt x="426105" y="518094"/>
                  <a:pt x="422421" y="518431"/>
                </a:cubicBezTo>
                <a:cubicBezTo>
                  <a:pt x="423581" y="515308"/>
                  <a:pt x="424721" y="512183"/>
                  <a:pt x="425844" y="509060"/>
                </a:cubicBezTo>
                <a:moveTo>
                  <a:pt x="463978" y="63658"/>
                </a:moveTo>
                <a:cubicBezTo>
                  <a:pt x="462313" y="63190"/>
                  <a:pt x="460574" y="62929"/>
                  <a:pt x="458779" y="62891"/>
                </a:cubicBezTo>
                <a:cubicBezTo>
                  <a:pt x="458779" y="61769"/>
                  <a:pt x="458779" y="60628"/>
                  <a:pt x="458741" y="59487"/>
                </a:cubicBezTo>
                <a:cubicBezTo>
                  <a:pt x="460238" y="59076"/>
                  <a:pt x="461715" y="58646"/>
                  <a:pt x="463211" y="58215"/>
                </a:cubicBezTo>
                <a:cubicBezTo>
                  <a:pt x="463473" y="60030"/>
                  <a:pt x="463734" y="61844"/>
                  <a:pt x="463997" y="63658"/>
                </a:cubicBezTo>
                <a:lnTo>
                  <a:pt x="463978" y="63658"/>
                </a:lnTo>
              </a:path>
            </a:pathLst>
          </a:custGeom>
          <a:solidFill>
            <a:srgbClr val="A882DD"/>
          </a:solidFill>
        </p:spPr>
      </p:sp>
      <p:sp>
        <p:nvSpPr>
          <p:cNvPr id="24" name="Vector-3713&amp;3689"/>
          <p:cNvSpPr/>
          <p:nvPr>
            <p:custDataLst>
              <p:tags r:id="rId28"/>
            </p:custDataLst>
          </p:nvPr>
        </p:nvSpPr>
        <p:spPr>
          <a:xfrm>
            <a:off x="7369493" y="2216150"/>
            <a:ext cx="361315" cy="802640"/>
          </a:xfrm>
          <a:custGeom>
            <a:avLst/>
            <a:gdLst/>
            <a:ahLst/>
            <a:cxnLst/>
            <a:rect l="l" t="t" r="r" b="b"/>
            <a:pathLst>
              <a:path w="361306" h="802472">
                <a:moveTo>
                  <a:pt x="361146" y="126586"/>
                </a:moveTo>
                <a:cubicBezTo>
                  <a:pt x="359164" y="86488"/>
                  <a:pt x="334457" y="48166"/>
                  <a:pt x="293592" y="38889"/>
                </a:cubicBezTo>
                <a:cubicBezTo>
                  <a:pt x="281772" y="36215"/>
                  <a:pt x="269766" y="35841"/>
                  <a:pt x="258077" y="37487"/>
                </a:cubicBezTo>
                <a:cubicBezTo>
                  <a:pt x="253550" y="28472"/>
                  <a:pt x="247117" y="20299"/>
                  <a:pt x="238439" y="13510"/>
                </a:cubicBezTo>
                <a:cubicBezTo>
                  <a:pt x="214443" y="-5267"/>
                  <a:pt x="179469" y="-5267"/>
                  <a:pt x="158540" y="18541"/>
                </a:cubicBezTo>
                <a:cubicBezTo>
                  <a:pt x="148068" y="30454"/>
                  <a:pt x="141971" y="45361"/>
                  <a:pt x="139090" y="60921"/>
                </a:cubicBezTo>
                <a:cubicBezTo>
                  <a:pt x="125475" y="54824"/>
                  <a:pt x="110606" y="52112"/>
                  <a:pt x="96542" y="53571"/>
                </a:cubicBezTo>
                <a:cubicBezTo>
                  <a:pt x="96149" y="53440"/>
                  <a:pt x="95775" y="53309"/>
                  <a:pt x="95382" y="53178"/>
                </a:cubicBezTo>
                <a:cubicBezTo>
                  <a:pt x="55172" y="40685"/>
                  <a:pt x="16588" y="63951"/>
                  <a:pt x="4020" y="102852"/>
                </a:cubicBezTo>
                <a:cubicBezTo>
                  <a:pt x="-8529" y="141661"/>
                  <a:pt x="10080" y="179926"/>
                  <a:pt x="35254" y="208859"/>
                </a:cubicBezTo>
                <a:cubicBezTo>
                  <a:pt x="59623" y="236856"/>
                  <a:pt x="90239" y="260571"/>
                  <a:pt x="122333" y="279778"/>
                </a:cubicBezTo>
                <a:cubicBezTo>
                  <a:pt x="116030" y="302072"/>
                  <a:pt x="118499" y="328425"/>
                  <a:pt x="118704" y="350382"/>
                </a:cubicBezTo>
                <a:cubicBezTo>
                  <a:pt x="119527" y="437385"/>
                  <a:pt x="121791" y="524316"/>
                  <a:pt x="124128" y="611301"/>
                </a:cubicBezTo>
                <a:cubicBezTo>
                  <a:pt x="124802" y="636157"/>
                  <a:pt x="125493" y="660994"/>
                  <a:pt x="126260" y="685850"/>
                </a:cubicBezTo>
                <a:cubicBezTo>
                  <a:pt x="126653" y="698269"/>
                  <a:pt x="127046" y="710706"/>
                  <a:pt x="127438" y="723124"/>
                </a:cubicBezTo>
                <a:cubicBezTo>
                  <a:pt x="127850" y="736253"/>
                  <a:pt x="127288" y="749813"/>
                  <a:pt x="130449" y="762643"/>
                </a:cubicBezTo>
                <a:cubicBezTo>
                  <a:pt x="132582" y="771301"/>
                  <a:pt x="139725" y="776557"/>
                  <a:pt x="147657" y="778184"/>
                </a:cubicBezTo>
                <a:cubicBezTo>
                  <a:pt x="146515" y="790678"/>
                  <a:pt x="154239" y="802292"/>
                  <a:pt x="168060" y="802461"/>
                </a:cubicBezTo>
                <a:cubicBezTo>
                  <a:pt x="179432" y="802592"/>
                  <a:pt x="191850" y="801563"/>
                  <a:pt x="202716" y="798215"/>
                </a:cubicBezTo>
                <a:cubicBezTo>
                  <a:pt x="210703" y="795746"/>
                  <a:pt x="216557" y="789536"/>
                  <a:pt x="218483" y="781925"/>
                </a:cubicBezTo>
                <a:cubicBezTo>
                  <a:pt x="223644" y="779175"/>
                  <a:pt x="227292" y="773939"/>
                  <a:pt x="226936" y="766233"/>
                </a:cubicBezTo>
                <a:cubicBezTo>
                  <a:pt x="226469" y="755778"/>
                  <a:pt x="226038" y="745306"/>
                  <a:pt x="225627" y="734850"/>
                </a:cubicBezTo>
                <a:cubicBezTo>
                  <a:pt x="230284" y="730792"/>
                  <a:pt x="233220" y="724751"/>
                  <a:pt x="233576" y="718130"/>
                </a:cubicBezTo>
                <a:cubicBezTo>
                  <a:pt x="237858" y="640066"/>
                  <a:pt x="241263" y="561945"/>
                  <a:pt x="242740" y="483786"/>
                </a:cubicBezTo>
                <a:cubicBezTo>
                  <a:pt x="243469" y="444679"/>
                  <a:pt x="243469" y="405610"/>
                  <a:pt x="242852" y="366522"/>
                </a:cubicBezTo>
                <a:cubicBezTo>
                  <a:pt x="242367" y="335083"/>
                  <a:pt x="243171" y="302689"/>
                  <a:pt x="239504" y="271195"/>
                </a:cubicBezTo>
                <a:cubicBezTo>
                  <a:pt x="247228" y="268352"/>
                  <a:pt x="254878" y="265303"/>
                  <a:pt x="262453" y="262049"/>
                </a:cubicBezTo>
                <a:cubicBezTo>
                  <a:pt x="282165" y="253577"/>
                  <a:pt x="300382" y="242934"/>
                  <a:pt x="316466" y="228609"/>
                </a:cubicBezTo>
                <a:cubicBezTo>
                  <a:pt x="345117" y="203079"/>
                  <a:pt x="363092" y="165357"/>
                  <a:pt x="361165" y="126567"/>
                </a:cubicBezTo>
                <a:lnTo>
                  <a:pt x="361146" y="126586"/>
                </a:lnTo>
                <a:moveTo>
                  <a:pt x="191477" y="55067"/>
                </a:moveTo>
                <a:cubicBezTo>
                  <a:pt x="191794" y="54431"/>
                  <a:pt x="191962" y="54001"/>
                  <a:pt x="192056" y="53721"/>
                </a:cubicBezTo>
                <a:cubicBezTo>
                  <a:pt x="192261" y="53552"/>
                  <a:pt x="192542" y="53309"/>
                  <a:pt x="192936" y="52935"/>
                </a:cubicBezTo>
                <a:cubicBezTo>
                  <a:pt x="193665" y="52150"/>
                  <a:pt x="194450" y="51420"/>
                  <a:pt x="195217" y="50710"/>
                </a:cubicBezTo>
                <a:cubicBezTo>
                  <a:pt x="195497" y="50523"/>
                  <a:pt x="195815" y="50317"/>
                  <a:pt x="196245" y="50036"/>
                </a:cubicBezTo>
                <a:cubicBezTo>
                  <a:pt x="196601" y="49849"/>
                  <a:pt x="196901" y="49700"/>
                  <a:pt x="197162" y="49569"/>
                </a:cubicBezTo>
                <a:cubicBezTo>
                  <a:pt x="197947" y="49326"/>
                  <a:pt x="198751" y="49120"/>
                  <a:pt x="199555" y="48951"/>
                </a:cubicBezTo>
                <a:cubicBezTo>
                  <a:pt x="200061" y="48951"/>
                  <a:pt x="203072" y="49045"/>
                  <a:pt x="200435" y="49026"/>
                </a:cubicBezTo>
                <a:cubicBezTo>
                  <a:pt x="202642" y="49774"/>
                  <a:pt x="203371" y="49961"/>
                  <a:pt x="202679" y="49550"/>
                </a:cubicBezTo>
                <a:cubicBezTo>
                  <a:pt x="203539" y="49999"/>
                  <a:pt x="204400" y="50466"/>
                  <a:pt x="205223" y="50990"/>
                </a:cubicBezTo>
                <a:cubicBezTo>
                  <a:pt x="206083" y="51495"/>
                  <a:pt x="207000" y="52000"/>
                  <a:pt x="209469" y="54637"/>
                </a:cubicBezTo>
                <a:cubicBezTo>
                  <a:pt x="210571" y="55815"/>
                  <a:pt x="210890" y="56115"/>
                  <a:pt x="211190" y="56564"/>
                </a:cubicBezTo>
                <a:cubicBezTo>
                  <a:pt x="202642" y="62773"/>
                  <a:pt x="194955" y="70254"/>
                  <a:pt x="188577" y="78876"/>
                </a:cubicBezTo>
                <a:cubicBezTo>
                  <a:pt x="186931" y="81101"/>
                  <a:pt x="185379" y="83383"/>
                  <a:pt x="183939" y="85721"/>
                </a:cubicBezTo>
                <a:cubicBezTo>
                  <a:pt x="184033" y="75696"/>
                  <a:pt x="184724" y="70646"/>
                  <a:pt x="188895" y="59724"/>
                </a:cubicBezTo>
                <a:cubicBezTo>
                  <a:pt x="187381" y="63689"/>
                  <a:pt x="191084" y="55890"/>
                  <a:pt x="191458" y="55105"/>
                </a:cubicBezTo>
                <a:lnTo>
                  <a:pt x="191477" y="55067"/>
                </a:lnTo>
                <a:moveTo>
                  <a:pt x="117900" y="164497"/>
                </a:moveTo>
                <a:cubicBezTo>
                  <a:pt x="108811" y="156604"/>
                  <a:pt x="100170" y="148841"/>
                  <a:pt x="94522" y="139023"/>
                </a:cubicBezTo>
                <a:cubicBezTo>
                  <a:pt x="91455" y="133712"/>
                  <a:pt x="91324" y="132795"/>
                  <a:pt x="89828" y="127091"/>
                </a:cubicBezTo>
                <a:cubicBezTo>
                  <a:pt x="89678" y="126549"/>
                  <a:pt x="89585" y="126212"/>
                  <a:pt x="89510" y="126006"/>
                </a:cubicBezTo>
                <a:cubicBezTo>
                  <a:pt x="89510" y="125969"/>
                  <a:pt x="89510" y="125931"/>
                  <a:pt x="89510" y="125875"/>
                </a:cubicBezTo>
                <a:cubicBezTo>
                  <a:pt x="89379" y="124585"/>
                  <a:pt x="89304" y="123294"/>
                  <a:pt x="89285" y="121985"/>
                </a:cubicBezTo>
                <a:cubicBezTo>
                  <a:pt x="89267" y="120695"/>
                  <a:pt x="89323" y="119404"/>
                  <a:pt x="89360" y="118114"/>
                </a:cubicBezTo>
                <a:cubicBezTo>
                  <a:pt x="89360" y="117740"/>
                  <a:pt x="89360" y="117478"/>
                  <a:pt x="89360" y="117253"/>
                </a:cubicBezTo>
                <a:cubicBezTo>
                  <a:pt x="89360" y="117160"/>
                  <a:pt x="89398" y="117104"/>
                  <a:pt x="89416" y="116992"/>
                </a:cubicBezTo>
                <a:cubicBezTo>
                  <a:pt x="89603" y="116019"/>
                  <a:pt x="90407" y="113045"/>
                  <a:pt x="90688" y="111867"/>
                </a:cubicBezTo>
                <a:cubicBezTo>
                  <a:pt x="90763" y="111755"/>
                  <a:pt x="90912" y="111549"/>
                  <a:pt x="91062" y="111287"/>
                </a:cubicBezTo>
                <a:cubicBezTo>
                  <a:pt x="91193" y="111362"/>
                  <a:pt x="91305" y="111437"/>
                  <a:pt x="91399" y="111493"/>
                </a:cubicBezTo>
                <a:cubicBezTo>
                  <a:pt x="98207" y="115645"/>
                  <a:pt x="99815" y="117160"/>
                  <a:pt x="105687" y="123089"/>
                </a:cubicBezTo>
                <a:cubicBezTo>
                  <a:pt x="115656" y="133151"/>
                  <a:pt x="121229" y="140969"/>
                  <a:pt x="128561" y="153929"/>
                </a:cubicBezTo>
                <a:cubicBezTo>
                  <a:pt x="134583" y="164553"/>
                  <a:pt x="139221" y="175475"/>
                  <a:pt x="142569" y="186733"/>
                </a:cubicBezTo>
                <a:cubicBezTo>
                  <a:pt x="134302" y="179365"/>
                  <a:pt x="126242" y="171752"/>
                  <a:pt x="117900" y="164497"/>
                </a:cubicBezTo>
                <a:moveTo>
                  <a:pt x="181172" y="755834"/>
                </a:moveTo>
                <a:cubicBezTo>
                  <a:pt x="180086" y="756059"/>
                  <a:pt x="179020" y="756303"/>
                  <a:pt x="177955" y="756564"/>
                </a:cubicBezTo>
                <a:cubicBezTo>
                  <a:pt x="177543" y="755722"/>
                  <a:pt x="177169" y="754880"/>
                  <a:pt x="176851" y="754040"/>
                </a:cubicBezTo>
                <a:cubicBezTo>
                  <a:pt x="176477" y="753011"/>
                  <a:pt x="175953" y="752113"/>
                  <a:pt x="175336" y="751290"/>
                </a:cubicBezTo>
                <a:cubicBezTo>
                  <a:pt x="176103" y="742089"/>
                  <a:pt x="175915" y="732681"/>
                  <a:pt x="175542" y="723330"/>
                </a:cubicBezTo>
                <a:cubicBezTo>
                  <a:pt x="176196" y="722320"/>
                  <a:pt x="176738" y="721216"/>
                  <a:pt x="177225" y="720076"/>
                </a:cubicBezTo>
                <a:cubicBezTo>
                  <a:pt x="181320" y="720001"/>
                  <a:pt x="185454" y="717196"/>
                  <a:pt x="185997" y="711716"/>
                </a:cubicBezTo>
                <a:cubicBezTo>
                  <a:pt x="186764" y="704141"/>
                  <a:pt x="187698" y="696585"/>
                  <a:pt x="188708" y="689030"/>
                </a:cubicBezTo>
                <a:cubicBezTo>
                  <a:pt x="188989" y="704870"/>
                  <a:pt x="189175" y="720711"/>
                  <a:pt x="189325" y="736571"/>
                </a:cubicBezTo>
                <a:cubicBezTo>
                  <a:pt x="182611" y="739844"/>
                  <a:pt x="178142" y="746783"/>
                  <a:pt x="181172" y="755834"/>
                </a:cubicBezTo>
                <a:moveTo>
                  <a:pt x="269074" y="152133"/>
                </a:moveTo>
                <a:cubicBezTo>
                  <a:pt x="268830" y="152414"/>
                  <a:pt x="267016" y="156715"/>
                  <a:pt x="266680" y="157296"/>
                </a:cubicBezTo>
                <a:cubicBezTo>
                  <a:pt x="265370" y="159596"/>
                  <a:pt x="262901" y="163374"/>
                  <a:pt x="261873" y="164739"/>
                </a:cubicBezTo>
                <a:cubicBezTo>
                  <a:pt x="254691" y="174277"/>
                  <a:pt x="243994" y="184489"/>
                  <a:pt x="234904" y="193542"/>
                </a:cubicBezTo>
                <a:cubicBezTo>
                  <a:pt x="233220" y="195224"/>
                  <a:pt x="231482" y="196851"/>
                  <a:pt x="229761" y="198516"/>
                </a:cubicBezTo>
                <a:cubicBezTo>
                  <a:pt x="231482" y="196197"/>
                  <a:pt x="232903" y="193598"/>
                  <a:pt x="234025" y="190811"/>
                </a:cubicBezTo>
                <a:cubicBezTo>
                  <a:pt x="235876" y="186191"/>
                  <a:pt x="236774" y="181235"/>
                  <a:pt x="237802" y="176317"/>
                </a:cubicBezTo>
                <a:cubicBezTo>
                  <a:pt x="242703" y="165974"/>
                  <a:pt x="247884" y="155687"/>
                  <a:pt x="253719" y="145868"/>
                </a:cubicBezTo>
                <a:cubicBezTo>
                  <a:pt x="255102" y="143530"/>
                  <a:pt x="256543" y="141230"/>
                  <a:pt x="258077" y="138967"/>
                </a:cubicBezTo>
                <a:cubicBezTo>
                  <a:pt x="258169" y="138817"/>
                  <a:pt x="258375" y="138537"/>
                  <a:pt x="258637" y="138181"/>
                </a:cubicBezTo>
                <a:cubicBezTo>
                  <a:pt x="259740" y="138481"/>
                  <a:pt x="260863" y="138781"/>
                  <a:pt x="261967" y="139079"/>
                </a:cubicBezTo>
                <a:cubicBezTo>
                  <a:pt x="262172" y="139154"/>
                  <a:pt x="262322" y="139210"/>
                  <a:pt x="262509" y="139267"/>
                </a:cubicBezTo>
                <a:cubicBezTo>
                  <a:pt x="263313" y="139678"/>
                  <a:pt x="264136" y="140089"/>
                  <a:pt x="264903" y="140557"/>
                </a:cubicBezTo>
                <a:cubicBezTo>
                  <a:pt x="265557" y="140931"/>
                  <a:pt x="266174" y="141342"/>
                  <a:pt x="266810" y="141754"/>
                </a:cubicBezTo>
                <a:cubicBezTo>
                  <a:pt x="267503" y="142371"/>
                  <a:pt x="268176" y="143026"/>
                  <a:pt x="268812" y="143717"/>
                </a:cubicBezTo>
                <a:cubicBezTo>
                  <a:pt x="269074" y="144186"/>
                  <a:pt x="269354" y="144634"/>
                  <a:pt x="269616" y="145101"/>
                </a:cubicBezTo>
                <a:cubicBezTo>
                  <a:pt x="269616" y="145157"/>
                  <a:pt x="269653" y="145195"/>
                  <a:pt x="269672" y="145251"/>
                </a:cubicBezTo>
                <a:cubicBezTo>
                  <a:pt x="269766" y="145682"/>
                  <a:pt x="269841" y="146018"/>
                  <a:pt x="269916" y="146317"/>
                </a:cubicBezTo>
                <a:cubicBezTo>
                  <a:pt x="269916" y="146655"/>
                  <a:pt x="269933" y="147084"/>
                  <a:pt x="269972" y="147626"/>
                </a:cubicBezTo>
                <a:cubicBezTo>
                  <a:pt x="269766" y="148430"/>
                  <a:pt x="269354" y="150862"/>
                  <a:pt x="269093" y="152133"/>
                </a:cubicBezTo>
                <a:lnTo>
                  <a:pt x="269074" y="152133"/>
                </a:lnTo>
              </a:path>
            </a:pathLst>
          </a:custGeom>
          <a:solidFill>
            <a:srgbClr val="97C736"/>
          </a:solidFill>
        </p:spPr>
      </p:sp>
      <p:sp>
        <p:nvSpPr>
          <p:cNvPr id="25" name="矩形 24"/>
          <p:cNvSpPr/>
          <p:nvPr>
            <p:custDataLst>
              <p:tags r:id="rId29"/>
            </p:custDataLst>
          </p:nvPr>
        </p:nvSpPr>
        <p:spPr>
          <a:xfrm>
            <a:off x="1023938" y="3241040"/>
            <a:ext cx="2143125" cy="39878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b="1">
                <a:solidFill>
                  <a:schemeClr val="accent5"/>
                </a:solidFill>
                <a:latin typeface="+mn-ea"/>
                <a:cs typeface="+mn-ea"/>
                <a:sym typeface="+mn-ea"/>
              </a:rPr>
              <a:t>准备间</a:t>
            </a:r>
            <a:endParaRPr lang="zh-CN" altLang="en-US" b="1">
              <a:solidFill>
                <a:schemeClr val="accent5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26" name="矩形 25"/>
          <p:cNvSpPr/>
          <p:nvPr>
            <p:custDataLst>
              <p:tags r:id="rId30"/>
            </p:custDataLst>
          </p:nvPr>
        </p:nvSpPr>
        <p:spPr>
          <a:xfrm>
            <a:off x="1023938" y="3671570"/>
            <a:ext cx="2143125" cy="126746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zh-CN" altLang="en-US" sz="1400" b="1">
                <a:solidFill>
                  <a:schemeClr val="tx1">
                    <a:lumMod val="85000"/>
                    <a:lumOff val="15000"/>
                  </a:schemeClr>
                </a:solidFill>
                <a:latin typeface="幼圆" panose="02010509060101010101" charset="-122"/>
                <a:ea typeface="幼圆" panose="02010509060101010101" charset="-122"/>
                <a:cs typeface="+mn-ea"/>
                <a:sym typeface="+mn-ea"/>
              </a:rPr>
              <a:t>认识中国传统节日</a:t>
            </a:r>
            <a:endParaRPr kumimoji="1" lang="zh-CN" altLang="en-US" sz="1400" b="1">
              <a:solidFill>
                <a:schemeClr val="tx1">
                  <a:lumMod val="85000"/>
                  <a:lumOff val="15000"/>
                </a:schemeClr>
              </a:solidFill>
              <a:latin typeface="幼圆" panose="02010509060101010101" charset="-122"/>
              <a:ea typeface="幼圆" panose="02010509060101010101" charset="-122"/>
              <a:cs typeface="+mn-ea"/>
              <a:sym typeface="+mn-ea"/>
            </a:endParaRPr>
          </a:p>
          <a:p>
            <a:pPr 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zh-CN" altLang="en-US" sz="1400" b="1">
                <a:solidFill>
                  <a:schemeClr val="tx1">
                    <a:lumMod val="85000"/>
                    <a:lumOff val="15000"/>
                  </a:schemeClr>
                </a:solidFill>
                <a:latin typeface="幼圆" panose="02010509060101010101" charset="-122"/>
                <a:ea typeface="幼圆" panose="02010509060101010101" charset="-122"/>
                <a:cs typeface="+mn-ea"/>
                <a:sym typeface="+mn-ea"/>
              </a:rPr>
              <a:t>了解作品类型</a:t>
            </a:r>
            <a:endParaRPr kumimoji="1" lang="zh-CN" altLang="en-US" sz="1400" b="1">
              <a:solidFill>
                <a:schemeClr val="tx1">
                  <a:lumMod val="85000"/>
                  <a:lumOff val="15000"/>
                </a:schemeClr>
              </a:solidFill>
              <a:latin typeface="幼圆" panose="02010509060101010101" charset="-122"/>
              <a:ea typeface="幼圆" panose="02010509060101010101" charset="-122"/>
              <a:cs typeface="+mn-ea"/>
              <a:sym typeface="+mn-ea"/>
            </a:endParaRPr>
          </a:p>
          <a:p>
            <a:pPr 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zh-CN" altLang="en-US" sz="1400" b="1">
                <a:solidFill>
                  <a:schemeClr val="tx1">
                    <a:lumMod val="85000"/>
                    <a:lumOff val="15000"/>
                  </a:schemeClr>
                </a:solidFill>
                <a:latin typeface="幼圆" panose="02010509060101010101" charset="-122"/>
                <a:ea typeface="幼圆" panose="02010509060101010101" charset="-122"/>
                <a:cs typeface="+mn-ea"/>
                <a:sym typeface="+mn-ea"/>
              </a:rPr>
              <a:t>了解作品结构</a:t>
            </a:r>
            <a:endParaRPr kumimoji="1" lang="zh-CN" altLang="en-US" sz="1400" b="1">
              <a:solidFill>
                <a:schemeClr val="tx1">
                  <a:lumMod val="85000"/>
                  <a:lumOff val="15000"/>
                </a:schemeClr>
              </a:solidFill>
              <a:latin typeface="幼圆" panose="02010509060101010101" charset="-122"/>
              <a:ea typeface="幼圆" panose="02010509060101010101" charset="-122"/>
              <a:cs typeface="+mn-ea"/>
              <a:sym typeface="+mn-ea"/>
            </a:endParaRPr>
          </a:p>
        </p:txBody>
      </p:sp>
      <p:sp>
        <p:nvSpPr>
          <p:cNvPr id="27" name="矩形 26"/>
          <p:cNvSpPr/>
          <p:nvPr>
            <p:custDataLst>
              <p:tags r:id="rId31"/>
            </p:custDataLst>
          </p:nvPr>
        </p:nvSpPr>
        <p:spPr>
          <a:xfrm>
            <a:off x="3794443" y="4433570"/>
            <a:ext cx="2143125" cy="39878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b="1">
                <a:solidFill>
                  <a:schemeClr val="accent6"/>
                </a:solidFill>
                <a:latin typeface="+mn-ea"/>
                <a:cs typeface="+mn-ea"/>
                <a:sym typeface="+mn-ea"/>
              </a:rPr>
              <a:t>活动室</a:t>
            </a:r>
            <a:endParaRPr lang="zh-CN" altLang="en-US" b="1">
              <a:solidFill>
                <a:schemeClr val="accent6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28" name="矩形 27"/>
          <p:cNvSpPr/>
          <p:nvPr>
            <p:custDataLst>
              <p:tags r:id="rId32"/>
            </p:custDataLst>
          </p:nvPr>
        </p:nvSpPr>
        <p:spPr>
          <a:xfrm>
            <a:off x="3794443" y="4864100"/>
            <a:ext cx="2143125" cy="126746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50000"/>
              </a:lnSpc>
              <a:buClrTx/>
              <a:buSzTx/>
              <a:buNone/>
            </a:pPr>
            <a:r>
              <a:rPr kumimoji="1" lang="zh-CN" altLang="en-US" sz="1400" b="1">
                <a:solidFill>
                  <a:schemeClr val="tx1">
                    <a:lumMod val="85000"/>
                    <a:lumOff val="15000"/>
                  </a:schemeClr>
                </a:solidFill>
                <a:latin typeface="幼圆" panose="02010509060101010101" charset="-122"/>
                <a:ea typeface="幼圆" panose="02010509060101010101" charset="-122"/>
                <a:cs typeface="+mn-ea"/>
                <a:sym typeface="+mn-ea"/>
              </a:rPr>
              <a:t>确定作品内容</a:t>
            </a:r>
            <a:endParaRPr kumimoji="1" lang="zh-CN" altLang="en-US" sz="1400" b="1">
              <a:solidFill>
                <a:schemeClr val="tx1">
                  <a:lumMod val="85000"/>
                  <a:lumOff val="15000"/>
                </a:schemeClr>
              </a:solidFill>
              <a:latin typeface="幼圆" panose="02010509060101010101" charset="-122"/>
              <a:ea typeface="幼圆" panose="02010509060101010101" charset="-122"/>
              <a:cs typeface="+mn-ea"/>
              <a:sym typeface="+mn-ea"/>
            </a:endParaRPr>
          </a:p>
          <a:p>
            <a:pPr algn="ctr">
              <a:lnSpc>
                <a:spcPct val="150000"/>
              </a:lnSpc>
              <a:buClrTx/>
              <a:buSzTx/>
              <a:buNone/>
            </a:pPr>
            <a:r>
              <a:rPr kumimoji="1" lang="zh-CN" altLang="en-US" sz="1400" b="1">
                <a:solidFill>
                  <a:schemeClr val="tx1">
                    <a:lumMod val="85000"/>
                    <a:lumOff val="15000"/>
                  </a:schemeClr>
                </a:solidFill>
                <a:latin typeface="幼圆" panose="02010509060101010101" charset="-122"/>
                <a:ea typeface="幼圆" panose="02010509060101010101" charset="-122"/>
                <a:cs typeface="+mn-ea"/>
                <a:sym typeface="+mn-ea"/>
              </a:rPr>
              <a:t>设计作品结构</a:t>
            </a:r>
            <a:endParaRPr kumimoji="1" lang="zh-CN" altLang="en-US" sz="1400" b="1">
              <a:solidFill>
                <a:schemeClr val="tx1">
                  <a:lumMod val="85000"/>
                  <a:lumOff val="15000"/>
                </a:schemeClr>
              </a:solidFill>
              <a:latin typeface="幼圆" panose="02010509060101010101" charset="-122"/>
              <a:ea typeface="幼圆" panose="02010509060101010101" charset="-122"/>
              <a:cs typeface="+mn-ea"/>
              <a:sym typeface="+mn-ea"/>
            </a:endParaRPr>
          </a:p>
          <a:p>
            <a:pPr algn="ctr">
              <a:lnSpc>
                <a:spcPct val="150000"/>
              </a:lnSpc>
              <a:buClrTx/>
              <a:buSzTx/>
              <a:buNone/>
            </a:pPr>
            <a:r>
              <a:rPr kumimoji="1" lang="zh-CN" altLang="en-US" sz="1400" b="1">
                <a:solidFill>
                  <a:schemeClr val="tx1">
                    <a:lumMod val="85000"/>
                    <a:lumOff val="15000"/>
                  </a:schemeClr>
                </a:solidFill>
                <a:latin typeface="幼圆" panose="02010509060101010101" charset="-122"/>
                <a:ea typeface="幼圆" panose="02010509060101010101" charset="-122"/>
                <a:cs typeface="+mn-ea"/>
                <a:sym typeface="+mn-ea"/>
              </a:rPr>
              <a:t>形成组内规划方案</a:t>
            </a:r>
            <a:endParaRPr kumimoji="1" lang="zh-CN" altLang="en-US" sz="140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42" name="矩形 41"/>
          <p:cNvSpPr/>
          <p:nvPr>
            <p:custDataLst>
              <p:tags r:id="rId33"/>
            </p:custDataLst>
          </p:nvPr>
        </p:nvSpPr>
        <p:spPr>
          <a:xfrm>
            <a:off x="6478588" y="3399155"/>
            <a:ext cx="2143125" cy="39878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b="1">
                <a:solidFill>
                  <a:schemeClr val="accent5"/>
                </a:solidFill>
                <a:latin typeface="+mn-ea"/>
                <a:cs typeface="+mn-ea"/>
                <a:sym typeface="+mn-ea"/>
              </a:rPr>
              <a:t>收获园</a:t>
            </a:r>
            <a:endParaRPr lang="zh-CN" altLang="en-US" b="1">
              <a:solidFill>
                <a:schemeClr val="accent5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43" name="矩形 42"/>
          <p:cNvSpPr/>
          <p:nvPr>
            <p:custDataLst>
              <p:tags r:id="rId34"/>
            </p:custDataLst>
          </p:nvPr>
        </p:nvSpPr>
        <p:spPr>
          <a:xfrm>
            <a:off x="6478588" y="3829685"/>
            <a:ext cx="2143125" cy="126746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50000"/>
              </a:lnSpc>
              <a:buClrTx/>
              <a:buSzTx/>
              <a:buNone/>
            </a:pPr>
            <a:r>
              <a:rPr kumimoji="1" lang="zh-CN" altLang="en-US" sz="1400" b="1">
                <a:solidFill>
                  <a:schemeClr val="tx1">
                    <a:lumMod val="85000"/>
                    <a:lumOff val="15000"/>
                  </a:schemeClr>
                </a:solidFill>
                <a:latin typeface="幼圆" panose="02010509060101010101" charset="-122"/>
                <a:ea typeface="幼圆" panose="02010509060101010101" charset="-122"/>
                <a:cs typeface="+mn-ea"/>
                <a:sym typeface="+mn-ea"/>
              </a:rPr>
              <a:t>作品大秀场</a:t>
            </a:r>
            <a:endParaRPr kumimoji="1" lang="zh-CN" altLang="en-US" sz="1400" b="1">
              <a:solidFill>
                <a:schemeClr val="tx1">
                  <a:lumMod val="85000"/>
                  <a:lumOff val="15000"/>
                </a:schemeClr>
              </a:solidFill>
              <a:latin typeface="幼圆" panose="02010509060101010101" charset="-122"/>
              <a:ea typeface="幼圆" panose="02010509060101010101" charset="-122"/>
              <a:cs typeface="+mn-ea"/>
              <a:sym typeface="+mn-ea"/>
            </a:endParaRPr>
          </a:p>
          <a:p>
            <a:pPr algn="ctr">
              <a:lnSpc>
                <a:spcPct val="150000"/>
              </a:lnSpc>
              <a:buClrTx/>
              <a:buSzTx/>
              <a:buNone/>
            </a:pPr>
            <a:r>
              <a:rPr kumimoji="1" lang="zh-CN" altLang="en-US" sz="1400" b="1">
                <a:solidFill>
                  <a:schemeClr val="tx1">
                    <a:lumMod val="85000"/>
                    <a:lumOff val="15000"/>
                  </a:schemeClr>
                </a:solidFill>
                <a:latin typeface="幼圆" panose="02010509060101010101" charset="-122"/>
                <a:ea typeface="幼圆" panose="02010509060101010101" charset="-122"/>
                <a:cs typeface="+mn-ea"/>
                <a:sym typeface="+mn-ea"/>
              </a:rPr>
              <a:t>作品巧规划</a:t>
            </a:r>
            <a:endParaRPr kumimoji="1" lang="en-US" altLang="zh-CN" sz="1400" b="1">
              <a:solidFill>
                <a:schemeClr val="tx1">
                  <a:lumMod val="85000"/>
                  <a:lumOff val="15000"/>
                </a:schemeClr>
              </a:solidFill>
              <a:latin typeface="幼圆" panose="02010509060101010101" charset="-122"/>
              <a:ea typeface="幼圆" panose="02010509060101010101" charset="-122"/>
              <a:cs typeface="+mn-ea"/>
              <a:sym typeface="+mn-ea"/>
            </a:endParaRPr>
          </a:p>
        </p:txBody>
      </p:sp>
      <p:sp>
        <p:nvSpPr>
          <p:cNvPr id="44" name="矩形 43"/>
          <p:cNvSpPr/>
          <p:nvPr>
            <p:custDataLst>
              <p:tags r:id="rId35"/>
            </p:custDataLst>
          </p:nvPr>
        </p:nvSpPr>
        <p:spPr>
          <a:xfrm>
            <a:off x="9024938" y="4401820"/>
            <a:ext cx="2143125" cy="39878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b="1">
                <a:solidFill>
                  <a:schemeClr val="accent6"/>
                </a:solidFill>
                <a:latin typeface="+mn-ea"/>
                <a:cs typeface="+mn-ea"/>
                <a:sym typeface="+mn-ea"/>
              </a:rPr>
              <a:t>挑战台</a:t>
            </a:r>
            <a:endParaRPr lang="zh-CN" altLang="en-US" b="1">
              <a:solidFill>
                <a:schemeClr val="accent6"/>
              </a:solidFill>
              <a:latin typeface="+mn-ea"/>
              <a:cs typeface="+mn-ea"/>
              <a:sym typeface="+mn-e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0" y="126006"/>
            <a:ext cx="12188560" cy="6858000"/>
          </a:xfrm>
          <a:prstGeom prst="rect">
            <a:avLst/>
          </a:prstGeom>
        </p:spPr>
      </p:pic>
      <p:grpSp>
        <p:nvGrpSpPr>
          <p:cNvPr id="32" name="组合 31"/>
          <p:cNvGrpSpPr/>
          <p:nvPr/>
        </p:nvGrpSpPr>
        <p:grpSpPr>
          <a:xfrm>
            <a:off x="1175464" y="890159"/>
            <a:ext cx="9841073" cy="5077683"/>
            <a:chOff x="1223954" y="938649"/>
            <a:chExt cx="9841073" cy="5077683"/>
          </a:xfrm>
        </p:grpSpPr>
        <p:sp>
          <p:nvSpPr>
            <p:cNvPr id="30" name="矩形: 圆角 29"/>
            <p:cNvSpPr/>
            <p:nvPr/>
          </p:nvSpPr>
          <p:spPr>
            <a:xfrm>
              <a:off x="1223954" y="938649"/>
              <a:ext cx="9744093" cy="4980703"/>
            </a:xfrm>
            <a:prstGeom prst="roundRect">
              <a:avLst>
                <a:gd name="adj" fmla="val 6097"/>
              </a:avLst>
            </a:prstGeom>
            <a:solidFill>
              <a:srgbClr val="6AB3E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矩形: 圆角 30"/>
            <p:cNvSpPr/>
            <p:nvPr/>
          </p:nvSpPr>
          <p:spPr>
            <a:xfrm>
              <a:off x="1320934" y="1035629"/>
              <a:ext cx="9744093" cy="4980703"/>
            </a:xfrm>
            <a:prstGeom prst="roundRect">
              <a:avLst>
                <a:gd name="adj" fmla="val 609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919"/>
          <a:stretch>
            <a:fillRect/>
          </a:stretch>
        </p:blipFill>
        <p:spPr>
          <a:xfrm>
            <a:off x="3440" y="4184542"/>
            <a:ext cx="12188560" cy="2872240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344369" y="215490"/>
            <a:ext cx="3953376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小学信息科技三年级下册第</a:t>
            </a:r>
            <a:r>
              <a:rPr lang="en-US" altLang="zh-CN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4</a:t>
            </a: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单元</a:t>
            </a:r>
            <a:endPara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汉仪综艺体简" panose="02010600000101010101" charset="-122"/>
            </a:endParaRPr>
          </a:p>
        </p:txBody>
      </p:sp>
      <p:pic>
        <p:nvPicPr>
          <p:cNvPr id="34" name="图片 3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0" y="242456"/>
            <a:ext cx="1163782" cy="2715490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892947" y="-156867"/>
            <a:ext cx="2247178" cy="1559749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730387" flipV="1">
            <a:off x="9383578" y="793001"/>
            <a:ext cx="2146364" cy="1458681"/>
          </a:xfrm>
          <a:prstGeom prst="rect">
            <a:avLst/>
          </a:prstGeom>
        </p:spPr>
      </p:pic>
      <p:sp>
        <p:nvSpPr>
          <p:cNvPr id="59" name="文本框 58"/>
          <p:cNvSpPr txBox="1"/>
          <p:nvPr>
            <p:custDataLst>
              <p:tags r:id="rId6"/>
            </p:custDataLst>
          </p:nvPr>
        </p:nvSpPr>
        <p:spPr>
          <a:xfrm>
            <a:off x="5066030" y="1607185"/>
            <a:ext cx="205930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800" dirty="0">
                <a:solidFill>
                  <a:srgbClr val="FFC000"/>
                </a:solidFill>
                <a:effectLst>
                  <a:glow rad="101600">
                    <a:schemeClr val="accent1">
                      <a:lumMod val="20000"/>
                      <a:lumOff val="80000"/>
                      <a:alpha val="60000"/>
                    </a:schemeClr>
                  </a:glow>
                </a:effectLst>
                <a:latin typeface="华文新魏" panose="02010800040101010101" charset="-122"/>
                <a:ea typeface="华文新魏" panose="02010800040101010101" charset="-122"/>
              </a:rPr>
              <a:t>准备间</a:t>
            </a:r>
            <a:endParaRPr lang="zh-CN" altLang="en-US" sz="4800" dirty="0">
              <a:solidFill>
                <a:srgbClr val="FFC000"/>
              </a:solidFill>
              <a:effectLst>
                <a:glow rad="101600">
                  <a:schemeClr val="accent1">
                    <a:lumMod val="20000"/>
                    <a:lumOff val="80000"/>
                    <a:alpha val="60000"/>
                  </a:schemeClr>
                </a:glow>
              </a:effectLst>
              <a:latin typeface="华文新魏" panose="02010800040101010101" charset="-122"/>
              <a:ea typeface="华文新魏" panose="02010800040101010101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7"/>
            </p:custDataLst>
          </p:nvPr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1" t="11506" r="10028" b="5221"/>
          <a:stretch>
            <a:fillRect/>
          </a:stretch>
        </p:blipFill>
        <p:spPr>
          <a:xfrm>
            <a:off x="6449349" y="3018403"/>
            <a:ext cx="4039986" cy="1745673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9"/>
            </p:custDataLst>
          </p:nvPr>
        </p:nvSpPr>
        <p:spPr>
          <a:xfrm>
            <a:off x="6628561" y="3276225"/>
            <a:ext cx="376364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黑体" panose="02010609060101010101" charset="-122"/>
                <a:ea typeface="黑体" panose="02010609060101010101" charset="-122"/>
              </a:rPr>
              <a:t>  </a:t>
            </a:r>
            <a:r>
              <a:rPr lang="zh-CN" altLang="en-US" sz="2400" dirty="0">
                <a:latin typeface="黑体" panose="02010609060101010101" charset="-122"/>
                <a:ea typeface="黑体" panose="02010609060101010101" charset="-122"/>
              </a:rPr>
              <a:t>规划宣传传统节日作品前，需要做哪些准备呢？</a:t>
            </a:r>
            <a:endParaRPr lang="zh-CN" altLang="en-US" sz="2400" dirty="0"/>
          </a:p>
        </p:txBody>
      </p:sp>
      <p:pic>
        <p:nvPicPr>
          <p:cNvPr id="9" name="图片 8" descr="P22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28960" t="23380" r="28755" b="23065"/>
          <a:stretch>
            <a:fillRect/>
          </a:stretch>
        </p:blipFill>
        <p:spPr>
          <a:xfrm>
            <a:off x="9453880" y="4510405"/>
            <a:ext cx="1860550" cy="1798955"/>
          </a:xfrm>
          <a:prstGeom prst="rect">
            <a:avLst/>
          </a:prstGeom>
        </p:spPr>
      </p:pic>
      <p:pic>
        <p:nvPicPr>
          <p:cNvPr id="12" name="图片 11" descr="15.2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10716" t="29343" r="9656" b="10519"/>
          <a:stretch>
            <a:fillRect/>
          </a:stretch>
        </p:blipFill>
        <p:spPr>
          <a:xfrm>
            <a:off x="1377315" y="3924300"/>
            <a:ext cx="3561080" cy="205295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1319284" y="923642"/>
            <a:ext cx="5797133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3200" dirty="0">
                <a:solidFill>
                  <a:srgbClr val="6AB3E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a榴莲爸爸" panose="03000502000000000000" charset="-122"/>
                <a:sym typeface="+mn-ea"/>
              </a:rPr>
              <a:t>１．</a:t>
            </a:r>
            <a:r>
              <a:rPr lang="zh-CN" altLang="en-US" sz="3200" dirty="0">
                <a:solidFill>
                  <a:srgbClr val="6AB3E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a榴莲爸爸" panose="03000502000000000000" charset="-122"/>
                <a:sym typeface="+mn-ea"/>
              </a:rPr>
              <a:t>认识中国传统节日</a:t>
            </a:r>
            <a:endParaRPr lang="zh-CN" altLang="en-US" sz="3200" dirty="0">
              <a:solidFill>
                <a:srgbClr val="6AB3E4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a榴莲爸爸" panose="03000502000000000000" charset="-122"/>
              <a:sym typeface="+mn-ea"/>
            </a:endParaRPr>
          </a:p>
        </p:txBody>
      </p:sp>
      <p:sp>
        <p:nvSpPr>
          <p:cNvPr id="11265" name="Rectangle 1"/>
          <p:cNvSpPr>
            <a:spLocks noChangeArrowheads="1"/>
          </p:cNvSpPr>
          <p:nvPr/>
        </p:nvSpPr>
        <p:spPr bwMode="auto">
          <a:xfrm>
            <a:off x="1661795" y="1662430"/>
            <a:ext cx="9277985" cy="60769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R="0" lvl="0" indent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charset="0"/>
              <a:buNone/>
            </a:pPr>
            <a:r>
              <a:rPr lang="zh-CN" altLang="en-US" sz="2800" dirty="0">
                <a:latin typeface="楷体" panose="02010609060101010101" charset="-122"/>
                <a:ea typeface="楷体" panose="02010609060101010101" charset="-122"/>
                <a:sym typeface="Arial" panose="020B0604020202020204" pitchFamily="34" charset="0"/>
              </a:rPr>
              <a:t>上网搜索中国传统节日，填写《中国传统节日认知表》。</a:t>
            </a:r>
            <a:endParaRPr lang="zh-CN" altLang="en-US" sz="2800" dirty="0">
              <a:latin typeface="楷体" panose="02010609060101010101" charset="-122"/>
              <a:ea typeface="楷体" panose="02010609060101010101" charset="-122"/>
              <a:sym typeface="Arial" panose="020B0604020202020204" pitchFamily="34" charset="0"/>
            </a:endParaRPr>
          </a:p>
        </p:txBody>
      </p:sp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30" name="剪去同侧角的矩形 29"/>
          <p:cNvSpPr/>
          <p:nvPr/>
        </p:nvSpPr>
        <p:spPr>
          <a:xfrm>
            <a:off x="8219545" y="204952"/>
            <a:ext cx="1224000" cy="396000"/>
          </a:xfrm>
          <a:prstGeom prst="snip2Same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剪去同侧角的矩形 30"/>
          <p:cNvSpPr/>
          <p:nvPr/>
        </p:nvSpPr>
        <p:spPr>
          <a:xfrm>
            <a:off x="9444000" y="204952"/>
            <a:ext cx="1224000" cy="396000"/>
          </a:xfrm>
          <a:prstGeom prst="snip2Same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剪去同侧角的矩形 32"/>
          <p:cNvSpPr/>
          <p:nvPr/>
        </p:nvSpPr>
        <p:spPr>
          <a:xfrm>
            <a:off x="6995090" y="204952"/>
            <a:ext cx="1224000" cy="396000"/>
          </a:xfrm>
          <a:prstGeom prst="snip2Same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TextBox 33"/>
          <p:cNvSpPr txBox="1"/>
          <p:nvPr/>
        </p:nvSpPr>
        <p:spPr>
          <a:xfrm>
            <a:off x="7168509" y="220724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chemeClr val="bg1"/>
                </a:solidFill>
              </a:rPr>
              <a:t>准备间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8398218" y="220724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活动室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9627927" y="220724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收获园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4" name="剪去同侧角的矩形 3"/>
          <p:cNvSpPr/>
          <p:nvPr/>
        </p:nvSpPr>
        <p:spPr>
          <a:xfrm>
            <a:off x="10676535" y="204952"/>
            <a:ext cx="1224000" cy="396000"/>
          </a:xfrm>
          <a:prstGeom prst="snip2Same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TextBox 35"/>
          <p:cNvSpPr txBox="1"/>
          <p:nvPr/>
        </p:nvSpPr>
        <p:spPr>
          <a:xfrm>
            <a:off x="10857287" y="230884"/>
            <a:ext cx="8686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挑战台</a:t>
            </a:r>
            <a:endParaRPr lang="zh-CN" altLang="en-US" dirty="0">
              <a:solidFill>
                <a:schemeClr val="bg1"/>
              </a:solidFill>
            </a:endParaRPr>
          </a:p>
        </p:txBody>
      </p:sp>
      <p:graphicFrame>
        <p:nvGraphicFramePr>
          <p:cNvPr id="7" name="表格 6"/>
          <p:cNvGraphicFramePr/>
          <p:nvPr>
            <p:custDataLst>
              <p:tags r:id="rId2"/>
            </p:custDataLst>
          </p:nvPr>
        </p:nvGraphicFramePr>
        <p:xfrm>
          <a:off x="2460625" y="2519680"/>
          <a:ext cx="7341235" cy="3435350"/>
        </p:xfrm>
        <a:graphic>
          <a:graphicData uri="http://schemas.openxmlformats.org/drawingml/2006/table">
            <a:tbl>
              <a:tblPr firstRow="1">
                <a:tableStyleId>{65C351EB-74F1-451F-B34E-A2CD3AE308BA}</a:tableStyleId>
              </a:tblPr>
              <a:tblGrid>
                <a:gridCol w="2106295"/>
                <a:gridCol w="2108835"/>
                <a:gridCol w="3126105"/>
              </a:tblGrid>
              <a:tr h="554990">
                <a:tc>
                  <a:txBody>
                    <a:bodyPr/>
                    <a:lstStyle/>
                    <a:p>
                      <a:pPr marL="0" indent="0" algn="ctr">
                        <a:lnSpc>
                          <a:spcPts val="156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</a:pPr>
                      <a:r>
                        <a:rPr lang="zh-CN" sz="1800">
                          <a:latin typeface="幼圆" panose="02010509060101010101" charset="-122"/>
                          <a:ea typeface="幼圆" panose="02010509060101010101" charset="-122"/>
                        </a:rPr>
                        <a:t>节日名称</a:t>
                      </a:r>
                      <a:endParaRPr lang="zh-CN" sz="1800">
                        <a:latin typeface="幼圆" panose="02010509060101010101" charset="-122"/>
                        <a:ea typeface="幼圆" panose="02010509060101010101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ts val="156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</a:pPr>
                      <a:r>
                        <a:rPr lang="zh-CN" sz="1800">
                          <a:latin typeface="幼圆" panose="02010509060101010101" charset="-122"/>
                          <a:ea typeface="幼圆" panose="02010509060101010101" charset="-122"/>
                        </a:rPr>
                        <a:t>日期</a:t>
                      </a:r>
                      <a:endParaRPr lang="zh-CN" sz="1800">
                        <a:latin typeface="幼圆" panose="02010509060101010101" charset="-122"/>
                        <a:ea typeface="幼圆" panose="02010509060101010101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ts val="156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</a:pPr>
                      <a:r>
                        <a:rPr lang="zh-CN" sz="1800">
                          <a:latin typeface="幼圆" panose="02010509060101010101" charset="-122"/>
                          <a:ea typeface="幼圆" panose="02010509060101010101" charset="-122"/>
                        </a:rPr>
                        <a:t>主要习俗</a:t>
                      </a:r>
                      <a:endParaRPr lang="zh-CN" sz="1800">
                        <a:latin typeface="幼圆" panose="02010509060101010101" charset="-122"/>
                        <a:ea typeface="幼圆" panose="02010509060101010101" charset="-122"/>
                      </a:endParaRPr>
                    </a:p>
                  </a:txBody>
                  <a:tcPr marL="68580" marR="68580" marT="0" marB="0" anchor="ctr"/>
                </a:tc>
              </a:tr>
              <a:tr h="554355">
                <a:tc>
                  <a:txBody>
                    <a:bodyPr/>
                    <a:lstStyle/>
                    <a:p>
                      <a:pPr marL="0" indent="0" algn="l">
                        <a:lnSpc>
                          <a:spcPts val="156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900"/>
                        <a:t> </a:t>
                      </a:r>
                      <a:endParaRPr lang="en-US" altLang="zh-CN" sz="90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ts val="156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900"/>
                        <a:t> </a:t>
                      </a:r>
                      <a:endParaRPr lang="en-US" altLang="zh-CN" sz="90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ts val="156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900"/>
                        <a:t> </a:t>
                      </a:r>
                      <a:endParaRPr lang="en-US" altLang="zh-CN" sz="900"/>
                    </a:p>
                  </a:txBody>
                  <a:tcPr marL="68580" marR="68580" marT="0" marB="0"/>
                </a:tc>
              </a:tr>
              <a:tr h="554355">
                <a:tc>
                  <a:txBody>
                    <a:bodyPr/>
                    <a:lstStyle/>
                    <a:p>
                      <a:pPr marL="0" indent="0" algn="l">
                        <a:lnSpc>
                          <a:spcPts val="156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900"/>
                        <a:t> </a:t>
                      </a:r>
                      <a:endParaRPr lang="en-US" altLang="zh-CN" sz="90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ts val="156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900"/>
                        <a:t> </a:t>
                      </a:r>
                      <a:endParaRPr lang="en-US" altLang="zh-CN" sz="90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ts val="156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900"/>
                        <a:t> </a:t>
                      </a:r>
                      <a:endParaRPr lang="en-US" altLang="zh-CN" sz="900"/>
                    </a:p>
                  </a:txBody>
                  <a:tcPr marL="68580" marR="68580" marT="0" marB="0"/>
                </a:tc>
              </a:tr>
              <a:tr h="556260">
                <a:tc>
                  <a:txBody>
                    <a:bodyPr/>
                    <a:lstStyle/>
                    <a:p>
                      <a:pPr marL="0" indent="0" algn="l">
                        <a:lnSpc>
                          <a:spcPts val="156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900"/>
                        <a:t> </a:t>
                      </a:r>
                      <a:endParaRPr lang="en-US" altLang="zh-CN" sz="90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ts val="156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900"/>
                        <a:t> </a:t>
                      </a:r>
                      <a:endParaRPr lang="en-US" altLang="zh-CN" sz="90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ts val="156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900"/>
                        <a:t> </a:t>
                      </a:r>
                      <a:endParaRPr lang="en-US" altLang="zh-CN" sz="900"/>
                    </a:p>
                  </a:txBody>
                  <a:tcPr marL="68580" marR="68580" marT="0" marB="0"/>
                </a:tc>
              </a:tr>
              <a:tr h="1215390">
                <a:tc gridSpan="3">
                  <a:txBody>
                    <a:bodyPr/>
                    <a:lstStyle/>
                    <a:p>
                      <a:pPr marL="0" indent="0" algn="l">
                        <a:lnSpc>
                          <a:spcPts val="156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</a:pPr>
                      <a:r>
                        <a:rPr lang="zh-CN" sz="1400" b="1">
                          <a:latin typeface="幼圆" panose="02010509060101010101" charset="-122"/>
                          <a:ea typeface="幼圆" panose="02010509060101010101" charset="-122"/>
                        </a:rPr>
                        <a:t>希望在作品中展示的节日：</a:t>
                      </a:r>
                      <a:endParaRPr lang="zh-CN" sz="1400" b="1">
                        <a:latin typeface="幼圆" panose="02010509060101010101" charset="-122"/>
                        <a:ea typeface="幼圆" panose="02010509060101010101" charset="-122"/>
                      </a:endParaRPr>
                    </a:p>
                    <a:p>
                      <a:pPr marL="0" indent="0" algn="l">
                        <a:lnSpc>
                          <a:spcPts val="156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</a:pPr>
                      <a:endParaRPr lang="zh-CN" sz="1400" b="1">
                        <a:latin typeface="幼圆" panose="02010509060101010101" charset="-122"/>
                        <a:ea typeface="幼圆" panose="02010509060101010101" charset="-122"/>
                      </a:endParaRPr>
                    </a:p>
                  </a:txBody>
                  <a:tcPr marL="68580" marR="68580" marT="0" marB="0"/>
                </a:tc>
                <a:tc hMerge="1">
                  <a:tcPr/>
                </a:tc>
                <a:tc hMerge="1">
                  <a:tcPr/>
                </a:tc>
              </a:tr>
            </a:tbl>
          </a:graphicData>
        </a:graphic>
      </p:graphicFrame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571480" y="4959350"/>
            <a:ext cx="1424940" cy="132270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1474224" y="923642"/>
            <a:ext cx="5797133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3200" dirty="0">
                <a:solidFill>
                  <a:srgbClr val="6AB3E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a榴莲爸爸" panose="03000502000000000000" charset="-122"/>
                <a:sym typeface="+mn-ea"/>
              </a:rPr>
              <a:t>2．</a:t>
            </a:r>
            <a:r>
              <a:rPr lang="zh-CN" altLang="en-US" sz="3200" dirty="0">
                <a:solidFill>
                  <a:srgbClr val="6AB3E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a榴莲爸爸" panose="03000502000000000000" charset="-122"/>
                <a:sym typeface="+mn-ea"/>
              </a:rPr>
              <a:t>了解作品类型</a:t>
            </a:r>
            <a:endParaRPr lang="zh-CN" altLang="en-US" sz="3200" dirty="0">
              <a:solidFill>
                <a:srgbClr val="6AB3E4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a榴莲爸爸" panose="03000502000000000000" charset="-122"/>
              <a:sym typeface="+mn-ea"/>
            </a:endParaRPr>
          </a:p>
        </p:txBody>
      </p:sp>
      <p:sp>
        <p:nvSpPr>
          <p:cNvPr id="11265" name="Rectangle 1"/>
          <p:cNvSpPr>
            <a:spLocks noChangeArrowheads="1"/>
          </p:cNvSpPr>
          <p:nvPr/>
        </p:nvSpPr>
        <p:spPr bwMode="auto">
          <a:xfrm>
            <a:off x="1042670" y="1662430"/>
            <a:ext cx="10497185" cy="60769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R="0" lvl="0" indent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charset="0"/>
              <a:buNone/>
            </a:pPr>
            <a:r>
              <a:rPr lang="zh-CN" altLang="en-US" sz="2800" dirty="0">
                <a:latin typeface="楷体" panose="02010609060101010101" charset="-122"/>
                <a:ea typeface="楷体" panose="02010609060101010101" charset="-122"/>
                <a:sym typeface="Arial" panose="020B0604020202020204" pitchFamily="34" charset="0"/>
              </a:rPr>
              <a:t>讨论并选择最适合小组的宣传作品形式，填写《作品类型选择表》。</a:t>
            </a:r>
            <a:endParaRPr lang="zh-CN" altLang="en-US" sz="2800" dirty="0">
              <a:latin typeface="楷体" panose="02010609060101010101" charset="-122"/>
              <a:ea typeface="楷体" panose="02010609060101010101" charset="-122"/>
              <a:sym typeface="Arial" panose="020B0604020202020204" pitchFamily="34" charset="0"/>
            </a:endParaRPr>
          </a:p>
        </p:txBody>
      </p:sp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30" name="剪去同侧角的矩形 29"/>
          <p:cNvSpPr/>
          <p:nvPr/>
        </p:nvSpPr>
        <p:spPr>
          <a:xfrm>
            <a:off x="8219545" y="204952"/>
            <a:ext cx="1224000" cy="396000"/>
          </a:xfrm>
          <a:prstGeom prst="snip2Same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剪去同侧角的矩形 30"/>
          <p:cNvSpPr/>
          <p:nvPr/>
        </p:nvSpPr>
        <p:spPr>
          <a:xfrm>
            <a:off x="9444000" y="204952"/>
            <a:ext cx="1224000" cy="396000"/>
          </a:xfrm>
          <a:prstGeom prst="snip2Same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剪去同侧角的矩形 32"/>
          <p:cNvSpPr/>
          <p:nvPr/>
        </p:nvSpPr>
        <p:spPr>
          <a:xfrm>
            <a:off x="6995090" y="204952"/>
            <a:ext cx="1224000" cy="396000"/>
          </a:xfrm>
          <a:prstGeom prst="snip2Same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TextBox 33"/>
          <p:cNvSpPr txBox="1"/>
          <p:nvPr/>
        </p:nvSpPr>
        <p:spPr>
          <a:xfrm>
            <a:off x="7168509" y="220724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chemeClr val="bg1"/>
                </a:solidFill>
              </a:rPr>
              <a:t>准备间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8398218" y="220724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活动室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9627927" y="220724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收获园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4" name="剪去同侧角的矩形 3"/>
          <p:cNvSpPr/>
          <p:nvPr/>
        </p:nvSpPr>
        <p:spPr>
          <a:xfrm>
            <a:off x="10676535" y="204952"/>
            <a:ext cx="1224000" cy="396000"/>
          </a:xfrm>
          <a:prstGeom prst="snip2Same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TextBox 35"/>
          <p:cNvSpPr txBox="1"/>
          <p:nvPr/>
        </p:nvSpPr>
        <p:spPr>
          <a:xfrm>
            <a:off x="10857287" y="230884"/>
            <a:ext cx="8686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挑战台</a:t>
            </a:r>
            <a:endParaRPr lang="zh-CN" altLang="en-US" dirty="0">
              <a:solidFill>
                <a:schemeClr val="bg1"/>
              </a:solidFill>
            </a:endParaRPr>
          </a:p>
        </p:txBody>
      </p:sp>
      <p:graphicFrame>
        <p:nvGraphicFramePr>
          <p:cNvPr id="2" name="Object 18"/>
          <p:cNvGraphicFramePr>
            <a:graphicFrameLocks noChangeAspect="1"/>
          </p:cNvGraphicFramePr>
          <p:nvPr/>
        </p:nvGraphicFramePr>
        <p:xfrm>
          <a:off x="2061845" y="2914015"/>
          <a:ext cx="6157595" cy="24168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9" name="" r:id="rId2" imgW="3707765" imgH="1595755" progId="Word.Document.8">
                  <p:embed/>
                </p:oleObj>
              </mc:Choice>
              <mc:Fallback>
                <p:oleObj name="" r:id="rId2" imgW="3707765" imgH="1595755" progId="Word.Document.8">
                  <p:embed/>
                  <p:pic>
                    <p:nvPicPr>
                      <p:cNvPr id="0" name="图片 3075"/>
                      <p:cNvPicPr/>
                      <p:nvPr/>
                    </p:nvPicPr>
                    <p:blipFill>
                      <a:blip r:embed="rId3"/>
                      <a:srcRect t="-977"/>
                      <a:stretch>
                        <a:fillRect/>
                      </a:stretch>
                    </p:blipFill>
                    <p:spPr>
                      <a:xfrm>
                        <a:off x="2061845" y="2914015"/>
                        <a:ext cx="6157595" cy="241681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图片 7" descr="学生讨论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43085" y="4554220"/>
            <a:ext cx="3062605" cy="204216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1474224" y="923642"/>
            <a:ext cx="5797133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3200" dirty="0">
                <a:solidFill>
                  <a:srgbClr val="6AB3E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a榴莲爸爸" panose="03000502000000000000" charset="-122"/>
                <a:sym typeface="+mn-ea"/>
              </a:rPr>
              <a:t>3．</a:t>
            </a:r>
            <a:r>
              <a:rPr lang="zh-CN" altLang="en-US" sz="3200" dirty="0">
                <a:solidFill>
                  <a:srgbClr val="6AB3E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a榴莲爸爸" panose="03000502000000000000" charset="-122"/>
                <a:sym typeface="+mn-ea"/>
              </a:rPr>
              <a:t>了解作品结构</a:t>
            </a:r>
            <a:endParaRPr lang="zh-CN" altLang="en-US" sz="3200" dirty="0">
              <a:solidFill>
                <a:srgbClr val="6AB3E4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a榴莲爸爸" panose="03000502000000000000" charset="-122"/>
              <a:sym typeface="+mn-ea"/>
            </a:endParaRPr>
          </a:p>
        </p:txBody>
      </p:sp>
      <p:sp>
        <p:nvSpPr>
          <p:cNvPr id="11265" name="Rectangle 1"/>
          <p:cNvSpPr>
            <a:spLocks noChangeArrowheads="1"/>
          </p:cNvSpPr>
          <p:nvPr/>
        </p:nvSpPr>
        <p:spPr bwMode="auto">
          <a:xfrm>
            <a:off x="1228725" y="1624330"/>
            <a:ext cx="10497185" cy="60769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R="0" lvl="0" indent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charset="0"/>
              <a:buNone/>
            </a:pPr>
            <a:r>
              <a:rPr lang="zh-CN" altLang="en-US" sz="2800" dirty="0">
                <a:latin typeface="楷体" panose="02010609060101010101" charset="-122"/>
                <a:ea typeface="楷体" panose="02010609060101010101" charset="-122"/>
                <a:sym typeface="Arial" panose="020B0604020202020204" pitchFamily="34" charset="0"/>
              </a:rPr>
              <a:t>翻阅信息科技学生手册，绘制《信息科技学生手册作品结构图》。</a:t>
            </a:r>
            <a:endParaRPr lang="zh-CN" altLang="en-US" sz="2800" dirty="0">
              <a:latin typeface="楷体" panose="02010609060101010101" charset="-122"/>
              <a:ea typeface="楷体" panose="02010609060101010101" charset="-122"/>
              <a:sym typeface="Arial" panose="020B0604020202020204" pitchFamily="34" charset="0"/>
            </a:endParaRPr>
          </a:p>
        </p:txBody>
      </p:sp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30" name="剪去同侧角的矩形 29"/>
          <p:cNvSpPr/>
          <p:nvPr/>
        </p:nvSpPr>
        <p:spPr>
          <a:xfrm>
            <a:off x="8219545" y="204952"/>
            <a:ext cx="1224000" cy="396000"/>
          </a:xfrm>
          <a:prstGeom prst="snip2Same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剪去同侧角的矩形 30"/>
          <p:cNvSpPr/>
          <p:nvPr/>
        </p:nvSpPr>
        <p:spPr>
          <a:xfrm>
            <a:off x="9444000" y="204952"/>
            <a:ext cx="1224000" cy="396000"/>
          </a:xfrm>
          <a:prstGeom prst="snip2Same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剪去同侧角的矩形 32"/>
          <p:cNvSpPr/>
          <p:nvPr/>
        </p:nvSpPr>
        <p:spPr>
          <a:xfrm>
            <a:off x="6995090" y="204952"/>
            <a:ext cx="1224000" cy="396000"/>
          </a:xfrm>
          <a:prstGeom prst="snip2Same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TextBox 33"/>
          <p:cNvSpPr txBox="1"/>
          <p:nvPr/>
        </p:nvSpPr>
        <p:spPr>
          <a:xfrm>
            <a:off x="7168509" y="220724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chemeClr val="bg1"/>
                </a:solidFill>
              </a:rPr>
              <a:t>准备间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8398218" y="220724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活动室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9627927" y="220724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收获园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4" name="剪去同侧角的矩形 3"/>
          <p:cNvSpPr/>
          <p:nvPr/>
        </p:nvSpPr>
        <p:spPr>
          <a:xfrm>
            <a:off x="10676535" y="204952"/>
            <a:ext cx="1224000" cy="396000"/>
          </a:xfrm>
          <a:prstGeom prst="snip2Same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TextBox 35"/>
          <p:cNvSpPr txBox="1"/>
          <p:nvPr/>
        </p:nvSpPr>
        <p:spPr>
          <a:xfrm>
            <a:off x="10857287" y="230884"/>
            <a:ext cx="8686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挑战台</a:t>
            </a:r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7" name="图片 6" descr="P3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11536" t="11824" r="9203" b="9565"/>
          <a:stretch>
            <a:fillRect/>
          </a:stretch>
        </p:blipFill>
        <p:spPr>
          <a:xfrm>
            <a:off x="10181590" y="4826000"/>
            <a:ext cx="1878965" cy="1422400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2540635" y="2296795"/>
            <a:ext cx="5857240" cy="3825240"/>
            <a:chOff x="4001" y="3617"/>
            <a:chExt cx="9224" cy="6024"/>
          </a:xfrm>
        </p:grpSpPr>
        <p:graphicFrame>
          <p:nvGraphicFramePr>
            <p:cNvPr id="2" name="Object 12"/>
            <p:cNvGraphicFramePr>
              <a:graphicFrameLocks noChangeAspect="1"/>
            </p:cNvGraphicFramePr>
            <p:nvPr/>
          </p:nvGraphicFramePr>
          <p:xfrm>
            <a:off x="4001" y="3617"/>
            <a:ext cx="9225" cy="60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098" name="" r:id="rId3" imgW="5238750" imgH="3476625" progId="Word.Document.8">
                    <p:embed/>
                  </p:oleObj>
                </mc:Choice>
                <mc:Fallback>
                  <p:oleObj name="" r:id="rId3" imgW="5238750" imgH="3476625" progId="Word.Document.8">
                    <p:embed/>
                    <p:pic>
                      <p:nvPicPr>
                        <p:cNvPr id="0" name="图片 2"/>
                        <p:cNvPicPr/>
                        <p:nvPr/>
                      </p:nvPicPr>
                      <p:blipFill>
                        <a:blip r:embed="rId4"/>
                        <a:srcRect t="689" b="459"/>
                        <a:stretch>
                          <a:fillRect/>
                        </a:stretch>
                      </p:blipFill>
                      <p:spPr>
                        <a:xfrm>
                          <a:off x="4001" y="3617"/>
                          <a:ext cx="9225" cy="6025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8" name="文本框 7"/>
            <p:cNvSpPr txBox="1"/>
            <p:nvPr/>
          </p:nvSpPr>
          <p:spPr>
            <a:xfrm>
              <a:off x="5240" y="4937"/>
              <a:ext cx="2599" cy="82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p>
              <a:pPr algn="ctr"/>
              <a:r>
                <a:rPr lang="zh-CN" altLang="en-US" sz="1400">
                  <a:solidFill>
                    <a:srgbClr val="1D41D5"/>
                  </a:solidFill>
                </a:rPr>
                <a:t>信息科技学生手册作品结构图</a:t>
              </a:r>
              <a:endParaRPr lang="zh-CN" altLang="en-US" sz="1400">
                <a:solidFill>
                  <a:srgbClr val="1D41D5"/>
                </a:solidFill>
              </a:endParaRPr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0" y="126006"/>
            <a:ext cx="12188560" cy="6858000"/>
          </a:xfrm>
          <a:prstGeom prst="rect">
            <a:avLst/>
          </a:prstGeom>
        </p:spPr>
      </p:pic>
      <p:grpSp>
        <p:nvGrpSpPr>
          <p:cNvPr id="32" name="组合 31"/>
          <p:cNvGrpSpPr/>
          <p:nvPr/>
        </p:nvGrpSpPr>
        <p:grpSpPr>
          <a:xfrm>
            <a:off x="1175464" y="890159"/>
            <a:ext cx="9841073" cy="5077683"/>
            <a:chOff x="1223954" y="938649"/>
            <a:chExt cx="9841073" cy="5077683"/>
          </a:xfrm>
        </p:grpSpPr>
        <p:sp>
          <p:nvSpPr>
            <p:cNvPr id="30" name="矩形: 圆角 29"/>
            <p:cNvSpPr/>
            <p:nvPr/>
          </p:nvSpPr>
          <p:spPr>
            <a:xfrm>
              <a:off x="1223954" y="938649"/>
              <a:ext cx="9744093" cy="4980703"/>
            </a:xfrm>
            <a:prstGeom prst="roundRect">
              <a:avLst>
                <a:gd name="adj" fmla="val 6097"/>
              </a:avLst>
            </a:prstGeom>
            <a:solidFill>
              <a:srgbClr val="6AB3E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矩形: 圆角 30"/>
            <p:cNvSpPr/>
            <p:nvPr/>
          </p:nvSpPr>
          <p:spPr>
            <a:xfrm>
              <a:off x="1320934" y="1035629"/>
              <a:ext cx="9744093" cy="4980703"/>
            </a:xfrm>
            <a:prstGeom prst="roundRect">
              <a:avLst>
                <a:gd name="adj" fmla="val 609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919"/>
          <a:stretch>
            <a:fillRect/>
          </a:stretch>
        </p:blipFill>
        <p:spPr>
          <a:xfrm>
            <a:off x="3440" y="4184542"/>
            <a:ext cx="12188560" cy="2872240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344369" y="215490"/>
            <a:ext cx="3953376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小学信息科技三年级下册第</a:t>
            </a:r>
            <a:r>
              <a:rPr lang="en-US" altLang="zh-CN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4</a:t>
            </a: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单元</a:t>
            </a:r>
            <a:endPara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汉仪综艺体简" panose="02010600000101010101" charset="-122"/>
            </a:endParaRPr>
          </a:p>
        </p:txBody>
      </p:sp>
      <p:pic>
        <p:nvPicPr>
          <p:cNvPr id="34" name="图片 3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0" y="242456"/>
            <a:ext cx="1163782" cy="2715490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892947" y="-156867"/>
            <a:ext cx="2247178" cy="1559749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730387" flipV="1">
            <a:off x="9383578" y="793001"/>
            <a:ext cx="2146364" cy="1458681"/>
          </a:xfrm>
          <a:prstGeom prst="rect">
            <a:avLst/>
          </a:prstGeom>
        </p:spPr>
      </p:pic>
      <p:sp>
        <p:nvSpPr>
          <p:cNvPr id="59" name="文本框 58"/>
          <p:cNvSpPr txBox="1"/>
          <p:nvPr>
            <p:custDataLst>
              <p:tags r:id="rId6"/>
            </p:custDataLst>
          </p:nvPr>
        </p:nvSpPr>
        <p:spPr>
          <a:xfrm>
            <a:off x="5041900" y="1849120"/>
            <a:ext cx="210756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800" dirty="0">
                <a:solidFill>
                  <a:srgbClr val="FFC000"/>
                </a:solidFill>
                <a:effectLst>
                  <a:glow rad="101600">
                    <a:schemeClr val="accent1">
                      <a:lumMod val="20000"/>
                      <a:lumOff val="80000"/>
                      <a:alpha val="60000"/>
                    </a:schemeClr>
                  </a:glow>
                </a:effectLst>
                <a:latin typeface="华文新魏" panose="02010800040101010101" charset="-122"/>
                <a:ea typeface="华文新魏" panose="02010800040101010101" charset="-122"/>
              </a:rPr>
              <a:t>活动室</a:t>
            </a:r>
            <a:endParaRPr lang="zh-CN" altLang="en-US" sz="4800" dirty="0">
              <a:solidFill>
                <a:srgbClr val="FFC000"/>
              </a:solidFill>
              <a:effectLst>
                <a:glow rad="101600">
                  <a:schemeClr val="accent1">
                    <a:lumMod val="20000"/>
                    <a:lumOff val="80000"/>
                    <a:alpha val="60000"/>
                  </a:schemeClr>
                </a:glow>
              </a:effectLst>
              <a:latin typeface="华文新魏" panose="02010800040101010101" charset="-122"/>
              <a:ea typeface="华文新魏" panose="02010800040101010101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7"/>
            </p:custDataLst>
          </p:nvPr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1" t="11506" r="10028" b="5221"/>
          <a:stretch>
            <a:fillRect/>
          </a:stretch>
        </p:blipFill>
        <p:spPr>
          <a:xfrm>
            <a:off x="6449349" y="3018403"/>
            <a:ext cx="4039986" cy="1745673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9"/>
            </p:custDataLst>
          </p:nvPr>
        </p:nvSpPr>
        <p:spPr>
          <a:xfrm>
            <a:off x="6628561" y="3276225"/>
            <a:ext cx="376364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黑体" panose="02010609060101010101" charset="-122"/>
                <a:ea typeface="黑体" panose="02010609060101010101" charset="-122"/>
              </a:rPr>
              <a:t>  </a:t>
            </a:r>
            <a:r>
              <a:rPr lang="zh-CN" altLang="en-US" sz="2400" dirty="0">
                <a:latin typeface="黑体" panose="02010609060101010101" charset="-122"/>
                <a:ea typeface="黑体" panose="02010609060101010101" charset="-122"/>
              </a:rPr>
              <a:t>做好准备，一起来规划宣传传统节日作品吧！</a:t>
            </a:r>
            <a:endParaRPr lang="zh-CN" altLang="en-US" sz="2400" dirty="0"/>
          </a:p>
        </p:txBody>
      </p:sp>
      <p:pic>
        <p:nvPicPr>
          <p:cNvPr id="9" name="图片 8" descr="P22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28960" t="23380" r="28755" b="23065"/>
          <a:stretch>
            <a:fillRect/>
          </a:stretch>
        </p:blipFill>
        <p:spPr>
          <a:xfrm>
            <a:off x="9453880" y="4510405"/>
            <a:ext cx="1860550" cy="1798955"/>
          </a:xfrm>
          <a:prstGeom prst="rect">
            <a:avLst/>
          </a:prstGeom>
        </p:spPr>
      </p:pic>
      <p:pic>
        <p:nvPicPr>
          <p:cNvPr id="8" name="图片 7" descr="15.2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10716" t="29343" r="9656" b="10519"/>
          <a:stretch>
            <a:fillRect/>
          </a:stretch>
        </p:blipFill>
        <p:spPr>
          <a:xfrm>
            <a:off x="1377315" y="3924300"/>
            <a:ext cx="3561080" cy="205295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1474224" y="923642"/>
            <a:ext cx="5797133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3200" dirty="0">
                <a:solidFill>
                  <a:srgbClr val="6AB3E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a榴莲爸爸" panose="03000502000000000000" charset="-122"/>
                <a:sym typeface="+mn-ea"/>
              </a:rPr>
              <a:t>1．</a:t>
            </a:r>
            <a:r>
              <a:rPr lang="zh-CN" altLang="en-US" sz="3200" dirty="0">
                <a:solidFill>
                  <a:srgbClr val="6AB3E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a榴莲爸爸" panose="03000502000000000000" charset="-122"/>
                <a:sym typeface="+mn-ea"/>
              </a:rPr>
              <a:t>确定作品内容</a:t>
            </a:r>
            <a:endParaRPr lang="zh-CN" altLang="en-US" sz="3200" dirty="0">
              <a:solidFill>
                <a:srgbClr val="6AB3E4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a榴莲爸爸" panose="03000502000000000000" charset="-122"/>
              <a:sym typeface="+mn-ea"/>
            </a:endParaRPr>
          </a:p>
        </p:txBody>
      </p:sp>
      <p:sp>
        <p:nvSpPr>
          <p:cNvPr id="11265" name="Rectangle 1"/>
          <p:cNvSpPr>
            <a:spLocks noChangeArrowheads="1"/>
          </p:cNvSpPr>
          <p:nvPr/>
        </p:nvSpPr>
        <p:spPr bwMode="auto">
          <a:xfrm>
            <a:off x="1228725" y="1624330"/>
            <a:ext cx="10497185" cy="60769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R="0" lvl="0" indent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charset="0"/>
              <a:buNone/>
            </a:pPr>
            <a:r>
              <a:rPr lang="zh-CN" altLang="en-US" sz="2800" dirty="0">
                <a:latin typeface="楷体" panose="02010609060101010101" charset="-122"/>
                <a:ea typeface="楷体" panose="02010609060101010101" charset="-122"/>
                <a:sym typeface="Arial" panose="020B0604020202020204" pitchFamily="34" charset="0"/>
              </a:rPr>
              <a:t>小组讨论确定每个节日的宣传内容，填写《作品内容规划表》。</a:t>
            </a:r>
            <a:endParaRPr lang="zh-CN" altLang="en-US" sz="2800" dirty="0">
              <a:latin typeface="楷体" panose="02010609060101010101" charset="-122"/>
              <a:ea typeface="楷体" panose="02010609060101010101" charset="-122"/>
              <a:sym typeface="Arial" panose="020B0604020202020204" pitchFamily="34" charset="0"/>
            </a:endParaRPr>
          </a:p>
        </p:txBody>
      </p:sp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30" name="剪去同侧角的矩形 29"/>
          <p:cNvSpPr/>
          <p:nvPr/>
        </p:nvSpPr>
        <p:spPr>
          <a:xfrm>
            <a:off x="6978120" y="192887"/>
            <a:ext cx="1224000" cy="396000"/>
          </a:xfrm>
          <a:prstGeom prst="snip2Same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剪去同侧角的矩形 30"/>
          <p:cNvSpPr/>
          <p:nvPr/>
        </p:nvSpPr>
        <p:spPr>
          <a:xfrm>
            <a:off x="9444000" y="204952"/>
            <a:ext cx="1224000" cy="396000"/>
          </a:xfrm>
          <a:prstGeom prst="snip2Same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剪去同侧角的矩形 32"/>
          <p:cNvSpPr/>
          <p:nvPr/>
        </p:nvSpPr>
        <p:spPr>
          <a:xfrm>
            <a:off x="8211115" y="204317"/>
            <a:ext cx="1224000" cy="396000"/>
          </a:xfrm>
          <a:prstGeom prst="snip2Same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TextBox 33"/>
          <p:cNvSpPr txBox="1"/>
          <p:nvPr/>
        </p:nvSpPr>
        <p:spPr>
          <a:xfrm>
            <a:off x="7187559" y="211834"/>
            <a:ext cx="8686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准备间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8398218" y="218819"/>
            <a:ext cx="87249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chemeClr val="bg1"/>
                </a:solidFill>
              </a:rPr>
              <a:t>活动室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9627927" y="220724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收获园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4" name="剪去同侧角的矩形 3"/>
          <p:cNvSpPr/>
          <p:nvPr/>
        </p:nvSpPr>
        <p:spPr>
          <a:xfrm>
            <a:off x="10676535" y="204952"/>
            <a:ext cx="1224000" cy="396000"/>
          </a:xfrm>
          <a:prstGeom prst="snip2Same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TextBox 35"/>
          <p:cNvSpPr txBox="1"/>
          <p:nvPr/>
        </p:nvSpPr>
        <p:spPr>
          <a:xfrm>
            <a:off x="10857287" y="230884"/>
            <a:ext cx="8686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挑战台</a:t>
            </a:r>
            <a:endParaRPr lang="zh-CN" altLang="en-US" dirty="0">
              <a:solidFill>
                <a:schemeClr val="bg1"/>
              </a:solidFill>
            </a:endParaRPr>
          </a:p>
        </p:txBody>
      </p:sp>
      <p:graphicFrame>
        <p:nvGraphicFramePr>
          <p:cNvPr id="8" name="表格 7"/>
          <p:cNvGraphicFramePr/>
          <p:nvPr>
            <p:custDataLst>
              <p:tags r:id="rId2"/>
            </p:custDataLst>
          </p:nvPr>
        </p:nvGraphicFramePr>
        <p:xfrm>
          <a:off x="4902835" y="2431415"/>
          <a:ext cx="6286500" cy="2575560"/>
        </p:xfrm>
        <a:graphic>
          <a:graphicData uri="http://schemas.openxmlformats.org/drawingml/2006/table">
            <a:tbl>
              <a:tblPr firstRow="1">
                <a:tableStyleId>{92A03BF7-DD6D-4BCB-B3C3-85F68B6B27A8}</a:tableStyleId>
              </a:tblPr>
              <a:tblGrid>
                <a:gridCol w="1887855"/>
                <a:gridCol w="1873885"/>
                <a:gridCol w="2524760"/>
              </a:tblGrid>
              <a:tr h="643890">
                <a:tc>
                  <a:txBody>
                    <a:bodyPr/>
                    <a:lstStyle/>
                    <a:p>
                      <a:pPr marL="0" indent="0" algn="ctr">
                        <a:lnSpc>
                          <a:spcPts val="156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800"/>
                        <a:t>节日名称</a:t>
                      </a:r>
                      <a:endParaRPr lang="zh-CN" sz="1800"/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ts val="156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800"/>
                        <a:t>宣传内容</a:t>
                      </a:r>
                      <a:endParaRPr lang="zh-CN" sz="1800"/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ts val="156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800"/>
                        <a:t>宣传理由</a:t>
                      </a:r>
                      <a:endParaRPr lang="zh-CN" sz="1800"/>
                    </a:p>
                  </a:txBody>
                  <a:tcPr marL="68580" marR="68580" marT="0" marB="0" anchor="ctr"/>
                </a:tc>
              </a:tr>
              <a:tr h="643890">
                <a:tc rowSpan="3">
                  <a:txBody>
                    <a:bodyPr/>
                    <a:lstStyle/>
                    <a:p>
                      <a:pPr marL="0" indent="0" algn="just">
                        <a:lnSpc>
                          <a:spcPts val="156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900"/>
                        <a:t> </a:t>
                      </a:r>
                      <a:endParaRPr lang="en-US" altLang="zh-CN" sz="90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ts val="156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900"/>
                        <a:t> </a:t>
                      </a:r>
                      <a:endParaRPr lang="en-US" altLang="zh-CN" sz="90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ts val="156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900"/>
                        <a:t> </a:t>
                      </a:r>
                      <a:endParaRPr lang="en-US" altLang="zh-CN" sz="900"/>
                    </a:p>
                  </a:txBody>
                  <a:tcPr marL="68580" marR="68580" marT="0" marB="0"/>
                </a:tc>
              </a:tr>
              <a:tr h="643890">
                <a:tc vMerge="1">
                  <a:tcPr/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ts val="156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900"/>
                        <a:t> </a:t>
                      </a:r>
                      <a:endParaRPr lang="en-US" altLang="zh-CN" sz="90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ts val="156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900"/>
                        <a:t> </a:t>
                      </a:r>
                      <a:endParaRPr lang="en-US" altLang="zh-CN" sz="900"/>
                    </a:p>
                  </a:txBody>
                  <a:tcPr marL="68580" marR="68580" marT="0" marB="0"/>
                </a:tc>
              </a:tr>
              <a:tr h="643890">
                <a:tc vMerge="1">
                  <a:tcPr/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ts val="156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900"/>
                        <a:t> </a:t>
                      </a:r>
                      <a:endParaRPr lang="en-US" altLang="zh-CN" sz="90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>
                        <a:spcBef>
                          <a:spcPts val="300"/>
                        </a:spcBef>
                        <a:spcAft>
                          <a:spcPct val="0"/>
                        </a:spcAft>
                      </a:pPr>
                      <a:endParaRPr sz="900"/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2" name="Object 13"/>
          <p:cNvGraphicFramePr>
            <a:graphicFrameLocks noChangeAspect="1"/>
          </p:cNvGraphicFramePr>
          <p:nvPr/>
        </p:nvGraphicFramePr>
        <p:xfrm>
          <a:off x="1228725" y="2431415"/>
          <a:ext cx="2902585" cy="23533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2" name="" r:id="rId3" imgW="5172075" imgH="2105025" progId="Word.Document.8">
                  <p:embed/>
                </p:oleObj>
              </mc:Choice>
              <mc:Fallback>
                <p:oleObj name="" r:id="rId3" imgW="5172075" imgH="2105025" progId="Word.Document.8">
                  <p:embed/>
                  <p:pic>
                    <p:nvPicPr>
                      <p:cNvPr id="0" name="图片 3075"/>
                      <p:cNvPicPr/>
                      <p:nvPr/>
                    </p:nvPicPr>
                    <p:blipFill>
                      <a:blip r:embed="rId4"/>
                      <a:srcRect r="53436"/>
                      <a:stretch>
                        <a:fillRect/>
                      </a:stretch>
                    </p:blipFill>
                    <p:spPr>
                      <a:xfrm>
                        <a:off x="1228725" y="2431415"/>
                        <a:ext cx="2902585" cy="235331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2272665" y="4784725"/>
            <a:ext cx="1220470" cy="42354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R="0" lvl="0" indent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charset="0"/>
              <a:buNone/>
            </a:pPr>
            <a:r>
              <a:rPr lang="zh-CN" altLang="en-US" b="1" dirty="0">
                <a:latin typeface="楷体" panose="02010609060101010101" charset="-122"/>
                <a:ea typeface="楷体" panose="02010609060101010101" charset="-122"/>
                <a:sym typeface="Arial" panose="020B0604020202020204" pitchFamily="34" charset="0"/>
              </a:rPr>
              <a:t>教师示例</a:t>
            </a:r>
            <a:endParaRPr lang="zh-CN" altLang="en-US" b="1" dirty="0">
              <a:latin typeface="楷体" panose="02010609060101010101" charset="-122"/>
              <a:ea typeface="楷体" panose="02010609060101010101" charset="-122"/>
              <a:sym typeface="Arial" panose="020B0604020202020204" pitchFamily="34" charset="0"/>
            </a:endParaRPr>
          </a:p>
        </p:txBody>
      </p:sp>
      <p:pic>
        <p:nvPicPr>
          <p:cNvPr id="10" name="图片 9" descr="4.1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E">
                  <a:alpha val="100000"/>
                </a:srgbClr>
              </a:clrFrom>
              <a:clrTo>
                <a:srgbClr val="FFFFFE">
                  <a:alpha val="100000"/>
                  <a:alpha val="0"/>
                </a:srgbClr>
              </a:clrTo>
            </a:clrChange>
          </a:blip>
          <a:srcRect t="15434" b="1423"/>
          <a:stretch>
            <a:fillRect/>
          </a:stretch>
        </p:blipFill>
        <p:spPr>
          <a:xfrm>
            <a:off x="208915" y="5208270"/>
            <a:ext cx="2134235" cy="1354455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941_2*m_h_i*1_1_1"/>
  <p:tag name="KSO_WM_TEMPLATE_CATEGORY" val="diagram"/>
  <p:tag name="KSO_WM_TEMPLATE_INDEX" val="20234941"/>
  <p:tag name="KSO_WM_UNIT_LAYERLEVEL" val="1_1_1"/>
  <p:tag name="KSO_WM_TAG_VERSION" val="3.0"/>
  <p:tag name="KSO_WM_BEAUTIFY_FLAG" val="#wm#"/>
  <p:tag name="KSO_WM_DIAGRAM_GROUP_CODE" val="m1-1"/>
  <p:tag name="KSO_WM_UNIT_TYPE" val="m_h_i"/>
  <p:tag name="KSO_WM_UNIT_INDEX" val="1_1_1"/>
  <p:tag name="KSO_WM_DIAGRAM_VERSION" val="3"/>
  <p:tag name="KSO_WM_DIAGRAM_COLOR_TRICK" val="1"/>
  <p:tag name="KSO_WM_DIAGRAM_COLOR_TEXT_CAN_REMOVE" val="n"/>
  <p:tag name="KSO_WM_DIAGRAM_MAX_ITEMCNT" val="4"/>
  <p:tag name="KSO_WM_DIAGRAM_MIN_ITEMCNT" val="3"/>
  <p:tag name="KSO_WM_DIAGRAM_VIRTUALLY_FRAME" val="{&quot;height&quot;:323.70001220703125,&quot;left&quot;:80.625,&quot;top&quot;:166.79999389648438,&quot;width&quot;:798.7500393700788}"/>
  <p:tag name="KSO_WM_DIAGRAM_COLOR_MATCH_VALUE" val="{&quot;shape&quot;:{&quot;fill&quot;:{&quot;solid&quot;:{&quot;brightness&quot;:0,&quot;colorType&quot;:2,&quot;rgb&quot;:&quot;#f7bf13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9,10,9,10,9,10]}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941_2*m_h_i*1_1_4"/>
  <p:tag name="KSO_WM_TEMPLATE_CATEGORY" val="diagram"/>
  <p:tag name="KSO_WM_TEMPLATE_INDEX" val="20234941"/>
  <p:tag name="KSO_WM_UNIT_LAYERLEVEL" val="1_1_1"/>
  <p:tag name="KSO_WM_TAG_VERSION" val="3.0"/>
  <p:tag name="KSO_WM_BEAUTIFY_FLAG" val="#wm#"/>
  <p:tag name="KSO_WM_DIAGRAM_GROUP_CODE" val="m1-1"/>
  <p:tag name="KSO_WM_UNIT_TYPE" val="m_h_i"/>
  <p:tag name="KSO_WM_UNIT_INDEX" val="1_1_4"/>
  <p:tag name="KSO_WM_DIAGRAM_VERSION" val="3"/>
  <p:tag name="KSO_WM_DIAGRAM_COLOR_TRICK" val="1"/>
  <p:tag name="KSO_WM_DIAGRAM_COLOR_TEXT_CAN_REMOVE" val="n"/>
  <p:tag name="KSO_WM_DIAGRAM_MAX_ITEMCNT" val="4"/>
  <p:tag name="KSO_WM_DIAGRAM_MIN_ITEMCNT" val="3"/>
  <p:tag name="KSO_WM_DIAGRAM_VIRTUALLY_FRAME" val="{&quot;height&quot;:323.70001220703125,&quot;left&quot;:80.625,&quot;top&quot;:166.79999389648438,&quot;width&quot;:798.7500393700788}"/>
  <p:tag name="KSO_WM_DIAGRAM_COLOR_MATCH_VALUE" val="{&quot;shape&quot;:{&quot;fill&quot;:{&quot;solid&quot;:{&quot;brightness&quot;:0,&quot;colorType&quot;:2,&quot;rgb&quot;:&quot;#c79965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9,10,9,10,9,10]}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941_2*m_h_i*1_1_2"/>
  <p:tag name="KSO_WM_TEMPLATE_CATEGORY" val="diagram"/>
  <p:tag name="KSO_WM_TEMPLATE_INDEX" val="20234941"/>
  <p:tag name="KSO_WM_UNIT_LAYERLEVEL" val="1_1_1"/>
  <p:tag name="KSO_WM_TAG_VERSION" val="3.0"/>
  <p:tag name="KSO_WM_BEAUTIFY_FLAG" val="#wm#"/>
  <p:tag name="KSO_WM_DIAGRAM_GROUP_CODE" val="m1-1"/>
  <p:tag name="KSO_WM_UNIT_TYPE" val="m_h_i"/>
  <p:tag name="KSO_WM_UNIT_INDEX" val="1_1_2"/>
  <p:tag name="KSO_WM_DIAGRAM_VERSION" val="3"/>
  <p:tag name="KSO_WM_DIAGRAM_COLOR_TRICK" val="1"/>
  <p:tag name="KSO_WM_DIAGRAM_COLOR_TEXT_CAN_REMOVE" val="n"/>
  <p:tag name="KSO_WM_DIAGRAM_MAX_ITEMCNT" val="4"/>
  <p:tag name="KSO_WM_DIAGRAM_MIN_ITEMCNT" val="3"/>
  <p:tag name="KSO_WM_DIAGRAM_VIRTUALLY_FRAME" val="{&quot;height&quot;:323.70001220703125,&quot;left&quot;:80.625,&quot;top&quot;:166.79999389648438,&quot;width&quot;:798.7500393700788}"/>
  <p:tag name="KSO_WM_DIAGRAM_COLOR_MATCH_VALUE" val="{&quot;shape&quot;:{&quot;fill&quot;:{&quot;solid&quot;:{&quot;brightness&quot;:0,&quot;colorType&quot;:2,&quot;rgb&quot;:&quot;#000000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9,10,9,10,9,10]}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941_2*m_h_i*1_1_3"/>
  <p:tag name="KSO_WM_TEMPLATE_CATEGORY" val="diagram"/>
  <p:tag name="KSO_WM_TEMPLATE_INDEX" val="20234941"/>
  <p:tag name="KSO_WM_UNIT_LAYERLEVEL" val="1_1_1"/>
  <p:tag name="KSO_WM_TAG_VERSION" val="3.0"/>
  <p:tag name="KSO_WM_BEAUTIFY_FLAG" val="#wm#"/>
  <p:tag name="KSO_WM_DIAGRAM_GROUP_CODE" val="m1-1"/>
  <p:tag name="KSO_WM_UNIT_TYPE" val="m_h_i"/>
  <p:tag name="KSO_WM_UNIT_INDEX" val="1_1_3"/>
  <p:tag name="KSO_WM_DIAGRAM_VERSION" val="3"/>
  <p:tag name="KSO_WM_DIAGRAM_COLOR_TRICK" val="1"/>
  <p:tag name="KSO_WM_DIAGRAM_COLOR_TEXT_CAN_REMOVE" val="n"/>
  <p:tag name="KSO_WM_DIAGRAM_MAX_ITEMCNT" val="4"/>
  <p:tag name="KSO_WM_DIAGRAM_MIN_ITEMCNT" val="3"/>
  <p:tag name="KSO_WM_DIAGRAM_VIRTUALLY_FRAME" val="{&quot;height&quot;:323.70001220703125,&quot;left&quot;:80.625,&quot;top&quot;:166.79999389648438,&quot;width&quot;:798.7500393700788}"/>
  <p:tag name="KSO_WM_DIAGRAM_COLOR_MATCH_VALUE" val="{&quot;shape&quot;:{&quot;fill&quot;:{&quot;solid&quot;:{&quot;brightness&quot;:0,&quot;colorType&quot;:2,&quot;rgb&quot;:&quot;#ff7bac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9,10,9,10,9,10]}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941_2*m_h_i*1_4_2"/>
  <p:tag name="KSO_WM_TEMPLATE_CATEGORY" val="diagram"/>
  <p:tag name="KSO_WM_TEMPLATE_INDEX" val="20234941"/>
  <p:tag name="KSO_WM_UNIT_LAYERLEVEL" val="1_1_1"/>
  <p:tag name="KSO_WM_TAG_VERSION" val="3.0"/>
  <p:tag name="KSO_WM_BEAUTIFY_FLAG" val="#wm#"/>
  <p:tag name="KSO_WM_DIAGRAM_GROUP_CODE" val="m1-1"/>
  <p:tag name="KSO_WM_UNIT_TYPE" val="m_h_i"/>
  <p:tag name="KSO_WM_UNIT_INDEX" val="1_4_2"/>
  <p:tag name="KSO_WM_DIAGRAM_VERSION" val="3"/>
  <p:tag name="KSO_WM_DIAGRAM_COLOR_TRICK" val="1"/>
  <p:tag name="KSO_WM_DIAGRAM_COLOR_TEXT_CAN_REMOVE" val="n"/>
  <p:tag name="KSO_WM_DIAGRAM_MAX_ITEMCNT" val="4"/>
  <p:tag name="KSO_WM_DIAGRAM_MIN_ITEMCNT" val="3"/>
  <p:tag name="KSO_WM_DIAGRAM_VIRTUALLY_FRAME" val="{&quot;height&quot;:323.70001220703125,&quot;left&quot;:80.625,&quot;top&quot;:166.79999389648438,&quot;width&quot;:798.7500393700788}"/>
  <p:tag name="KSO_WM_DIAGRAM_COLOR_MATCH_VALUE" val="{&quot;shape&quot;:{&quot;fill&quot;:{&quot;solid&quot;:{&quot;brightness&quot;:0,&quot;colorType&quot;:2,&quot;rgb&quot;:&quot;#ffb3c7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9,10,9,10,9,10]}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941_2*m_h_i*1_4_1"/>
  <p:tag name="KSO_WM_TEMPLATE_CATEGORY" val="diagram"/>
  <p:tag name="KSO_WM_TEMPLATE_INDEX" val="20234941"/>
  <p:tag name="KSO_WM_UNIT_LAYERLEVEL" val="1_1_1"/>
  <p:tag name="KSO_WM_TAG_VERSION" val="3.0"/>
  <p:tag name="KSO_WM_BEAUTIFY_FLAG" val="#wm#"/>
  <p:tag name="KSO_WM_DIAGRAM_GROUP_CODE" val="m1-1"/>
  <p:tag name="KSO_WM_UNIT_TYPE" val="m_h_i"/>
  <p:tag name="KSO_WM_UNIT_INDEX" val="1_4_1"/>
  <p:tag name="KSO_WM_DIAGRAM_VERSION" val="3"/>
  <p:tag name="KSO_WM_DIAGRAM_COLOR_TRICK" val="1"/>
  <p:tag name="KSO_WM_DIAGRAM_COLOR_TEXT_CAN_REMOVE" val="n"/>
  <p:tag name="KSO_WM_DIAGRAM_MAX_ITEMCNT" val="4"/>
  <p:tag name="KSO_WM_DIAGRAM_MIN_ITEMCNT" val="3"/>
  <p:tag name="KSO_WM_DIAGRAM_VIRTUALLY_FRAME" val="{&quot;height&quot;:323.70001220703125,&quot;left&quot;:80.625,&quot;top&quot;:166.79999389648438,&quot;width&quot;:798.7500393700788}"/>
  <p:tag name="KSO_WM_DIAGRAM_COLOR_MATCH_VALUE" val="{&quot;shape&quot;:{&quot;fill&quot;:{&quot;solid&quot;:{&quot;brightness&quot;:0,&quot;colorType&quot;:2,&quot;rgb&quot;:&quot;#499ddd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9,10,9,10,9,10]}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941_2*m_h_i*1_2_4"/>
  <p:tag name="KSO_WM_TEMPLATE_CATEGORY" val="diagram"/>
  <p:tag name="KSO_WM_TEMPLATE_INDEX" val="20234941"/>
  <p:tag name="KSO_WM_UNIT_LAYERLEVEL" val="1_1_1"/>
  <p:tag name="KSO_WM_TAG_VERSION" val="3.0"/>
  <p:tag name="KSO_WM_BEAUTIFY_FLAG" val="#wm#"/>
  <p:tag name="KSO_WM_DIAGRAM_GROUP_CODE" val="m1-1"/>
  <p:tag name="KSO_WM_UNIT_TYPE" val="m_h_i"/>
  <p:tag name="KSO_WM_UNIT_INDEX" val="1_2_4"/>
  <p:tag name="KSO_WM_DIAGRAM_VERSION" val="3"/>
  <p:tag name="KSO_WM_DIAGRAM_COLOR_TRICK" val="1"/>
  <p:tag name="KSO_WM_DIAGRAM_COLOR_TEXT_CAN_REMOVE" val="n"/>
  <p:tag name="KSO_WM_DIAGRAM_MAX_ITEMCNT" val="4"/>
  <p:tag name="KSO_WM_DIAGRAM_MIN_ITEMCNT" val="3"/>
  <p:tag name="KSO_WM_DIAGRAM_VIRTUALLY_FRAME" val="{&quot;height&quot;:323.70001220703125,&quot;left&quot;:80.625,&quot;top&quot;:166.79999389648438,&quot;width&quot;:798.75003937007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9,10,9,10,9,10]}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941_2*m_h_i*1_2_1"/>
  <p:tag name="KSO_WM_TEMPLATE_CATEGORY" val="diagram"/>
  <p:tag name="KSO_WM_TEMPLATE_INDEX" val="20234941"/>
  <p:tag name="KSO_WM_UNIT_LAYERLEVEL" val="1_1_1"/>
  <p:tag name="KSO_WM_TAG_VERSION" val="3.0"/>
  <p:tag name="KSO_WM_BEAUTIFY_FLAG" val="#wm#"/>
  <p:tag name="KSO_WM_DIAGRAM_GROUP_CODE" val="m1-1"/>
  <p:tag name="KSO_WM_UNIT_TYPE" val="m_h_i"/>
  <p:tag name="KSO_WM_UNIT_INDEX" val="1_2_1"/>
  <p:tag name="KSO_WM_DIAGRAM_VERSION" val="3"/>
  <p:tag name="KSO_WM_DIAGRAM_COLOR_TRICK" val="1"/>
  <p:tag name="KSO_WM_DIAGRAM_COLOR_TEXT_CAN_REMOVE" val="n"/>
  <p:tag name="KSO_WM_DIAGRAM_MAX_ITEMCNT" val="4"/>
  <p:tag name="KSO_WM_DIAGRAM_MIN_ITEMCNT" val="3"/>
  <p:tag name="KSO_WM_DIAGRAM_VIRTUALLY_FRAME" val="{&quot;height&quot;:323.70001220703125,&quot;left&quot;:80.625,&quot;top&quot;:166.79999389648438,&quot;width&quot;:798.7500393700788}"/>
  <p:tag name="KSO_WM_DIAGRAM_COLOR_MATCH_VALUE" val="{&quot;shape&quot;:{&quot;fill&quot;:{&quot;solid&quot;:{&quot;brightness&quot;:0,&quot;colorType&quot;:2,&quot;rgb&quot;:&quot;#fad871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9,10,9,10,9,10]}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941_2*m_h_i*1_2_2"/>
  <p:tag name="KSO_WM_TEMPLATE_CATEGORY" val="diagram"/>
  <p:tag name="KSO_WM_TEMPLATE_INDEX" val="20234941"/>
  <p:tag name="KSO_WM_UNIT_LAYERLEVEL" val="1_1_1"/>
  <p:tag name="KSO_WM_TAG_VERSION" val="3.0"/>
  <p:tag name="KSO_WM_BEAUTIFY_FLAG" val="#wm#"/>
  <p:tag name="KSO_WM_DIAGRAM_GROUP_CODE" val="m1-1"/>
  <p:tag name="KSO_WM_UNIT_TYPE" val="m_h_i"/>
  <p:tag name="KSO_WM_UNIT_INDEX" val="1_2_2"/>
  <p:tag name="KSO_WM_DIAGRAM_VERSION" val="3"/>
  <p:tag name="KSO_WM_DIAGRAM_COLOR_TRICK" val="1"/>
  <p:tag name="KSO_WM_DIAGRAM_COLOR_TEXT_CAN_REMOVE" val="n"/>
  <p:tag name="KSO_WM_DIAGRAM_MAX_ITEMCNT" val="4"/>
  <p:tag name="KSO_WM_DIAGRAM_MIN_ITEMCNT" val="3"/>
  <p:tag name="KSO_WM_DIAGRAM_VIRTUALLY_FRAME" val="{&quot;height&quot;:323.70001220703125,&quot;left&quot;:80.625,&quot;top&quot;:166.79999389648438,&quot;width&quot;:798.75003937007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9,10,9,10,9,10]}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941_2*m_h_i*1_3_2"/>
  <p:tag name="KSO_WM_TEMPLATE_CATEGORY" val="diagram"/>
  <p:tag name="KSO_WM_TEMPLATE_INDEX" val="20234941"/>
  <p:tag name="KSO_WM_UNIT_LAYERLEVEL" val="1_1_1"/>
  <p:tag name="KSO_WM_TAG_VERSION" val="3.0"/>
  <p:tag name="KSO_WM_BEAUTIFY_FLAG" val="#wm#"/>
  <p:tag name="KSO_WM_DIAGRAM_GROUP_CODE" val="m1-1"/>
  <p:tag name="KSO_WM_UNIT_TYPE" val="m_h_i"/>
  <p:tag name="KSO_WM_UNIT_INDEX" val="1_3_2"/>
  <p:tag name="KSO_WM_DIAGRAM_VERSION" val="3"/>
  <p:tag name="KSO_WM_DIAGRAM_COLOR_TRICK" val="1"/>
  <p:tag name="KSO_WM_DIAGRAM_COLOR_TEXT_CAN_REMOVE" val="n"/>
  <p:tag name="KSO_WM_DIAGRAM_MAX_ITEMCNT" val="4"/>
  <p:tag name="KSO_WM_DIAGRAM_MIN_ITEMCNT" val="3"/>
  <p:tag name="KSO_WM_DIAGRAM_VIRTUALLY_FRAME" val="{&quot;height&quot;:323.70001220703125,&quot;left&quot;:80.625,&quot;top&quot;:166.79999389648438,&quot;width&quot;:798.7500393700788}"/>
  <p:tag name="KSO_WM_DIAGRAM_COLOR_MATCH_VALUE" val="{&quot;shape&quot;:{&quot;fill&quot;:{&quot;solid&quot;:{&quot;brightness&quot;:0,&quot;colorType&quot;:2,&quot;rgb&quot;:&quot;#a882dd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9,10,9,10,9,10]}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941_2*m_h_i*1_3_1"/>
  <p:tag name="KSO_WM_TEMPLATE_CATEGORY" val="diagram"/>
  <p:tag name="KSO_WM_TEMPLATE_INDEX" val="20234941"/>
  <p:tag name="KSO_WM_UNIT_LAYERLEVEL" val="1_1_1"/>
  <p:tag name="KSO_WM_TAG_VERSION" val="3.0"/>
  <p:tag name="KSO_WM_BEAUTIFY_FLAG" val="#wm#"/>
  <p:tag name="KSO_WM_DIAGRAM_GROUP_CODE" val="m1-1"/>
  <p:tag name="KSO_WM_UNIT_TYPE" val="m_h_i"/>
  <p:tag name="KSO_WM_UNIT_INDEX" val="1_3_1"/>
  <p:tag name="KSO_WM_DIAGRAM_VERSION" val="3"/>
  <p:tag name="KSO_WM_DIAGRAM_COLOR_TRICK" val="1"/>
  <p:tag name="KSO_WM_DIAGRAM_COLOR_TEXT_CAN_REMOVE" val="n"/>
  <p:tag name="KSO_WM_DIAGRAM_MAX_ITEMCNT" val="4"/>
  <p:tag name="KSO_WM_DIAGRAM_MIN_ITEMCNT" val="3"/>
  <p:tag name="KSO_WM_DIAGRAM_VIRTUALLY_FRAME" val="{&quot;height&quot;:323.70001220703125,&quot;left&quot;:80.625,&quot;top&quot;:166.79999389648438,&quot;width&quot;:798.7500393700788}"/>
  <p:tag name="KSO_WM_DIAGRAM_COLOR_MATCH_VALUE" val="{&quot;shape&quot;:{&quot;fill&quot;:{&quot;solid&quot;:{&quot;brightness&quot;:0,&quot;colorType&quot;:2,&quot;rgb&quot;:&quot;#97c736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9,10,9,10,9,10]}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941_2*m_h_a*1_1_1"/>
  <p:tag name="KSO_WM_TEMPLATE_CATEGORY" val="diagram"/>
  <p:tag name="KSO_WM_TEMPLATE_INDEX" val="20234941"/>
  <p:tag name="KSO_WM_UNIT_LAYERLEVEL" val="1_1_1"/>
  <p:tag name="KSO_WM_TAG_VERSION" val="3.0"/>
  <p:tag name="KSO_WM_BEAUTIFY_FLAG" val="#wm#"/>
  <p:tag name="KSO_WM_UNIT_ISCONTENTSTITLE" val="0"/>
  <p:tag name="KSO_WM_UNIT_ISNUMDGMTITLE" val="0"/>
  <p:tag name="KSO_WM_UNIT_NOCLEAR" val="0"/>
  <p:tag name="KSO_WM_DIAGRAM_GROUP_CODE" val="m1-1"/>
  <p:tag name="KSO_WM_UNIT_TYPE" val="m_h_a"/>
  <p:tag name="KSO_WM_UNIT_INDEX" val="1_1_1"/>
  <p:tag name="KSO_WM_DIAGRAM_VERSION" val="3"/>
  <p:tag name="KSO_WM_DIAGRAM_COLOR_TRICK" val="1"/>
  <p:tag name="KSO_WM_DIAGRAM_COLOR_TEXT_CAN_REMOVE" val="n"/>
  <p:tag name="KSO_WM_UNIT_PRESET_TEXT" val="此处添加标题"/>
  <p:tag name="KSO_WM_UNIT_TEXT_FILL_FORE_SCHEMECOLOR_INDEX" val="1"/>
  <p:tag name="KSO_WM_UNIT_TEXT_FILL_TYPE" val="1"/>
  <p:tag name="KSO_WM_DIAGRAM_MAX_ITEMCNT" val="4"/>
  <p:tag name="KSO_WM_DIAGRAM_MIN_ITEMCNT" val="3"/>
  <p:tag name="KSO_WM_DIAGRAM_VIRTUALLY_FRAME" val="{&quot;height&quot;:323.70001220703125,&quot;left&quot;:80.625,&quot;top&quot;:166.79999389648438,&quot;width&quot;:798.75003937007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DIAGRAM_USE_COLOR_VALUE" val="{&quot;color_scheme&quot;:1,&quot;color_type&quot;:1,&quot;theme_color_indexes&quot;:[9,10,9,10,9,10]}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941_2*m_h_f*1_1_1"/>
  <p:tag name="KSO_WM_TEMPLATE_CATEGORY" val="diagram"/>
  <p:tag name="KSO_WM_TEMPLATE_INDEX" val="20234941"/>
  <p:tag name="KSO_WM_UNIT_LAYERLEVEL" val="1_1_1"/>
  <p:tag name="KSO_WM_TAG_VERSION" val="3.0"/>
  <p:tag name="KSO_WM_BEAUTIFY_FLAG" val="#wm#"/>
  <p:tag name="KSO_WM_UNIT_SUBTYPE" val="a"/>
  <p:tag name="KSO_WM_UNIT_NOCLEAR" val="0"/>
  <p:tag name="KSO_WM_DIAGRAM_GROUP_CODE" val="m1-1"/>
  <p:tag name="KSO_WM_UNIT_TYPE" val="m_h_f"/>
  <p:tag name="KSO_WM_UNIT_INDEX" val="1_1_1"/>
  <p:tag name="KSO_WM_DIAGRAM_VERSION" val="3"/>
  <p:tag name="KSO_WM_DIAGRAM_COLOR_TRICK" val="1"/>
  <p:tag name="KSO_WM_DIAGRAM_COLOR_TEXT_CAN_REMOVE" val="n"/>
  <p:tag name="KSO_WM_UNIT_PRESET_TEXT" val="单击此处添加文本内容，简明扼要地阐述。根据需要可酌情增减文字"/>
  <p:tag name="KSO_WM_UNIT_TEXT_FILL_FORE_SCHEMECOLOR_INDEX" val="1"/>
  <p:tag name="KSO_WM_UNIT_TEXT_FILL_TYPE" val="1"/>
  <p:tag name="KSO_WM_DIAGRAM_MAX_ITEMCNT" val="4"/>
  <p:tag name="KSO_WM_DIAGRAM_MIN_ITEMCNT" val="3"/>
  <p:tag name="KSO_WM_DIAGRAM_VIRTUALLY_FRAME" val="{&quot;height&quot;:323.70001220703125,&quot;left&quot;:80.625,&quot;top&quot;:166.79999389648438,&quot;width&quot;:798.75003937007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DIAGRAM_USE_COLOR_VALUE" val="{&quot;color_scheme&quot;:1,&quot;color_type&quot;:1,&quot;theme_color_indexes&quot;:[9,10,9,10,9,10]}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941_2*m_h_a*1_2_1"/>
  <p:tag name="KSO_WM_TEMPLATE_CATEGORY" val="diagram"/>
  <p:tag name="KSO_WM_TEMPLATE_INDEX" val="20234941"/>
  <p:tag name="KSO_WM_UNIT_LAYERLEVEL" val="1_1_1"/>
  <p:tag name="KSO_WM_TAG_VERSION" val="3.0"/>
  <p:tag name="KSO_WM_BEAUTIFY_FLAG" val="#wm#"/>
  <p:tag name="KSO_WM_UNIT_ISCONTENTSTITLE" val="0"/>
  <p:tag name="KSO_WM_UNIT_ISNUMDGMTITLE" val="0"/>
  <p:tag name="KSO_WM_UNIT_NOCLEAR" val="0"/>
  <p:tag name="KSO_WM_DIAGRAM_GROUP_CODE" val="m1-1"/>
  <p:tag name="KSO_WM_UNIT_TYPE" val="m_h_a"/>
  <p:tag name="KSO_WM_UNIT_INDEX" val="1_2_1"/>
  <p:tag name="KSO_WM_DIAGRAM_VERSION" val="3"/>
  <p:tag name="KSO_WM_DIAGRAM_COLOR_TRICK" val="1"/>
  <p:tag name="KSO_WM_DIAGRAM_COLOR_TEXT_CAN_REMOVE" val="n"/>
  <p:tag name="KSO_WM_UNIT_PRESET_TEXT" val="此处添加标题"/>
  <p:tag name="KSO_WM_UNIT_TEXT_FILL_FORE_SCHEMECOLOR_INDEX" val="1"/>
  <p:tag name="KSO_WM_UNIT_TEXT_FILL_TYPE" val="1"/>
  <p:tag name="KSO_WM_DIAGRAM_MAX_ITEMCNT" val="4"/>
  <p:tag name="KSO_WM_DIAGRAM_MIN_ITEMCNT" val="3"/>
  <p:tag name="KSO_WM_DIAGRAM_VIRTUALLY_FRAME" val="{&quot;height&quot;:323.70001220703125,&quot;left&quot;:80.625,&quot;top&quot;:166.79999389648438,&quot;width&quot;:798.75003937007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DIAGRAM_USE_COLOR_VALUE" val="{&quot;color_scheme&quot;:1,&quot;color_type&quot;:1,&quot;theme_color_indexes&quot;:[9,10,9,10,9,10]}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941_2*m_h_f*1_2_1"/>
  <p:tag name="KSO_WM_TEMPLATE_CATEGORY" val="diagram"/>
  <p:tag name="KSO_WM_TEMPLATE_INDEX" val="20234941"/>
  <p:tag name="KSO_WM_UNIT_LAYERLEVEL" val="1_1_1"/>
  <p:tag name="KSO_WM_TAG_VERSION" val="3.0"/>
  <p:tag name="KSO_WM_BEAUTIFY_FLAG" val="#wm#"/>
  <p:tag name="KSO_WM_UNIT_SUBTYPE" val="a"/>
  <p:tag name="KSO_WM_UNIT_NOCLEAR" val="0"/>
  <p:tag name="KSO_WM_DIAGRAM_GROUP_CODE" val="m1-1"/>
  <p:tag name="KSO_WM_UNIT_TYPE" val="m_h_f"/>
  <p:tag name="KSO_WM_UNIT_INDEX" val="1_2_1"/>
  <p:tag name="KSO_WM_DIAGRAM_VERSION" val="3"/>
  <p:tag name="KSO_WM_DIAGRAM_COLOR_TRICK" val="1"/>
  <p:tag name="KSO_WM_DIAGRAM_COLOR_TEXT_CAN_REMOVE" val="n"/>
  <p:tag name="KSO_WM_UNIT_PRESET_TEXT" val="单击此处添加文本内容，简明扼要地阐述。根据需要可酌情增减文字"/>
  <p:tag name="KSO_WM_UNIT_TEXT_FILL_FORE_SCHEMECOLOR_INDEX" val="1"/>
  <p:tag name="KSO_WM_UNIT_TEXT_FILL_TYPE" val="1"/>
  <p:tag name="KSO_WM_DIAGRAM_MAX_ITEMCNT" val="4"/>
  <p:tag name="KSO_WM_DIAGRAM_MIN_ITEMCNT" val="3"/>
  <p:tag name="KSO_WM_DIAGRAM_VIRTUALLY_FRAME" val="{&quot;height&quot;:323.70001220703125,&quot;left&quot;:80.625,&quot;top&quot;:166.79999389648438,&quot;width&quot;:798.75003937007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DIAGRAM_USE_COLOR_VALUE" val="{&quot;color_scheme&quot;:1,&quot;color_type&quot;:1,&quot;theme_color_indexes&quot;:[9,10,9,10,9,10]}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941_2*m_h_a*1_3_1"/>
  <p:tag name="KSO_WM_TEMPLATE_CATEGORY" val="diagram"/>
  <p:tag name="KSO_WM_TEMPLATE_INDEX" val="20234941"/>
  <p:tag name="KSO_WM_UNIT_LAYERLEVEL" val="1_1_1"/>
  <p:tag name="KSO_WM_TAG_VERSION" val="3.0"/>
  <p:tag name="KSO_WM_BEAUTIFY_FLAG" val="#wm#"/>
  <p:tag name="KSO_WM_UNIT_ISCONTENTSTITLE" val="0"/>
  <p:tag name="KSO_WM_UNIT_ISNUMDGMTITLE" val="0"/>
  <p:tag name="KSO_WM_UNIT_NOCLEAR" val="0"/>
  <p:tag name="KSO_WM_DIAGRAM_GROUP_CODE" val="m1-1"/>
  <p:tag name="KSO_WM_UNIT_TYPE" val="m_h_a"/>
  <p:tag name="KSO_WM_UNIT_INDEX" val="1_3_1"/>
  <p:tag name="KSO_WM_DIAGRAM_VERSION" val="3"/>
  <p:tag name="KSO_WM_DIAGRAM_COLOR_TRICK" val="1"/>
  <p:tag name="KSO_WM_DIAGRAM_COLOR_TEXT_CAN_REMOVE" val="n"/>
  <p:tag name="KSO_WM_UNIT_PRESET_TEXT" val="此处添加标题"/>
  <p:tag name="KSO_WM_UNIT_TEXT_FILL_FORE_SCHEMECOLOR_INDEX" val="1"/>
  <p:tag name="KSO_WM_UNIT_TEXT_FILL_TYPE" val="1"/>
  <p:tag name="KSO_WM_DIAGRAM_MAX_ITEMCNT" val="4"/>
  <p:tag name="KSO_WM_DIAGRAM_MIN_ITEMCNT" val="3"/>
  <p:tag name="KSO_WM_DIAGRAM_VIRTUALLY_FRAME" val="{&quot;height&quot;:323.70001220703125,&quot;left&quot;:80.625,&quot;top&quot;:166.79999389648438,&quot;width&quot;:798.75003937007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DIAGRAM_USE_COLOR_VALUE" val="{&quot;color_scheme&quot;:1,&quot;color_type&quot;:1,&quot;theme_color_indexes&quot;:[9,10,9,10,9,10]}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941_2*m_h_f*1_3_1"/>
  <p:tag name="KSO_WM_TEMPLATE_CATEGORY" val="diagram"/>
  <p:tag name="KSO_WM_TEMPLATE_INDEX" val="20234941"/>
  <p:tag name="KSO_WM_UNIT_LAYERLEVEL" val="1_1_1"/>
  <p:tag name="KSO_WM_TAG_VERSION" val="3.0"/>
  <p:tag name="KSO_WM_BEAUTIFY_FLAG" val="#wm#"/>
  <p:tag name="KSO_WM_UNIT_SUBTYPE" val="a"/>
  <p:tag name="KSO_WM_UNIT_NOCLEAR" val="0"/>
  <p:tag name="KSO_WM_DIAGRAM_GROUP_CODE" val="m1-1"/>
  <p:tag name="KSO_WM_UNIT_TYPE" val="m_h_f"/>
  <p:tag name="KSO_WM_UNIT_INDEX" val="1_3_1"/>
  <p:tag name="KSO_WM_DIAGRAM_VERSION" val="3"/>
  <p:tag name="KSO_WM_DIAGRAM_COLOR_TRICK" val="1"/>
  <p:tag name="KSO_WM_DIAGRAM_COLOR_TEXT_CAN_REMOVE" val="n"/>
  <p:tag name="KSO_WM_UNIT_PRESET_TEXT" val="单击此处添加文本内容，简明扼要地阐述。根据需要可酌情增减文字"/>
  <p:tag name="KSO_WM_UNIT_TEXT_FILL_FORE_SCHEMECOLOR_INDEX" val="1"/>
  <p:tag name="KSO_WM_UNIT_TEXT_FILL_TYPE" val="1"/>
  <p:tag name="KSO_WM_DIAGRAM_MAX_ITEMCNT" val="4"/>
  <p:tag name="KSO_WM_DIAGRAM_MIN_ITEMCNT" val="3"/>
  <p:tag name="KSO_WM_DIAGRAM_VIRTUALLY_FRAME" val="{&quot;height&quot;:323.70001220703125,&quot;left&quot;:80.625,&quot;top&quot;:166.79999389648438,&quot;width&quot;:798.75003937007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DIAGRAM_USE_COLOR_VALUE" val="{&quot;color_scheme&quot;:1,&quot;color_type&quot;:1,&quot;theme_color_indexes&quot;:[9,10,9,10,9,10]}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941_2*m_h_a*1_4_1"/>
  <p:tag name="KSO_WM_TEMPLATE_CATEGORY" val="diagram"/>
  <p:tag name="KSO_WM_TEMPLATE_INDEX" val="20234941"/>
  <p:tag name="KSO_WM_UNIT_LAYERLEVEL" val="1_1_1"/>
  <p:tag name="KSO_WM_TAG_VERSION" val="3.0"/>
  <p:tag name="KSO_WM_BEAUTIFY_FLAG" val="#wm#"/>
  <p:tag name="KSO_WM_UNIT_ISCONTENTSTITLE" val="0"/>
  <p:tag name="KSO_WM_UNIT_ISNUMDGMTITLE" val="0"/>
  <p:tag name="KSO_WM_UNIT_NOCLEAR" val="0"/>
  <p:tag name="KSO_WM_DIAGRAM_GROUP_CODE" val="m1-1"/>
  <p:tag name="KSO_WM_UNIT_TYPE" val="m_h_a"/>
  <p:tag name="KSO_WM_UNIT_INDEX" val="1_4_1"/>
  <p:tag name="KSO_WM_DIAGRAM_VERSION" val="3"/>
  <p:tag name="KSO_WM_DIAGRAM_COLOR_TRICK" val="1"/>
  <p:tag name="KSO_WM_DIAGRAM_COLOR_TEXT_CAN_REMOVE" val="n"/>
  <p:tag name="KSO_WM_UNIT_PRESET_TEXT" val="此处添加标题"/>
  <p:tag name="KSO_WM_UNIT_TEXT_FILL_FORE_SCHEMECOLOR_INDEX" val="1"/>
  <p:tag name="KSO_WM_UNIT_TEXT_FILL_TYPE" val="1"/>
  <p:tag name="KSO_WM_DIAGRAM_MAX_ITEMCNT" val="4"/>
  <p:tag name="KSO_WM_DIAGRAM_MIN_ITEMCNT" val="3"/>
  <p:tag name="KSO_WM_DIAGRAM_VIRTUALLY_FRAME" val="{&quot;height&quot;:323.70001220703125,&quot;left&quot;:80.625,&quot;top&quot;:166.79999389648438,&quot;width&quot;:798.75003937007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DIAGRAM_USE_COLOR_VALUE" val="{&quot;color_scheme&quot;:1,&quot;color_type&quot;:1,&quot;theme_color_indexes&quot;:[9,10,9,10,9,10]}"/>
</p:tagLst>
</file>

<file path=ppt/tags/tag28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30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TABLE_ENDDRAG_ORIGIN_RECT" val="549*262"/>
  <p:tag name="TABLE_ENDDRAG_RECT" val="255*203*549*262"/>
</p:tagLst>
</file>

<file path=ppt/tags/tag33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TABLE_ENDDRAG_ORIGIN_RECT" val="494*202"/>
  <p:tag name="TABLE_ENDDRAG_RECT" val="406*191*495*202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40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TABLE_ENDDRAG_ORIGIN_RECT" val="566*263"/>
  <p:tag name="TABLE_ENDDRAG_RECT" val="280*212*566*263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PA" val="v3.0.1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PP_MARK_KEY" val="caef83e2-3c4c-4eb3-984e-bd0dc799236d"/>
  <p:tag name="COMMONDATA" val="eyJoZGlkIjoiNjI1NzBkYzkyMzUzZmE3ZmU0ZjU3OWQyMTA4MGFlNzgifQ=="/>
  <p:tag name="RESOURCE_RECORD_KEY" val="{&quot;13&quot;:[4705195,4563109,20025433],&quot;29&quot;:[50000076]}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941_2*m_h_i*1_2_3"/>
  <p:tag name="KSO_WM_TEMPLATE_CATEGORY" val="diagram"/>
  <p:tag name="KSO_WM_TEMPLATE_INDEX" val="20234941"/>
  <p:tag name="KSO_WM_UNIT_LAYERLEVEL" val="1_1_1"/>
  <p:tag name="KSO_WM_TAG_VERSION" val="3.0"/>
  <p:tag name="KSO_WM_BEAUTIFY_FLAG" val="#wm#"/>
  <p:tag name="KSO_WM_DIAGRAM_GROUP_CODE" val="m1-1"/>
  <p:tag name="KSO_WM_UNIT_TYPE" val="m_h_i"/>
  <p:tag name="KSO_WM_UNIT_INDEX" val="1_2_3"/>
  <p:tag name="KSO_WM_DIAGRAM_VERSION" val="3"/>
  <p:tag name="KSO_WM_DIAGRAM_COLOR_TRICK" val="1"/>
  <p:tag name="KSO_WM_DIAGRAM_COLOR_TEXT_CAN_REMOVE" val="n"/>
  <p:tag name="KSO_WM_DIAGRAM_MAX_ITEMCNT" val="4"/>
  <p:tag name="KSO_WM_DIAGRAM_MIN_ITEMCNT" val="3"/>
  <p:tag name="KSO_WM_DIAGRAM_VIRTUALLY_FRAME" val="{&quot;height&quot;:323.70001220703125,&quot;left&quot;:80.625,&quot;top&quot;:166.79999389648438,&quot;width&quot;:798.7500393700788}"/>
  <p:tag name="KSO_WM_DIAGRAM_COLOR_MATCH_VALUE" val="{&quot;shape&quot;:{&quot;fill&quot;:{&quot;gradient&quot;:[{&quot;brightness&quot;:0,&quot;colorType&quot;:1,&quot;foreColorIndex&quot;:5,&quot;pos&quot;:0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9,10,9,10,9,10]}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941_2*m_h_i*1_4_3"/>
  <p:tag name="KSO_WM_TEMPLATE_CATEGORY" val="diagram"/>
  <p:tag name="KSO_WM_TEMPLATE_INDEX" val="20234941"/>
  <p:tag name="KSO_WM_UNIT_LAYERLEVEL" val="1_1_1"/>
  <p:tag name="KSO_WM_TAG_VERSION" val="3.0"/>
  <p:tag name="KSO_WM_BEAUTIFY_FLAG" val="#wm#"/>
  <p:tag name="KSO_WM_DIAGRAM_GROUP_CODE" val="m1-1"/>
  <p:tag name="KSO_WM_UNIT_TYPE" val="m_h_i"/>
  <p:tag name="KSO_WM_UNIT_INDEX" val="1_4_3"/>
  <p:tag name="KSO_WM_DIAGRAM_VERSION" val="3"/>
  <p:tag name="KSO_WM_DIAGRAM_COLOR_TRICK" val="1"/>
  <p:tag name="KSO_WM_DIAGRAM_COLOR_TEXT_CAN_REMOVE" val="n"/>
  <p:tag name="KSO_WM_DIAGRAM_MAX_ITEMCNT" val="4"/>
  <p:tag name="KSO_WM_DIAGRAM_MIN_ITEMCNT" val="3"/>
  <p:tag name="KSO_WM_DIAGRAM_VIRTUALLY_FRAME" val="{&quot;height&quot;:323.70001220703125,&quot;left&quot;:80.625,&quot;top&quot;:166.79999389648438,&quot;width&quot;:798.7500393700788}"/>
  <p:tag name="KSO_WM_DIAGRAM_COLOR_MATCH_VALUE" val="{&quot;shape&quot;:{&quot;fill&quot;:{&quot;gradient&quot;:[{&quot;brightness&quot;:0,&quot;colorType&quot;:1,&quot;foreColorIndex&quot;:5,&quot;pos&quot;:0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9,10,9,10,9,10]}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941_2*m_h_i*1_3_3"/>
  <p:tag name="KSO_WM_TEMPLATE_CATEGORY" val="diagram"/>
  <p:tag name="KSO_WM_TEMPLATE_INDEX" val="20234941"/>
  <p:tag name="KSO_WM_UNIT_LAYERLEVEL" val="1_1_1"/>
  <p:tag name="KSO_WM_TAG_VERSION" val="3.0"/>
  <p:tag name="KSO_WM_BEAUTIFY_FLAG" val="#wm#"/>
  <p:tag name="KSO_WM_DIAGRAM_GROUP_CODE" val="m1-1"/>
  <p:tag name="KSO_WM_UNIT_TYPE" val="m_h_i"/>
  <p:tag name="KSO_WM_UNIT_INDEX" val="1_3_3"/>
  <p:tag name="KSO_WM_DIAGRAM_VERSION" val="3"/>
  <p:tag name="KSO_WM_DIAGRAM_COLOR_TRICK" val="1"/>
  <p:tag name="KSO_WM_DIAGRAM_COLOR_TEXT_CAN_REMOVE" val="n"/>
  <p:tag name="KSO_WM_DIAGRAM_MAX_ITEMCNT" val="4"/>
  <p:tag name="KSO_WM_DIAGRAM_MIN_ITEMCNT" val="3"/>
  <p:tag name="KSO_WM_DIAGRAM_VIRTUALLY_FRAME" val="{&quot;height&quot;:323.70001220703125,&quot;left&quot;:80.625,&quot;top&quot;:166.79999389648438,&quot;width&quot;:798.7500393700788}"/>
  <p:tag name="KSO_WM_DIAGRAM_COLOR_MATCH_VALUE" val="{&quot;shape&quot;:{&quot;fill&quot;:{&quot;gradient&quot;:[{&quot;brightness&quot;:0,&quot;colorType&quot;:1,&quot;foreColorIndex&quot;:5,&quot;pos&quot;:0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9,10,9,10,9,10]}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941_2*m_h_i*1_1_5"/>
  <p:tag name="KSO_WM_TEMPLATE_CATEGORY" val="diagram"/>
  <p:tag name="KSO_WM_TEMPLATE_INDEX" val="20234941"/>
  <p:tag name="KSO_WM_UNIT_LAYERLEVEL" val="1_1_1"/>
  <p:tag name="KSO_WM_TAG_VERSION" val="3.0"/>
  <p:tag name="KSO_WM_BEAUTIFY_FLAG" val="#wm#"/>
  <p:tag name="KSO_WM_DIAGRAM_GROUP_CODE" val="m1-1"/>
  <p:tag name="KSO_WM_UNIT_TYPE" val="m_h_i"/>
  <p:tag name="KSO_WM_UNIT_INDEX" val="1_1_5"/>
  <p:tag name="KSO_WM_DIAGRAM_VERSION" val="3"/>
  <p:tag name="KSO_WM_DIAGRAM_COLOR_TRICK" val="1"/>
  <p:tag name="KSO_WM_DIAGRAM_COLOR_TEXT_CAN_REMOVE" val="n"/>
  <p:tag name="KSO_WM_DIAGRAM_MAX_ITEMCNT" val="4"/>
  <p:tag name="KSO_WM_DIAGRAM_MIN_ITEMCNT" val="3"/>
  <p:tag name="KSO_WM_DIAGRAM_VIRTUALLY_FRAME" val="{&quot;height&quot;:323.70001220703125,&quot;left&quot;:80.625,&quot;top&quot;:166.79999389648438,&quot;width&quot;:798.7500393700788}"/>
  <p:tag name="KSO_WM_DIAGRAM_COLOR_MATCH_VALUE" val="{&quot;shape&quot;:{&quot;fill&quot;:{&quot;solid&quot;:{&quot;brightness&quot;:0,&quot;colorType&quot;:2,&quot;rgb&quot;:&quot;#ac723a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9,10,9,10,9,10]}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Normal">
      <a:majorFont>
        <a:latin typeface="思源黑体 CN Normal"/>
        <a:ea typeface="思源黑体 CN Normal"/>
        <a:cs typeface=""/>
      </a:majorFont>
      <a:minorFont>
        <a:latin typeface="Arial"/>
        <a:ea typeface="思源黑体 CN Mediu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阿里巴巴普惠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阿里巴巴普惠体"/>
        <a:ea typeface=""/>
        <a:cs typeface=""/>
        <a:font script="Jpan" typeface="ＭＳ Ｐゴシック"/>
        <a:font script="Hang" typeface="맑은 고딕"/>
        <a:font script="Hans" typeface="阿里巴巴普惠体"/>
        <a:font script="Hant" typeface="新細明體"/>
        <a:font script="Arab" typeface="阿里巴巴普惠体"/>
        <a:font script="Hebr" typeface="阿里巴巴普惠体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阿里巴巴普惠体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阿里巴巴普惠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阿里巴巴普惠体"/>
        <a:ea typeface=""/>
        <a:cs typeface=""/>
        <a:font script="Jpan" typeface="ＭＳ Ｐゴシック"/>
        <a:font script="Hang" typeface="맑은 고딕"/>
        <a:font script="Hans" typeface="阿里巴巴普惠体"/>
        <a:font script="Hant" typeface="新細明體"/>
        <a:font script="Arab" typeface="阿里巴巴普惠体"/>
        <a:font script="Hebr" typeface="阿里巴巴普惠体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阿里巴巴普惠体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1353</Words>
  <Application>WPS 演示</Application>
  <PresentationFormat>宽屏</PresentationFormat>
  <Paragraphs>286</Paragraphs>
  <Slides>17</Slides>
  <Notes>6</Notes>
  <HiddenSlides>0</HiddenSlides>
  <MMClips>0</MMClips>
  <ScaleCrop>false</ScaleCrop>
  <HeadingPairs>
    <vt:vector size="8" baseType="variant">
      <vt:variant>
        <vt:lpstr>已用的字体</vt:lpstr>
      </vt:variant>
      <vt:variant>
        <vt:i4>22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3</vt:i4>
      </vt:variant>
      <vt:variant>
        <vt:lpstr>幻灯片标题</vt:lpstr>
      </vt:variant>
      <vt:variant>
        <vt:i4>17</vt:i4>
      </vt:variant>
    </vt:vector>
  </HeadingPairs>
  <TitlesOfParts>
    <vt:vector size="43" baseType="lpstr">
      <vt:lpstr>Arial</vt:lpstr>
      <vt:lpstr>宋体</vt:lpstr>
      <vt:lpstr>Wingdings</vt:lpstr>
      <vt:lpstr>阿里巴巴普惠体</vt:lpstr>
      <vt:lpstr>微软雅黑</vt:lpstr>
      <vt:lpstr>汉仪综艺体简</vt:lpstr>
      <vt:lpstr>隶书</vt:lpstr>
      <vt:lpstr>珠穆朗玛—乌金苏通体</vt:lpstr>
      <vt:lpstr>Microsoft Himalaya</vt:lpstr>
      <vt:lpstr>字魂27号-布丁体</vt:lpstr>
      <vt:lpstr>楷体</vt:lpstr>
      <vt:lpstr>阿里巴巴普惠体 M</vt:lpstr>
      <vt:lpstr>幼圆</vt:lpstr>
      <vt:lpstr>华文新魏</vt:lpstr>
      <vt:lpstr>黑体</vt:lpstr>
      <vt:lpstr>Aa榴莲爸爸</vt:lpstr>
      <vt:lpstr>Wingdings</vt:lpstr>
      <vt:lpstr>Times New Roman</vt:lpstr>
      <vt:lpstr>华文隶书</vt:lpstr>
      <vt:lpstr>思源黑体</vt:lpstr>
      <vt:lpstr>Arial Unicode MS</vt:lpstr>
      <vt:lpstr>思源黑体 CN Medium</vt:lpstr>
      <vt:lpstr>Office 主题</vt:lpstr>
      <vt:lpstr>Word.Document.8</vt:lpstr>
      <vt:lpstr>Word.Document.8</vt:lpstr>
      <vt:lpstr>Word.Document.8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.</dc:creator>
  <cp:lastModifiedBy>行知夏兰</cp:lastModifiedBy>
  <cp:revision>291</cp:revision>
  <dcterms:created xsi:type="dcterms:W3CDTF">2023-07-25T11:34:00Z</dcterms:created>
  <dcterms:modified xsi:type="dcterms:W3CDTF">2025-01-22T08:02:04Z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426CCF9F565A4BE8853029C2ABE2DAE4_13</vt:lpwstr>
  </property>
  <property fmtid="{D5CDD505-2E9C-101B-9397-08002B2CF9AE}" pid="3" name="KSOProductBuildVer">
    <vt:lpwstr>2052-12.1.0.19770</vt:lpwstr>
  </property>
</Properties>
</file>