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media/image2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337" r:id="rId3"/>
    <p:sldId id="356" r:id="rId5"/>
    <p:sldId id="291" r:id="rId6"/>
    <p:sldId id="333" r:id="rId7"/>
    <p:sldId id="392" r:id="rId8"/>
    <p:sldId id="292" r:id="rId9"/>
    <p:sldId id="405" r:id="rId10"/>
    <p:sldId id="406" r:id="rId11"/>
    <p:sldId id="407" r:id="rId12"/>
    <p:sldId id="357" r:id="rId13"/>
    <p:sldId id="321" r:id="rId14"/>
    <p:sldId id="418" r:id="rId15"/>
    <p:sldId id="384" r:id="rId16"/>
    <p:sldId id="358" r:id="rId17"/>
    <p:sldId id="316" r:id="rId18"/>
    <p:sldId id="386" r:id="rId19"/>
    <p:sldId id="419" r:id="rId20"/>
    <p:sldId id="427" r:id="rId21"/>
    <p:sldId id="387" r:id="rId22"/>
    <p:sldId id="388" r:id="rId23"/>
    <p:sldId id="318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30"/>
    </p:embeddedFont>
    <p:embeddedFont>
      <p:font typeface="汉仪综艺体简" panose="02010600000101010101" charset="-122"/>
      <p:regular r:id="rId31"/>
    </p:embeddedFont>
    <p:embeddedFont>
      <p:font typeface="隶书" panose="02010509060101010101" pitchFamily="49" charset="-122"/>
      <p:regular r:id="rId32"/>
    </p:embeddedFont>
    <p:embeddedFont>
      <p:font typeface="黑体" panose="02010609060101010101" charset="-122"/>
      <p:regular r:id="rId33"/>
    </p:embeddedFont>
    <p:embeddedFont>
      <p:font typeface="华文新魏" panose="02010800040101010101" charset="-122"/>
      <p:regular r:id="rId34"/>
    </p:embeddedFont>
    <p:embeddedFont>
      <p:font typeface="楷体" panose="02010609060101010101" charset="-122"/>
      <p:regular r:id="rId35"/>
    </p:embeddedFont>
    <p:embeddedFont>
      <p:font typeface="楷体_GB2312" panose="02010609030101010101" pitchFamily="49" charset="-122"/>
      <p:regular r:id="rId36"/>
    </p:embeddedFont>
    <p:embeddedFont>
      <p:font typeface="华文中宋" panose="02010600040101010101" pitchFamily="2" charset="-122"/>
      <p:regular r:id="rId37"/>
    </p:embeddedFont>
    <p:embeddedFont>
      <p:font typeface="华文楷体" panose="02010600040101010101" pitchFamily="2" charset="-122"/>
      <p:regular r:id="rId38"/>
    </p:embeddedFont>
    <p:embeddedFont>
      <p:font typeface="华文隶书" panose="02010800040101010101" charset="-122"/>
      <p:regular r:id="rId39"/>
    </p:embeddedFont>
  </p:embeddedFontLst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344"/>
    <a:srgbClr val="6AB3E4"/>
    <a:srgbClr val="7BBEE8"/>
    <a:srgbClr val="E9FEFC"/>
    <a:srgbClr val="82C1EA"/>
    <a:srgbClr val="FF9C41"/>
    <a:srgbClr val="61B0E2"/>
    <a:srgbClr val="5DAEE3"/>
    <a:srgbClr val="90CAF8"/>
    <a:srgbClr val="3C9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463" autoAdjust="0"/>
  </p:normalViewPr>
  <p:slideViewPr>
    <p:cSldViewPr snapToGrid="0" showGuides="1">
      <p:cViewPr varScale="1">
        <p:scale>
          <a:sx n="97" d="100"/>
          <a:sy n="97" d="100"/>
        </p:scale>
        <p:origin x="1056" y="108"/>
      </p:cViewPr>
      <p:guideLst>
        <p:guide orient="horz" pos="226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0" Type="http://schemas.openxmlformats.org/officeDocument/2006/relationships/tags" Target="tags/tag114.xml"/><Relationship Id="rId4" Type="http://schemas.openxmlformats.org/officeDocument/2006/relationships/notesMaster" Target="notesMasters/notesMaster1.xml"/><Relationship Id="rId39" Type="http://schemas.openxmlformats.org/officeDocument/2006/relationships/font" Target="fonts/font10.fntdata"/><Relationship Id="rId38" Type="http://schemas.openxmlformats.org/officeDocument/2006/relationships/font" Target="fonts/font9.fntdata"/><Relationship Id="rId37" Type="http://schemas.openxmlformats.org/officeDocument/2006/relationships/font" Target="fonts/font8.fntdata"/><Relationship Id="rId36" Type="http://schemas.openxmlformats.org/officeDocument/2006/relationships/font" Target="fonts/font7.fntdata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hdphoto" Target="../media/image11.wdp"/><Relationship Id="rId8" Type="http://schemas.openxmlformats.org/officeDocument/2006/relationships/image" Target="../media/image10.png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5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9.jpeg"/><Relationship Id="rId12" Type="http://schemas.openxmlformats.org/officeDocument/2006/relationships/tags" Target="../tags/tag56.xml"/><Relationship Id="rId11" Type="http://schemas.openxmlformats.org/officeDocument/2006/relationships/image" Target="../media/image18.png"/><Relationship Id="rId10" Type="http://schemas.openxmlformats.org/officeDocument/2006/relationships/tags" Target="../tags/tag55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6" Type="http://schemas.openxmlformats.org/officeDocument/2006/relationships/image" Target="../media/image16.png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6" Type="http://schemas.openxmlformats.org/officeDocument/2006/relationships/image" Target="../media/image16.png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image" Target="../media/image31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20.png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11.wdp"/><Relationship Id="rId8" Type="http://schemas.openxmlformats.org/officeDocument/2006/relationships/image" Target="../media/image10.png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9.jpeg"/><Relationship Id="rId12" Type="http://schemas.openxmlformats.org/officeDocument/2006/relationships/tags" Target="../tags/tag78.xml"/><Relationship Id="rId11" Type="http://schemas.openxmlformats.org/officeDocument/2006/relationships/image" Target="../media/image18.png"/><Relationship Id="rId10" Type="http://schemas.openxmlformats.org/officeDocument/2006/relationships/tags" Target="../tags/tag77.xml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image" Target="../media/image32.png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8.xml"/><Relationship Id="rId5" Type="http://schemas.openxmlformats.org/officeDocument/2006/relationships/image" Target="../media/image31.png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03.xml"/><Relationship Id="rId6" Type="http://schemas.openxmlformats.org/officeDocument/2006/relationships/image" Target="../media/image34.jpeg"/><Relationship Id="rId5" Type="http://schemas.openxmlformats.org/officeDocument/2006/relationships/image" Target="../media/image31.png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9.xml.rels><?xml version="1.0" encoding="UTF-8" standalone="yes"?>
<Relationships xmlns="http://schemas.openxmlformats.org/package/2006/relationships"><Relationship Id="rId9" Type="http://schemas.microsoft.com/office/2007/relationships/hdphoto" Target="../media/image11.wdp"/><Relationship Id="rId8" Type="http://schemas.openxmlformats.org/officeDocument/2006/relationships/image" Target="../media/image10.png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9.jpeg"/><Relationship Id="rId12" Type="http://schemas.openxmlformats.org/officeDocument/2006/relationships/tags" Target="../tags/tag107.xml"/><Relationship Id="rId11" Type="http://schemas.openxmlformats.org/officeDocument/2006/relationships/image" Target="../media/image18.png"/><Relationship Id="rId10" Type="http://schemas.openxmlformats.org/officeDocument/2006/relationships/tags" Target="../tags/tag106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microsoft.com/office/2007/relationships/hdphoto" Target="../media/image11.wdp"/><Relationship Id="rId7" Type="http://schemas.openxmlformats.org/officeDocument/2006/relationships/image" Target="../media/image10.png"/><Relationship Id="rId6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4.jpeg"/><Relationship Id="rId10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3.xml"/><Relationship Id="rId6" Type="http://schemas.openxmlformats.org/officeDocument/2006/relationships/image" Target="../media/image35.png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8" Type="http://schemas.openxmlformats.org/officeDocument/2006/relationships/notesSlide" Target="../notesSlides/notesSlide3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22.xml"/><Relationship Id="rId25" Type="http://schemas.openxmlformats.org/officeDocument/2006/relationships/tags" Target="../tags/tag21.xml"/><Relationship Id="rId24" Type="http://schemas.openxmlformats.org/officeDocument/2006/relationships/tags" Target="../tags/tag20.xml"/><Relationship Id="rId23" Type="http://schemas.openxmlformats.org/officeDocument/2006/relationships/tags" Target="../tags/tag19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image" Target="../media/image17.png"/><Relationship Id="rId2" Type="http://schemas.openxmlformats.org/officeDocument/2006/relationships/image" Target="../media/image2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hdphoto" Target="../media/image11.wdp"/><Relationship Id="rId8" Type="http://schemas.openxmlformats.org/officeDocument/2006/relationships/image" Target="../media/image10.png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9.jpeg"/><Relationship Id="rId12" Type="http://schemas.openxmlformats.org/officeDocument/2006/relationships/tags" Target="../tags/tag26.xml"/><Relationship Id="rId11" Type="http://schemas.openxmlformats.org/officeDocument/2006/relationships/image" Target="../media/image18.png"/><Relationship Id="rId10" Type="http://schemas.openxmlformats.org/officeDocument/2006/relationships/tags" Target="../tags/tag2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34.xml"/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5.sv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7.jpeg"/><Relationship Id="rId7" Type="http://schemas.openxmlformats.org/officeDocument/2006/relationships/image" Target="../media/image16.png"/><Relationship Id="rId6" Type="http://schemas.openxmlformats.org/officeDocument/2006/relationships/image" Target="../media/image26.jpeg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71905" y="2151698"/>
            <a:ext cx="9307195" cy="922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 algn="dist"/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</a:t>
            </a:r>
            <a:r>
              <a:rPr lang="en-US" altLang="zh-CN" sz="16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4</a:t>
            </a:r>
            <a:r>
              <a:rPr lang="en-US" altLang="zh-CN" sz="16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  <a:sym typeface="+mn-ea"/>
              </a:rPr>
              <a:t>记录假期精彩的瞬间</a:t>
            </a:r>
            <a:endParaRPr lang="zh-CN" altLang="en-US" sz="5400" b="1" spc="-300" dirty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62345" y="3359785"/>
            <a:ext cx="447357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平台成果发布</a:t>
            </a:r>
            <a:endParaRPr lang="zh-CN" altLang="en-US" sz="3600" b="1" dirty="0">
              <a:solidFill>
                <a:srgbClr val="3C91D8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安庆市依泽小学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刘婷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创新假期学习生活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年级下册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二、活动室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269240"/>
            <a:ext cx="3763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一起动手来试试吧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04825" y="760095"/>
            <a:ext cx="505587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记录假期生活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26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3940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3522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073213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1355" y="4781550"/>
            <a:ext cx="1143635" cy="1492250"/>
          </a:xfrm>
          <a:prstGeom prst="rect">
            <a:avLst/>
          </a:prstGeom>
        </p:spPr>
      </p:pic>
      <p:sp>
        <p:nvSpPr>
          <p:cNvPr id="6" name="线形标注 1(带强调线) 5"/>
          <p:cNvSpPr/>
          <p:nvPr/>
        </p:nvSpPr>
        <p:spPr>
          <a:xfrm flipH="1">
            <a:off x="7414895" y="3280410"/>
            <a:ext cx="3100705" cy="1349375"/>
          </a:xfrm>
          <a:prstGeom prst="accentCallout1">
            <a:avLst>
              <a:gd name="adj1" fmla="val 52847"/>
              <a:gd name="adj2" fmla="val -4996"/>
              <a:gd name="adj3" fmla="val 94813"/>
              <a:gd name="adj4" fmla="val -30057"/>
            </a:avLst>
          </a:prstGeom>
          <a:solidFill>
            <a:srgbClr val="6AB3E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423150" y="3613150"/>
            <a:ext cx="31819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说一说李徽可以在日记中记录哪些内容。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840" y="1367790"/>
            <a:ext cx="5760720" cy="43459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04825" y="760095"/>
            <a:ext cx="505587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b="1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 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记录假期生活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26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3940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3522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073213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3100" y="2427605"/>
            <a:ext cx="1143635" cy="1492250"/>
          </a:xfrm>
          <a:prstGeom prst="rect">
            <a:avLst/>
          </a:prstGeom>
        </p:spPr>
      </p:pic>
      <p:sp>
        <p:nvSpPr>
          <p:cNvPr id="6" name="线形标注 1(带强调线) 5"/>
          <p:cNvSpPr/>
          <p:nvPr/>
        </p:nvSpPr>
        <p:spPr>
          <a:xfrm flipH="1">
            <a:off x="7414895" y="1428750"/>
            <a:ext cx="3100705" cy="1349375"/>
          </a:xfrm>
          <a:prstGeom prst="accentCallout1">
            <a:avLst>
              <a:gd name="adj1" fmla="val 52847"/>
              <a:gd name="adj2" fmla="val -4996"/>
              <a:gd name="adj3" fmla="val 94813"/>
              <a:gd name="adj4" fmla="val -30057"/>
            </a:avLst>
          </a:prstGeom>
          <a:solidFill>
            <a:srgbClr val="6AB3E4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414895" y="1539240"/>
            <a:ext cx="31819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想一想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发布这些内容时，还应考虑哪些因素？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8440" y="1428750"/>
            <a:ext cx="5760720" cy="43459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495858" y="3395980"/>
            <a:ext cx="3191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400" b="1">
                <a:solidFill>
                  <a:srgbClr val="EE93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</a:t>
            </a:r>
            <a:r>
              <a:rPr lang="zh-CN" altLang="en-US" sz="2400" b="1">
                <a:solidFill>
                  <a:srgbClr val="EE93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遵守网络规范</a:t>
            </a:r>
            <a:endParaRPr lang="zh-CN" altLang="en-US" sz="2400" b="1">
              <a:solidFill>
                <a:srgbClr val="EE93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400" b="1">
                <a:solidFill>
                  <a:srgbClr val="EE93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</a:t>
            </a:r>
            <a:r>
              <a:rPr lang="zh-CN" altLang="en-US" sz="2400" b="1">
                <a:solidFill>
                  <a:srgbClr val="EE93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保护个人隐私</a:t>
            </a:r>
            <a:endParaRPr lang="zh-CN" altLang="en-US" sz="2400" b="1">
              <a:solidFill>
                <a:srgbClr val="EE93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2400" b="1">
                <a:solidFill>
                  <a:srgbClr val="EE93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CN" altLang="en-US" sz="2400" b="1">
                <a:solidFill>
                  <a:srgbClr val="EE934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尊重他人隐私和权益</a:t>
            </a:r>
            <a:endParaRPr lang="zh-CN" altLang="en-US" sz="2400" b="1">
              <a:solidFill>
                <a:srgbClr val="EE934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04825" y="760095"/>
            <a:ext cx="505587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2.  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分享假期生活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 descr="7b0a202020202262756c6c6574223a20227b5c2263617465676f727949645c223a5c225c222c5c2274656d706c61746549645c223a32303233313533377d220a7d0a"/>
          <p:cNvSpPr/>
          <p:nvPr/>
        </p:nvSpPr>
        <p:spPr>
          <a:xfrm>
            <a:off x="1235125" y="1754968"/>
            <a:ext cx="9959926" cy="178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  <a:buBlip>
                <a:blip r:embed="rId2"/>
              </a:buBlip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观看微课，学习在网络上撰写日记的方法。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ts val="4400"/>
              </a:lnSpc>
              <a:buBlip>
                <a:blip r:embed="rId2"/>
              </a:buBlip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打开日记撰写页面，尝试将老师提供的素材添加到日记中并发布。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ts val="4400"/>
              </a:lnSpc>
              <a:buBlip>
                <a:blip r:embed="rId2"/>
              </a:buBlip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尝试将日记分享给他人，并浏览他人的日记。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3"/>
            </p:custDataLst>
          </p:nvPr>
        </p:nvSpPr>
        <p:spPr>
          <a:xfrm>
            <a:off x="6526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93940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3522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073213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7"/>
            </p:custDataLst>
          </p:nvPr>
        </p:nvGrpSpPr>
        <p:grpSpPr>
          <a:xfrm>
            <a:off x="8891270" y="4164965"/>
            <a:ext cx="3152775" cy="2487295"/>
            <a:chOff x="7502" y="3387"/>
            <a:chExt cx="5897" cy="4998"/>
          </a:xfrm>
        </p:grpSpPr>
        <p:sp>
          <p:nvSpPr>
            <p:cNvPr id="18" name="心形 17"/>
            <p:cNvSpPr/>
            <p:nvPr>
              <p:custDataLst>
                <p:tags r:id="rId8"/>
              </p:custDataLst>
            </p:nvPr>
          </p:nvSpPr>
          <p:spPr>
            <a:xfrm>
              <a:off x="7502" y="3648"/>
              <a:ext cx="5806" cy="4737"/>
            </a:xfrm>
            <a:prstGeom prst="heart">
              <a:avLst/>
            </a:prstGeom>
            <a:solidFill>
              <a:srgbClr val="F0A356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千库网_少儿编程代码教育培训寒假学习_元素编号13382356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rcRect l="16947" t="19861" r="7048" b="12815"/>
            <a:stretch>
              <a:fillRect/>
            </a:stretch>
          </p:blipFill>
          <p:spPr>
            <a:xfrm>
              <a:off x="8029" y="3387"/>
              <a:ext cx="5370" cy="47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三、收获园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今天，我们有哪些收获呢？赶快记录下来吧。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750669" y="1063560"/>
            <a:ext cx="56846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．撰写网络日记的流程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333230" y="12255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7238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" y="4491355"/>
            <a:ext cx="1388745" cy="1811655"/>
          </a:xfrm>
          <a:prstGeom prst="rect">
            <a:avLst/>
          </a:prstGeom>
        </p:spPr>
      </p:pic>
      <p:sp>
        <p:nvSpPr>
          <p:cNvPr id="7" name="椭圆形标注 6"/>
          <p:cNvSpPr/>
          <p:nvPr/>
        </p:nvSpPr>
        <p:spPr>
          <a:xfrm>
            <a:off x="945515" y="2988945"/>
            <a:ext cx="2585720" cy="1626235"/>
          </a:xfrm>
          <a:prstGeom prst="wedgeEllipseCallout">
            <a:avLst/>
          </a:prstGeom>
          <a:solidFill>
            <a:srgbClr val="6AB3E4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099185" y="3248025"/>
            <a:ext cx="22625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ts val="24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回顾撰写网络日记的流程，完成表格吧！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26" name="图片 1" descr="IMG_256"/>
          <p:cNvPicPr/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112260" y="2122170"/>
            <a:ext cx="4737100" cy="31692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5"/>
          <p:cNvSpPr/>
          <p:nvPr>
            <p:custDataLst>
              <p:tags r:id="rId1"/>
            </p:custDataLst>
          </p:nvPr>
        </p:nvSpPr>
        <p:spPr>
          <a:xfrm>
            <a:off x="2653030" y="3100705"/>
            <a:ext cx="1802130" cy="1110615"/>
          </a:xfrm>
          <a:custGeom>
            <a:avLst/>
            <a:gdLst>
              <a:gd name="connsiteX0" fmla="*/ 62283 w 2658882"/>
              <a:gd name="connsiteY0" fmla="*/ 40468 h 4091396"/>
              <a:gd name="connsiteX1" fmla="*/ 205497 w 2658882"/>
              <a:gd name="connsiteY1" fmla="*/ 0 h 4091396"/>
              <a:gd name="connsiteX2" fmla="*/ 2508800 w 2658882"/>
              <a:gd name="connsiteY2" fmla="*/ 363231 h 4091396"/>
              <a:gd name="connsiteX3" fmla="*/ 2658882 w 2658882"/>
              <a:gd name="connsiteY3" fmla="*/ 538860 h 4091396"/>
              <a:gd name="connsiteX4" fmla="*/ 2658882 w 2658882"/>
              <a:gd name="connsiteY4" fmla="*/ 3550908 h 4091396"/>
              <a:gd name="connsiteX5" fmla="*/ 2508776 w 2658882"/>
              <a:gd name="connsiteY5" fmla="*/ 3726540 h 4091396"/>
              <a:gd name="connsiteX6" fmla="*/ 205473 w 2658882"/>
              <a:gd name="connsiteY6" fmla="*/ 4089771 h 4091396"/>
              <a:gd name="connsiteX7" fmla="*/ 62283 w 2658882"/>
              <a:gd name="connsiteY7" fmla="*/ 4049299 h 4091396"/>
              <a:gd name="connsiteX8" fmla="*/ 0 w 2658882"/>
              <a:gd name="connsiteY8" fmla="*/ 3914137 h 4091396"/>
              <a:gd name="connsiteX9" fmla="*/ 0 w 2658882"/>
              <a:gd name="connsiteY9" fmla="*/ 175659 h 4091396"/>
              <a:gd name="connsiteX10" fmla="*/ 62283 w 2658882"/>
              <a:gd name="connsiteY10" fmla="*/ 40468 h 4091396"/>
              <a:gd name="connsiteX0-1" fmla="*/ 62283 w 2658882"/>
              <a:gd name="connsiteY0-2" fmla="*/ 42612 h 4093540"/>
              <a:gd name="connsiteX1-3" fmla="*/ 205497 w 2658882"/>
              <a:gd name="connsiteY1-4" fmla="*/ 2144 h 4093540"/>
              <a:gd name="connsiteX2-5" fmla="*/ 2508800 w 2658882"/>
              <a:gd name="connsiteY2-6" fmla="*/ 365375 h 4093540"/>
              <a:gd name="connsiteX3-7" fmla="*/ 2658882 w 2658882"/>
              <a:gd name="connsiteY3-8" fmla="*/ 541004 h 4093540"/>
              <a:gd name="connsiteX4-9" fmla="*/ 2658882 w 2658882"/>
              <a:gd name="connsiteY4-10" fmla="*/ 3553052 h 4093540"/>
              <a:gd name="connsiteX5-11" fmla="*/ 2508776 w 2658882"/>
              <a:gd name="connsiteY5-12" fmla="*/ 3728684 h 4093540"/>
              <a:gd name="connsiteX6-13" fmla="*/ 205473 w 2658882"/>
              <a:gd name="connsiteY6-14" fmla="*/ 4091915 h 4093540"/>
              <a:gd name="connsiteX7-15" fmla="*/ 62283 w 2658882"/>
              <a:gd name="connsiteY7-16" fmla="*/ 4051443 h 4093540"/>
              <a:gd name="connsiteX8-17" fmla="*/ 0 w 2658882"/>
              <a:gd name="connsiteY8-18" fmla="*/ 3916281 h 4093540"/>
              <a:gd name="connsiteX9-19" fmla="*/ 0 w 2658882"/>
              <a:gd name="connsiteY9-20" fmla="*/ 177803 h 4093540"/>
              <a:gd name="connsiteX10-21" fmla="*/ 62283 w 2658882"/>
              <a:gd name="connsiteY10-22" fmla="*/ 42612 h 4093540"/>
              <a:gd name="connsiteX0-23" fmla="*/ 62283 w 2658882"/>
              <a:gd name="connsiteY0-24" fmla="*/ 42612 h 4093540"/>
              <a:gd name="connsiteX1-25" fmla="*/ 205497 w 2658882"/>
              <a:gd name="connsiteY1-26" fmla="*/ 2144 h 4093540"/>
              <a:gd name="connsiteX2-27" fmla="*/ 2508800 w 2658882"/>
              <a:gd name="connsiteY2-28" fmla="*/ 365375 h 4093540"/>
              <a:gd name="connsiteX3-29" fmla="*/ 2658882 w 2658882"/>
              <a:gd name="connsiteY3-30" fmla="*/ 541004 h 4093540"/>
              <a:gd name="connsiteX4-31" fmla="*/ 2658882 w 2658882"/>
              <a:gd name="connsiteY4-32" fmla="*/ 3553052 h 4093540"/>
              <a:gd name="connsiteX5-33" fmla="*/ 2508776 w 2658882"/>
              <a:gd name="connsiteY5-34" fmla="*/ 3728684 h 4093540"/>
              <a:gd name="connsiteX6-35" fmla="*/ 205473 w 2658882"/>
              <a:gd name="connsiteY6-36" fmla="*/ 4091915 h 4093540"/>
              <a:gd name="connsiteX7-37" fmla="*/ 62283 w 2658882"/>
              <a:gd name="connsiteY7-38" fmla="*/ 4051443 h 4093540"/>
              <a:gd name="connsiteX8-39" fmla="*/ 0 w 2658882"/>
              <a:gd name="connsiteY8-40" fmla="*/ 3916281 h 4093540"/>
              <a:gd name="connsiteX9-41" fmla="*/ 0 w 2658882"/>
              <a:gd name="connsiteY9-42" fmla="*/ 177803 h 4093540"/>
              <a:gd name="connsiteX10-43" fmla="*/ 62283 w 2658882"/>
              <a:gd name="connsiteY10-44" fmla="*/ 42612 h 4093540"/>
              <a:gd name="connsiteX0-45" fmla="*/ 62283 w 2658882"/>
              <a:gd name="connsiteY0-46" fmla="*/ 42612 h 4093540"/>
              <a:gd name="connsiteX1-47" fmla="*/ 205497 w 2658882"/>
              <a:gd name="connsiteY1-48" fmla="*/ 2144 h 4093540"/>
              <a:gd name="connsiteX2-49" fmla="*/ 2508800 w 2658882"/>
              <a:gd name="connsiteY2-50" fmla="*/ 365375 h 4093540"/>
              <a:gd name="connsiteX3-51" fmla="*/ 2658882 w 2658882"/>
              <a:gd name="connsiteY3-52" fmla="*/ 541004 h 4093540"/>
              <a:gd name="connsiteX4-53" fmla="*/ 2658882 w 2658882"/>
              <a:gd name="connsiteY4-54" fmla="*/ 3553052 h 4093540"/>
              <a:gd name="connsiteX5-55" fmla="*/ 2508776 w 2658882"/>
              <a:gd name="connsiteY5-56" fmla="*/ 3728684 h 4093540"/>
              <a:gd name="connsiteX6-57" fmla="*/ 205473 w 2658882"/>
              <a:gd name="connsiteY6-58" fmla="*/ 4091915 h 4093540"/>
              <a:gd name="connsiteX7-59" fmla="*/ 62283 w 2658882"/>
              <a:gd name="connsiteY7-60" fmla="*/ 4051443 h 4093540"/>
              <a:gd name="connsiteX8-61" fmla="*/ 0 w 2658882"/>
              <a:gd name="connsiteY8-62" fmla="*/ 3916281 h 4093540"/>
              <a:gd name="connsiteX9-63" fmla="*/ 0 w 2658882"/>
              <a:gd name="connsiteY9-64" fmla="*/ 177803 h 4093540"/>
              <a:gd name="connsiteX10-65" fmla="*/ 62283 w 2658882"/>
              <a:gd name="connsiteY10-66" fmla="*/ 42612 h 4093540"/>
              <a:gd name="connsiteX0-67" fmla="*/ 62283 w 2658882"/>
              <a:gd name="connsiteY0-68" fmla="*/ 42612 h 4093540"/>
              <a:gd name="connsiteX1-69" fmla="*/ 205497 w 2658882"/>
              <a:gd name="connsiteY1-70" fmla="*/ 2144 h 4093540"/>
              <a:gd name="connsiteX2-71" fmla="*/ 2508800 w 2658882"/>
              <a:gd name="connsiteY2-72" fmla="*/ 365375 h 4093540"/>
              <a:gd name="connsiteX3-73" fmla="*/ 2658882 w 2658882"/>
              <a:gd name="connsiteY3-74" fmla="*/ 541004 h 4093540"/>
              <a:gd name="connsiteX4-75" fmla="*/ 2658882 w 2658882"/>
              <a:gd name="connsiteY4-76" fmla="*/ 3553052 h 4093540"/>
              <a:gd name="connsiteX5-77" fmla="*/ 2508776 w 2658882"/>
              <a:gd name="connsiteY5-78" fmla="*/ 3728684 h 4093540"/>
              <a:gd name="connsiteX6-79" fmla="*/ 205473 w 2658882"/>
              <a:gd name="connsiteY6-80" fmla="*/ 4091915 h 4093540"/>
              <a:gd name="connsiteX7-81" fmla="*/ 62283 w 2658882"/>
              <a:gd name="connsiteY7-82" fmla="*/ 4051443 h 4093540"/>
              <a:gd name="connsiteX8-83" fmla="*/ 0 w 2658882"/>
              <a:gd name="connsiteY8-84" fmla="*/ 3916281 h 4093540"/>
              <a:gd name="connsiteX9-85" fmla="*/ 0 w 2658882"/>
              <a:gd name="connsiteY9-86" fmla="*/ 177803 h 4093540"/>
              <a:gd name="connsiteX10-87" fmla="*/ 62283 w 2658882"/>
              <a:gd name="connsiteY10-88" fmla="*/ 42612 h 4093540"/>
              <a:gd name="connsiteX0-89" fmla="*/ 62283 w 2658882"/>
              <a:gd name="connsiteY0-90" fmla="*/ 42612 h 4093540"/>
              <a:gd name="connsiteX1-91" fmla="*/ 205497 w 2658882"/>
              <a:gd name="connsiteY1-92" fmla="*/ 2144 h 4093540"/>
              <a:gd name="connsiteX2-93" fmla="*/ 2508800 w 2658882"/>
              <a:gd name="connsiteY2-94" fmla="*/ 365375 h 4093540"/>
              <a:gd name="connsiteX3-95" fmla="*/ 2658882 w 2658882"/>
              <a:gd name="connsiteY3-96" fmla="*/ 541004 h 4093540"/>
              <a:gd name="connsiteX4-97" fmla="*/ 2658882 w 2658882"/>
              <a:gd name="connsiteY4-98" fmla="*/ 3553052 h 4093540"/>
              <a:gd name="connsiteX5-99" fmla="*/ 2508776 w 2658882"/>
              <a:gd name="connsiteY5-100" fmla="*/ 3728684 h 4093540"/>
              <a:gd name="connsiteX6-101" fmla="*/ 205473 w 2658882"/>
              <a:gd name="connsiteY6-102" fmla="*/ 4091915 h 4093540"/>
              <a:gd name="connsiteX7-103" fmla="*/ 62283 w 2658882"/>
              <a:gd name="connsiteY7-104" fmla="*/ 4051443 h 4093540"/>
              <a:gd name="connsiteX8-105" fmla="*/ 0 w 2658882"/>
              <a:gd name="connsiteY8-106" fmla="*/ 3916281 h 4093540"/>
              <a:gd name="connsiteX9-107" fmla="*/ 0 w 2658882"/>
              <a:gd name="connsiteY9-108" fmla="*/ 177803 h 4093540"/>
              <a:gd name="connsiteX10-109" fmla="*/ 62283 w 2658882"/>
              <a:gd name="connsiteY10-110" fmla="*/ 42612 h 4093540"/>
              <a:gd name="connsiteX0-111" fmla="*/ 62283 w 2658882"/>
              <a:gd name="connsiteY0-112" fmla="*/ 42612 h 4093540"/>
              <a:gd name="connsiteX1-113" fmla="*/ 205497 w 2658882"/>
              <a:gd name="connsiteY1-114" fmla="*/ 2144 h 4093540"/>
              <a:gd name="connsiteX2-115" fmla="*/ 2508800 w 2658882"/>
              <a:gd name="connsiteY2-116" fmla="*/ 365375 h 4093540"/>
              <a:gd name="connsiteX3-117" fmla="*/ 2658882 w 2658882"/>
              <a:gd name="connsiteY3-118" fmla="*/ 541004 h 4093540"/>
              <a:gd name="connsiteX4-119" fmla="*/ 2658882 w 2658882"/>
              <a:gd name="connsiteY4-120" fmla="*/ 3553052 h 4093540"/>
              <a:gd name="connsiteX5-121" fmla="*/ 2508776 w 2658882"/>
              <a:gd name="connsiteY5-122" fmla="*/ 3728684 h 4093540"/>
              <a:gd name="connsiteX6-123" fmla="*/ 205473 w 2658882"/>
              <a:gd name="connsiteY6-124" fmla="*/ 4091915 h 4093540"/>
              <a:gd name="connsiteX7-125" fmla="*/ 62283 w 2658882"/>
              <a:gd name="connsiteY7-126" fmla="*/ 4051443 h 4093540"/>
              <a:gd name="connsiteX8-127" fmla="*/ 0 w 2658882"/>
              <a:gd name="connsiteY8-128" fmla="*/ 3916281 h 4093540"/>
              <a:gd name="connsiteX9-129" fmla="*/ 0 w 2658882"/>
              <a:gd name="connsiteY9-130" fmla="*/ 177803 h 4093540"/>
              <a:gd name="connsiteX10-131" fmla="*/ 62283 w 2658882"/>
              <a:gd name="connsiteY10-132" fmla="*/ 42612 h 4093540"/>
              <a:gd name="connsiteX0-133" fmla="*/ 62283 w 2658882"/>
              <a:gd name="connsiteY0-134" fmla="*/ 42612 h 4093540"/>
              <a:gd name="connsiteX1-135" fmla="*/ 205497 w 2658882"/>
              <a:gd name="connsiteY1-136" fmla="*/ 2144 h 4093540"/>
              <a:gd name="connsiteX2-137" fmla="*/ 2508800 w 2658882"/>
              <a:gd name="connsiteY2-138" fmla="*/ 365375 h 4093540"/>
              <a:gd name="connsiteX3-139" fmla="*/ 2658882 w 2658882"/>
              <a:gd name="connsiteY3-140" fmla="*/ 541004 h 4093540"/>
              <a:gd name="connsiteX4-141" fmla="*/ 2658882 w 2658882"/>
              <a:gd name="connsiteY4-142" fmla="*/ 3553052 h 4093540"/>
              <a:gd name="connsiteX5-143" fmla="*/ 2508776 w 2658882"/>
              <a:gd name="connsiteY5-144" fmla="*/ 3728684 h 4093540"/>
              <a:gd name="connsiteX6-145" fmla="*/ 205473 w 2658882"/>
              <a:gd name="connsiteY6-146" fmla="*/ 4091915 h 4093540"/>
              <a:gd name="connsiteX7-147" fmla="*/ 62283 w 2658882"/>
              <a:gd name="connsiteY7-148" fmla="*/ 4051443 h 4093540"/>
              <a:gd name="connsiteX8-149" fmla="*/ 0 w 2658882"/>
              <a:gd name="connsiteY8-150" fmla="*/ 3916281 h 4093540"/>
              <a:gd name="connsiteX9-151" fmla="*/ 0 w 2658882"/>
              <a:gd name="connsiteY9-152" fmla="*/ 177803 h 4093540"/>
              <a:gd name="connsiteX10-153" fmla="*/ 62283 w 2658882"/>
              <a:gd name="connsiteY10-154" fmla="*/ 42612 h 4093540"/>
              <a:gd name="connsiteX0-155" fmla="*/ 62283 w 2658882"/>
              <a:gd name="connsiteY0-156" fmla="*/ 42612 h 4093540"/>
              <a:gd name="connsiteX1-157" fmla="*/ 205497 w 2658882"/>
              <a:gd name="connsiteY1-158" fmla="*/ 2144 h 4093540"/>
              <a:gd name="connsiteX2-159" fmla="*/ 2508800 w 2658882"/>
              <a:gd name="connsiteY2-160" fmla="*/ 365375 h 4093540"/>
              <a:gd name="connsiteX3-161" fmla="*/ 2658882 w 2658882"/>
              <a:gd name="connsiteY3-162" fmla="*/ 541004 h 4093540"/>
              <a:gd name="connsiteX4-163" fmla="*/ 2658882 w 2658882"/>
              <a:gd name="connsiteY4-164" fmla="*/ 3553052 h 4093540"/>
              <a:gd name="connsiteX5-165" fmla="*/ 2508776 w 2658882"/>
              <a:gd name="connsiteY5-166" fmla="*/ 3728684 h 4093540"/>
              <a:gd name="connsiteX6-167" fmla="*/ 205473 w 2658882"/>
              <a:gd name="connsiteY6-168" fmla="*/ 4091915 h 4093540"/>
              <a:gd name="connsiteX7-169" fmla="*/ 62283 w 2658882"/>
              <a:gd name="connsiteY7-170" fmla="*/ 4051443 h 4093540"/>
              <a:gd name="connsiteX8-171" fmla="*/ 0 w 2658882"/>
              <a:gd name="connsiteY8-172" fmla="*/ 3916281 h 4093540"/>
              <a:gd name="connsiteX9-173" fmla="*/ 0 w 2658882"/>
              <a:gd name="connsiteY9-174" fmla="*/ 177803 h 4093540"/>
              <a:gd name="connsiteX10-175" fmla="*/ 62283 w 2658882"/>
              <a:gd name="connsiteY10-176" fmla="*/ 42612 h 4093540"/>
              <a:gd name="connsiteX0-177" fmla="*/ 62283 w 2658882"/>
              <a:gd name="connsiteY0-178" fmla="*/ 42612 h 4093540"/>
              <a:gd name="connsiteX1-179" fmla="*/ 205497 w 2658882"/>
              <a:gd name="connsiteY1-180" fmla="*/ 2144 h 4093540"/>
              <a:gd name="connsiteX2-181" fmla="*/ 2508800 w 2658882"/>
              <a:gd name="connsiteY2-182" fmla="*/ 365375 h 4093540"/>
              <a:gd name="connsiteX3-183" fmla="*/ 2658882 w 2658882"/>
              <a:gd name="connsiteY3-184" fmla="*/ 541004 h 4093540"/>
              <a:gd name="connsiteX4-185" fmla="*/ 2658882 w 2658882"/>
              <a:gd name="connsiteY4-186" fmla="*/ 3553052 h 4093540"/>
              <a:gd name="connsiteX5-187" fmla="*/ 2508776 w 2658882"/>
              <a:gd name="connsiteY5-188" fmla="*/ 3728684 h 4093540"/>
              <a:gd name="connsiteX6-189" fmla="*/ 205473 w 2658882"/>
              <a:gd name="connsiteY6-190" fmla="*/ 4091915 h 4093540"/>
              <a:gd name="connsiteX7-191" fmla="*/ 62283 w 2658882"/>
              <a:gd name="connsiteY7-192" fmla="*/ 4051443 h 4093540"/>
              <a:gd name="connsiteX8-193" fmla="*/ 0 w 2658882"/>
              <a:gd name="connsiteY8-194" fmla="*/ 3916281 h 4093540"/>
              <a:gd name="connsiteX9-195" fmla="*/ 0 w 2658882"/>
              <a:gd name="connsiteY9-196" fmla="*/ 177803 h 4093540"/>
              <a:gd name="connsiteX10-197" fmla="*/ 62283 w 2658882"/>
              <a:gd name="connsiteY10-198" fmla="*/ 42612 h 4093540"/>
              <a:gd name="connsiteX0-199" fmla="*/ 62283 w 2658882"/>
              <a:gd name="connsiteY0-200" fmla="*/ 42612 h 4092044"/>
              <a:gd name="connsiteX1-201" fmla="*/ 205497 w 2658882"/>
              <a:gd name="connsiteY1-202" fmla="*/ 2144 h 4092044"/>
              <a:gd name="connsiteX2-203" fmla="*/ 2508800 w 2658882"/>
              <a:gd name="connsiteY2-204" fmla="*/ 365375 h 4092044"/>
              <a:gd name="connsiteX3-205" fmla="*/ 2658882 w 2658882"/>
              <a:gd name="connsiteY3-206" fmla="*/ 541004 h 4092044"/>
              <a:gd name="connsiteX4-207" fmla="*/ 2658882 w 2658882"/>
              <a:gd name="connsiteY4-208" fmla="*/ 3553052 h 4092044"/>
              <a:gd name="connsiteX5-209" fmla="*/ 2508776 w 2658882"/>
              <a:gd name="connsiteY5-210" fmla="*/ 3728684 h 4092044"/>
              <a:gd name="connsiteX6-211" fmla="*/ 205473 w 2658882"/>
              <a:gd name="connsiteY6-212" fmla="*/ 4091915 h 4092044"/>
              <a:gd name="connsiteX7-213" fmla="*/ 62283 w 2658882"/>
              <a:gd name="connsiteY7-214" fmla="*/ 4051443 h 4092044"/>
              <a:gd name="connsiteX8-215" fmla="*/ 0 w 2658882"/>
              <a:gd name="connsiteY8-216" fmla="*/ 3916281 h 4092044"/>
              <a:gd name="connsiteX9-217" fmla="*/ 0 w 2658882"/>
              <a:gd name="connsiteY9-218" fmla="*/ 177803 h 4092044"/>
              <a:gd name="connsiteX10-219" fmla="*/ 62283 w 2658882"/>
              <a:gd name="connsiteY10-220" fmla="*/ 42612 h 4092044"/>
              <a:gd name="connsiteX0-221" fmla="*/ 62283 w 2658882"/>
              <a:gd name="connsiteY0-222" fmla="*/ 42612 h 4091915"/>
              <a:gd name="connsiteX1-223" fmla="*/ 205497 w 2658882"/>
              <a:gd name="connsiteY1-224" fmla="*/ 2144 h 4091915"/>
              <a:gd name="connsiteX2-225" fmla="*/ 2508800 w 2658882"/>
              <a:gd name="connsiteY2-226" fmla="*/ 365375 h 4091915"/>
              <a:gd name="connsiteX3-227" fmla="*/ 2658882 w 2658882"/>
              <a:gd name="connsiteY3-228" fmla="*/ 541004 h 4091915"/>
              <a:gd name="connsiteX4-229" fmla="*/ 2658882 w 2658882"/>
              <a:gd name="connsiteY4-230" fmla="*/ 3553052 h 4091915"/>
              <a:gd name="connsiteX5-231" fmla="*/ 2508776 w 2658882"/>
              <a:gd name="connsiteY5-232" fmla="*/ 3728684 h 4091915"/>
              <a:gd name="connsiteX6-233" fmla="*/ 205473 w 2658882"/>
              <a:gd name="connsiteY6-234" fmla="*/ 4091915 h 4091915"/>
              <a:gd name="connsiteX7-235" fmla="*/ 62283 w 2658882"/>
              <a:gd name="connsiteY7-236" fmla="*/ 4051443 h 4091915"/>
              <a:gd name="connsiteX8-237" fmla="*/ 0 w 2658882"/>
              <a:gd name="connsiteY8-238" fmla="*/ 3916281 h 4091915"/>
              <a:gd name="connsiteX9-239" fmla="*/ 0 w 2658882"/>
              <a:gd name="connsiteY9-240" fmla="*/ 177803 h 4091915"/>
              <a:gd name="connsiteX10-241" fmla="*/ 62283 w 2658882"/>
              <a:gd name="connsiteY10-242" fmla="*/ 42612 h 4091915"/>
              <a:gd name="connsiteX0-243" fmla="*/ 62283 w 2658882"/>
              <a:gd name="connsiteY0-244" fmla="*/ 42612 h 4092475"/>
              <a:gd name="connsiteX1-245" fmla="*/ 205497 w 2658882"/>
              <a:gd name="connsiteY1-246" fmla="*/ 2144 h 4092475"/>
              <a:gd name="connsiteX2-247" fmla="*/ 2508800 w 2658882"/>
              <a:gd name="connsiteY2-248" fmla="*/ 365375 h 4092475"/>
              <a:gd name="connsiteX3-249" fmla="*/ 2658882 w 2658882"/>
              <a:gd name="connsiteY3-250" fmla="*/ 541004 h 4092475"/>
              <a:gd name="connsiteX4-251" fmla="*/ 2658882 w 2658882"/>
              <a:gd name="connsiteY4-252" fmla="*/ 3553052 h 4092475"/>
              <a:gd name="connsiteX5-253" fmla="*/ 2508776 w 2658882"/>
              <a:gd name="connsiteY5-254" fmla="*/ 3728684 h 4092475"/>
              <a:gd name="connsiteX6-255" fmla="*/ 205473 w 2658882"/>
              <a:gd name="connsiteY6-256" fmla="*/ 4091915 h 4092475"/>
              <a:gd name="connsiteX7-257" fmla="*/ 62283 w 2658882"/>
              <a:gd name="connsiteY7-258" fmla="*/ 4051443 h 4092475"/>
              <a:gd name="connsiteX8-259" fmla="*/ 0 w 2658882"/>
              <a:gd name="connsiteY8-260" fmla="*/ 3916281 h 4092475"/>
              <a:gd name="connsiteX9-261" fmla="*/ 0 w 2658882"/>
              <a:gd name="connsiteY9-262" fmla="*/ 177803 h 4092475"/>
              <a:gd name="connsiteX10-263" fmla="*/ 62283 w 2658882"/>
              <a:gd name="connsiteY10-264" fmla="*/ 42612 h 4092475"/>
              <a:gd name="connsiteX0-265" fmla="*/ 62283 w 2658882"/>
              <a:gd name="connsiteY0-266" fmla="*/ 42612 h 4094059"/>
              <a:gd name="connsiteX1-267" fmla="*/ 205497 w 2658882"/>
              <a:gd name="connsiteY1-268" fmla="*/ 2144 h 4094059"/>
              <a:gd name="connsiteX2-269" fmla="*/ 2508800 w 2658882"/>
              <a:gd name="connsiteY2-270" fmla="*/ 365375 h 4094059"/>
              <a:gd name="connsiteX3-271" fmla="*/ 2658882 w 2658882"/>
              <a:gd name="connsiteY3-272" fmla="*/ 541004 h 4094059"/>
              <a:gd name="connsiteX4-273" fmla="*/ 2658882 w 2658882"/>
              <a:gd name="connsiteY4-274" fmla="*/ 3553052 h 4094059"/>
              <a:gd name="connsiteX5-275" fmla="*/ 2508776 w 2658882"/>
              <a:gd name="connsiteY5-276" fmla="*/ 3728684 h 4094059"/>
              <a:gd name="connsiteX6-277" fmla="*/ 205473 w 2658882"/>
              <a:gd name="connsiteY6-278" fmla="*/ 4091915 h 4094059"/>
              <a:gd name="connsiteX7-279" fmla="*/ 62283 w 2658882"/>
              <a:gd name="connsiteY7-280" fmla="*/ 4051443 h 4094059"/>
              <a:gd name="connsiteX8-281" fmla="*/ 0 w 2658882"/>
              <a:gd name="connsiteY8-282" fmla="*/ 3916281 h 4094059"/>
              <a:gd name="connsiteX9-283" fmla="*/ 0 w 2658882"/>
              <a:gd name="connsiteY9-284" fmla="*/ 177803 h 4094059"/>
              <a:gd name="connsiteX10-285" fmla="*/ 62283 w 2658882"/>
              <a:gd name="connsiteY10-286" fmla="*/ 42612 h 4094059"/>
              <a:gd name="connsiteX0-287" fmla="*/ 62283 w 2658882"/>
              <a:gd name="connsiteY0-288" fmla="*/ 42612 h 4094059"/>
              <a:gd name="connsiteX1-289" fmla="*/ 205497 w 2658882"/>
              <a:gd name="connsiteY1-290" fmla="*/ 2144 h 4094059"/>
              <a:gd name="connsiteX2-291" fmla="*/ 2508800 w 2658882"/>
              <a:gd name="connsiteY2-292" fmla="*/ 365375 h 4094059"/>
              <a:gd name="connsiteX3-293" fmla="*/ 2658882 w 2658882"/>
              <a:gd name="connsiteY3-294" fmla="*/ 541004 h 4094059"/>
              <a:gd name="connsiteX4-295" fmla="*/ 2658882 w 2658882"/>
              <a:gd name="connsiteY4-296" fmla="*/ 3553052 h 4094059"/>
              <a:gd name="connsiteX5-297" fmla="*/ 2508776 w 2658882"/>
              <a:gd name="connsiteY5-298" fmla="*/ 3728684 h 4094059"/>
              <a:gd name="connsiteX6-299" fmla="*/ 205473 w 2658882"/>
              <a:gd name="connsiteY6-300" fmla="*/ 4091915 h 4094059"/>
              <a:gd name="connsiteX7-301" fmla="*/ 62283 w 2658882"/>
              <a:gd name="connsiteY7-302" fmla="*/ 4051443 h 4094059"/>
              <a:gd name="connsiteX8-303" fmla="*/ 0 w 2658882"/>
              <a:gd name="connsiteY8-304" fmla="*/ 3916281 h 4094059"/>
              <a:gd name="connsiteX9-305" fmla="*/ 0 w 2658882"/>
              <a:gd name="connsiteY9-306" fmla="*/ 177803 h 4094059"/>
              <a:gd name="connsiteX10-307" fmla="*/ 62283 w 2658882"/>
              <a:gd name="connsiteY10-308" fmla="*/ 42612 h 4094059"/>
              <a:gd name="connsiteX0-309" fmla="*/ 62283 w 2658882"/>
              <a:gd name="connsiteY0-310" fmla="*/ 42612 h 4094059"/>
              <a:gd name="connsiteX1-311" fmla="*/ 205497 w 2658882"/>
              <a:gd name="connsiteY1-312" fmla="*/ 2144 h 4094059"/>
              <a:gd name="connsiteX2-313" fmla="*/ 2508800 w 2658882"/>
              <a:gd name="connsiteY2-314" fmla="*/ 365375 h 4094059"/>
              <a:gd name="connsiteX3-315" fmla="*/ 2658882 w 2658882"/>
              <a:gd name="connsiteY3-316" fmla="*/ 541004 h 4094059"/>
              <a:gd name="connsiteX4-317" fmla="*/ 2658882 w 2658882"/>
              <a:gd name="connsiteY4-318" fmla="*/ 3553052 h 4094059"/>
              <a:gd name="connsiteX5-319" fmla="*/ 2508776 w 2658882"/>
              <a:gd name="connsiteY5-320" fmla="*/ 3728684 h 4094059"/>
              <a:gd name="connsiteX6-321" fmla="*/ 205473 w 2658882"/>
              <a:gd name="connsiteY6-322" fmla="*/ 4091915 h 4094059"/>
              <a:gd name="connsiteX7-323" fmla="*/ 62283 w 2658882"/>
              <a:gd name="connsiteY7-324" fmla="*/ 4051443 h 4094059"/>
              <a:gd name="connsiteX8-325" fmla="*/ 0 w 2658882"/>
              <a:gd name="connsiteY8-326" fmla="*/ 3916281 h 4094059"/>
              <a:gd name="connsiteX9-327" fmla="*/ 0 w 2658882"/>
              <a:gd name="connsiteY9-328" fmla="*/ 177803 h 4094059"/>
              <a:gd name="connsiteX10-329" fmla="*/ 62283 w 2658882"/>
              <a:gd name="connsiteY10-330" fmla="*/ 42612 h 4094059"/>
              <a:gd name="connsiteX0-331" fmla="*/ 62283 w 2658882"/>
              <a:gd name="connsiteY0-332" fmla="*/ 42612 h 4094059"/>
              <a:gd name="connsiteX1-333" fmla="*/ 205497 w 2658882"/>
              <a:gd name="connsiteY1-334" fmla="*/ 2144 h 4094059"/>
              <a:gd name="connsiteX2-335" fmla="*/ 2508800 w 2658882"/>
              <a:gd name="connsiteY2-336" fmla="*/ 365375 h 4094059"/>
              <a:gd name="connsiteX3-337" fmla="*/ 2658882 w 2658882"/>
              <a:gd name="connsiteY3-338" fmla="*/ 541004 h 4094059"/>
              <a:gd name="connsiteX4-339" fmla="*/ 2658882 w 2658882"/>
              <a:gd name="connsiteY4-340" fmla="*/ 3553052 h 4094059"/>
              <a:gd name="connsiteX5-341" fmla="*/ 2508776 w 2658882"/>
              <a:gd name="connsiteY5-342" fmla="*/ 3728684 h 4094059"/>
              <a:gd name="connsiteX6-343" fmla="*/ 205473 w 2658882"/>
              <a:gd name="connsiteY6-344" fmla="*/ 4091915 h 4094059"/>
              <a:gd name="connsiteX7-345" fmla="*/ 62283 w 2658882"/>
              <a:gd name="connsiteY7-346" fmla="*/ 4051443 h 4094059"/>
              <a:gd name="connsiteX8-347" fmla="*/ 0 w 2658882"/>
              <a:gd name="connsiteY8-348" fmla="*/ 3916281 h 4094059"/>
              <a:gd name="connsiteX9-349" fmla="*/ 0 w 2658882"/>
              <a:gd name="connsiteY9-350" fmla="*/ 177803 h 4094059"/>
              <a:gd name="connsiteX10-351" fmla="*/ 62283 w 2658882"/>
              <a:gd name="connsiteY10-352" fmla="*/ 42612 h 4094059"/>
              <a:gd name="connsiteX0-353" fmla="*/ 62283 w 2658882"/>
              <a:gd name="connsiteY0-354" fmla="*/ 42612 h 4094059"/>
              <a:gd name="connsiteX1-355" fmla="*/ 205497 w 2658882"/>
              <a:gd name="connsiteY1-356" fmla="*/ 2144 h 4094059"/>
              <a:gd name="connsiteX2-357" fmla="*/ 2508800 w 2658882"/>
              <a:gd name="connsiteY2-358" fmla="*/ 365375 h 4094059"/>
              <a:gd name="connsiteX3-359" fmla="*/ 2658882 w 2658882"/>
              <a:gd name="connsiteY3-360" fmla="*/ 541004 h 4094059"/>
              <a:gd name="connsiteX4-361" fmla="*/ 2658882 w 2658882"/>
              <a:gd name="connsiteY4-362" fmla="*/ 3553052 h 4094059"/>
              <a:gd name="connsiteX5-363" fmla="*/ 2508776 w 2658882"/>
              <a:gd name="connsiteY5-364" fmla="*/ 3728684 h 4094059"/>
              <a:gd name="connsiteX6-365" fmla="*/ 205473 w 2658882"/>
              <a:gd name="connsiteY6-366" fmla="*/ 4091915 h 4094059"/>
              <a:gd name="connsiteX7-367" fmla="*/ 62283 w 2658882"/>
              <a:gd name="connsiteY7-368" fmla="*/ 4051443 h 4094059"/>
              <a:gd name="connsiteX8-369" fmla="*/ 0 w 2658882"/>
              <a:gd name="connsiteY8-370" fmla="*/ 3916281 h 4094059"/>
              <a:gd name="connsiteX9-371" fmla="*/ 0 w 2658882"/>
              <a:gd name="connsiteY9-372" fmla="*/ 177803 h 4094059"/>
              <a:gd name="connsiteX10-373" fmla="*/ 62283 w 2658882"/>
              <a:gd name="connsiteY10-374" fmla="*/ 42612 h 4094059"/>
              <a:gd name="connsiteX0-375" fmla="*/ 62283 w 2658882"/>
              <a:gd name="connsiteY0-376" fmla="*/ 42612 h 4094059"/>
              <a:gd name="connsiteX1-377" fmla="*/ 205497 w 2658882"/>
              <a:gd name="connsiteY1-378" fmla="*/ 2144 h 4094059"/>
              <a:gd name="connsiteX2-379" fmla="*/ 2508800 w 2658882"/>
              <a:gd name="connsiteY2-380" fmla="*/ 365375 h 4094059"/>
              <a:gd name="connsiteX3-381" fmla="*/ 2658882 w 2658882"/>
              <a:gd name="connsiteY3-382" fmla="*/ 541004 h 4094059"/>
              <a:gd name="connsiteX4-383" fmla="*/ 2658882 w 2658882"/>
              <a:gd name="connsiteY4-384" fmla="*/ 3553052 h 4094059"/>
              <a:gd name="connsiteX5-385" fmla="*/ 2508776 w 2658882"/>
              <a:gd name="connsiteY5-386" fmla="*/ 3728684 h 4094059"/>
              <a:gd name="connsiteX6-387" fmla="*/ 205473 w 2658882"/>
              <a:gd name="connsiteY6-388" fmla="*/ 4091915 h 4094059"/>
              <a:gd name="connsiteX7-389" fmla="*/ 62283 w 2658882"/>
              <a:gd name="connsiteY7-390" fmla="*/ 4051443 h 4094059"/>
              <a:gd name="connsiteX8-391" fmla="*/ 0 w 2658882"/>
              <a:gd name="connsiteY8-392" fmla="*/ 3916281 h 4094059"/>
              <a:gd name="connsiteX9-393" fmla="*/ 0 w 2658882"/>
              <a:gd name="connsiteY9-394" fmla="*/ 177803 h 4094059"/>
              <a:gd name="connsiteX10-395" fmla="*/ 62283 w 2658882"/>
              <a:gd name="connsiteY10-396" fmla="*/ 42612 h 40940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658882" h="4094059">
                <a:moveTo>
                  <a:pt x="62283" y="42612"/>
                </a:moveTo>
                <a:cubicBezTo>
                  <a:pt x="101616" y="8995"/>
                  <a:pt x="154387" y="-5916"/>
                  <a:pt x="205497" y="2144"/>
                </a:cubicBezTo>
                <a:cubicBezTo>
                  <a:pt x="205497" y="2144"/>
                  <a:pt x="2508800" y="365375"/>
                  <a:pt x="2508800" y="365375"/>
                </a:cubicBezTo>
                <a:cubicBezTo>
                  <a:pt x="2599348" y="379655"/>
                  <a:pt x="2658882" y="449336"/>
                  <a:pt x="2658882" y="541004"/>
                </a:cubicBezTo>
                <a:cubicBezTo>
                  <a:pt x="2658882" y="541004"/>
                  <a:pt x="2658882" y="3553052"/>
                  <a:pt x="2658882" y="3553052"/>
                </a:cubicBezTo>
                <a:cubicBezTo>
                  <a:pt x="2658882" y="3644720"/>
                  <a:pt x="2599325" y="3714404"/>
                  <a:pt x="2508776" y="3728684"/>
                </a:cubicBezTo>
                <a:cubicBezTo>
                  <a:pt x="2508776" y="3728684"/>
                  <a:pt x="205473" y="4091915"/>
                  <a:pt x="205473" y="4091915"/>
                </a:cubicBezTo>
                <a:cubicBezTo>
                  <a:pt x="154364" y="4099976"/>
                  <a:pt x="101616" y="4085060"/>
                  <a:pt x="62283" y="4051443"/>
                </a:cubicBezTo>
                <a:cubicBezTo>
                  <a:pt x="22950" y="4017828"/>
                  <a:pt x="0" y="3968024"/>
                  <a:pt x="0" y="3916281"/>
                </a:cubicBezTo>
                <a:cubicBezTo>
                  <a:pt x="0" y="3916282"/>
                  <a:pt x="0" y="177804"/>
                  <a:pt x="0" y="177803"/>
                </a:cubicBezTo>
                <a:cubicBezTo>
                  <a:pt x="0" y="126063"/>
                  <a:pt x="22950" y="76228"/>
                  <a:pt x="62283" y="42612"/>
                </a:cubicBezTo>
                <a:close/>
              </a:path>
            </a:pathLst>
          </a:custGeom>
          <a:gradFill flip="none" rotWithShape="1">
            <a:gsLst>
              <a:gs pos="90000">
                <a:schemeClr val="accent2">
                  <a:alpha val="100000"/>
                </a:schemeClr>
              </a:gs>
              <a:gs pos="0">
                <a:schemeClr val="accent2">
                  <a:lumMod val="60000"/>
                  <a:lumOff val="40000"/>
                  <a:alpha val="10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1016000" y="1063625"/>
            <a:ext cx="490728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撰写网络日记的好处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333230" y="12255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07238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25570" y="31070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331448" y="1674831"/>
            <a:ext cx="9528833" cy="52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539750">
              <a:lnSpc>
                <a:spcPct val="150000"/>
              </a:lnSpc>
              <a:defRPr kumimoji="1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ts val="3400"/>
              </a:lnSpc>
            </a:pPr>
            <a:r>
              <a:rPr lang="zh-CN" altLang="en-US" dirty="0"/>
              <a:t>除了发布假期生活日记，还可以用在线网络平台发布什么内容？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3912235"/>
            <a:ext cx="1832610" cy="2390775"/>
          </a:xfrm>
          <a:prstGeom prst="rect">
            <a:avLst/>
          </a:prstGeom>
        </p:spPr>
      </p:pic>
      <p:sp>
        <p:nvSpPr>
          <p:cNvPr id="16" name="任意多边形: 形状 15"/>
          <p:cNvSpPr/>
          <p:nvPr>
            <p:custDataLst>
              <p:tags r:id="rId7"/>
            </p:custDataLst>
          </p:nvPr>
        </p:nvSpPr>
        <p:spPr>
          <a:xfrm>
            <a:off x="5297170" y="3107055"/>
            <a:ext cx="1802130" cy="1110615"/>
          </a:xfrm>
          <a:custGeom>
            <a:avLst/>
            <a:gdLst>
              <a:gd name="connsiteX0" fmla="*/ 62283 w 2658882"/>
              <a:gd name="connsiteY0" fmla="*/ 40468 h 4091396"/>
              <a:gd name="connsiteX1" fmla="*/ 205497 w 2658882"/>
              <a:gd name="connsiteY1" fmla="*/ 0 h 4091396"/>
              <a:gd name="connsiteX2" fmla="*/ 2508800 w 2658882"/>
              <a:gd name="connsiteY2" fmla="*/ 363231 h 4091396"/>
              <a:gd name="connsiteX3" fmla="*/ 2658882 w 2658882"/>
              <a:gd name="connsiteY3" fmla="*/ 538860 h 4091396"/>
              <a:gd name="connsiteX4" fmla="*/ 2658882 w 2658882"/>
              <a:gd name="connsiteY4" fmla="*/ 3550908 h 4091396"/>
              <a:gd name="connsiteX5" fmla="*/ 2508776 w 2658882"/>
              <a:gd name="connsiteY5" fmla="*/ 3726540 h 4091396"/>
              <a:gd name="connsiteX6" fmla="*/ 205473 w 2658882"/>
              <a:gd name="connsiteY6" fmla="*/ 4089771 h 4091396"/>
              <a:gd name="connsiteX7" fmla="*/ 62283 w 2658882"/>
              <a:gd name="connsiteY7" fmla="*/ 4049299 h 4091396"/>
              <a:gd name="connsiteX8" fmla="*/ 0 w 2658882"/>
              <a:gd name="connsiteY8" fmla="*/ 3914137 h 4091396"/>
              <a:gd name="connsiteX9" fmla="*/ 0 w 2658882"/>
              <a:gd name="connsiteY9" fmla="*/ 175659 h 4091396"/>
              <a:gd name="connsiteX10" fmla="*/ 62283 w 2658882"/>
              <a:gd name="connsiteY10" fmla="*/ 40468 h 4091396"/>
              <a:gd name="connsiteX0-1" fmla="*/ 62283 w 2658882"/>
              <a:gd name="connsiteY0-2" fmla="*/ 42612 h 4093540"/>
              <a:gd name="connsiteX1-3" fmla="*/ 205497 w 2658882"/>
              <a:gd name="connsiteY1-4" fmla="*/ 2144 h 4093540"/>
              <a:gd name="connsiteX2-5" fmla="*/ 2508800 w 2658882"/>
              <a:gd name="connsiteY2-6" fmla="*/ 365375 h 4093540"/>
              <a:gd name="connsiteX3-7" fmla="*/ 2658882 w 2658882"/>
              <a:gd name="connsiteY3-8" fmla="*/ 541004 h 4093540"/>
              <a:gd name="connsiteX4-9" fmla="*/ 2658882 w 2658882"/>
              <a:gd name="connsiteY4-10" fmla="*/ 3553052 h 4093540"/>
              <a:gd name="connsiteX5-11" fmla="*/ 2508776 w 2658882"/>
              <a:gd name="connsiteY5-12" fmla="*/ 3728684 h 4093540"/>
              <a:gd name="connsiteX6-13" fmla="*/ 205473 w 2658882"/>
              <a:gd name="connsiteY6-14" fmla="*/ 4091915 h 4093540"/>
              <a:gd name="connsiteX7-15" fmla="*/ 62283 w 2658882"/>
              <a:gd name="connsiteY7-16" fmla="*/ 4051443 h 4093540"/>
              <a:gd name="connsiteX8-17" fmla="*/ 0 w 2658882"/>
              <a:gd name="connsiteY8-18" fmla="*/ 3916281 h 4093540"/>
              <a:gd name="connsiteX9-19" fmla="*/ 0 w 2658882"/>
              <a:gd name="connsiteY9-20" fmla="*/ 177803 h 4093540"/>
              <a:gd name="connsiteX10-21" fmla="*/ 62283 w 2658882"/>
              <a:gd name="connsiteY10-22" fmla="*/ 42612 h 4093540"/>
              <a:gd name="connsiteX0-23" fmla="*/ 62283 w 2658882"/>
              <a:gd name="connsiteY0-24" fmla="*/ 42612 h 4093540"/>
              <a:gd name="connsiteX1-25" fmla="*/ 205497 w 2658882"/>
              <a:gd name="connsiteY1-26" fmla="*/ 2144 h 4093540"/>
              <a:gd name="connsiteX2-27" fmla="*/ 2508800 w 2658882"/>
              <a:gd name="connsiteY2-28" fmla="*/ 365375 h 4093540"/>
              <a:gd name="connsiteX3-29" fmla="*/ 2658882 w 2658882"/>
              <a:gd name="connsiteY3-30" fmla="*/ 541004 h 4093540"/>
              <a:gd name="connsiteX4-31" fmla="*/ 2658882 w 2658882"/>
              <a:gd name="connsiteY4-32" fmla="*/ 3553052 h 4093540"/>
              <a:gd name="connsiteX5-33" fmla="*/ 2508776 w 2658882"/>
              <a:gd name="connsiteY5-34" fmla="*/ 3728684 h 4093540"/>
              <a:gd name="connsiteX6-35" fmla="*/ 205473 w 2658882"/>
              <a:gd name="connsiteY6-36" fmla="*/ 4091915 h 4093540"/>
              <a:gd name="connsiteX7-37" fmla="*/ 62283 w 2658882"/>
              <a:gd name="connsiteY7-38" fmla="*/ 4051443 h 4093540"/>
              <a:gd name="connsiteX8-39" fmla="*/ 0 w 2658882"/>
              <a:gd name="connsiteY8-40" fmla="*/ 3916281 h 4093540"/>
              <a:gd name="connsiteX9-41" fmla="*/ 0 w 2658882"/>
              <a:gd name="connsiteY9-42" fmla="*/ 177803 h 4093540"/>
              <a:gd name="connsiteX10-43" fmla="*/ 62283 w 2658882"/>
              <a:gd name="connsiteY10-44" fmla="*/ 42612 h 4093540"/>
              <a:gd name="connsiteX0-45" fmla="*/ 62283 w 2658882"/>
              <a:gd name="connsiteY0-46" fmla="*/ 42612 h 4093540"/>
              <a:gd name="connsiteX1-47" fmla="*/ 205497 w 2658882"/>
              <a:gd name="connsiteY1-48" fmla="*/ 2144 h 4093540"/>
              <a:gd name="connsiteX2-49" fmla="*/ 2508800 w 2658882"/>
              <a:gd name="connsiteY2-50" fmla="*/ 365375 h 4093540"/>
              <a:gd name="connsiteX3-51" fmla="*/ 2658882 w 2658882"/>
              <a:gd name="connsiteY3-52" fmla="*/ 541004 h 4093540"/>
              <a:gd name="connsiteX4-53" fmla="*/ 2658882 w 2658882"/>
              <a:gd name="connsiteY4-54" fmla="*/ 3553052 h 4093540"/>
              <a:gd name="connsiteX5-55" fmla="*/ 2508776 w 2658882"/>
              <a:gd name="connsiteY5-56" fmla="*/ 3728684 h 4093540"/>
              <a:gd name="connsiteX6-57" fmla="*/ 205473 w 2658882"/>
              <a:gd name="connsiteY6-58" fmla="*/ 4091915 h 4093540"/>
              <a:gd name="connsiteX7-59" fmla="*/ 62283 w 2658882"/>
              <a:gd name="connsiteY7-60" fmla="*/ 4051443 h 4093540"/>
              <a:gd name="connsiteX8-61" fmla="*/ 0 w 2658882"/>
              <a:gd name="connsiteY8-62" fmla="*/ 3916281 h 4093540"/>
              <a:gd name="connsiteX9-63" fmla="*/ 0 w 2658882"/>
              <a:gd name="connsiteY9-64" fmla="*/ 177803 h 4093540"/>
              <a:gd name="connsiteX10-65" fmla="*/ 62283 w 2658882"/>
              <a:gd name="connsiteY10-66" fmla="*/ 42612 h 4093540"/>
              <a:gd name="connsiteX0-67" fmla="*/ 62283 w 2658882"/>
              <a:gd name="connsiteY0-68" fmla="*/ 42612 h 4093540"/>
              <a:gd name="connsiteX1-69" fmla="*/ 205497 w 2658882"/>
              <a:gd name="connsiteY1-70" fmla="*/ 2144 h 4093540"/>
              <a:gd name="connsiteX2-71" fmla="*/ 2508800 w 2658882"/>
              <a:gd name="connsiteY2-72" fmla="*/ 365375 h 4093540"/>
              <a:gd name="connsiteX3-73" fmla="*/ 2658882 w 2658882"/>
              <a:gd name="connsiteY3-74" fmla="*/ 541004 h 4093540"/>
              <a:gd name="connsiteX4-75" fmla="*/ 2658882 w 2658882"/>
              <a:gd name="connsiteY4-76" fmla="*/ 3553052 h 4093540"/>
              <a:gd name="connsiteX5-77" fmla="*/ 2508776 w 2658882"/>
              <a:gd name="connsiteY5-78" fmla="*/ 3728684 h 4093540"/>
              <a:gd name="connsiteX6-79" fmla="*/ 205473 w 2658882"/>
              <a:gd name="connsiteY6-80" fmla="*/ 4091915 h 4093540"/>
              <a:gd name="connsiteX7-81" fmla="*/ 62283 w 2658882"/>
              <a:gd name="connsiteY7-82" fmla="*/ 4051443 h 4093540"/>
              <a:gd name="connsiteX8-83" fmla="*/ 0 w 2658882"/>
              <a:gd name="connsiteY8-84" fmla="*/ 3916281 h 4093540"/>
              <a:gd name="connsiteX9-85" fmla="*/ 0 w 2658882"/>
              <a:gd name="connsiteY9-86" fmla="*/ 177803 h 4093540"/>
              <a:gd name="connsiteX10-87" fmla="*/ 62283 w 2658882"/>
              <a:gd name="connsiteY10-88" fmla="*/ 42612 h 4093540"/>
              <a:gd name="connsiteX0-89" fmla="*/ 62283 w 2658882"/>
              <a:gd name="connsiteY0-90" fmla="*/ 42612 h 4093540"/>
              <a:gd name="connsiteX1-91" fmla="*/ 205497 w 2658882"/>
              <a:gd name="connsiteY1-92" fmla="*/ 2144 h 4093540"/>
              <a:gd name="connsiteX2-93" fmla="*/ 2508800 w 2658882"/>
              <a:gd name="connsiteY2-94" fmla="*/ 365375 h 4093540"/>
              <a:gd name="connsiteX3-95" fmla="*/ 2658882 w 2658882"/>
              <a:gd name="connsiteY3-96" fmla="*/ 541004 h 4093540"/>
              <a:gd name="connsiteX4-97" fmla="*/ 2658882 w 2658882"/>
              <a:gd name="connsiteY4-98" fmla="*/ 3553052 h 4093540"/>
              <a:gd name="connsiteX5-99" fmla="*/ 2508776 w 2658882"/>
              <a:gd name="connsiteY5-100" fmla="*/ 3728684 h 4093540"/>
              <a:gd name="connsiteX6-101" fmla="*/ 205473 w 2658882"/>
              <a:gd name="connsiteY6-102" fmla="*/ 4091915 h 4093540"/>
              <a:gd name="connsiteX7-103" fmla="*/ 62283 w 2658882"/>
              <a:gd name="connsiteY7-104" fmla="*/ 4051443 h 4093540"/>
              <a:gd name="connsiteX8-105" fmla="*/ 0 w 2658882"/>
              <a:gd name="connsiteY8-106" fmla="*/ 3916281 h 4093540"/>
              <a:gd name="connsiteX9-107" fmla="*/ 0 w 2658882"/>
              <a:gd name="connsiteY9-108" fmla="*/ 177803 h 4093540"/>
              <a:gd name="connsiteX10-109" fmla="*/ 62283 w 2658882"/>
              <a:gd name="connsiteY10-110" fmla="*/ 42612 h 4093540"/>
              <a:gd name="connsiteX0-111" fmla="*/ 62283 w 2658882"/>
              <a:gd name="connsiteY0-112" fmla="*/ 42612 h 4093540"/>
              <a:gd name="connsiteX1-113" fmla="*/ 205497 w 2658882"/>
              <a:gd name="connsiteY1-114" fmla="*/ 2144 h 4093540"/>
              <a:gd name="connsiteX2-115" fmla="*/ 2508800 w 2658882"/>
              <a:gd name="connsiteY2-116" fmla="*/ 365375 h 4093540"/>
              <a:gd name="connsiteX3-117" fmla="*/ 2658882 w 2658882"/>
              <a:gd name="connsiteY3-118" fmla="*/ 541004 h 4093540"/>
              <a:gd name="connsiteX4-119" fmla="*/ 2658882 w 2658882"/>
              <a:gd name="connsiteY4-120" fmla="*/ 3553052 h 4093540"/>
              <a:gd name="connsiteX5-121" fmla="*/ 2508776 w 2658882"/>
              <a:gd name="connsiteY5-122" fmla="*/ 3728684 h 4093540"/>
              <a:gd name="connsiteX6-123" fmla="*/ 205473 w 2658882"/>
              <a:gd name="connsiteY6-124" fmla="*/ 4091915 h 4093540"/>
              <a:gd name="connsiteX7-125" fmla="*/ 62283 w 2658882"/>
              <a:gd name="connsiteY7-126" fmla="*/ 4051443 h 4093540"/>
              <a:gd name="connsiteX8-127" fmla="*/ 0 w 2658882"/>
              <a:gd name="connsiteY8-128" fmla="*/ 3916281 h 4093540"/>
              <a:gd name="connsiteX9-129" fmla="*/ 0 w 2658882"/>
              <a:gd name="connsiteY9-130" fmla="*/ 177803 h 4093540"/>
              <a:gd name="connsiteX10-131" fmla="*/ 62283 w 2658882"/>
              <a:gd name="connsiteY10-132" fmla="*/ 42612 h 4093540"/>
              <a:gd name="connsiteX0-133" fmla="*/ 62283 w 2658882"/>
              <a:gd name="connsiteY0-134" fmla="*/ 42612 h 4093540"/>
              <a:gd name="connsiteX1-135" fmla="*/ 205497 w 2658882"/>
              <a:gd name="connsiteY1-136" fmla="*/ 2144 h 4093540"/>
              <a:gd name="connsiteX2-137" fmla="*/ 2508800 w 2658882"/>
              <a:gd name="connsiteY2-138" fmla="*/ 365375 h 4093540"/>
              <a:gd name="connsiteX3-139" fmla="*/ 2658882 w 2658882"/>
              <a:gd name="connsiteY3-140" fmla="*/ 541004 h 4093540"/>
              <a:gd name="connsiteX4-141" fmla="*/ 2658882 w 2658882"/>
              <a:gd name="connsiteY4-142" fmla="*/ 3553052 h 4093540"/>
              <a:gd name="connsiteX5-143" fmla="*/ 2508776 w 2658882"/>
              <a:gd name="connsiteY5-144" fmla="*/ 3728684 h 4093540"/>
              <a:gd name="connsiteX6-145" fmla="*/ 205473 w 2658882"/>
              <a:gd name="connsiteY6-146" fmla="*/ 4091915 h 4093540"/>
              <a:gd name="connsiteX7-147" fmla="*/ 62283 w 2658882"/>
              <a:gd name="connsiteY7-148" fmla="*/ 4051443 h 4093540"/>
              <a:gd name="connsiteX8-149" fmla="*/ 0 w 2658882"/>
              <a:gd name="connsiteY8-150" fmla="*/ 3916281 h 4093540"/>
              <a:gd name="connsiteX9-151" fmla="*/ 0 w 2658882"/>
              <a:gd name="connsiteY9-152" fmla="*/ 177803 h 4093540"/>
              <a:gd name="connsiteX10-153" fmla="*/ 62283 w 2658882"/>
              <a:gd name="connsiteY10-154" fmla="*/ 42612 h 4093540"/>
              <a:gd name="connsiteX0-155" fmla="*/ 62283 w 2658882"/>
              <a:gd name="connsiteY0-156" fmla="*/ 42612 h 4093540"/>
              <a:gd name="connsiteX1-157" fmla="*/ 205497 w 2658882"/>
              <a:gd name="connsiteY1-158" fmla="*/ 2144 h 4093540"/>
              <a:gd name="connsiteX2-159" fmla="*/ 2508800 w 2658882"/>
              <a:gd name="connsiteY2-160" fmla="*/ 365375 h 4093540"/>
              <a:gd name="connsiteX3-161" fmla="*/ 2658882 w 2658882"/>
              <a:gd name="connsiteY3-162" fmla="*/ 541004 h 4093540"/>
              <a:gd name="connsiteX4-163" fmla="*/ 2658882 w 2658882"/>
              <a:gd name="connsiteY4-164" fmla="*/ 3553052 h 4093540"/>
              <a:gd name="connsiteX5-165" fmla="*/ 2508776 w 2658882"/>
              <a:gd name="connsiteY5-166" fmla="*/ 3728684 h 4093540"/>
              <a:gd name="connsiteX6-167" fmla="*/ 205473 w 2658882"/>
              <a:gd name="connsiteY6-168" fmla="*/ 4091915 h 4093540"/>
              <a:gd name="connsiteX7-169" fmla="*/ 62283 w 2658882"/>
              <a:gd name="connsiteY7-170" fmla="*/ 4051443 h 4093540"/>
              <a:gd name="connsiteX8-171" fmla="*/ 0 w 2658882"/>
              <a:gd name="connsiteY8-172" fmla="*/ 3916281 h 4093540"/>
              <a:gd name="connsiteX9-173" fmla="*/ 0 w 2658882"/>
              <a:gd name="connsiteY9-174" fmla="*/ 177803 h 4093540"/>
              <a:gd name="connsiteX10-175" fmla="*/ 62283 w 2658882"/>
              <a:gd name="connsiteY10-176" fmla="*/ 42612 h 4093540"/>
              <a:gd name="connsiteX0-177" fmla="*/ 62283 w 2658882"/>
              <a:gd name="connsiteY0-178" fmla="*/ 42612 h 4093540"/>
              <a:gd name="connsiteX1-179" fmla="*/ 205497 w 2658882"/>
              <a:gd name="connsiteY1-180" fmla="*/ 2144 h 4093540"/>
              <a:gd name="connsiteX2-181" fmla="*/ 2508800 w 2658882"/>
              <a:gd name="connsiteY2-182" fmla="*/ 365375 h 4093540"/>
              <a:gd name="connsiteX3-183" fmla="*/ 2658882 w 2658882"/>
              <a:gd name="connsiteY3-184" fmla="*/ 541004 h 4093540"/>
              <a:gd name="connsiteX4-185" fmla="*/ 2658882 w 2658882"/>
              <a:gd name="connsiteY4-186" fmla="*/ 3553052 h 4093540"/>
              <a:gd name="connsiteX5-187" fmla="*/ 2508776 w 2658882"/>
              <a:gd name="connsiteY5-188" fmla="*/ 3728684 h 4093540"/>
              <a:gd name="connsiteX6-189" fmla="*/ 205473 w 2658882"/>
              <a:gd name="connsiteY6-190" fmla="*/ 4091915 h 4093540"/>
              <a:gd name="connsiteX7-191" fmla="*/ 62283 w 2658882"/>
              <a:gd name="connsiteY7-192" fmla="*/ 4051443 h 4093540"/>
              <a:gd name="connsiteX8-193" fmla="*/ 0 w 2658882"/>
              <a:gd name="connsiteY8-194" fmla="*/ 3916281 h 4093540"/>
              <a:gd name="connsiteX9-195" fmla="*/ 0 w 2658882"/>
              <a:gd name="connsiteY9-196" fmla="*/ 177803 h 4093540"/>
              <a:gd name="connsiteX10-197" fmla="*/ 62283 w 2658882"/>
              <a:gd name="connsiteY10-198" fmla="*/ 42612 h 4093540"/>
              <a:gd name="connsiteX0-199" fmla="*/ 62283 w 2658882"/>
              <a:gd name="connsiteY0-200" fmla="*/ 42612 h 4092044"/>
              <a:gd name="connsiteX1-201" fmla="*/ 205497 w 2658882"/>
              <a:gd name="connsiteY1-202" fmla="*/ 2144 h 4092044"/>
              <a:gd name="connsiteX2-203" fmla="*/ 2508800 w 2658882"/>
              <a:gd name="connsiteY2-204" fmla="*/ 365375 h 4092044"/>
              <a:gd name="connsiteX3-205" fmla="*/ 2658882 w 2658882"/>
              <a:gd name="connsiteY3-206" fmla="*/ 541004 h 4092044"/>
              <a:gd name="connsiteX4-207" fmla="*/ 2658882 w 2658882"/>
              <a:gd name="connsiteY4-208" fmla="*/ 3553052 h 4092044"/>
              <a:gd name="connsiteX5-209" fmla="*/ 2508776 w 2658882"/>
              <a:gd name="connsiteY5-210" fmla="*/ 3728684 h 4092044"/>
              <a:gd name="connsiteX6-211" fmla="*/ 205473 w 2658882"/>
              <a:gd name="connsiteY6-212" fmla="*/ 4091915 h 4092044"/>
              <a:gd name="connsiteX7-213" fmla="*/ 62283 w 2658882"/>
              <a:gd name="connsiteY7-214" fmla="*/ 4051443 h 4092044"/>
              <a:gd name="connsiteX8-215" fmla="*/ 0 w 2658882"/>
              <a:gd name="connsiteY8-216" fmla="*/ 3916281 h 4092044"/>
              <a:gd name="connsiteX9-217" fmla="*/ 0 w 2658882"/>
              <a:gd name="connsiteY9-218" fmla="*/ 177803 h 4092044"/>
              <a:gd name="connsiteX10-219" fmla="*/ 62283 w 2658882"/>
              <a:gd name="connsiteY10-220" fmla="*/ 42612 h 4092044"/>
              <a:gd name="connsiteX0-221" fmla="*/ 62283 w 2658882"/>
              <a:gd name="connsiteY0-222" fmla="*/ 42612 h 4091915"/>
              <a:gd name="connsiteX1-223" fmla="*/ 205497 w 2658882"/>
              <a:gd name="connsiteY1-224" fmla="*/ 2144 h 4091915"/>
              <a:gd name="connsiteX2-225" fmla="*/ 2508800 w 2658882"/>
              <a:gd name="connsiteY2-226" fmla="*/ 365375 h 4091915"/>
              <a:gd name="connsiteX3-227" fmla="*/ 2658882 w 2658882"/>
              <a:gd name="connsiteY3-228" fmla="*/ 541004 h 4091915"/>
              <a:gd name="connsiteX4-229" fmla="*/ 2658882 w 2658882"/>
              <a:gd name="connsiteY4-230" fmla="*/ 3553052 h 4091915"/>
              <a:gd name="connsiteX5-231" fmla="*/ 2508776 w 2658882"/>
              <a:gd name="connsiteY5-232" fmla="*/ 3728684 h 4091915"/>
              <a:gd name="connsiteX6-233" fmla="*/ 205473 w 2658882"/>
              <a:gd name="connsiteY6-234" fmla="*/ 4091915 h 4091915"/>
              <a:gd name="connsiteX7-235" fmla="*/ 62283 w 2658882"/>
              <a:gd name="connsiteY7-236" fmla="*/ 4051443 h 4091915"/>
              <a:gd name="connsiteX8-237" fmla="*/ 0 w 2658882"/>
              <a:gd name="connsiteY8-238" fmla="*/ 3916281 h 4091915"/>
              <a:gd name="connsiteX9-239" fmla="*/ 0 w 2658882"/>
              <a:gd name="connsiteY9-240" fmla="*/ 177803 h 4091915"/>
              <a:gd name="connsiteX10-241" fmla="*/ 62283 w 2658882"/>
              <a:gd name="connsiteY10-242" fmla="*/ 42612 h 4091915"/>
              <a:gd name="connsiteX0-243" fmla="*/ 62283 w 2658882"/>
              <a:gd name="connsiteY0-244" fmla="*/ 42612 h 4092475"/>
              <a:gd name="connsiteX1-245" fmla="*/ 205497 w 2658882"/>
              <a:gd name="connsiteY1-246" fmla="*/ 2144 h 4092475"/>
              <a:gd name="connsiteX2-247" fmla="*/ 2508800 w 2658882"/>
              <a:gd name="connsiteY2-248" fmla="*/ 365375 h 4092475"/>
              <a:gd name="connsiteX3-249" fmla="*/ 2658882 w 2658882"/>
              <a:gd name="connsiteY3-250" fmla="*/ 541004 h 4092475"/>
              <a:gd name="connsiteX4-251" fmla="*/ 2658882 w 2658882"/>
              <a:gd name="connsiteY4-252" fmla="*/ 3553052 h 4092475"/>
              <a:gd name="connsiteX5-253" fmla="*/ 2508776 w 2658882"/>
              <a:gd name="connsiteY5-254" fmla="*/ 3728684 h 4092475"/>
              <a:gd name="connsiteX6-255" fmla="*/ 205473 w 2658882"/>
              <a:gd name="connsiteY6-256" fmla="*/ 4091915 h 4092475"/>
              <a:gd name="connsiteX7-257" fmla="*/ 62283 w 2658882"/>
              <a:gd name="connsiteY7-258" fmla="*/ 4051443 h 4092475"/>
              <a:gd name="connsiteX8-259" fmla="*/ 0 w 2658882"/>
              <a:gd name="connsiteY8-260" fmla="*/ 3916281 h 4092475"/>
              <a:gd name="connsiteX9-261" fmla="*/ 0 w 2658882"/>
              <a:gd name="connsiteY9-262" fmla="*/ 177803 h 4092475"/>
              <a:gd name="connsiteX10-263" fmla="*/ 62283 w 2658882"/>
              <a:gd name="connsiteY10-264" fmla="*/ 42612 h 4092475"/>
              <a:gd name="connsiteX0-265" fmla="*/ 62283 w 2658882"/>
              <a:gd name="connsiteY0-266" fmla="*/ 42612 h 4094059"/>
              <a:gd name="connsiteX1-267" fmla="*/ 205497 w 2658882"/>
              <a:gd name="connsiteY1-268" fmla="*/ 2144 h 4094059"/>
              <a:gd name="connsiteX2-269" fmla="*/ 2508800 w 2658882"/>
              <a:gd name="connsiteY2-270" fmla="*/ 365375 h 4094059"/>
              <a:gd name="connsiteX3-271" fmla="*/ 2658882 w 2658882"/>
              <a:gd name="connsiteY3-272" fmla="*/ 541004 h 4094059"/>
              <a:gd name="connsiteX4-273" fmla="*/ 2658882 w 2658882"/>
              <a:gd name="connsiteY4-274" fmla="*/ 3553052 h 4094059"/>
              <a:gd name="connsiteX5-275" fmla="*/ 2508776 w 2658882"/>
              <a:gd name="connsiteY5-276" fmla="*/ 3728684 h 4094059"/>
              <a:gd name="connsiteX6-277" fmla="*/ 205473 w 2658882"/>
              <a:gd name="connsiteY6-278" fmla="*/ 4091915 h 4094059"/>
              <a:gd name="connsiteX7-279" fmla="*/ 62283 w 2658882"/>
              <a:gd name="connsiteY7-280" fmla="*/ 4051443 h 4094059"/>
              <a:gd name="connsiteX8-281" fmla="*/ 0 w 2658882"/>
              <a:gd name="connsiteY8-282" fmla="*/ 3916281 h 4094059"/>
              <a:gd name="connsiteX9-283" fmla="*/ 0 w 2658882"/>
              <a:gd name="connsiteY9-284" fmla="*/ 177803 h 4094059"/>
              <a:gd name="connsiteX10-285" fmla="*/ 62283 w 2658882"/>
              <a:gd name="connsiteY10-286" fmla="*/ 42612 h 4094059"/>
              <a:gd name="connsiteX0-287" fmla="*/ 62283 w 2658882"/>
              <a:gd name="connsiteY0-288" fmla="*/ 42612 h 4094059"/>
              <a:gd name="connsiteX1-289" fmla="*/ 205497 w 2658882"/>
              <a:gd name="connsiteY1-290" fmla="*/ 2144 h 4094059"/>
              <a:gd name="connsiteX2-291" fmla="*/ 2508800 w 2658882"/>
              <a:gd name="connsiteY2-292" fmla="*/ 365375 h 4094059"/>
              <a:gd name="connsiteX3-293" fmla="*/ 2658882 w 2658882"/>
              <a:gd name="connsiteY3-294" fmla="*/ 541004 h 4094059"/>
              <a:gd name="connsiteX4-295" fmla="*/ 2658882 w 2658882"/>
              <a:gd name="connsiteY4-296" fmla="*/ 3553052 h 4094059"/>
              <a:gd name="connsiteX5-297" fmla="*/ 2508776 w 2658882"/>
              <a:gd name="connsiteY5-298" fmla="*/ 3728684 h 4094059"/>
              <a:gd name="connsiteX6-299" fmla="*/ 205473 w 2658882"/>
              <a:gd name="connsiteY6-300" fmla="*/ 4091915 h 4094059"/>
              <a:gd name="connsiteX7-301" fmla="*/ 62283 w 2658882"/>
              <a:gd name="connsiteY7-302" fmla="*/ 4051443 h 4094059"/>
              <a:gd name="connsiteX8-303" fmla="*/ 0 w 2658882"/>
              <a:gd name="connsiteY8-304" fmla="*/ 3916281 h 4094059"/>
              <a:gd name="connsiteX9-305" fmla="*/ 0 w 2658882"/>
              <a:gd name="connsiteY9-306" fmla="*/ 177803 h 4094059"/>
              <a:gd name="connsiteX10-307" fmla="*/ 62283 w 2658882"/>
              <a:gd name="connsiteY10-308" fmla="*/ 42612 h 4094059"/>
              <a:gd name="connsiteX0-309" fmla="*/ 62283 w 2658882"/>
              <a:gd name="connsiteY0-310" fmla="*/ 42612 h 4094059"/>
              <a:gd name="connsiteX1-311" fmla="*/ 205497 w 2658882"/>
              <a:gd name="connsiteY1-312" fmla="*/ 2144 h 4094059"/>
              <a:gd name="connsiteX2-313" fmla="*/ 2508800 w 2658882"/>
              <a:gd name="connsiteY2-314" fmla="*/ 365375 h 4094059"/>
              <a:gd name="connsiteX3-315" fmla="*/ 2658882 w 2658882"/>
              <a:gd name="connsiteY3-316" fmla="*/ 541004 h 4094059"/>
              <a:gd name="connsiteX4-317" fmla="*/ 2658882 w 2658882"/>
              <a:gd name="connsiteY4-318" fmla="*/ 3553052 h 4094059"/>
              <a:gd name="connsiteX5-319" fmla="*/ 2508776 w 2658882"/>
              <a:gd name="connsiteY5-320" fmla="*/ 3728684 h 4094059"/>
              <a:gd name="connsiteX6-321" fmla="*/ 205473 w 2658882"/>
              <a:gd name="connsiteY6-322" fmla="*/ 4091915 h 4094059"/>
              <a:gd name="connsiteX7-323" fmla="*/ 62283 w 2658882"/>
              <a:gd name="connsiteY7-324" fmla="*/ 4051443 h 4094059"/>
              <a:gd name="connsiteX8-325" fmla="*/ 0 w 2658882"/>
              <a:gd name="connsiteY8-326" fmla="*/ 3916281 h 4094059"/>
              <a:gd name="connsiteX9-327" fmla="*/ 0 w 2658882"/>
              <a:gd name="connsiteY9-328" fmla="*/ 177803 h 4094059"/>
              <a:gd name="connsiteX10-329" fmla="*/ 62283 w 2658882"/>
              <a:gd name="connsiteY10-330" fmla="*/ 42612 h 4094059"/>
              <a:gd name="connsiteX0-331" fmla="*/ 62283 w 2658882"/>
              <a:gd name="connsiteY0-332" fmla="*/ 42612 h 4094059"/>
              <a:gd name="connsiteX1-333" fmla="*/ 205497 w 2658882"/>
              <a:gd name="connsiteY1-334" fmla="*/ 2144 h 4094059"/>
              <a:gd name="connsiteX2-335" fmla="*/ 2508800 w 2658882"/>
              <a:gd name="connsiteY2-336" fmla="*/ 365375 h 4094059"/>
              <a:gd name="connsiteX3-337" fmla="*/ 2658882 w 2658882"/>
              <a:gd name="connsiteY3-338" fmla="*/ 541004 h 4094059"/>
              <a:gd name="connsiteX4-339" fmla="*/ 2658882 w 2658882"/>
              <a:gd name="connsiteY4-340" fmla="*/ 3553052 h 4094059"/>
              <a:gd name="connsiteX5-341" fmla="*/ 2508776 w 2658882"/>
              <a:gd name="connsiteY5-342" fmla="*/ 3728684 h 4094059"/>
              <a:gd name="connsiteX6-343" fmla="*/ 205473 w 2658882"/>
              <a:gd name="connsiteY6-344" fmla="*/ 4091915 h 4094059"/>
              <a:gd name="connsiteX7-345" fmla="*/ 62283 w 2658882"/>
              <a:gd name="connsiteY7-346" fmla="*/ 4051443 h 4094059"/>
              <a:gd name="connsiteX8-347" fmla="*/ 0 w 2658882"/>
              <a:gd name="connsiteY8-348" fmla="*/ 3916281 h 4094059"/>
              <a:gd name="connsiteX9-349" fmla="*/ 0 w 2658882"/>
              <a:gd name="connsiteY9-350" fmla="*/ 177803 h 4094059"/>
              <a:gd name="connsiteX10-351" fmla="*/ 62283 w 2658882"/>
              <a:gd name="connsiteY10-352" fmla="*/ 42612 h 4094059"/>
              <a:gd name="connsiteX0-353" fmla="*/ 62283 w 2658882"/>
              <a:gd name="connsiteY0-354" fmla="*/ 42612 h 4094059"/>
              <a:gd name="connsiteX1-355" fmla="*/ 205497 w 2658882"/>
              <a:gd name="connsiteY1-356" fmla="*/ 2144 h 4094059"/>
              <a:gd name="connsiteX2-357" fmla="*/ 2508800 w 2658882"/>
              <a:gd name="connsiteY2-358" fmla="*/ 365375 h 4094059"/>
              <a:gd name="connsiteX3-359" fmla="*/ 2658882 w 2658882"/>
              <a:gd name="connsiteY3-360" fmla="*/ 541004 h 4094059"/>
              <a:gd name="connsiteX4-361" fmla="*/ 2658882 w 2658882"/>
              <a:gd name="connsiteY4-362" fmla="*/ 3553052 h 4094059"/>
              <a:gd name="connsiteX5-363" fmla="*/ 2508776 w 2658882"/>
              <a:gd name="connsiteY5-364" fmla="*/ 3728684 h 4094059"/>
              <a:gd name="connsiteX6-365" fmla="*/ 205473 w 2658882"/>
              <a:gd name="connsiteY6-366" fmla="*/ 4091915 h 4094059"/>
              <a:gd name="connsiteX7-367" fmla="*/ 62283 w 2658882"/>
              <a:gd name="connsiteY7-368" fmla="*/ 4051443 h 4094059"/>
              <a:gd name="connsiteX8-369" fmla="*/ 0 w 2658882"/>
              <a:gd name="connsiteY8-370" fmla="*/ 3916281 h 4094059"/>
              <a:gd name="connsiteX9-371" fmla="*/ 0 w 2658882"/>
              <a:gd name="connsiteY9-372" fmla="*/ 177803 h 4094059"/>
              <a:gd name="connsiteX10-373" fmla="*/ 62283 w 2658882"/>
              <a:gd name="connsiteY10-374" fmla="*/ 42612 h 4094059"/>
              <a:gd name="connsiteX0-375" fmla="*/ 62283 w 2658882"/>
              <a:gd name="connsiteY0-376" fmla="*/ 42612 h 4094059"/>
              <a:gd name="connsiteX1-377" fmla="*/ 205497 w 2658882"/>
              <a:gd name="connsiteY1-378" fmla="*/ 2144 h 4094059"/>
              <a:gd name="connsiteX2-379" fmla="*/ 2508800 w 2658882"/>
              <a:gd name="connsiteY2-380" fmla="*/ 365375 h 4094059"/>
              <a:gd name="connsiteX3-381" fmla="*/ 2658882 w 2658882"/>
              <a:gd name="connsiteY3-382" fmla="*/ 541004 h 4094059"/>
              <a:gd name="connsiteX4-383" fmla="*/ 2658882 w 2658882"/>
              <a:gd name="connsiteY4-384" fmla="*/ 3553052 h 4094059"/>
              <a:gd name="connsiteX5-385" fmla="*/ 2508776 w 2658882"/>
              <a:gd name="connsiteY5-386" fmla="*/ 3728684 h 4094059"/>
              <a:gd name="connsiteX6-387" fmla="*/ 205473 w 2658882"/>
              <a:gd name="connsiteY6-388" fmla="*/ 4091915 h 4094059"/>
              <a:gd name="connsiteX7-389" fmla="*/ 62283 w 2658882"/>
              <a:gd name="connsiteY7-390" fmla="*/ 4051443 h 4094059"/>
              <a:gd name="connsiteX8-391" fmla="*/ 0 w 2658882"/>
              <a:gd name="connsiteY8-392" fmla="*/ 3916281 h 4094059"/>
              <a:gd name="connsiteX9-393" fmla="*/ 0 w 2658882"/>
              <a:gd name="connsiteY9-394" fmla="*/ 177803 h 4094059"/>
              <a:gd name="connsiteX10-395" fmla="*/ 62283 w 2658882"/>
              <a:gd name="connsiteY10-396" fmla="*/ 42612 h 40940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658882" h="4094059">
                <a:moveTo>
                  <a:pt x="62283" y="42612"/>
                </a:moveTo>
                <a:cubicBezTo>
                  <a:pt x="101616" y="8995"/>
                  <a:pt x="154387" y="-5916"/>
                  <a:pt x="205497" y="2144"/>
                </a:cubicBezTo>
                <a:cubicBezTo>
                  <a:pt x="205497" y="2144"/>
                  <a:pt x="2508800" y="365375"/>
                  <a:pt x="2508800" y="365375"/>
                </a:cubicBezTo>
                <a:cubicBezTo>
                  <a:pt x="2599348" y="379655"/>
                  <a:pt x="2658882" y="449336"/>
                  <a:pt x="2658882" y="541004"/>
                </a:cubicBezTo>
                <a:cubicBezTo>
                  <a:pt x="2658882" y="541004"/>
                  <a:pt x="2658882" y="3553052"/>
                  <a:pt x="2658882" y="3553052"/>
                </a:cubicBezTo>
                <a:cubicBezTo>
                  <a:pt x="2658882" y="3644720"/>
                  <a:pt x="2599325" y="3714404"/>
                  <a:pt x="2508776" y="3728684"/>
                </a:cubicBezTo>
                <a:cubicBezTo>
                  <a:pt x="2508776" y="3728684"/>
                  <a:pt x="205473" y="4091915"/>
                  <a:pt x="205473" y="4091915"/>
                </a:cubicBezTo>
                <a:cubicBezTo>
                  <a:pt x="154364" y="4099976"/>
                  <a:pt x="101616" y="4085060"/>
                  <a:pt x="62283" y="4051443"/>
                </a:cubicBezTo>
                <a:cubicBezTo>
                  <a:pt x="22950" y="4017828"/>
                  <a:pt x="0" y="3968024"/>
                  <a:pt x="0" y="3916281"/>
                </a:cubicBezTo>
                <a:cubicBezTo>
                  <a:pt x="0" y="3916282"/>
                  <a:pt x="0" y="177804"/>
                  <a:pt x="0" y="177803"/>
                </a:cubicBezTo>
                <a:cubicBezTo>
                  <a:pt x="0" y="126063"/>
                  <a:pt x="22950" y="76228"/>
                  <a:pt x="62283" y="42612"/>
                </a:cubicBezTo>
                <a:close/>
              </a:path>
            </a:pathLst>
          </a:custGeom>
          <a:gradFill flip="none" rotWithShape="1">
            <a:gsLst>
              <a:gs pos="90000">
                <a:schemeClr val="accent1">
                  <a:alpha val="100000"/>
                </a:schemeClr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  <a:effectLst/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2759710" y="3475355"/>
            <a:ext cx="1589405" cy="2336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1"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阅读感悟</a:t>
            </a:r>
            <a:endParaRPr kumimoji="1" lang="zh-CN" altLang="en-US" sz="2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9"/>
            </p:custDataLst>
          </p:nvPr>
        </p:nvSpPr>
        <p:spPr>
          <a:xfrm>
            <a:off x="5473065" y="3475355"/>
            <a:ext cx="1450340" cy="222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1"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生活随笔</a:t>
            </a:r>
            <a:endParaRPr kumimoji="1" lang="zh-CN" altLang="en-US" sz="2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3" name="任意多边形: 形状 15"/>
          <p:cNvSpPr/>
          <p:nvPr>
            <p:custDataLst>
              <p:tags r:id="rId10"/>
            </p:custDataLst>
          </p:nvPr>
        </p:nvSpPr>
        <p:spPr>
          <a:xfrm>
            <a:off x="7854950" y="3100705"/>
            <a:ext cx="1802130" cy="1110615"/>
          </a:xfrm>
          <a:custGeom>
            <a:avLst/>
            <a:gdLst>
              <a:gd name="connsiteX0" fmla="*/ 62283 w 2658882"/>
              <a:gd name="connsiteY0" fmla="*/ 40468 h 4091396"/>
              <a:gd name="connsiteX1" fmla="*/ 205497 w 2658882"/>
              <a:gd name="connsiteY1" fmla="*/ 0 h 4091396"/>
              <a:gd name="connsiteX2" fmla="*/ 2508800 w 2658882"/>
              <a:gd name="connsiteY2" fmla="*/ 363231 h 4091396"/>
              <a:gd name="connsiteX3" fmla="*/ 2658882 w 2658882"/>
              <a:gd name="connsiteY3" fmla="*/ 538860 h 4091396"/>
              <a:gd name="connsiteX4" fmla="*/ 2658882 w 2658882"/>
              <a:gd name="connsiteY4" fmla="*/ 3550908 h 4091396"/>
              <a:gd name="connsiteX5" fmla="*/ 2508776 w 2658882"/>
              <a:gd name="connsiteY5" fmla="*/ 3726540 h 4091396"/>
              <a:gd name="connsiteX6" fmla="*/ 205473 w 2658882"/>
              <a:gd name="connsiteY6" fmla="*/ 4089771 h 4091396"/>
              <a:gd name="connsiteX7" fmla="*/ 62283 w 2658882"/>
              <a:gd name="connsiteY7" fmla="*/ 4049299 h 4091396"/>
              <a:gd name="connsiteX8" fmla="*/ 0 w 2658882"/>
              <a:gd name="connsiteY8" fmla="*/ 3914137 h 4091396"/>
              <a:gd name="connsiteX9" fmla="*/ 0 w 2658882"/>
              <a:gd name="connsiteY9" fmla="*/ 175659 h 4091396"/>
              <a:gd name="connsiteX10" fmla="*/ 62283 w 2658882"/>
              <a:gd name="connsiteY10" fmla="*/ 40468 h 4091396"/>
              <a:gd name="connsiteX0-1" fmla="*/ 62283 w 2658882"/>
              <a:gd name="connsiteY0-2" fmla="*/ 42612 h 4093540"/>
              <a:gd name="connsiteX1-3" fmla="*/ 205497 w 2658882"/>
              <a:gd name="connsiteY1-4" fmla="*/ 2144 h 4093540"/>
              <a:gd name="connsiteX2-5" fmla="*/ 2508800 w 2658882"/>
              <a:gd name="connsiteY2-6" fmla="*/ 365375 h 4093540"/>
              <a:gd name="connsiteX3-7" fmla="*/ 2658882 w 2658882"/>
              <a:gd name="connsiteY3-8" fmla="*/ 541004 h 4093540"/>
              <a:gd name="connsiteX4-9" fmla="*/ 2658882 w 2658882"/>
              <a:gd name="connsiteY4-10" fmla="*/ 3553052 h 4093540"/>
              <a:gd name="connsiteX5-11" fmla="*/ 2508776 w 2658882"/>
              <a:gd name="connsiteY5-12" fmla="*/ 3728684 h 4093540"/>
              <a:gd name="connsiteX6-13" fmla="*/ 205473 w 2658882"/>
              <a:gd name="connsiteY6-14" fmla="*/ 4091915 h 4093540"/>
              <a:gd name="connsiteX7-15" fmla="*/ 62283 w 2658882"/>
              <a:gd name="connsiteY7-16" fmla="*/ 4051443 h 4093540"/>
              <a:gd name="connsiteX8-17" fmla="*/ 0 w 2658882"/>
              <a:gd name="connsiteY8-18" fmla="*/ 3916281 h 4093540"/>
              <a:gd name="connsiteX9-19" fmla="*/ 0 w 2658882"/>
              <a:gd name="connsiteY9-20" fmla="*/ 177803 h 4093540"/>
              <a:gd name="connsiteX10-21" fmla="*/ 62283 w 2658882"/>
              <a:gd name="connsiteY10-22" fmla="*/ 42612 h 4093540"/>
              <a:gd name="connsiteX0-23" fmla="*/ 62283 w 2658882"/>
              <a:gd name="connsiteY0-24" fmla="*/ 42612 h 4093540"/>
              <a:gd name="connsiteX1-25" fmla="*/ 205497 w 2658882"/>
              <a:gd name="connsiteY1-26" fmla="*/ 2144 h 4093540"/>
              <a:gd name="connsiteX2-27" fmla="*/ 2508800 w 2658882"/>
              <a:gd name="connsiteY2-28" fmla="*/ 365375 h 4093540"/>
              <a:gd name="connsiteX3-29" fmla="*/ 2658882 w 2658882"/>
              <a:gd name="connsiteY3-30" fmla="*/ 541004 h 4093540"/>
              <a:gd name="connsiteX4-31" fmla="*/ 2658882 w 2658882"/>
              <a:gd name="connsiteY4-32" fmla="*/ 3553052 h 4093540"/>
              <a:gd name="connsiteX5-33" fmla="*/ 2508776 w 2658882"/>
              <a:gd name="connsiteY5-34" fmla="*/ 3728684 h 4093540"/>
              <a:gd name="connsiteX6-35" fmla="*/ 205473 w 2658882"/>
              <a:gd name="connsiteY6-36" fmla="*/ 4091915 h 4093540"/>
              <a:gd name="connsiteX7-37" fmla="*/ 62283 w 2658882"/>
              <a:gd name="connsiteY7-38" fmla="*/ 4051443 h 4093540"/>
              <a:gd name="connsiteX8-39" fmla="*/ 0 w 2658882"/>
              <a:gd name="connsiteY8-40" fmla="*/ 3916281 h 4093540"/>
              <a:gd name="connsiteX9-41" fmla="*/ 0 w 2658882"/>
              <a:gd name="connsiteY9-42" fmla="*/ 177803 h 4093540"/>
              <a:gd name="connsiteX10-43" fmla="*/ 62283 w 2658882"/>
              <a:gd name="connsiteY10-44" fmla="*/ 42612 h 4093540"/>
              <a:gd name="connsiteX0-45" fmla="*/ 62283 w 2658882"/>
              <a:gd name="connsiteY0-46" fmla="*/ 42612 h 4093540"/>
              <a:gd name="connsiteX1-47" fmla="*/ 205497 w 2658882"/>
              <a:gd name="connsiteY1-48" fmla="*/ 2144 h 4093540"/>
              <a:gd name="connsiteX2-49" fmla="*/ 2508800 w 2658882"/>
              <a:gd name="connsiteY2-50" fmla="*/ 365375 h 4093540"/>
              <a:gd name="connsiteX3-51" fmla="*/ 2658882 w 2658882"/>
              <a:gd name="connsiteY3-52" fmla="*/ 541004 h 4093540"/>
              <a:gd name="connsiteX4-53" fmla="*/ 2658882 w 2658882"/>
              <a:gd name="connsiteY4-54" fmla="*/ 3553052 h 4093540"/>
              <a:gd name="connsiteX5-55" fmla="*/ 2508776 w 2658882"/>
              <a:gd name="connsiteY5-56" fmla="*/ 3728684 h 4093540"/>
              <a:gd name="connsiteX6-57" fmla="*/ 205473 w 2658882"/>
              <a:gd name="connsiteY6-58" fmla="*/ 4091915 h 4093540"/>
              <a:gd name="connsiteX7-59" fmla="*/ 62283 w 2658882"/>
              <a:gd name="connsiteY7-60" fmla="*/ 4051443 h 4093540"/>
              <a:gd name="connsiteX8-61" fmla="*/ 0 w 2658882"/>
              <a:gd name="connsiteY8-62" fmla="*/ 3916281 h 4093540"/>
              <a:gd name="connsiteX9-63" fmla="*/ 0 w 2658882"/>
              <a:gd name="connsiteY9-64" fmla="*/ 177803 h 4093540"/>
              <a:gd name="connsiteX10-65" fmla="*/ 62283 w 2658882"/>
              <a:gd name="connsiteY10-66" fmla="*/ 42612 h 4093540"/>
              <a:gd name="connsiteX0-67" fmla="*/ 62283 w 2658882"/>
              <a:gd name="connsiteY0-68" fmla="*/ 42612 h 4093540"/>
              <a:gd name="connsiteX1-69" fmla="*/ 205497 w 2658882"/>
              <a:gd name="connsiteY1-70" fmla="*/ 2144 h 4093540"/>
              <a:gd name="connsiteX2-71" fmla="*/ 2508800 w 2658882"/>
              <a:gd name="connsiteY2-72" fmla="*/ 365375 h 4093540"/>
              <a:gd name="connsiteX3-73" fmla="*/ 2658882 w 2658882"/>
              <a:gd name="connsiteY3-74" fmla="*/ 541004 h 4093540"/>
              <a:gd name="connsiteX4-75" fmla="*/ 2658882 w 2658882"/>
              <a:gd name="connsiteY4-76" fmla="*/ 3553052 h 4093540"/>
              <a:gd name="connsiteX5-77" fmla="*/ 2508776 w 2658882"/>
              <a:gd name="connsiteY5-78" fmla="*/ 3728684 h 4093540"/>
              <a:gd name="connsiteX6-79" fmla="*/ 205473 w 2658882"/>
              <a:gd name="connsiteY6-80" fmla="*/ 4091915 h 4093540"/>
              <a:gd name="connsiteX7-81" fmla="*/ 62283 w 2658882"/>
              <a:gd name="connsiteY7-82" fmla="*/ 4051443 h 4093540"/>
              <a:gd name="connsiteX8-83" fmla="*/ 0 w 2658882"/>
              <a:gd name="connsiteY8-84" fmla="*/ 3916281 h 4093540"/>
              <a:gd name="connsiteX9-85" fmla="*/ 0 w 2658882"/>
              <a:gd name="connsiteY9-86" fmla="*/ 177803 h 4093540"/>
              <a:gd name="connsiteX10-87" fmla="*/ 62283 w 2658882"/>
              <a:gd name="connsiteY10-88" fmla="*/ 42612 h 4093540"/>
              <a:gd name="connsiteX0-89" fmla="*/ 62283 w 2658882"/>
              <a:gd name="connsiteY0-90" fmla="*/ 42612 h 4093540"/>
              <a:gd name="connsiteX1-91" fmla="*/ 205497 w 2658882"/>
              <a:gd name="connsiteY1-92" fmla="*/ 2144 h 4093540"/>
              <a:gd name="connsiteX2-93" fmla="*/ 2508800 w 2658882"/>
              <a:gd name="connsiteY2-94" fmla="*/ 365375 h 4093540"/>
              <a:gd name="connsiteX3-95" fmla="*/ 2658882 w 2658882"/>
              <a:gd name="connsiteY3-96" fmla="*/ 541004 h 4093540"/>
              <a:gd name="connsiteX4-97" fmla="*/ 2658882 w 2658882"/>
              <a:gd name="connsiteY4-98" fmla="*/ 3553052 h 4093540"/>
              <a:gd name="connsiteX5-99" fmla="*/ 2508776 w 2658882"/>
              <a:gd name="connsiteY5-100" fmla="*/ 3728684 h 4093540"/>
              <a:gd name="connsiteX6-101" fmla="*/ 205473 w 2658882"/>
              <a:gd name="connsiteY6-102" fmla="*/ 4091915 h 4093540"/>
              <a:gd name="connsiteX7-103" fmla="*/ 62283 w 2658882"/>
              <a:gd name="connsiteY7-104" fmla="*/ 4051443 h 4093540"/>
              <a:gd name="connsiteX8-105" fmla="*/ 0 w 2658882"/>
              <a:gd name="connsiteY8-106" fmla="*/ 3916281 h 4093540"/>
              <a:gd name="connsiteX9-107" fmla="*/ 0 w 2658882"/>
              <a:gd name="connsiteY9-108" fmla="*/ 177803 h 4093540"/>
              <a:gd name="connsiteX10-109" fmla="*/ 62283 w 2658882"/>
              <a:gd name="connsiteY10-110" fmla="*/ 42612 h 4093540"/>
              <a:gd name="connsiteX0-111" fmla="*/ 62283 w 2658882"/>
              <a:gd name="connsiteY0-112" fmla="*/ 42612 h 4093540"/>
              <a:gd name="connsiteX1-113" fmla="*/ 205497 w 2658882"/>
              <a:gd name="connsiteY1-114" fmla="*/ 2144 h 4093540"/>
              <a:gd name="connsiteX2-115" fmla="*/ 2508800 w 2658882"/>
              <a:gd name="connsiteY2-116" fmla="*/ 365375 h 4093540"/>
              <a:gd name="connsiteX3-117" fmla="*/ 2658882 w 2658882"/>
              <a:gd name="connsiteY3-118" fmla="*/ 541004 h 4093540"/>
              <a:gd name="connsiteX4-119" fmla="*/ 2658882 w 2658882"/>
              <a:gd name="connsiteY4-120" fmla="*/ 3553052 h 4093540"/>
              <a:gd name="connsiteX5-121" fmla="*/ 2508776 w 2658882"/>
              <a:gd name="connsiteY5-122" fmla="*/ 3728684 h 4093540"/>
              <a:gd name="connsiteX6-123" fmla="*/ 205473 w 2658882"/>
              <a:gd name="connsiteY6-124" fmla="*/ 4091915 h 4093540"/>
              <a:gd name="connsiteX7-125" fmla="*/ 62283 w 2658882"/>
              <a:gd name="connsiteY7-126" fmla="*/ 4051443 h 4093540"/>
              <a:gd name="connsiteX8-127" fmla="*/ 0 w 2658882"/>
              <a:gd name="connsiteY8-128" fmla="*/ 3916281 h 4093540"/>
              <a:gd name="connsiteX9-129" fmla="*/ 0 w 2658882"/>
              <a:gd name="connsiteY9-130" fmla="*/ 177803 h 4093540"/>
              <a:gd name="connsiteX10-131" fmla="*/ 62283 w 2658882"/>
              <a:gd name="connsiteY10-132" fmla="*/ 42612 h 4093540"/>
              <a:gd name="connsiteX0-133" fmla="*/ 62283 w 2658882"/>
              <a:gd name="connsiteY0-134" fmla="*/ 42612 h 4093540"/>
              <a:gd name="connsiteX1-135" fmla="*/ 205497 w 2658882"/>
              <a:gd name="connsiteY1-136" fmla="*/ 2144 h 4093540"/>
              <a:gd name="connsiteX2-137" fmla="*/ 2508800 w 2658882"/>
              <a:gd name="connsiteY2-138" fmla="*/ 365375 h 4093540"/>
              <a:gd name="connsiteX3-139" fmla="*/ 2658882 w 2658882"/>
              <a:gd name="connsiteY3-140" fmla="*/ 541004 h 4093540"/>
              <a:gd name="connsiteX4-141" fmla="*/ 2658882 w 2658882"/>
              <a:gd name="connsiteY4-142" fmla="*/ 3553052 h 4093540"/>
              <a:gd name="connsiteX5-143" fmla="*/ 2508776 w 2658882"/>
              <a:gd name="connsiteY5-144" fmla="*/ 3728684 h 4093540"/>
              <a:gd name="connsiteX6-145" fmla="*/ 205473 w 2658882"/>
              <a:gd name="connsiteY6-146" fmla="*/ 4091915 h 4093540"/>
              <a:gd name="connsiteX7-147" fmla="*/ 62283 w 2658882"/>
              <a:gd name="connsiteY7-148" fmla="*/ 4051443 h 4093540"/>
              <a:gd name="connsiteX8-149" fmla="*/ 0 w 2658882"/>
              <a:gd name="connsiteY8-150" fmla="*/ 3916281 h 4093540"/>
              <a:gd name="connsiteX9-151" fmla="*/ 0 w 2658882"/>
              <a:gd name="connsiteY9-152" fmla="*/ 177803 h 4093540"/>
              <a:gd name="connsiteX10-153" fmla="*/ 62283 w 2658882"/>
              <a:gd name="connsiteY10-154" fmla="*/ 42612 h 4093540"/>
              <a:gd name="connsiteX0-155" fmla="*/ 62283 w 2658882"/>
              <a:gd name="connsiteY0-156" fmla="*/ 42612 h 4093540"/>
              <a:gd name="connsiteX1-157" fmla="*/ 205497 w 2658882"/>
              <a:gd name="connsiteY1-158" fmla="*/ 2144 h 4093540"/>
              <a:gd name="connsiteX2-159" fmla="*/ 2508800 w 2658882"/>
              <a:gd name="connsiteY2-160" fmla="*/ 365375 h 4093540"/>
              <a:gd name="connsiteX3-161" fmla="*/ 2658882 w 2658882"/>
              <a:gd name="connsiteY3-162" fmla="*/ 541004 h 4093540"/>
              <a:gd name="connsiteX4-163" fmla="*/ 2658882 w 2658882"/>
              <a:gd name="connsiteY4-164" fmla="*/ 3553052 h 4093540"/>
              <a:gd name="connsiteX5-165" fmla="*/ 2508776 w 2658882"/>
              <a:gd name="connsiteY5-166" fmla="*/ 3728684 h 4093540"/>
              <a:gd name="connsiteX6-167" fmla="*/ 205473 w 2658882"/>
              <a:gd name="connsiteY6-168" fmla="*/ 4091915 h 4093540"/>
              <a:gd name="connsiteX7-169" fmla="*/ 62283 w 2658882"/>
              <a:gd name="connsiteY7-170" fmla="*/ 4051443 h 4093540"/>
              <a:gd name="connsiteX8-171" fmla="*/ 0 w 2658882"/>
              <a:gd name="connsiteY8-172" fmla="*/ 3916281 h 4093540"/>
              <a:gd name="connsiteX9-173" fmla="*/ 0 w 2658882"/>
              <a:gd name="connsiteY9-174" fmla="*/ 177803 h 4093540"/>
              <a:gd name="connsiteX10-175" fmla="*/ 62283 w 2658882"/>
              <a:gd name="connsiteY10-176" fmla="*/ 42612 h 4093540"/>
              <a:gd name="connsiteX0-177" fmla="*/ 62283 w 2658882"/>
              <a:gd name="connsiteY0-178" fmla="*/ 42612 h 4093540"/>
              <a:gd name="connsiteX1-179" fmla="*/ 205497 w 2658882"/>
              <a:gd name="connsiteY1-180" fmla="*/ 2144 h 4093540"/>
              <a:gd name="connsiteX2-181" fmla="*/ 2508800 w 2658882"/>
              <a:gd name="connsiteY2-182" fmla="*/ 365375 h 4093540"/>
              <a:gd name="connsiteX3-183" fmla="*/ 2658882 w 2658882"/>
              <a:gd name="connsiteY3-184" fmla="*/ 541004 h 4093540"/>
              <a:gd name="connsiteX4-185" fmla="*/ 2658882 w 2658882"/>
              <a:gd name="connsiteY4-186" fmla="*/ 3553052 h 4093540"/>
              <a:gd name="connsiteX5-187" fmla="*/ 2508776 w 2658882"/>
              <a:gd name="connsiteY5-188" fmla="*/ 3728684 h 4093540"/>
              <a:gd name="connsiteX6-189" fmla="*/ 205473 w 2658882"/>
              <a:gd name="connsiteY6-190" fmla="*/ 4091915 h 4093540"/>
              <a:gd name="connsiteX7-191" fmla="*/ 62283 w 2658882"/>
              <a:gd name="connsiteY7-192" fmla="*/ 4051443 h 4093540"/>
              <a:gd name="connsiteX8-193" fmla="*/ 0 w 2658882"/>
              <a:gd name="connsiteY8-194" fmla="*/ 3916281 h 4093540"/>
              <a:gd name="connsiteX9-195" fmla="*/ 0 w 2658882"/>
              <a:gd name="connsiteY9-196" fmla="*/ 177803 h 4093540"/>
              <a:gd name="connsiteX10-197" fmla="*/ 62283 w 2658882"/>
              <a:gd name="connsiteY10-198" fmla="*/ 42612 h 4093540"/>
              <a:gd name="connsiteX0-199" fmla="*/ 62283 w 2658882"/>
              <a:gd name="connsiteY0-200" fmla="*/ 42612 h 4092044"/>
              <a:gd name="connsiteX1-201" fmla="*/ 205497 w 2658882"/>
              <a:gd name="connsiteY1-202" fmla="*/ 2144 h 4092044"/>
              <a:gd name="connsiteX2-203" fmla="*/ 2508800 w 2658882"/>
              <a:gd name="connsiteY2-204" fmla="*/ 365375 h 4092044"/>
              <a:gd name="connsiteX3-205" fmla="*/ 2658882 w 2658882"/>
              <a:gd name="connsiteY3-206" fmla="*/ 541004 h 4092044"/>
              <a:gd name="connsiteX4-207" fmla="*/ 2658882 w 2658882"/>
              <a:gd name="connsiteY4-208" fmla="*/ 3553052 h 4092044"/>
              <a:gd name="connsiteX5-209" fmla="*/ 2508776 w 2658882"/>
              <a:gd name="connsiteY5-210" fmla="*/ 3728684 h 4092044"/>
              <a:gd name="connsiteX6-211" fmla="*/ 205473 w 2658882"/>
              <a:gd name="connsiteY6-212" fmla="*/ 4091915 h 4092044"/>
              <a:gd name="connsiteX7-213" fmla="*/ 62283 w 2658882"/>
              <a:gd name="connsiteY7-214" fmla="*/ 4051443 h 4092044"/>
              <a:gd name="connsiteX8-215" fmla="*/ 0 w 2658882"/>
              <a:gd name="connsiteY8-216" fmla="*/ 3916281 h 4092044"/>
              <a:gd name="connsiteX9-217" fmla="*/ 0 w 2658882"/>
              <a:gd name="connsiteY9-218" fmla="*/ 177803 h 4092044"/>
              <a:gd name="connsiteX10-219" fmla="*/ 62283 w 2658882"/>
              <a:gd name="connsiteY10-220" fmla="*/ 42612 h 4092044"/>
              <a:gd name="connsiteX0-221" fmla="*/ 62283 w 2658882"/>
              <a:gd name="connsiteY0-222" fmla="*/ 42612 h 4091915"/>
              <a:gd name="connsiteX1-223" fmla="*/ 205497 w 2658882"/>
              <a:gd name="connsiteY1-224" fmla="*/ 2144 h 4091915"/>
              <a:gd name="connsiteX2-225" fmla="*/ 2508800 w 2658882"/>
              <a:gd name="connsiteY2-226" fmla="*/ 365375 h 4091915"/>
              <a:gd name="connsiteX3-227" fmla="*/ 2658882 w 2658882"/>
              <a:gd name="connsiteY3-228" fmla="*/ 541004 h 4091915"/>
              <a:gd name="connsiteX4-229" fmla="*/ 2658882 w 2658882"/>
              <a:gd name="connsiteY4-230" fmla="*/ 3553052 h 4091915"/>
              <a:gd name="connsiteX5-231" fmla="*/ 2508776 w 2658882"/>
              <a:gd name="connsiteY5-232" fmla="*/ 3728684 h 4091915"/>
              <a:gd name="connsiteX6-233" fmla="*/ 205473 w 2658882"/>
              <a:gd name="connsiteY6-234" fmla="*/ 4091915 h 4091915"/>
              <a:gd name="connsiteX7-235" fmla="*/ 62283 w 2658882"/>
              <a:gd name="connsiteY7-236" fmla="*/ 4051443 h 4091915"/>
              <a:gd name="connsiteX8-237" fmla="*/ 0 w 2658882"/>
              <a:gd name="connsiteY8-238" fmla="*/ 3916281 h 4091915"/>
              <a:gd name="connsiteX9-239" fmla="*/ 0 w 2658882"/>
              <a:gd name="connsiteY9-240" fmla="*/ 177803 h 4091915"/>
              <a:gd name="connsiteX10-241" fmla="*/ 62283 w 2658882"/>
              <a:gd name="connsiteY10-242" fmla="*/ 42612 h 4091915"/>
              <a:gd name="connsiteX0-243" fmla="*/ 62283 w 2658882"/>
              <a:gd name="connsiteY0-244" fmla="*/ 42612 h 4092475"/>
              <a:gd name="connsiteX1-245" fmla="*/ 205497 w 2658882"/>
              <a:gd name="connsiteY1-246" fmla="*/ 2144 h 4092475"/>
              <a:gd name="connsiteX2-247" fmla="*/ 2508800 w 2658882"/>
              <a:gd name="connsiteY2-248" fmla="*/ 365375 h 4092475"/>
              <a:gd name="connsiteX3-249" fmla="*/ 2658882 w 2658882"/>
              <a:gd name="connsiteY3-250" fmla="*/ 541004 h 4092475"/>
              <a:gd name="connsiteX4-251" fmla="*/ 2658882 w 2658882"/>
              <a:gd name="connsiteY4-252" fmla="*/ 3553052 h 4092475"/>
              <a:gd name="connsiteX5-253" fmla="*/ 2508776 w 2658882"/>
              <a:gd name="connsiteY5-254" fmla="*/ 3728684 h 4092475"/>
              <a:gd name="connsiteX6-255" fmla="*/ 205473 w 2658882"/>
              <a:gd name="connsiteY6-256" fmla="*/ 4091915 h 4092475"/>
              <a:gd name="connsiteX7-257" fmla="*/ 62283 w 2658882"/>
              <a:gd name="connsiteY7-258" fmla="*/ 4051443 h 4092475"/>
              <a:gd name="connsiteX8-259" fmla="*/ 0 w 2658882"/>
              <a:gd name="connsiteY8-260" fmla="*/ 3916281 h 4092475"/>
              <a:gd name="connsiteX9-261" fmla="*/ 0 w 2658882"/>
              <a:gd name="connsiteY9-262" fmla="*/ 177803 h 4092475"/>
              <a:gd name="connsiteX10-263" fmla="*/ 62283 w 2658882"/>
              <a:gd name="connsiteY10-264" fmla="*/ 42612 h 4092475"/>
              <a:gd name="connsiteX0-265" fmla="*/ 62283 w 2658882"/>
              <a:gd name="connsiteY0-266" fmla="*/ 42612 h 4094059"/>
              <a:gd name="connsiteX1-267" fmla="*/ 205497 w 2658882"/>
              <a:gd name="connsiteY1-268" fmla="*/ 2144 h 4094059"/>
              <a:gd name="connsiteX2-269" fmla="*/ 2508800 w 2658882"/>
              <a:gd name="connsiteY2-270" fmla="*/ 365375 h 4094059"/>
              <a:gd name="connsiteX3-271" fmla="*/ 2658882 w 2658882"/>
              <a:gd name="connsiteY3-272" fmla="*/ 541004 h 4094059"/>
              <a:gd name="connsiteX4-273" fmla="*/ 2658882 w 2658882"/>
              <a:gd name="connsiteY4-274" fmla="*/ 3553052 h 4094059"/>
              <a:gd name="connsiteX5-275" fmla="*/ 2508776 w 2658882"/>
              <a:gd name="connsiteY5-276" fmla="*/ 3728684 h 4094059"/>
              <a:gd name="connsiteX6-277" fmla="*/ 205473 w 2658882"/>
              <a:gd name="connsiteY6-278" fmla="*/ 4091915 h 4094059"/>
              <a:gd name="connsiteX7-279" fmla="*/ 62283 w 2658882"/>
              <a:gd name="connsiteY7-280" fmla="*/ 4051443 h 4094059"/>
              <a:gd name="connsiteX8-281" fmla="*/ 0 w 2658882"/>
              <a:gd name="connsiteY8-282" fmla="*/ 3916281 h 4094059"/>
              <a:gd name="connsiteX9-283" fmla="*/ 0 w 2658882"/>
              <a:gd name="connsiteY9-284" fmla="*/ 177803 h 4094059"/>
              <a:gd name="connsiteX10-285" fmla="*/ 62283 w 2658882"/>
              <a:gd name="connsiteY10-286" fmla="*/ 42612 h 4094059"/>
              <a:gd name="connsiteX0-287" fmla="*/ 62283 w 2658882"/>
              <a:gd name="connsiteY0-288" fmla="*/ 42612 h 4094059"/>
              <a:gd name="connsiteX1-289" fmla="*/ 205497 w 2658882"/>
              <a:gd name="connsiteY1-290" fmla="*/ 2144 h 4094059"/>
              <a:gd name="connsiteX2-291" fmla="*/ 2508800 w 2658882"/>
              <a:gd name="connsiteY2-292" fmla="*/ 365375 h 4094059"/>
              <a:gd name="connsiteX3-293" fmla="*/ 2658882 w 2658882"/>
              <a:gd name="connsiteY3-294" fmla="*/ 541004 h 4094059"/>
              <a:gd name="connsiteX4-295" fmla="*/ 2658882 w 2658882"/>
              <a:gd name="connsiteY4-296" fmla="*/ 3553052 h 4094059"/>
              <a:gd name="connsiteX5-297" fmla="*/ 2508776 w 2658882"/>
              <a:gd name="connsiteY5-298" fmla="*/ 3728684 h 4094059"/>
              <a:gd name="connsiteX6-299" fmla="*/ 205473 w 2658882"/>
              <a:gd name="connsiteY6-300" fmla="*/ 4091915 h 4094059"/>
              <a:gd name="connsiteX7-301" fmla="*/ 62283 w 2658882"/>
              <a:gd name="connsiteY7-302" fmla="*/ 4051443 h 4094059"/>
              <a:gd name="connsiteX8-303" fmla="*/ 0 w 2658882"/>
              <a:gd name="connsiteY8-304" fmla="*/ 3916281 h 4094059"/>
              <a:gd name="connsiteX9-305" fmla="*/ 0 w 2658882"/>
              <a:gd name="connsiteY9-306" fmla="*/ 177803 h 4094059"/>
              <a:gd name="connsiteX10-307" fmla="*/ 62283 w 2658882"/>
              <a:gd name="connsiteY10-308" fmla="*/ 42612 h 4094059"/>
              <a:gd name="connsiteX0-309" fmla="*/ 62283 w 2658882"/>
              <a:gd name="connsiteY0-310" fmla="*/ 42612 h 4094059"/>
              <a:gd name="connsiteX1-311" fmla="*/ 205497 w 2658882"/>
              <a:gd name="connsiteY1-312" fmla="*/ 2144 h 4094059"/>
              <a:gd name="connsiteX2-313" fmla="*/ 2508800 w 2658882"/>
              <a:gd name="connsiteY2-314" fmla="*/ 365375 h 4094059"/>
              <a:gd name="connsiteX3-315" fmla="*/ 2658882 w 2658882"/>
              <a:gd name="connsiteY3-316" fmla="*/ 541004 h 4094059"/>
              <a:gd name="connsiteX4-317" fmla="*/ 2658882 w 2658882"/>
              <a:gd name="connsiteY4-318" fmla="*/ 3553052 h 4094059"/>
              <a:gd name="connsiteX5-319" fmla="*/ 2508776 w 2658882"/>
              <a:gd name="connsiteY5-320" fmla="*/ 3728684 h 4094059"/>
              <a:gd name="connsiteX6-321" fmla="*/ 205473 w 2658882"/>
              <a:gd name="connsiteY6-322" fmla="*/ 4091915 h 4094059"/>
              <a:gd name="connsiteX7-323" fmla="*/ 62283 w 2658882"/>
              <a:gd name="connsiteY7-324" fmla="*/ 4051443 h 4094059"/>
              <a:gd name="connsiteX8-325" fmla="*/ 0 w 2658882"/>
              <a:gd name="connsiteY8-326" fmla="*/ 3916281 h 4094059"/>
              <a:gd name="connsiteX9-327" fmla="*/ 0 w 2658882"/>
              <a:gd name="connsiteY9-328" fmla="*/ 177803 h 4094059"/>
              <a:gd name="connsiteX10-329" fmla="*/ 62283 w 2658882"/>
              <a:gd name="connsiteY10-330" fmla="*/ 42612 h 4094059"/>
              <a:gd name="connsiteX0-331" fmla="*/ 62283 w 2658882"/>
              <a:gd name="connsiteY0-332" fmla="*/ 42612 h 4094059"/>
              <a:gd name="connsiteX1-333" fmla="*/ 205497 w 2658882"/>
              <a:gd name="connsiteY1-334" fmla="*/ 2144 h 4094059"/>
              <a:gd name="connsiteX2-335" fmla="*/ 2508800 w 2658882"/>
              <a:gd name="connsiteY2-336" fmla="*/ 365375 h 4094059"/>
              <a:gd name="connsiteX3-337" fmla="*/ 2658882 w 2658882"/>
              <a:gd name="connsiteY3-338" fmla="*/ 541004 h 4094059"/>
              <a:gd name="connsiteX4-339" fmla="*/ 2658882 w 2658882"/>
              <a:gd name="connsiteY4-340" fmla="*/ 3553052 h 4094059"/>
              <a:gd name="connsiteX5-341" fmla="*/ 2508776 w 2658882"/>
              <a:gd name="connsiteY5-342" fmla="*/ 3728684 h 4094059"/>
              <a:gd name="connsiteX6-343" fmla="*/ 205473 w 2658882"/>
              <a:gd name="connsiteY6-344" fmla="*/ 4091915 h 4094059"/>
              <a:gd name="connsiteX7-345" fmla="*/ 62283 w 2658882"/>
              <a:gd name="connsiteY7-346" fmla="*/ 4051443 h 4094059"/>
              <a:gd name="connsiteX8-347" fmla="*/ 0 w 2658882"/>
              <a:gd name="connsiteY8-348" fmla="*/ 3916281 h 4094059"/>
              <a:gd name="connsiteX9-349" fmla="*/ 0 w 2658882"/>
              <a:gd name="connsiteY9-350" fmla="*/ 177803 h 4094059"/>
              <a:gd name="connsiteX10-351" fmla="*/ 62283 w 2658882"/>
              <a:gd name="connsiteY10-352" fmla="*/ 42612 h 4094059"/>
              <a:gd name="connsiteX0-353" fmla="*/ 62283 w 2658882"/>
              <a:gd name="connsiteY0-354" fmla="*/ 42612 h 4094059"/>
              <a:gd name="connsiteX1-355" fmla="*/ 205497 w 2658882"/>
              <a:gd name="connsiteY1-356" fmla="*/ 2144 h 4094059"/>
              <a:gd name="connsiteX2-357" fmla="*/ 2508800 w 2658882"/>
              <a:gd name="connsiteY2-358" fmla="*/ 365375 h 4094059"/>
              <a:gd name="connsiteX3-359" fmla="*/ 2658882 w 2658882"/>
              <a:gd name="connsiteY3-360" fmla="*/ 541004 h 4094059"/>
              <a:gd name="connsiteX4-361" fmla="*/ 2658882 w 2658882"/>
              <a:gd name="connsiteY4-362" fmla="*/ 3553052 h 4094059"/>
              <a:gd name="connsiteX5-363" fmla="*/ 2508776 w 2658882"/>
              <a:gd name="connsiteY5-364" fmla="*/ 3728684 h 4094059"/>
              <a:gd name="connsiteX6-365" fmla="*/ 205473 w 2658882"/>
              <a:gd name="connsiteY6-366" fmla="*/ 4091915 h 4094059"/>
              <a:gd name="connsiteX7-367" fmla="*/ 62283 w 2658882"/>
              <a:gd name="connsiteY7-368" fmla="*/ 4051443 h 4094059"/>
              <a:gd name="connsiteX8-369" fmla="*/ 0 w 2658882"/>
              <a:gd name="connsiteY8-370" fmla="*/ 3916281 h 4094059"/>
              <a:gd name="connsiteX9-371" fmla="*/ 0 w 2658882"/>
              <a:gd name="connsiteY9-372" fmla="*/ 177803 h 4094059"/>
              <a:gd name="connsiteX10-373" fmla="*/ 62283 w 2658882"/>
              <a:gd name="connsiteY10-374" fmla="*/ 42612 h 4094059"/>
              <a:gd name="connsiteX0-375" fmla="*/ 62283 w 2658882"/>
              <a:gd name="connsiteY0-376" fmla="*/ 42612 h 4094059"/>
              <a:gd name="connsiteX1-377" fmla="*/ 205497 w 2658882"/>
              <a:gd name="connsiteY1-378" fmla="*/ 2144 h 4094059"/>
              <a:gd name="connsiteX2-379" fmla="*/ 2508800 w 2658882"/>
              <a:gd name="connsiteY2-380" fmla="*/ 365375 h 4094059"/>
              <a:gd name="connsiteX3-381" fmla="*/ 2658882 w 2658882"/>
              <a:gd name="connsiteY3-382" fmla="*/ 541004 h 4094059"/>
              <a:gd name="connsiteX4-383" fmla="*/ 2658882 w 2658882"/>
              <a:gd name="connsiteY4-384" fmla="*/ 3553052 h 4094059"/>
              <a:gd name="connsiteX5-385" fmla="*/ 2508776 w 2658882"/>
              <a:gd name="connsiteY5-386" fmla="*/ 3728684 h 4094059"/>
              <a:gd name="connsiteX6-387" fmla="*/ 205473 w 2658882"/>
              <a:gd name="connsiteY6-388" fmla="*/ 4091915 h 4094059"/>
              <a:gd name="connsiteX7-389" fmla="*/ 62283 w 2658882"/>
              <a:gd name="connsiteY7-390" fmla="*/ 4051443 h 4094059"/>
              <a:gd name="connsiteX8-391" fmla="*/ 0 w 2658882"/>
              <a:gd name="connsiteY8-392" fmla="*/ 3916281 h 4094059"/>
              <a:gd name="connsiteX9-393" fmla="*/ 0 w 2658882"/>
              <a:gd name="connsiteY9-394" fmla="*/ 177803 h 4094059"/>
              <a:gd name="connsiteX10-395" fmla="*/ 62283 w 2658882"/>
              <a:gd name="connsiteY10-396" fmla="*/ 42612 h 40940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658882" h="4094059">
                <a:moveTo>
                  <a:pt x="62283" y="42612"/>
                </a:moveTo>
                <a:cubicBezTo>
                  <a:pt x="101616" y="8995"/>
                  <a:pt x="154387" y="-5916"/>
                  <a:pt x="205497" y="2144"/>
                </a:cubicBezTo>
                <a:cubicBezTo>
                  <a:pt x="205497" y="2144"/>
                  <a:pt x="2508800" y="365375"/>
                  <a:pt x="2508800" y="365375"/>
                </a:cubicBezTo>
                <a:cubicBezTo>
                  <a:pt x="2599348" y="379655"/>
                  <a:pt x="2658882" y="449336"/>
                  <a:pt x="2658882" y="541004"/>
                </a:cubicBezTo>
                <a:cubicBezTo>
                  <a:pt x="2658882" y="541004"/>
                  <a:pt x="2658882" y="3553052"/>
                  <a:pt x="2658882" y="3553052"/>
                </a:cubicBezTo>
                <a:cubicBezTo>
                  <a:pt x="2658882" y="3644720"/>
                  <a:pt x="2599325" y="3714404"/>
                  <a:pt x="2508776" y="3728684"/>
                </a:cubicBezTo>
                <a:cubicBezTo>
                  <a:pt x="2508776" y="3728684"/>
                  <a:pt x="205473" y="4091915"/>
                  <a:pt x="205473" y="4091915"/>
                </a:cubicBezTo>
                <a:cubicBezTo>
                  <a:pt x="154364" y="4099976"/>
                  <a:pt x="101616" y="4085060"/>
                  <a:pt x="62283" y="4051443"/>
                </a:cubicBezTo>
                <a:cubicBezTo>
                  <a:pt x="22950" y="4017828"/>
                  <a:pt x="0" y="3968024"/>
                  <a:pt x="0" y="3916281"/>
                </a:cubicBezTo>
                <a:cubicBezTo>
                  <a:pt x="0" y="3916282"/>
                  <a:pt x="0" y="177804"/>
                  <a:pt x="0" y="177803"/>
                </a:cubicBezTo>
                <a:cubicBezTo>
                  <a:pt x="0" y="126063"/>
                  <a:pt x="22950" y="76228"/>
                  <a:pt x="62283" y="42612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100000">
                <a:srgbClr val="D7E2E8"/>
              </a:gs>
            </a:gsLst>
            <a:lin ang="2700000" scaled="1"/>
          </a:gradFill>
          <a:ln w="9525" cap="flat">
            <a:noFill/>
            <a:prstDash val="solid"/>
            <a:miter/>
          </a:ln>
          <a:effectLst/>
        </p:spPr>
        <p:txBody>
          <a:bodyPr rtlCol="0" anchor="ctr">
            <a:no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8047355" y="3475355"/>
            <a:ext cx="1488440" cy="2146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kumimoji="1"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校园生活</a:t>
            </a:r>
            <a:endParaRPr lang="zh-CN" altLang="en-US" sz="2000" b="1" dirty="0">
              <a:solidFill>
                <a:srgbClr val="FFFFFF"/>
              </a:solidFill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3" grpId="0"/>
      <p:bldP spid="20" grpId="0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1016000" y="1063625"/>
            <a:ext cx="490728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撰写网络日记的收获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333230" y="12255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7238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35613" y="1674831"/>
            <a:ext cx="9528833" cy="296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539750">
              <a:lnSpc>
                <a:spcPct val="150000"/>
              </a:lnSpc>
              <a:defRPr kumimoji="1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indent="457200">
              <a:lnSpc>
                <a:spcPts val="4400"/>
              </a:lnSpc>
              <a:buBlip>
                <a:blip r:embed="rId5"/>
              </a:buBlip>
            </a:pPr>
            <a:r>
              <a:rPr lang="zh-CN" altLang="en-US" b="1" dirty="0"/>
              <a:t>结合自己发布的成果，说说本节课学习的收获。</a:t>
            </a:r>
            <a:endParaRPr lang="zh-CN" altLang="en-US" dirty="0"/>
          </a:p>
          <a:p>
            <a:pPr indent="457200">
              <a:lnSpc>
                <a:spcPts val="4400"/>
              </a:lnSpc>
              <a:buBlip>
                <a:blip r:embed="rId5"/>
              </a:buBlip>
            </a:pPr>
            <a:r>
              <a:rPr lang="zh-CN" altLang="en-US" b="1" dirty="0"/>
              <a:t>小组代表展示自己在在线平台上发布的成果，并进行总结：</a:t>
            </a:r>
            <a:endParaRPr lang="zh-CN" altLang="en-US" b="1" dirty="0"/>
          </a:p>
          <a:p>
            <a:pPr>
              <a:lnSpc>
                <a:spcPts val="3400"/>
              </a:lnSpc>
            </a:pPr>
            <a:r>
              <a:rPr lang="zh-CN" altLang="en-US" dirty="0"/>
              <a:t>我们选用的平台是</a:t>
            </a:r>
            <a:r>
              <a:rPr lang="en-US" altLang="zh-CN" u="sng" dirty="0"/>
              <a:t>         </a:t>
            </a:r>
            <a:r>
              <a:rPr lang="zh-CN" altLang="en-US" dirty="0"/>
              <a:t>。想要在在线平台发布成果，首先需要（</a:t>
            </a:r>
            <a:r>
              <a:rPr lang="en-US" altLang="zh-CN" dirty="0"/>
              <a:t>   </a:t>
            </a:r>
            <a:r>
              <a:rPr lang="zh-CN" altLang="en-US" dirty="0"/>
              <a:t>）并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   </a:t>
            </a:r>
            <a:r>
              <a:rPr lang="zh-CN" altLang="en-US" dirty="0">
                <a:sym typeface="+mn-ea"/>
              </a:rPr>
              <a:t>）</a:t>
            </a:r>
            <a:r>
              <a:rPr lang="zh-CN" altLang="en-US" dirty="0"/>
              <a:t>在线平台，然后准备好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   </a:t>
            </a:r>
            <a:r>
              <a:rPr lang="zh-CN" altLang="en-US" dirty="0">
                <a:sym typeface="+mn-ea"/>
              </a:rPr>
              <a:t>）</a:t>
            </a:r>
            <a:r>
              <a:rPr lang="zh-CN" altLang="en-US" dirty="0"/>
              <a:t>，最后通过网络</a:t>
            </a:r>
            <a:r>
              <a:rPr lang="zh-CN" altLang="en-US" dirty="0">
                <a:sym typeface="+mn-ea"/>
              </a:rPr>
              <a:t>（</a:t>
            </a:r>
            <a:r>
              <a:rPr lang="en-US" altLang="zh-CN" dirty="0">
                <a:sym typeface="+mn-ea"/>
              </a:rPr>
              <a:t>   </a:t>
            </a:r>
            <a:r>
              <a:rPr lang="zh-CN" altLang="en-US" dirty="0">
                <a:sym typeface="+mn-ea"/>
              </a:rPr>
              <a:t>）</a:t>
            </a:r>
            <a:r>
              <a:rPr lang="zh-CN" altLang="en-US" dirty="0"/>
              <a:t>。（</a:t>
            </a:r>
            <a:r>
              <a:rPr lang="en-US" altLang="zh-CN" dirty="0"/>
              <a:t>A.</a:t>
            </a:r>
            <a:r>
              <a:rPr lang="zh-CN" altLang="en-US" dirty="0"/>
              <a:t>要分享的成果</a:t>
            </a:r>
            <a:r>
              <a:rPr lang="en-US" altLang="zh-CN" dirty="0"/>
              <a:t>  B.</a:t>
            </a:r>
            <a:r>
              <a:rPr lang="zh-CN" altLang="en-US" dirty="0"/>
              <a:t>分享给他人</a:t>
            </a:r>
            <a:r>
              <a:rPr lang="en-US" altLang="zh-CN" dirty="0"/>
              <a:t>  C.</a:t>
            </a:r>
            <a:r>
              <a:rPr lang="zh-CN" altLang="en-US" dirty="0"/>
              <a:t>登录</a:t>
            </a:r>
            <a:r>
              <a:rPr lang="en-US" altLang="zh-CN" dirty="0"/>
              <a:t>  D.</a:t>
            </a:r>
            <a:r>
              <a:rPr lang="zh-CN" altLang="en-US" dirty="0"/>
              <a:t>注册）</a:t>
            </a:r>
            <a:endParaRPr lang="zh-CN" altLang="en-US" dirty="0"/>
          </a:p>
          <a:p>
            <a:pPr>
              <a:lnSpc>
                <a:spcPts val="3400"/>
              </a:lnSpc>
            </a:pPr>
            <a:r>
              <a:rPr lang="zh-CN" altLang="en-US" dirty="0"/>
              <a:t>通过学习，我还知道了在平台发布成果时应注意</a:t>
            </a:r>
            <a:r>
              <a:rPr lang="en-US" altLang="zh-CN" u="sng" dirty="0"/>
              <a:t>              </a:t>
            </a:r>
            <a:r>
              <a:rPr lang="zh-CN" altLang="en-US" dirty="0"/>
              <a:t>。</a:t>
            </a:r>
            <a:endParaRPr lang="zh-CN" altLang="en-US" dirty="0"/>
          </a:p>
        </p:txBody>
      </p:sp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1016000" y="1063625"/>
            <a:ext cx="490728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撰写网络日记的收获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333230" y="12255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7238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635613" y="1674831"/>
            <a:ext cx="9528833" cy="65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539750">
              <a:lnSpc>
                <a:spcPct val="150000"/>
              </a:lnSpc>
              <a:defRPr kumimoji="1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indent="457200">
              <a:lnSpc>
                <a:spcPts val="4400"/>
              </a:lnSpc>
              <a:buBlip>
                <a:blip r:embed="rId5"/>
              </a:buBlip>
            </a:pPr>
            <a:r>
              <a:rPr lang="zh-CN" altLang="en-US" b="1" dirty="0"/>
              <a:t>根据单元归纳流程图，简单回顾一下本单元的学习内容吧！</a:t>
            </a:r>
            <a:endParaRPr lang="zh-CN" altLang="en-US" dirty="0"/>
          </a:p>
        </p:txBody>
      </p:sp>
      <p:pic>
        <p:nvPicPr>
          <p:cNvPr id="3" name="图片 2" descr="微信截图_202412301652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7150" y="2407920"/>
            <a:ext cx="6858635" cy="320230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四、挑战台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还可以接受新的挑战吗？赶紧来试试。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9"/>
          <a:stretch>
            <a:fillRect/>
          </a:stretch>
        </p:blipFill>
        <p:spPr>
          <a:xfrm rot="480000">
            <a:off x="6257290" y="1490980"/>
            <a:ext cx="3245485" cy="427164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10"/>
          <a:stretch>
            <a:fillRect/>
          </a:stretch>
        </p:blipFill>
        <p:spPr>
          <a:xfrm rot="21000000">
            <a:off x="2994660" y="1920240"/>
            <a:ext cx="2543175" cy="1720850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11"/>
          <a:stretch>
            <a:fillRect/>
          </a:stretch>
        </p:blipFill>
        <p:spPr>
          <a:xfrm rot="660000">
            <a:off x="3245485" y="4103370"/>
            <a:ext cx="2431415" cy="1549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16050" y="1071880"/>
            <a:ext cx="50831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i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看看李徽快乐的一天吧！</a:t>
            </a:r>
            <a:endParaRPr lang="zh-CN" altLang="en-US" sz="2800" i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695305" y="132080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07830" y="132080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0425" y="1543685"/>
            <a:ext cx="10529570" cy="139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539750">
              <a:lnSpc>
                <a:spcPct val="150000"/>
              </a:lnSpc>
              <a:defRPr kumimoji="1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>
              <a:lnSpc>
                <a:spcPts val="3400"/>
              </a:lnSpc>
            </a:pPr>
            <a:r>
              <a:rPr lang="zh-CN" altLang="en-US" sz="2400" b="1" dirty="0"/>
              <a:t>1.撰写假期和家人旅游的日记，在平台中分享给同学。</a:t>
            </a:r>
            <a:endParaRPr lang="zh-CN" altLang="en-US" sz="2400" b="1" dirty="0"/>
          </a:p>
          <a:p>
            <a:pPr>
              <a:lnSpc>
                <a:spcPts val="3400"/>
              </a:lnSpc>
            </a:pPr>
            <a:endParaRPr lang="zh-CN" altLang="en-US" sz="2400" b="1" dirty="0"/>
          </a:p>
          <a:p>
            <a:pPr>
              <a:lnSpc>
                <a:spcPts val="3400"/>
              </a:lnSpc>
            </a:pPr>
            <a:r>
              <a:rPr lang="zh-CN" altLang="en-US" sz="2400" b="1" dirty="0"/>
              <a:t>2.欣赏和浏览同学分享的假期生活日记，进行点赞和评论。</a:t>
            </a:r>
            <a:endParaRPr lang="zh-CN" altLang="en-US" sz="2400" b="1" dirty="0"/>
          </a:p>
        </p:txBody>
      </p:sp>
      <p:pic>
        <p:nvPicPr>
          <p:cNvPr id="16" name="图片 15" descr="千库网_AI智能机器人chatGPT上传资料学习工作_元素编号136094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b="3767"/>
          <a:stretch>
            <a:fillRect/>
          </a:stretch>
        </p:blipFill>
        <p:spPr>
          <a:xfrm>
            <a:off x="-61595" y="4666615"/>
            <a:ext cx="2720340" cy="22002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2894986"/>
            <a:ext cx="5304822" cy="1938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6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探索科技，</a:t>
            </a:r>
            <a:endParaRPr lang="zh-CN" altLang="en-US" sz="60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algn="ctr"/>
            <a:r>
              <a:rPr lang="zh-CN" altLang="en-US" sz="60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启迪智慧未来！</a:t>
            </a:r>
            <a:endParaRPr lang="zh-CN" altLang="en-US" sz="60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创新假期学习生活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年级下册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记录假期精彩的瞬间</a:t>
            </a:r>
            <a:endParaRPr lang="zh-CN" altLang="en-US" sz="2800" dirty="0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756025" y="1764665"/>
            <a:ext cx="741553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这短暂而充实的一天，李徽非常满足地回味着生活中的每一个活动。翻阅着活动精彩且有意义的照片，他成就感十足，渴望将这一天的收获在网上与大家一同分享。如何将这些精彩的瞬间像写日记一样，记录在网络上呢</a:t>
            </a: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kumimoji="1"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3852206" cy="737235"/>
            <a:chOff x="6388488" y="2098491"/>
            <a:chExt cx="3852206" cy="737235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学习情境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43605" y="1619250"/>
            <a:ext cx="7847330" cy="34321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"/>
          <p:cNvSpPr txBox="1"/>
          <p:nvPr/>
        </p:nvSpPr>
        <p:spPr>
          <a:xfrm>
            <a:off x="6842403" y="4211062"/>
            <a:ext cx="2470842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怎样帮李徽？</a:t>
            </a:r>
            <a:endParaRPr kumimoji="1" lang="zh-CN" altLang="en-US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8010" y="1916430"/>
            <a:ext cx="2673985" cy="3465195"/>
            <a:chOff x="6620" y="1882"/>
            <a:chExt cx="5260" cy="7343"/>
          </a:xfrm>
        </p:grpSpPr>
        <p:sp>
          <p:nvSpPr>
            <p:cNvPr id="9" name="云形 8"/>
            <p:cNvSpPr/>
            <p:nvPr/>
          </p:nvSpPr>
          <p:spPr>
            <a:xfrm>
              <a:off x="6620" y="3355"/>
              <a:ext cx="5260" cy="3598"/>
            </a:xfrm>
            <a:prstGeom prst="cloud">
              <a:avLst/>
            </a:prstGeom>
            <a:solidFill>
              <a:srgbClr val="F0A356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千库网_2.5D科技智慧生活线上手机服务_元素编号13400093"/>
            <p:cNvPicPr>
              <a:picLocks noChangeAspect="1"/>
            </p:cNvPicPr>
            <p:nvPr/>
          </p:nvPicPr>
          <p:blipFill>
            <a:blip r:embed="rId1"/>
            <a:srcRect l="17365" t="3281" r="31354" b="5823"/>
            <a:stretch>
              <a:fillRect/>
            </a:stretch>
          </p:blipFill>
          <p:spPr>
            <a:xfrm>
              <a:off x="6866" y="1882"/>
              <a:ext cx="4143" cy="7343"/>
            </a:xfrm>
            <a:prstGeom prst="rect">
              <a:avLst/>
            </a:prstGeom>
          </p:spPr>
        </p:pic>
      </p:grpSp>
      <p:sp>
        <p:nvSpPr>
          <p:cNvPr id="3" name="云形标注 2"/>
          <p:cNvSpPr/>
          <p:nvPr/>
        </p:nvSpPr>
        <p:spPr>
          <a:xfrm>
            <a:off x="7676515" y="4069715"/>
            <a:ext cx="3000375" cy="1678940"/>
          </a:xfrm>
          <a:prstGeom prst="cloudCallout">
            <a:avLst>
              <a:gd name="adj1" fmla="val 44158"/>
              <a:gd name="adj2" fmla="val 34678"/>
            </a:avLst>
          </a:prstGeom>
          <a:solidFill>
            <a:srgbClr val="5DAEE3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6890" y="4502150"/>
            <a:ext cx="1143635" cy="14922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022590" y="4309745"/>
            <a:ext cx="23075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请帮助李徽使用网络日记记录这快乐的一天。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497125" y="2359660"/>
            <a:ext cx="2363447" cy="1440815"/>
            <a:chOff x="1784" y="2869"/>
            <a:chExt cx="3287" cy="2269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1794" y="3424"/>
              <a:ext cx="3181" cy="1714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同侧圆角矩形 8"/>
            <p:cNvSpPr/>
            <p:nvPr>
              <p:custDataLst>
                <p:tags r:id="rId7"/>
              </p:custDataLst>
            </p:nvPr>
          </p:nvSpPr>
          <p:spPr>
            <a:xfrm>
              <a:off x="2403" y="2869"/>
              <a:ext cx="1602" cy="726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2403" y="2870"/>
              <a:ext cx="16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  <a:endPara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1784" y="3935"/>
              <a:ext cx="328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项目准备，</a:t>
              </a:r>
              <a:endPara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r"/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注册登录需了解</a:t>
              </a:r>
              <a:endPara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18" name="同侧圆角矩形 17"/>
          <p:cNvSpPr/>
          <p:nvPr>
            <p:custDataLst>
              <p:tags r:id="rId10"/>
            </p:custDataLst>
          </p:nvPr>
        </p:nvSpPr>
        <p:spPr>
          <a:xfrm>
            <a:off x="4833620" y="2886710"/>
            <a:ext cx="1152000" cy="460800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222611" y="2886710"/>
            <a:ext cx="2321316" cy="1322070"/>
            <a:chOff x="6052" y="5837"/>
            <a:chExt cx="2703" cy="2082"/>
          </a:xfrm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>
              <a:off x="6052" y="6343"/>
              <a:ext cx="2703" cy="1576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6643" y="5837"/>
              <a:ext cx="158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  <a:endPara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6139" y="6762"/>
              <a:ext cx="2616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dirty="0">
                  <a:solidFill>
                    <a:schemeClr val="tx1"/>
                  </a:solidFill>
                </a:rPr>
                <a:t>实践操作，</a:t>
              </a:r>
              <a:endParaRPr lang="zh-CN" altLang="en-US" sz="1600" dirty="0">
                <a:solidFill>
                  <a:schemeClr val="tx1"/>
                </a:solidFill>
              </a:endParaRPr>
            </a:p>
            <a:p>
              <a:pPr algn="r"/>
              <a:r>
                <a:rPr lang="zh-CN" altLang="en-US" sz="1600" dirty="0">
                  <a:solidFill>
                    <a:schemeClr val="tx1"/>
                  </a:solidFill>
                </a:rPr>
                <a:t>记录生活巧安排</a:t>
              </a:r>
              <a:endParaRPr lang="zh-CN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矩形 32"/>
          <p:cNvSpPr/>
          <p:nvPr>
            <p:custDataLst>
              <p:tags r:id="rId14"/>
            </p:custDataLst>
          </p:nvPr>
        </p:nvSpPr>
        <p:spPr>
          <a:xfrm>
            <a:off x="7199630" y="4463415"/>
            <a:ext cx="2319020" cy="9226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同侧圆角矩形 35"/>
          <p:cNvSpPr/>
          <p:nvPr>
            <p:custDataLst>
              <p:tags r:id="rId15"/>
            </p:custDataLst>
          </p:nvPr>
        </p:nvSpPr>
        <p:spPr>
          <a:xfrm>
            <a:off x="7771765" y="4084320"/>
            <a:ext cx="1152000" cy="4608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16"/>
            </p:custDataLst>
          </p:nvPr>
        </p:nvSpPr>
        <p:spPr>
          <a:xfrm>
            <a:off x="7771765" y="4084955"/>
            <a:ext cx="115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收获园</a:t>
            </a:r>
            <a:endParaRPr lang="zh-CN" altLang="en-US" sz="2400" b="1" dirty="0">
              <a:solidFill>
                <a:srgbClr val="00B05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7200265" y="4692015"/>
            <a:ext cx="23183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知识梳理，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r"/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撰写日记记流程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9" name="文本框 58"/>
          <p:cNvSpPr txBox="1"/>
          <p:nvPr>
            <p:custDataLst>
              <p:tags r:id="rId18"/>
            </p:custDataLst>
          </p:nvPr>
        </p:nvSpPr>
        <p:spPr>
          <a:xfrm>
            <a:off x="4833661" y="1498986"/>
            <a:ext cx="29526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活动导航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907" flipV="1">
            <a:off x="3136265" y="3842385"/>
            <a:ext cx="658495" cy="65849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0092">
            <a:off x="6774486" y="3453419"/>
            <a:ext cx="658800" cy="65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623731" y="3678209"/>
            <a:ext cx="658800" cy="65880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23"/>
            </p:custDataLst>
          </p:nvPr>
        </p:nvSpPr>
        <p:spPr>
          <a:xfrm>
            <a:off x="8580755" y="2679065"/>
            <a:ext cx="2338705" cy="9226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侧圆角矩形 14"/>
          <p:cNvSpPr/>
          <p:nvPr>
            <p:custDataLst>
              <p:tags r:id="rId24"/>
            </p:custDataLst>
          </p:nvPr>
        </p:nvSpPr>
        <p:spPr>
          <a:xfrm>
            <a:off x="9265285" y="2329180"/>
            <a:ext cx="1152000" cy="460800"/>
          </a:xfrm>
          <a:prstGeom prst="round2Same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25"/>
            </p:custDataLst>
          </p:nvPr>
        </p:nvSpPr>
        <p:spPr>
          <a:xfrm>
            <a:off x="9265285" y="2329180"/>
            <a:ext cx="115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9C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挑战台</a:t>
            </a:r>
            <a:endParaRPr lang="zh-CN" altLang="en-US" sz="2400" b="1" dirty="0">
              <a:solidFill>
                <a:srgbClr val="FF9C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6"/>
            </p:custDataLst>
          </p:nvPr>
        </p:nvSpPr>
        <p:spPr>
          <a:xfrm>
            <a:off x="8581390" y="2950210"/>
            <a:ext cx="22713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总结拓展，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r"/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在线学习善归纳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252855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一、准备间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我们应该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如何在网络上记录生活呢？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50900" y="1003300"/>
            <a:ext cx="691007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6AB3E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solidFill>
                  <a:srgbClr val="6AB3E4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20204" pitchFamily="34" charset="0"/>
              </a:rPr>
              <a:t>记录日常生活的网络途径有哪些？</a:t>
            </a:r>
            <a:endParaRPr lang="zh-CN" altLang="en-US" sz="3200" b="1" dirty="0">
              <a:solidFill>
                <a:srgbClr val="6AB3E4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51125" y="1773201"/>
            <a:ext cx="10848192" cy="2030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小组讨论，可以结合家人的生活经验，也可以借助在线网络平台的帮助来搜索，然后选一选。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微博</a:t>
            </a:r>
            <a:r>
              <a:rPr lang="en-US" altLang="zh-CN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   </a:t>
            </a: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头条</a:t>
            </a:r>
            <a:r>
              <a:rPr lang="en-US" altLang="zh-CN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   QQ     </a:t>
            </a: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微信</a:t>
            </a:r>
            <a:r>
              <a:rPr lang="en-US" altLang="zh-CN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   </a:t>
            </a: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小红书</a:t>
            </a:r>
            <a:r>
              <a:rPr lang="en-US" altLang="zh-CN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   </a:t>
            </a: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抖音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074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203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332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72261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9051290" y="4291330"/>
            <a:ext cx="3152775" cy="2487295"/>
            <a:chOff x="7502" y="3387"/>
            <a:chExt cx="5897" cy="4998"/>
          </a:xfrm>
        </p:grpSpPr>
        <p:sp>
          <p:nvSpPr>
            <p:cNvPr id="18" name="心形 17"/>
            <p:cNvSpPr/>
            <p:nvPr>
              <p:custDataLst>
                <p:tags r:id="rId7"/>
              </p:custDataLst>
            </p:nvPr>
          </p:nvSpPr>
          <p:spPr>
            <a:xfrm>
              <a:off x="7502" y="3648"/>
              <a:ext cx="5806" cy="4737"/>
            </a:xfrm>
            <a:prstGeom prst="heart">
              <a:avLst/>
            </a:prstGeom>
            <a:solidFill>
              <a:srgbClr val="F0A356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千库网_少儿编程代码教育培训寒假学习_元素编号1338235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l="16947" t="19861" r="7048" b="12815"/>
            <a:stretch>
              <a:fillRect/>
            </a:stretch>
          </p:blipFill>
          <p:spPr>
            <a:xfrm>
              <a:off x="8029" y="3387"/>
              <a:ext cx="5370" cy="4757"/>
            </a:xfrm>
            <a:prstGeom prst="rect">
              <a:avLst/>
            </a:prstGeom>
          </p:spPr>
        </p:pic>
      </p:grpSp>
      <p:pic>
        <p:nvPicPr>
          <p:cNvPr id="6" name="CheckBox9"/>
          <p:cNvPicPr/>
          <p:nvPr/>
        </p:nvPicPr>
        <p:blipFill>
          <a:blip r:embed="rId10"/>
          <a:stretch>
            <a:fillRect/>
          </a:stretch>
        </p:blipFill>
        <p:spPr>
          <a:xfrm>
            <a:off x="3910965" y="3429000"/>
            <a:ext cx="181610" cy="192405"/>
          </a:xfrm>
          <a:prstGeom prst="rect">
            <a:avLst/>
          </a:prstGeom>
        </p:spPr>
      </p:pic>
      <p:pic>
        <p:nvPicPr>
          <p:cNvPr id="9" name="CheckBox1"/>
          <p:cNvPicPr/>
          <p:nvPr/>
        </p:nvPicPr>
        <p:blipFill>
          <a:blip r:embed="rId10"/>
          <a:stretch>
            <a:fillRect/>
          </a:stretch>
        </p:blipFill>
        <p:spPr>
          <a:xfrm>
            <a:off x="2595880" y="3429000"/>
            <a:ext cx="181610" cy="192405"/>
          </a:xfrm>
          <a:prstGeom prst="rect">
            <a:avLst/>
          </a:prstGeom>
        </p:spPr>
      </p:pic>
      <p:pic>
        <p:nvPicPr>
          <p:cNvPr id="10" name="CheckBox2"/>
          <p:cNvPicPr/>
          <p:nvPr/>
        </p:nvPicPr>
        <p:blipFill>
          <a:blip r:embed="rId11"/>
          <a:stretch>
            <a:fillRect/>
          </a:stretch>
        </p:blipFill>
        <p:spPr>
          <a:xfrm>
            <a:off x="1430020" y="3429000"/>
            <a:ext cx="181610" cy="192405"/>
          </a:xfrm>
          <a:prstGeom prst="rect">
            <a:avLst/>
          </a:prstGeom>
        </p:spPr>
      </p:pic>
      <p:pic>
        <p:nvPicPr>
          <p:cNvPr id="11" name="CheckBox3"/>
          <p:cNvPicPr/>
          <p:nvPr/>
        </p:nvPicPr>
        <p:blipFill>
          <a:blip r:embed="rId10"/>
          <a:stretch>
            <a:fillRect/>
          </a:stretch>
        </p:blipFill>
        <p:spPr>
          <a:xfrm>
            <a:off x="5085080" y="3429000"/>
            <a:ext cx="181610" cy="192405"/>
          </a:xfrm>
          <a:prstGeom prst="rect">
            <a:avLst/>
          </a:prstGeom>
        </p:spPr>
      </p:pic>
      <p:pic>
        <p:nvPicPr>
          <p:cNvPr id="12" name="CheckBox4"/>
          <p:cNvPicPr/>
          <p:nvPr/>
        </p:nvPicPr>
        <p:blipFill>
          <a:blip r:embed="rId10"/>
          <a:stretch>
            <a:fillRect/>
          </a:stretch>
        </p:blipFill>
        <p:spPr>
          <a:xfrm>
            <a:off x="6348095" y="3429000"/>
            <a:ext cx="181610" cy="192405"/>
          </a:xfrm>
          <a:prstGeom prst="rect">
            <a:avLst/>
          </a:prstGeom>
        </p:spPr>
      </p:pic>
      <p:pic>
        <p:nvPicPr>
          <p:cNvPr id="13" name="CheckBox5"/>
          <p:cNvPicPr/>
          <p:nvPr/>
        </p:nvPicPr>
        <p:blipFill>
          <a:blip r:embed="rId11"/>
          <a:stretch>
            <a:fillRect/>
          </a:stretch>
        </p:blipFill>
        <p:spPr>
          <a:xfrm>
            <a:off x="7920355" y="3429000"/>
            <a:ext cx="181610" cy="1924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528079" y="821690"/>
            <a:ext cx="63011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3200" b="1" dirty="0">
                <a:solidFill>
                  <a:srgbClr val="6AB3E4"/>
                </a:solidFill>
                <a:latin typeface="宋体" panose="02010600030101010101" pitchFamily="2" charset="-122"/>
                <a:ea typeface="宋体" panose="0201060003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选择平台小建议：</a:t>
            </a:r>
            <a:endParaRPr lang="zh-CN" sz="3200" b="1" dirty="0">
              <a:solidFill>
                <a:srgbClr val="6AB3E4"/>
              </a:solidFill>
              <a:latin typeface="宋体" panose="02010600030101010101" pitchFamily="2" charset="-122"/>
              <a:ea typeface="宋体" panose="0201060003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482975" y="2630170"/>
            <a:ext cx="7936865" cy="15982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800" b="1" dirty="0">
              <a:solidFill>
                <a:srgbClr val="00B05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rgbClr val="00B05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微博：</a:t>
            </a:r>
            <a:r>
              <a:rPr lang="zh-CN" altLang="en-US" sz="2400" dirty="0">
                <a:solidFill>
                  <a:srgbClr val="00B05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发布日记更快速。</a:t>
            </a:r>
            <a:endParaRPr lang="zh-CN" altLang="en-US" sz="2400" dirty="0">
              <a:solidFill>
                <a:srgbClr val="FFC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头条：</a:t>
            </a:r>
            <a:r>
              <a:rPr lang="zh-CN" altLang="en-US" sz="2400" dirty="0">
                <a:solidFill>
                  <a:srgbClr val="C0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用户量大关注多。</a:t>
            </a:r>
            <a:endParaRPr lang="zh-CN" altLang="en-US" sz="2400" dirty="0">
              <a:solidFill>
                <a:srgbClr val="7030A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FFC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        QQ</a:t>
            </a:r>
            <a:r>
              <a:rPr lang="zh-CN" altLang="en-US" sz="2800" dirty="0">
                <a:solidFill>
                  <a:srgbClr val="FFC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：</a:t>
            </a:r>
            <a:r>
              <a:rPr lang="zh-CN" altLang="en-US" sz="2400" dirty="0">
                <a:solidFill>
                  <a:srgbClr val="FFC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保护隐私随时记。</a:t>
            </a:r>
            <a:endParaRPr lang="zh-CN" altLang="en-US" sz="2400" dirty="0">
              <a:solidFill>
                <a:srgbClr val="FFC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7030A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           微信：</a:t>
            </a:r>
            <a:r>
              <a:rPr lang="zh-CN" altLang="en-US" sz="2400" dirty="0">
                <a:solidFill>
                  <a:srgbClr val="7030A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使用方便忠粉多。</a:t>
            </a:r>
            <a:endParaRPr lang="zh-CN" altLang="en-US" sz="2400" dirty="0">
              <a:solidFill>
                <a:srgbClr val="7030A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7030A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                 </a:t>
            </a:r>
            <a:r>
              <a:rPr lang="en-US" altLang="zh-CN" sz="28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小红书：</a:t>
            </a:r>
            <a:r>
              <a:rPr lang="zh-CN" altLang="en-US" sz="2400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分享生活更直观。</a:t>
            </a:r>
            <a:endParaRPr lang="zh-CN" altLang="en-US" sz="2400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>
                <a:solidFill>
                  <a:srgbClr val="00206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                        </a:t>
            </a:r>
            <a:r>
              <a:rPr lang="zh-CN" altLang="en-US" sz="2800" b="1" dirty="0">
                <a:solidFill>
                  <a:srgbClr val="00206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抖音：</a:t>
            </a:r>
            <a:r>
              <a:rPr lang="zh-CN" altLang="en-US" sz="2400" dirty="0">
                <a:solidFill>
                  <a:srgbClr val="00206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Arial" panose="020B0604020202020204" pitchFamily="34" charset="0"/>
              </a:rPr>
              <a:t>拍摄快速易分享。</a:t>
            </a:r>
            <a:endParaRPr lang="en-US" altLang="zh-CN" sz="2400" dirty="0">
              <a:solidFill>
                <a:srgbClr val="00206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zh-CN" sz="2400" dirty="0">
              <a:solidFill>
                <a:srgbClr val="00206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074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203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332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72261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" y="4638867"/>
            <a:ext cx="1625018" cy="2119589"/>
          </a:xfrm>
          <a:prstGeom prst="rect">
            <a:avLst/>
          </a:prstGeom>
        </p:spPr>
      </p:pic>
      <p:sp>
        <p:nvSpPr>
          <p:cNvPr id="8" name="线形标注 1 7"/>
          <p:cNvSpPr/>
          <p:nvPr/>
        </p:nvSpPr>
        <p:spPr>
          <a:xfrm>
            <a:off x="2063750" y="4638675"/>
            <a:ext cx="2390140" cy="1242695"/>
          </a:xfrm>
          <a:prstGeom prst="borderCallout1">
            <a:avLst>
              <a:gd name="adj1" fmla="val 68369"/>
              <a:gd name="adj2" fmla="val -8023"/>
              <a:gd name="adj3" fmla="val 105212"/>
              <a:gd name="adj4" fmla="val -26723"/>
            </a:avLst>
          </a:prstGeom>
          <a:solidFill>
            <a:srgbClr val="7BBEE8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63750" y="4683125"/>
            <a:ext cx="23895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你了解这些平台吗？你会选择哪个平台呢？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灯泡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8990" y="748665"/>
            <a:ext cx="816610" cy="8166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形标注 6"/>
          <p:cNvSpPr/>
          <p:nvPr/>
        </p:nvSpPr>
        <p:spPr>
          <a:xfrm>
            <a:off x="7760335" y="4294505"/>
            <a:ext cx="2856865" cy="1617345"/>
          </a:xfrm>
          <a:prstGeom prst="wedgeEllipseCallout">
            <a:avLst>
              <a:gd name="adj1" fmla="val 57087"/>
              <a:gd name="adj2" fmla="val 43105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95400" y="821690"/>
            <a:ext cx="71488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6AB3E4"/>
                </a:solidFill>
                <a:latin typeface="宋体" panose="02010600030101010101" pitchFamily="2" charset="-122"/>
                <a:ea typeface="宋体" panose="0201060003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solidFill>
                  <a:srgbClr val="6AB3E4"/>
                </a:solidFill>
                <a:latin typeface="宋体" panose="02010600030101010101" pitchFamily="2" charset="-122"/>
                <a:ea typeface="宋体" panose="0201060003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讨论纸质日记与网络日记的不同点</a:t>
            </a:r>
            <a:endParaRPr lang="zh-CN" altLang="en-US" sz="3200" b="1" dirty="0">
              <a:solidFill>
                <a:srgbClr val="6AB3E4"/>
              </a:solidFill>
              <a:latin typeface="宋体" panose="02010600030101010101" pitchFamily="2" charset="-122"/>
              <a:ea typeface="宋体" panose="0201060003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074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203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332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72261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82255" y="4489450"/>
            <a:ext cx="2665095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你知道它们之间的不同吗？想一想，查一查吧！</a:t>
            </a:r>
            <a:endParaRPr lang="zh-CN" altLang="en-US" sz="23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6"/>
          <a:srcRect b="8380"/>
          <a:stretch>
            <a:fillRect/>
          </a:stretch>
        </p:blipFill>
        <p:spPr>
          <a:xfrm>
            <a:off x="1851025" y="1652905"/>
            <a:ext cx="3056255" cy="243395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1355" y="4781550"/>
            <a:ext cx="1143635" cy="1492250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8"/>
          <a:stretch>
            <a:fillRect/>
          </a:stretch>
        </p:blipFill>
        <p:spPr>
          <a:xfrm>
            <a:off x="5432425" y="1653540"/>
            <a:ext cx="2944495" cy="24333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2679700" y="4152900"/>
            <a:ext cx="161290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纸质日记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83300" y="4152900"/>
            <a:ext cx="1612900" cy="52197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网络日记</a:t>
            </a:r>
            <a:endParaRPr lang="zh-CN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295400" y="821690"/>
            <a:ext cx="71488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6AB3E4"/>
                </a:solidFill>
                <a:latin typeface="宋体" panose="02010600030101010101" pitchFamily="2" charset="-122"/>
                <a:ea typeface="宋体" panose="0201060003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3.</a:t>
            </a:r>
            <a:r>
              <a:rPr lang="zh-CN" altLang="en-US" sz="3200" b="1" dirty="0">
                <a:solidFill>
                  <a:srgbClr val="6AB3E4"/>
                </a:solidFill>
                <a:latin typeface="宋体" panose="02010600030101010101" pitchFamily="2" charset="-122"/>
                <a:ea typeface="宋体" panose="0201060003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日记平台的注册与登录</a:t>
            </a:r>
            <a:endParaRPr lang="zh-CN" altLang="en-US" sz="3200" b="1" dirty="0">
              <a:solidFill>
                <a:srgbClr val="6AB3E4"/>
              </a:solidFill>
              <a:latin typeface="宋体" panose="02010600030101010101" pitchFamily="2" charset="-122"/>
              <a:ea typeface="宋体" panose="0201060003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074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203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332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72261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>
            <p:custDataLst>
              <p:tags r:id="rId6"/>
            </p:custDataLst>
          </p:nvPr>
        </p:nvGrpSpPr>
        <p:grpSpPr>
          <a:xfrm>
            <a:off x="8891270" y="4164965"/>
            <a:ext cx="3152775" cy="2487295"/>
            <a:chOff x="7502" y="3387"/>
            <a:chExt cx="5897" cy="4998"/>
          </a:xfrm>
        </p:grpSpPr>
        <p:sp>
          <p:nvSpPr>
            <p:cNvPr id="18" name="心形 17"/>
            <p:cNvSpPr/>
            <p:nvPr>
              <p:custDataLst>
                <p:tags r:id="rId7"/>
              </p:custDataLst>
            </p:nvPr>
          </p:nvSpPr>
          <p:spPr>
            <a:xfrm>
              <a:off x="7502" y="3648"/>
              <a:ext cx="5806" cy="4737"/>
            </a:xfrm>
            <a:prstGeom prst="heart">
              <a:avLst/>
            </a:prstGeom>
            <a:solidFill>
              <a:srgbClr val="F0A356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千库网_少儿编程代码教育培训寒假学习_元素编号1338235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l="16947" t="19861" r="7048" b="12815"/>
            <a:stretch>
              <a:fillRect/>
            </a:stretch>
          </p:blipFill>
          <p:spPr>
            <a:xfrm>
              <a:off x="8029" y="3387"/>
              <a:ext cx="5370" cy="4757"/>
            </a:xfrm>
            <a:prstGeom prst="rect">
              <a:avLst/>
            </a:prstGeom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3510" y="1510030"/>
            <a:ext cx="3248025" cy="38385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0160" y="5348605"/>
            <a:ext cx="3514725" cy="247650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5716905" y="1576070"/>
            <a:ext cx="5417185" cy="336550"/>
            <a:chOff x="9003" y="2482"/>
            <a:chExt cx="8531" cy="530"/>
          </a:xfrm>
        </p:grpSpPr>
        <p:sp>
          <p:nvSpPr>
            <p:cNvPr id="19" name="文本框 18"/>
            <p:cNvSpPr txBox="1"/>
            <p:nvPr/>
          </p:nvSpPr>
          <p:spPr>
            <a:xfrm>
              <a:off x="9534" y="2482"/>
              <a:ext cx="8000" cy="5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rgbClr val="000000"/>
                  </a:solidFill>
                  <a:latin typeface="FWHTMO+SimSun"/>
                  <a:ea typeface="FWHTMO+SimSun"/>
                </a:rPr>
                <a:t>个人账号</a:t>
              </a:r>
              <a:endParaRPr lang="zh-CN" altLang="en-US" sz="1600">
                <a:solidFill>
                  <a:srgbClr val="000000"/>
                </a:solidFill>
                <a:latin typeface="FWHTMO+SimSun"/>
                <a:ea typeface="FWHTMO+SimSun"/>
              </a:endParaRPr>
            </a:p>
          </p:txBody>
        </p:sp>
        <p:cxnSp>
          <p:nvCxnSpPr>
            <p:cNvPr id="25" name="直接箭头连接符 24"/>
            <p:cNvCxnSpPr>
              <a:endCxn id="19" idx="1"/>
            </p:cNvCxnSpPr>
            <p:nvPr/>
          </p:nvCxnSpPr>
          <p:spPr>
            <a:xfrm>
              <a:off x="9003" y="2730"/>
              <a:ext cx="531" cy="17"/>
            </a:xfrm>
            <a:prstGeom prst="straightConnector1">
              <a:avLst/>
            </a:prstGeom>
            <a:ln w="31750" cap="rnd">
              <a:solidFill>
                <a:schemeClr val="accent2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727700" y="2055495"/>
            <a:ext cx="5438140" cy="336550"/>
            <a:chOff x="9020" y="3237"/>
            <a:chExt cx="8564" cy="530"/>
          </a:xfrm>
        </p:grpSpPr>
        <p:sp>
          <p:nvSpPr>
            <p:cNvPr id="20" name="文本框 19"/>
            <p:cNvSpPr txBox="1"/>
            <p:nvPr/>
          </p:nvSpPr>
          <p:spPr>
            <a:xfrm>
              <a:off x="9584" y="3237"/>
              <a:ext cx="8000" cy="5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rgbClr val="000000"/>
                  </a:solidFill>
                  <a:latin typeface="FWHTMO+SimSun"/>
                  <a:ea typeface="FWHTMO+SimSun"/>
                </a:rPr>
                <a:t>登录密码</a:t>
              </a:r>
              <a:endParaRPr lang="zh-CN" altLang="en-US" sz="1600">
                <a:solidFill>
                  <a:srgbClr val="000000"/>
                </a:solidFill>
                <a:latin typeface="FWHTMO+SimSun"/>
                <a:ea typeface="FWHTMO+SimSun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9020" y="3507"/>
              <a:ext cx="531" cy="17"/>
            </a:xfrm>
            <a:prstGeom prst="straightConnector1">
              <a:avLst/>
            </a:prstGeom>
            <a:ln w="31750" cap="rnd">
              <a:solidFill>
                <a:schemeClr val="accent2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5748655" y="3014345"/>
            <a:ext cx="5385435" cy="337185"/>
            <a:chOff x="9053" y="4747"/>
            <a:chExt cx="8481" cy="531"/>
          </a:xfrm>
        </p:grpSpPr>
        <p:sp>
          <p:nvSpPr>
            <p:cNvPr id="21" name="文本框 20"/>
            <p:cNvSpPr txBox="1"/>
            <p:nvPr/>
          </p:nvSpPr>
          <p:spPr>
            <a:xfrm>
              <a:off x="9534" y="4747"/>
              <a:ext cx="8000" cy="5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en-US" sz="1600">
                  <a:solidFill>
                    <a:srgbClr val="000000"/>
                  </a:solidFill>
                  <a:latin typeface="FWHTMO+SimSun"/>
                  <a:ea typeface="FWHTMO+SimSun"/>
                </a:rPr>
                <a:t>实名认证</a:t>
              </a:r>
              <a:endParaRPr lang="zh-CN" altLang="en-US" sz="1600">
                <a:solidFill>
                  <a:srgbClr val="000000"/>
                </a:solidFill>
                <a:latin typeface="FWHTMO+SimSun"/>
                <a:ea typeface="FWHTMO+SimSun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9053" y="5005"/>
              <a:ext cx="531" cy="17"/>
            </a:xfrm>
            <a:prstGeom prst="straightConnector1">
              <a:avLst/>
            </a:prstGeom>
            <a:ln w="31750" cap="rnd">
              <a:solidFill>
                <a:schemeClr val="accent2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grpSp>
        <p:nvGrpSpPr>
          <p:cNvPr id="32" name="组合 31"/>
          <p:cNvGrpSpPr/>
          <p:nvPr/>
        </p:nvGrpSpPr>
        <p:grpSpPr>
          <a:xfrm>
            <a:off x="461645" y="2872105"/>
            <a:ext cx="2494280" cy="583565"/>
            <a:chOff x="727" y="4523"/>
            <a:chExt cx="3928" cy="919"/>
          </a:xfrm>
        </p:grpSpPr>
        <p:sp>
          <p:nvSpPr>
            <p:cNvPr id="24" name="文本框 23"/>
            <p:cNvSpPr txBox="1"/>
            <p:nvPr/>
          </p:nvSpPr>
          <p:spPr>
            <a:xfrm>
              <a:off x="727" y="4523"/>
              <a:ext cx="3928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rgbClr val="000000"/>
                  </a:solidFill>
                  <a:latin typeface="FWHTMO+SimSun"/>
                  <a:ea typeface="FWHTMO+SimSun"/>
                </a:rPr>
                <a:t>带</a:t>
              </a:r>
              <a:r>
                <a:rPr lang="en-US" altLang="zh-CN" sz="1600">
                  <a:solidFill>
                    <a:srgbClr val="000000"/>
                  </a:solidFill>
                  <a:latin typeface="FWHTMO+SimSun"/>
                  <a:ea typeface="FWHTMO+SimSun"/>
                </a:rPr>
                <a:t>“</a:t>
              </a:r>
              <a:r>
                <a:rPr lang="en-US" altLang="zh-CN" sz="16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✱</a:t>
              </a:r>
              <a:r>
                <a:rPr lang="en-US" altLang="zh-CN" sz="1600">
                  <a:solidFill>
                    <a:srgbClr val="000000"/>
                  </a:solidFill>
                  <a:latin typeface="FWHTMO+SimSun"/>
                  <a:ea typeface="FWHTMO+SimSun"/>
                </a:rPr>
                <a:t>”</a:t>
              </a:r>
              <a:r>
                <a:rPr lang="zh-CN" altLang="en-US" sz="1600">
                  <a:solidFill>
                    <a:srgbClr val="000000"/>
                  </a:solidFill>
                  <a:latin typeface="FWHTMO+SimSun"/>
                  <a:ea typeface="FWHTMO+SimSun"/>
                </a:rPr>
                <a:t>号的内容为必</a:t>
              </a:r>
              <a:endParaRPr lang="zh-CN" altLang="en-US" sz="1600">
                <a:solidFill>
                  <a:srgbClr val="000000"/>
                </a:solidFill>
                <a:latin typeface="FWHTMO+SimSun"/>
                <a:ea typeface="FWHTMO+SimSun"/>
              </a:endParaRPr>
            </a:p>
            <a:p>
              <a:r>
                <a:rPr lang="zh-CN" altLang="en-US" sz="1600">
                  <a:solidFill>
                    <a:srgbClr val="000000"/>
                  </a:solidFill>
                  <a:latin typeface="FWHTMO+SimSun"/>
                  <a:ea typeface="FWHTMO+SimSun"/>
                </a:rPr>
                <a:t>填内容</a:t>
              </a:r>
              <a:endParaRPr lang="zh-CN" altLang="en-US" sz="1600">
                <a:solidFill>
                  <a:srgbClr val="000000"/>
                </a:solidFill>
                <a:latin typeface="FWHTMO+SimSun"/>
                <a:ea typeface="FWHTMO+SimSun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3888" y="4974"/>
              <a:ext cx="531" cy="17"/>
            </a:xfrm>
            <a:prstGeom prst="straightConnector1">
              <a:avLst/>
            </a:prstGeom>
            <a:ln w="31750" cap="rnd">
              <a:solidFill>
                <a:schemeClr val="accent2"/>
              </a:solidFill>
              <a:round/>
              <a:tailEnd type="arrow" w="med" len="med"/>
            </a:ln>
          </p:spPr>
          <p:style>
            <a:lnRef idx="0">
              <a:srgbClr val="FFFFFF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RESOURCE_RECORD_KEY" val="{&quot;29&quot;:[20405947]}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DIAGRAM_VIRTUALLY_FRAME" val="{&quot;height&quot;:308.95,&quot;left&quot;:52,&quot;top&quot;:117.95,&quot;width&quot;:860.6}"/>
</p:tagLst>
</file>

<file path=ppt/tags/tag113.xml><?xml version="1.0" encoding="utf-8"?>
<p:tagLst xmlns:p="http://schemas.openxmlformats.org/presentationml/2006/main">
  <p:tag name="RESOURCE_RECORD_KEY" val="{&quot;29&quot;:[20405947]}"/>
</p:tagLst>
</file>

<file path=ppt/tags/tag114.xml><?xml version="1.0" encoding="utf-8"?>
<p:tagLst xmlns:p="http://schemas.openxmlformats.org/presentationml/2006/main">
  <p:tag name="KSO_WPP_MARK_KEY" val="caef83e2-3c4c-4eb3-984e-bd0dc799236d"/>
  <p:tag name="COMMONDATA" val="eyJoZGlkIjoiZjVmZGFiMmQ2Yzc4MGM0ODMwM2Y1Zjc1M2Y0ZDM2YzkifQ=="/>
  <p:tag name="RESOURCE_RECORD_KEY" val="{&quot;13&quot;:[4705195,4563109,4705203],&quot;29&quot;:[20405947]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33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34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51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52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73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74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DIAGRAM_VIRTUALLY_FRAME" val="{&quot;height&quot;:190.79606205497203,&quot;left&quot;:132.69158935546875,&quot;top&quot;:179.58464660644532,&quot;width&quot;:694.625261038232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i*1_2_1"/>
  <p:tag name="KSO_WM_TEMPLATE_CATEGORY" val="diagram"/>
  <p:tag name="KSO_WM_TEMPLATE_INDEX" val="20236952"/>
  <p:tag name="KSO_WM_UNIT_LAYERLEVEL" val="1_1_1"/>
  <p:tag name="KSO_WM_TAG_VERSION" val="3.0"/>
  <p:tag name="KSO_WM_DIAGRAM_MAX_ITEMCNT" val="3"/>
  <p:tag name="KSO_WM_DIAGRAM_MIN_ITEMCNT" val="2"/>
  <p:tag name="KSO_WM_DIAGRAM_COLOR_MATCH_VALUE" val="{&quot;shape&quot;:{&quot;fill&quot;:{&quot;gradient&quot;:[{&quot;brightness&quot;:0,&quot;colorType&quot;:1,&quot;foreColorIndex&quot;:6,&quot;pos&quot;:0.8999999761581421,&quot;transparency&quot;:0},{&quot;brightness&quot;:0.4000000059604645,&quot;colorType&quot;:1,&quot;foreColorIndex&quot;:6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DIAGRAM_VIRTUALLY_FRAME" val="{&quot;height&quot;:190.79606205497203,&quot;left&quot;:132.69158935546875,&quot;top&quot;:179.58464660644532,&quot;width&quot;:694.625261038232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i*1_1_1"/>
  <p:tag name="KSO_WM_TEMPLATE_CATEGORY" val="diagram"/>
  <p:tag name="KSO_WM_TEMPLATE_INDEX" val="20236952"/>
  <p:tag name="KSO_WM_UNIT_LAYERLEVEL" val="1_1_1"/>
  <p:tag name="KSO_WM_TAG_VERSION" val="3.0"/>
  <p:tag name="KSO_WM_DIAGRAM_MAX_ITEMCNT" val="3"/>
  <p:tag name="KSO_WM_DIAGRAM_MIN_ITEMCNT" val="2"/>
  <p:tag name="KSO_WM_DIAGRAM_COLOR_MATCH_VALUE" val="{&quot;shape&quot;:{&quot;fill&quot;:{&quot;gradient&quot;:[{&quot;brightness&quot;:0,&quot;colorType&quot;:1,&quot;foreColorIndex&quot;:5,&quot;pos&quot;:0.899999976158142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89.xml><?xml version="1.0" encoding="utf-8"?>
<p:tagLst xmlns:p="http://schemas.openxmlformats.org/presentationml/2006/main">
  <p:tag name="KSO_WM_DIAGRAM_VIRTUALLY_FRAME" val="{&quot;height&quot;:190.79606205497203,&quot;left&quot;:132.69158935546875,&quot;top&quot;:179.58464660644532,&quot;width&quot;:694.625261038232}"/>
  <p:tag name="KSO_WM_DIAGRAM_VERSION" val="3"/>
  <p:tag name="KSO_WM_DIAGRAM_COLOR_TRICK" val="2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a*1_1_1"/>
  <p:tag name="KSO_WM_TEMPLATE_CATEGORY" val="diagram"/>
  <p:tag name="KSO_WM_TEMPLATE_INDEX" val="20236952"/>
  <p:tag name="KSO_WM_UNIT_LAYERLEVEL" val="1_1_1"/>
  <p:tag name="KSO_WM_TAG_VERSION" val="3.0"/>
  <p:tag name="KSO_WM_DIAGRAM_MAX_ITEMCNT" val="3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VALUE" val="7"/>
  <p:tag name="KSO_WM_UNIT_TEXT_TYPE" val="1"/>
  <p:tag name="KSO_WM_UNIT_PRESET_TEXT" val="添加标题"/>
  <p:tag name="KSO_WM_DIAGRAM_USE_COLOR_VALUE" val="{&quot;color_scheme&quot;:1,&quot;color_type&quot;:1,&quot;theme_color_indexes&quot;:[5,6,5,6,5,6]}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DIAGRAM_VIRTUALLY_FRAME" val="{&quot;height&quot;:190.79606205497203,&quot;left&quot;:132.69158935546875,&quot;top&quot;:179.58464660644532,&quot;width&quot;:694.625261038232}"/>
  <p:tag name="KSO_WM_DIAGRAM_VERSION" val="3"/>
  <p:tag name="KSO_WM_DIAGRAM_COLOR_TRICK" val="2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a*1_2_1"/>
  <p:tag name="KSO_WM_TEMPLATE_CATEGORY" val="diagram"/>
  <p:tag name="KSO_WM_TEMPLATE_INDEX" val="20236952"/>
  <p:tag name="KSO_WM_UNIT_LAYERLEVEL" val="1_1_1"/>
  <p:tag name="KSO_WM_TAG_VERSION" val="3.0"/>
  <p:tag name="KSO_WM_DIAGRAM_MAX_ITEMCNT" val="3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TEXT_TYPE" val="1"/>
  <p:tag name="KSO_WM_UNIT_PRESET_TEXT" val="添加标题"/>
  <p:tag name="KSO_WM_DIAGRAM_USE_COLOR_VALUE" val="{&quot;color_scheme&quot;:1,&quot;color_type&quot;:1,&quot;theme_color_indexes&quot;:[5,6,5,6,5,6]}"/>
</p:tagLst>
</file>

<file path=ppt/tags/tag91.xml><?xml version="1.0" encoding="utf-8"?>
<p:tagLst xmlns:p="http://schemas.openxmlformats.org/presentationml/2006/main">
  <p:tag name="KSO_WM_DIAGRAM_VIRTUALLY_FRAME" val="{&quot;height&quot;:190.79606205497203,&quot;left&quot;:132.69158935546875,&quot;top&quot;:179.58464660644532,&quot;width&quot;:694.625261038232}"/>
  <p:tag name="KSO_WM_DIAGRAM_VERSION" val="3"/>
  <p:tag name="KSO_WM_DIAGRAM_COLOR_TRICK" val="2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i*1_3_1"/>
  <p:tag name="KSO_WM_TEMPLATE_CATEGORY" val="diagram"/>
  <p:tag name="KSO_WM_TEMPLATE_INDEX" val="20236952"/>
  <p:tag name="KSO_WM_UNIT_LAYERLEVEL" val="1_1_1"/>
  <p:tag name="KSO_WM_TAG_VERSION" val="3.0"/>
  <p:tag name="KSO_WM_DIAGRAM_MAX_ITEMCNT" val="3"/>
  <p:tag name="KSO_WM_DIAGRAM_MIN_ITEMCNT" val="2"/>
  <p:tag name="KSO_WM_DIAGRAM_COLOR_MATCH_VALUE" val="{&quot;shape&quot;:{&quot;fill&quot;:{&quot;gradient&quot;:[{&quot;brightness&quot;:0,&quot;colorType&quot;:1,&quot;foreColorIndex&quot;:5,&quot;pos&quot;:0.8999999761581421,&quot;transparency&quot;:0},{&quot;brightness&quot;:0.4000000059604645,&quot;colorType&quot;:1,&quot;foreColorIndex&quot;:5,&quot;pos&quot;:0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5,6,5,6,5,6]}"/>
</p:tagLst>
</file>

<file path=ppt/tags/tag92.xml><?xml version="1.0" encoding="utf-8"?>
<p:tagLst xmlns:p="http://schemas.openxmlformats.org/presentationml/2006/main">
  <p:tag name="KSO_WM_DIAGRAM_VIRTUALLY_FRAME" val="{&quot;height&quot;:190.79606205497203,&quot;left&quot;:132.69158935546875,&quot;top&quot;:179.58464660644532,&quot;width&quot;:694.625261038232}"/>
  <p:tag name="KSO_WM_DIAGRAM_VERSION" val="3"/>
  <p:tag name="KSO_WM_DIAGRAM_COLOR_TRICK" val="2"/>
  <p:tag name="KSO_WM_DIAGRAM_COLOR_TEXT_CAN_REMOVE" val="n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6952_2*l_h_a*1_3_1"/>
  <p:tag name="KSO_WM_TEMPLATE_CATEGORY" val="diagram"/>
  <p:tag name="KSO_WM_TEMPLATE_INDEX" val="20236952"/>
  <p:tag name="KSO_WM_UNIT_LAYERLEVEL" val="1_1_1"/>
  <p:tag name="KSO_WM_TAG_VERSION" val="3.0"/>
  <p:tag name="KSO_WM_DIAGRAM_MAX_ITEMCNT" val="3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ISCONTENTSTITLE" val="0"/>
  <p:tag name="KSO_WM_UNIT_ISNUMDGMTITLE" val="0"/>
  <p:tag name="KSO_WM_UNIT_VALUE" val="7"/>
  <p:tag name="KSO_WM_UNIT_TEXT_TYPE" val="1"/>
  <p:tag name="KSO_WM_UNIT_PRESET_TEXT" val="添加标题"/>
  <p:tag name="KSO_WM_DIAGRAM_USE_COLOR_VALUE" val="{&quot;color_scheme&quot;:1,&quot;color_type&quot;:1,&quot;theme_color_indexes&quot;:[5,6,5,6,5,6]}"/>
</p:tagLst>
</file>

<file path=ppt/tags/tag93.xml><?xml version="1.0" encoding="utf-8"?>
<p:tagLst xmlns:p="http://schemas.openxmlformats.org/presentationml/2006/main">
  <p:tag name="RESOURCE_RECORD_KEY" val="{&quot;13&quot;:[4705203],&quot;29&quot;:[20405947]}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RESOURCE_RECORD_KEY" val="{&quot;29&quot;:[20405947]}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1561</Words>
  <Application>WPS 演示</Application>
  <PresentationFormat>宽屏</PresentationFormat>
  <Paragraphs>261</Paragraphs>
  <Slides>21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7" baseType="lpstr">
      <vt:lpstr>Arial</vt:lpstr>
      <vt:lpstr>宋体</vt:lpstr>
      <vt:lpstr>Wingdings</vt:lpstr>
      <vt:lpstr>阿里巴巴普惠体</vt:lpstr>
      <vt:lpstr>微软雅黑</vt:lpstr>
      <vt:lpstr>汉仪综艺体简</vt:lpstr>
      <vt:lpstr>隶书</vt:lpstr>
      <vt:lpstr>珠穆朗玛—乌金苏通体</vt:lpstr>
      <vt:lpstr>Microsoft Himalaya</vt:lpstr>
      <vt:lpstr>字魂27号-布丁体</vt:lpstr>
      <vt:lpstr>阿里巴巴普惠体 M</vt:lpstr>
      <vt:lpstr>黑体</vt:lpstr>
      <vt:lpstr>华文新魏</vt:lpstr>
      <vt:lpstr>楷体</vt:lpstr>
      <vt:lpstr>楷体_GB2312</vt:lpstr>
      <vt:lpstr>Aa榴莲爸爸</vt:lpstr>
      <vt:lpstr>FWHTMO+SimSun</vt:lpstr>
      <vt:lpstr>Arial Unicode MS</vt:lpstr>
      <vt:lpstr>三极信黑简体</vt:lpstr>
      <vt:lpstr>华文中宋</vt:lpstr>
      <vt:lpstr>华文楷体</vt:lpstr>
      <vt:lpstr>华文隶书</vt:lpstr>
      <vt:lpstr>思源黑体</vt:lpstr>
      <vt:lpstr>思源黑体 CN Medium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td</cp:lastModifiedBy>
  <cp:revision>112</cp:revision>
  <dcterms:created xsi:type="dcterms:W3CDTF">2023-07-25T11:34:00Z</dcterms:created>
  <dcterms:modified xsi:type="dcterms:W3CDTF">2025-02-10T07:34:07Z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AE93FBCC7F9D4CC38987CB65BE916402_13</vt:lpwstr>
  </property>
  <property fmtid="{D5CDD505-2E9C-101B-9397-08002B2CF9AE}" pid="3" name="KSOProductBuildVer">
    <vt:lpwstr>2052-12.1.0.19770</vt:lpwstr>
  </property>
</Properties>
</file>