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87" r:id="rId5"/>
    <p:sldId id="257" r:id="rId6"/>
    <p:sldId id="270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83" r:id="rId16"/>
    <p:sldId id="285" r:id="rId17"/>
    <p:sldId id="286" r:id="rId18"/>
  </p:sldIdLst>
  <p:sldSz cx="12192000" cy="6858000"/>
  <p:notesSz cx="6858000" cy="9144000"/>
  <p:embeddedFontLst>
    <p:embeddedFont>
      <p:font typeface="方正楷体_GB2312" panose="02000000000000000000" charset="-122"/>
      <p:regular r:id="rId22"/>
    </p:embeddedFont>
    <p:embeddedFont>
      <p:font typeface="楷体" panose="02010609060101010101" charset="-122"/>
      <p:regular r:id="rId23"/>
    </p:embeddedFont>
    <p:embeddedFont>
      <p:font typeface="微软雅黑" panose="020B0503020204020204" charset="-122"/>
      <p:regular r:id="rId24"/>
    </p:embeddedFont>
    <p:embeddedFont>
      <p:font typeface="汉仪综艺体简" panose="02010600000101010101" charset="-122"/>
      <p:regular r:id="rId25"/>
    </p:embeddedFont>
    <p:embeddedFont>
      <p:font typeface="板报体" panose="00000500000000000000" charset="-122"/>
      <p:regular r:id="rId26"/>
    </p:embeddedFont>
    <p:embeddedFont>
      <p:font typeface="方正公文黑体" panose="02000500000000000000" charset="-122"/>
      <p:regular r:id="rId27"/>
    </p:embeddedFont>
    <p:embeddedFont>
      <p:font typeface="方正楷体简体" panose="02000000000000000000" charset="-122"/>
      <p:regular r:id="rId28"/>
    </p:embeddedFont>
    <p:embeddedFont>
      <p:font typeface="幼圆" panose="02010509060101010101" charset="-122"/>
      <p:regular r:id="rId29"/>
    </p:embeddedFont>
    <p:embeddedFont>
      <p:font typeface="等线" panose="02010600030101010101" charset="-122"/>
      <p:regular r:id="rId30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7860C"/>
    <a:srgbClr val="D76011"/>
    <a:srgbClr val="F85208"/>
    <a:srgbClr val="A9EEFF"/>
    <a:srgbClr val="FCE9EB"/>
    <a:srgbClr val="00A0D4"/>
    <a:srgbClr val="E5F9FF"/>
    <a:srgbClr val="FEF4ED"/>
    <a:srgbClr val="E9F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6" autoAdjust="0"/>
    <p:restoredTop sz="91559" autoAdjust="0"/>
  </p:normalViewPr>
  <p:slideViewPr>
    <p:cSldViewPr snapToGrid="0" showGuides="1">
      <p:cViewPr varScale="1">
        <p:scale>
          <a:sx n="61" d="100"/>
          <a:sy n="61" d="100"/>
        </p:scale>
        <p:origin x="736" y="44"/>
      </p:cViewPr>
      <p:guideLst>
        <p:guide orient="horz" pos="211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94.xml"/><Relationship Id="rId30" Type="http://schemas.openxmlformats.org/officeDocument/2006/relationships/font" Target="fonts/font9.fntdata"/><Relationship Id="rId3" Type="http://schemas.openxmlformats.org/officeDocument/2006/relationships/slide" Target="slides/slide1.xml"/><Relationship Id="rId29" Type="http://schemas.openxmlformats.org/officeDocument/2006/relationships/font" Target="fonts/font8.fntdata"/><Relationship Id="rId28" Type="http://schemas.openxmlformats.org/officeDocument/2006/relationships/font" Target="fonts/font7.fntdata"/><Relationship Id="rId27" Type="http://schemas.openxmlformats.org/officeDocument/2006/relationships/font" Target="fonts/font6.fntdata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2A9CE-7D49-4D71-8682-94539F74DD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4BF09-0187-4C54-8420-11AF4BBCD2F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4BF09-0187-4C54-8420-11AF4BBCD2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主标题放</a:t>
            </a:r>
            <a:r>
              <a:rPr lang="en-US" altLang="zh-CN" dirty="0"/>
              <a:t>1</a:t>
            </a:r>
            <a:r>
              <a:rPr lang="zh-CN" altLang="en-US" dirty="0"/>
              <a:t>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BF09-0187-4C54-8420-11AF4BBCD2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图片需要处理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" Target="slide4.xml"/><Relationship Id="rId8" Type="http://schemas.openxmlformats.org/officeDocument/2006/relationships/slide" Target="slide3.xml"/><Relationship Id="rId7" Type="http://schemas.openxmlformats.org/officeDocument/2006/relationships/image" Target="../media/image9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Relationship Id="rId3" Type="http://schemas.openxmlformats.org/officeDocument/2006/relationships/image" Target="../media/image12.png"/><Relationship Id="rId2" Type="http://schemas.openxmlformats.org/officeDocument/2006/relationships/tags" Target="../tags/tag90.xml"/><Relationship Id="rId15" Type="http://schemas.openxmlformats.org/officeDocument/2006/relationships/notesSlide" Target="../notesSlides/notesSlide10.xml"/><Relationship Id="rId14" Type="http://schemas.openxmlformats.org/officeDocument/2006/relationships/slideLayout" Target="../slideLayouts/slideLayout2.xml"/><Relationship Id="rId13" Type="http://schemas.openxmlformats.org/officeDocument/2006/relationships/slide" Target="slide14.xml"/><Relationship Id="rId12" Type="http://schemas.openxmlformats.org/officeDocument/2006/relationships/slide" Target="slide13.xml"/><Relationship Id="rId11" Type="http://schemas.openxmlformats.org/officeDocument/2006/relationships/slide" Target="slide12.xml"/><Relationship Id="rId10" Type="http://schemas.openxmlformats.org/officeDocument/2006/relationships/slide" Target="slide9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" Target="slide3.xml"/><Relationship Id="rId8" Type="http://schemas.openxmlformats.org/officeDocument/2006/relationships/image" Target="../media/image9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6" Type="http://schemas.openxmlformats.org/officeDocument/2006/relationships/notesSlide" Target="../notesSlides/notesSlide11.xml"/><Relationship Id="rId15" Type="http://schemas.openxmlformats.org/officeDocument/2006/relationships/slideLayout" Target="../slideLayouts/slideLayout2.xml"/><Relationship Id="rId14" Type="http://schemas.openxmlformats.org/officeDocument/2006/relationships/slide" Target="slide14.xml"/><Relationship Id="rId13" Type="http://schemas.openxmlformats.org/officeDocument/2006/relationships/slide" Target="slide13.xml"/><Relationship Id="rId12" Type="http://schemas.openxmlformats.org/officeDocument/2006/relationships/slide" Target="slide12.xml"/><Relationship Id="rId11" Type="http://schemas.openxmlformats.org/officeDocument/2006/relationships/slide" Target="slide9.xml"/><Relationship Id="rId10" Type="http://schemas.openxmlformats.org/officeDocument/2006/relationships/slide" Target="slide4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" Target="slide9.xml"/><Relationship Id="rId8" Type="http://schemas.openxmlformats.org/officeDocument/2006/relationships/slide" Target="slide4.xml"/><Relationship Id="rId7" Type="http://schemas.openxmlformats.org/officeDocument/2006/relationships/slide" Target="slide3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4" Type="http://schemas.openxmlformats.org/officeDocument/2006/relationships/notesSlide" Target="../notesSlides/notesSlide12.xml"/><Relationship Id="rId13" Type="http://schemas.openxmlformats.org/officeDocument/2006/relationships/slideLayout" Target="../slideLayouts/slideLayout2.xml"/><Relationship Id="rId12" Type="http://schemas.openxmlformats.org/officeDocument/2006/relationships/slide" Target="slide14.xml"/><Relationship Id="rId11" Type="http://schemas.openxmlformats.org/officeDocument/2006/relationships/slide" Target="slide13.xml"/><Relationship Id="rId10" Type="http://schemas.openxmlformats.org/officeDocument/2006/relationships/slide" Target="slide1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" Target="slide12.xml"/><Relationship Id="rId8" Type="http://schemas.openxmlformats.org/officeDocument/2006/relationships/slide" Target="slide9.xml"/><Relationship Id="rId7" Type="http://schemas.openxmlformats.org/officeDocument/2006/relationships/slide" Target="slide4.xml"/><Relationship Id="rId6" Type="http://schemas.openxmlformats.org/officeDocument/2006/relationships/slide" Target="slide3.xml"/><Relationship Id="rId5" Type="http://schemas.openxmlformats.org/officeDocument/2006/relationships/image" Target="../media/image9.png"/><Relationship Id="rId4" Type="http://schemas.openxmlformats.org/officeDocument/2006/relationships/image" Target="../media/image17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4" Type="http://schemas.openxmlformats.org/officeDocument/2006/relationships/notesSlide" Target="../notesSlides/notesSlide13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91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" Target="slide4.xml"/><Relationship Id="rId8" Type="http://schemas.openxmlformats.org/officeDocument/2006/relationships/slide" Target="slide3.xml"/><Relationship Id="rId7" Type="http://schemas.openxmlformats.org/officeDocument/2006/relationships/image" Target="../media/image9.png"/><Relationship Id="rId6" Type="http://schemas.openxmlformats.org/officeDocument/2006/relationships/image" Target="../media/image27.png"/><Relationship Id="rId5" Type="http://schemas.openxmlformats.org/officeDocument/2006/relationships/tags" Target="../tags/tag92.xml"/><Relationship Id="rId4" Type="http://schemas.openxmlformats.org/officeDocument/2006/relationships/image" Target="../media/image17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5" Type="http://schemas.openxmlformats.org/officeDocument/2006/relationships/notesSlide" Target="../notesSlides/notesSlide14.xml"/><Relationship Id="rId14" Type="http://schemas.openxmlformats.org/officeDocument/2006/relationships/slideLayout" Target="../slideLayouts/slideLayout2.xml"/><Relationship Id="rId13" Type="http://schemas.openxmlformats.org/officeDocument/2006/relationships/slide" Target="slide14.xml"/><Relationship Id="rId12" Type="http://schemas.openxmlformats.org/officeDocument/2006/relationships/slide" Target="slide13.xml"/><Relationship Id="rId11" Type="http://schemas.openxmlformats.org/officeDocument/2006/relationships/slide" Target="slide12.xml"/><Relationship Id="rId10" Type="http://schemas.openxmlformats.org/officeDocument/2006/relationships/slide" Target="slide9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93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5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9.xml"/><Relationship Id="rId8" Type="http://schemas.openxmlformats.org/officeDocument/2006/relationships/slide" Target="slide4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64.xml"/><Relationship Id="rId14" Type="http://schemas.openxmlformats.org/officeDocument/2006/relationships/slide" Target="slide14.xml"/><Relationship Id="rId13" Type="http://schemas.openxmlformats.org/officeDocument/2006/relationships/image" Target="../media/image12.png"/><Relationship Id="rId12" Type="http://schemas.openxmlformats.org/officeDocument/2006/relationships/slide" Target="slide3.xml"/><Relationship Id="rId11" Type="http://schemas.openxmlformats.org/officeDocument/2006/relationships/slide" Target="slide13.xml"/><Relationship Id="rId10" Type="http://schemas.openxmlformats.org/officeDocument/2006/relationships/slide" Target="slide1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4.xml"/><Relationship Id="rId8" Type="http://schemas.openxmlformats.org/officeDocument/2006/relationships/slide" Target="slide3.xml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65.xml"/><Relationship Id="rId13" Type="http://schemas.openxmlformats.org/officeDocument/2006/relationships/slide" Target="slide14.xml"/><Relationship Id="rId12" Type="http://schemas.openxmlformats.org/officeDocument/2006/relationships/slide" Target="slide13.xml"/><Relationship Id="rId11" Type="http://schemas.openxmlformats.org/officeDocument/2006/relationships/slide" Target="slide12.xml"/><Relationship Id="rId10" Type="http://schemas.openxmlformats.org/officeDocument/2006/relationships/slide" Target="slide9.xml"/><Relationship Id="rId1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" Target="slide4.xml"/><Relationship Id="rId8" Type="http://schemas.openxmlformats.org/officeDocument/2006/relationships/slide" Target="slide3.xml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2.xml"/><Relationship Id="rId13" Type="http://schemas.openxmlformats.org/officeDocument/2006/relationships/slide" Target="slide14.xml"/><Relationship Id="rId12" Type="http://schemas.openxmlformats.org/officeDocument/2006/relationships/slide" Target="slide13.xml"/><Relationship Id="rId11" Type="http://schemas.openxmlformats.org/officeDocument/2006/relationships/slide" Target="slide12.xml"/><Relationship Id="rId10" Type="http://schemas.openxmlformats.org/officeDocument/2006/relationships/slide" Target="slide9.xml"/><Relationship Id="rId1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" Target="slide4.xml"/><Relationship Id="rId8" Type="http://schemas.openxmlformats.org/officeDocument/2006/relationships/slide" Target="slide3.xml"/><Relationship Id="rId7" Type="http://schemas.openxmlformats.org/officeDocument/2006/relationships/image" Target="../media/image9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5" Type="http://schemas.openxmlformats.org/officeDocument/2006/relationships/notesSlide" Target="../notesSlides/notesSlide5.xml"/><Relationship Id="rId14" Type="http://schemas.openxmlformats.org/officeDocument/2006/relationships/slideLayout" Target="../slideLayouts/slideLayout2.xml"/><Relationship Id="rId13" Type="http://schemas.openxmlformats.org/officeDocument/2006/relationships/slide" Target="slide14.xml"/><Relationship Id="rId12" Type="http://schemas.openxmlformats.org/officeDocument/2006/relationships/slide" Target="slide13.xml"/><Relationship Id="rId11" Type="http://schemas.openxmlformats.org/officeDocument/2006/relationships/slide" Target="slide12.xml"/><Relationship Id="rId10" Type="http://schemas.openxmlformats.org/officeDocument/2006/relationships/slide" Target="slide9.xml"/><Relationship Id="rId1" Type="http://schemas.openxmlformats.org/officeDocument/2006/relationships/tags" Target="../tags/tag6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" Target="slide3.xml"/><Relationship Id="rId8" Type="http://schemas.openxmlformats.org/officeDocument/2006/relationships/image" Target="../media/image9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6" Type="http://schemas.openxmlformats.org/officeDocument/2006/relationships/notesSlide" Target="../notesSlides/notesSlide6.xml"/><Relationship Id="rId15" Type="http://schemas.openxmlformats.org/officeDocument/2006/relationships/slideLayout" Target="../slideLayouts/slideLayout2.xml"/><Relationship Id="rId14" Type="http://schemas.openxmlformats.org/officeDocument/2006/relationships/slide" Target="slide14.xml"/><Relationship Id="rId13" Type="http://schemas.openxmlformats.org/officeDocument/2006/relationships/slide" Target="slide13.xml"/><Relationship Id="rId12" Type="http://schemas.openxmlformats.org/officeDocument/2006/relationships/slide" Target="slide12.xml"/><Relationship Id="rId11" Type="http://schemas.openxmlformats.org/officeDocument/2006/relationships/slide" Target="slide9.xml"/><Relationship Id="rId10" Type="http://schemas.openxmlformats.org/officeDocument/2006/relationships/slide" Target="slide4.xml"/><Relationship Id="rId1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" Target="slide3.xml"/><Relationship Id="rId8" Type="http://schemas.openxmlformats.org/officeDocument/2006/relationships/image" Target="../media/image9.png"/><Relationship Id="rId7" Type="http://schemas.openxmlformats.org/officeDocument/2006/relationships/image" Target="../media/image22.png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6" Type="http://schemas.openxmlformats.org/officeDocument/2006/relationships/notesSlide" Target="../notesSlides/notesSlide7.xml"/><Relationship Id="rId15" Type="http://schemas.openxmlformats.org/officeDocument/2006/relationships/slideLayout" Target="../slideLayouts/slideLayout2.xml"/><Relationship Id="rId14" Type="http://schemas.openxmlformats.org/officeDocument/2006/relationships/slide" Target="slide14.xml"/><Relationship Id="rId13" Type="http://schemas.openxmlformats.org/officeDocument/2006/relationships/slide" Target="slide13.xml"/><Relationship Id="rId12" Type="http://schemas.openxmlformats.org/officeDocument/2006/relationships/slide" Target="slide12.xml"/><Relationship Id="rId11" Type="http://schemas.openxmlformats.org/officeDocument/2006/relationships/slide" Target="slide9.xml"/><Relationship Id="rId10" Type="http://schemas.openxmlformats.org/officeDocument/2006/relationships/slide" Target="slide4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image" Target="../media/image17.png"/><Relationship Id="rId35" Type="http://schemas.openxmlformats.org/officeDocument/2006/relationships/notesSlide" Target="../notesSlides/notesSlide8.xml"/><Relationship Id="rId34" Type="http://schemas.openxmlformats.org/officeDocument/2006/relationships/slideLayout" Target="../slideLayouts/slideLayout2.xml"/><Relationship Id="rId33" Type="http://schemas.openxmlformats.org/officeDocument/2006/relationships/tags" Target="../tags/tag89.xml"/><Relationship Id="rId32" Type="http://schemas.openxmlformats.org/officeDocument/2006/relationships/slide" Target="slide14.xml"/><Relationship Id="rId31" Type="http://schemas.openxmlformats.org/officeDocument/2006/relationships/slide" Target="slide13.xml"/><Relationship Id="rId30" Type="http://schemas.openxmlformats.org/officeDocument/2006/relationships/slide" Target="slide12.xml"/><Relationship Id="rId3" Type="http://schemas.openxmlformats.org/officeDocument/2006/relationships/image" Target="../media/image15.png"/><Relationship Id="rId29" Type="http://schemas.openxmlformats.org/officeDocument/2006/relationships/slide" Target="slide9.xml"/><Relationship Id="rId28" Type="http://schemas.openxmlformats.org/officeDocument/2006/relationships/slide" Target="slide4.xml"/><Relationship Id="rId27" Type="http://schemas.openxmlformats.org/officeDocument/2006/relationships/slide" Target="slide3.xml"/><Relationship Id="rId26" Type="http://schemas.openxmlformats.org/officeDocument/2006/relationships/image" Target="../media/image9.png"/><Relationship Id="rId25" Type="http://schemas.openxmlformats.org/officeDocument/2006/relationships/tags" Target="../tags/tag88.xml"/><Relationship Id="rId24" Type="http://schemas.openxmlformats.org/officeDocument/2006/relationships/tags" Target="../tags/tag87.xml"/><Relationship Id="rId23" Type="http://schemas.openxmlformats.org/officeDocument/2006/relationships/tags" Target="../tags/tag86.xml"/><Relationship Id="rId22" Type="http://schemas.openxmlformats.org/officeDocument/2006/relationships/tags" Target="../tags/tag85.xml"/><Relationship Id="rId21" Type="http://schemas.openxmlformats.org/officeDocument/2006/relationships/tags" Target="../tags/tag84.xml"/><Relationship Id="rId20" Type="http://schemas.openxmlformats.org/officeDocument/2006/relationships/tags" Target="../tags/tag83.xml"/><Relationship Id="rId2" Type="http://schemas.openxmlformats.org/officeDocument/2006/relationships/image" Target="../media/image14.png"/><Relationship Id="rId19" Type="http://schemas.openxmlformats.org/officeDocument/2006/relationships/tags" Target="../tags/tag82.xml"/><Relationship Id="rId18" Type="http://schemas.openxmlformats.org/officeDocument/2006/relationships/tags" Target="../tags/tag81.xml"/><Relationship Id="rId17" Type="http://schemas.openxmlformats.org/officeDocument/2006/relationships/tags" Target="../tags/tag80.xml"/><Relationship Id="rId16" Type="http://schemas.openxmlformats.org/officeDocument/2006/relationships/tags" Target="../tags/tag79.xml"/><Relationship Id="rId15" Type="http://schemas.openxmlformats.org/officeDocument/2006/relationships/tags" Target="../tags/tag78.xml"/><Relationship Id="rId14" Type="http://schemas.openxmlformats.org/officeDocument/2006/relationships/tags" Target="../tags/tag77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" Target="slide4.xml"/><Relationship Id="rId8" Type="http://schemas.openxmlformats.org/officeDocument/2006/relationships/slide" Target="slide3.xml"/><Relationship Id="rId7" Type="http://schemas.openxmlformats.org/officeDocument/2006/relationships/image" Target="../media/image9.png"/><Relationship Id="rId6" Type="http://schemas.openxmlformats.org/officeDocument/2006/relationships/image" Target="../media/image12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5" Type="http://schemas.openxmlformats.org/officeDocument/2006/relationships/notesSlide" Target="../notesSlides/notesSlide9.xml"/><Relationship Id="rId14" Type="http://schemas.openxmlformats.org/officeDocument/2006/relationships/slideLayout" Target="../slideLayouts/slideLayout2.xml"/><Relationship Id="rId13" Type="http://schemas.openxmlformats.org/officeDocument/2006/relationships/slide" Target="slide14.xml"/><Relationship Id="rId12" Type="http://schemas.openxmlformats.org/officeDocument/2006/relationships/slide" Target="slide13.xml"/><Relationship Id="rId11" Type="http://schemas.openxmlformats.org/officeDocument/2006/relationships/slide" Target="slide12.xml"/><Relationship Id="rId10" Type="http://schemas.openxmlformats.org/officeDocument/2006/relationships/slide" Target="slide9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22860" y="-5715"/>
            <a:ext cx="12213590" cy="518160"/>
          </a:xfrm>
          <a:prstGeom prst="rect">
            <a:avLst/>
          </a:prstGeom>
          <a:solidFill>
            <a:srgbClr val="8DD2C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005195"/>
            <a:ext cx="12192000" cy="852805"/>
          </a:xfrm>
          <a:prstGeom prst="rect">
            <a:avLst/>
          </a:prstGeom>
        </p:spPr>
      </p:pic>
      <p:pic>
        <p:nvPicPr>
          <p:cNvPr id="6" name="图片 5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34255"/>
            <a:ext cx="1957070" cy="2023745"/>
          </a:xfrm>
          <a:prstGeom prst="rect">
            <a:avLst/>
          </a:prstGeom>
        </p:spPr>
      </p:pic>
      <p:pic>
        <p:nvPicPr>
          <p:cNvPr id="7" name="图片 6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5120" y="0"/>
            <a:ext cx="1706880" cy="1639570"/>
          </a:xfrm>
          <a:prstGeom prst="rect">
            <a:avLst/>
          </a:prstGeom>
        </p:spPr>
      </p:pic>
      <p:pic>
        <p:nvPicPr>
          <p:cNvPr id="8" name="图片 7" descr="图片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3195" y="1731645"/>
            <a:ext cx="597535" cy="10242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8" y="809306"/>
            <a:ext cx="584041" cy="46982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693068" y="3246264"/>
            <a:ext cx="3525303" cy="7067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000" dirty="0">
                <a:solidFill>
                  <a:srgbClr val="E16734"/>
                </a:solidFill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—— </a:t>
            </a:r>
            <a:r>
              <a:rPr lang="zh-CN" altLang="en-US" sz="4000" b="1" dirty="0">
                <a:solidFill>
                  <a:srgbClr val="E16734"/>
                </a:solidFill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数据计算</a:t>
            </a:r>
            <a:endParaRPr lang="zh-CN" altLang="en-US" sz="4000" b="1" dirty="0">
              <a:solidFill>
                <a:srgbClr val="E16734"/>
              </a:solidFill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47222" y="4708207"/>
            <a:ext cx="3297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滁州市第二小学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王番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4830" y="2242820"/>
            <a:ext cx="8166100" cy="9271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41010" y="921960"/>
            <a:ext cx="4644916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charset="-122"/>
                <a:ea typeface="微软雅黑" panose="020B0503020204020204" charset="-122"/>
                <a:cs typeface="汉仪综艺体简" panose="02010600000101010101" charset="-122"/>
              </a:rPr>
              <a:t>四年级上册 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03800" y="934085"/>
            <a:ext cx="3576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10383B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/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3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单元  协助班级活动开展</a:t>
            </a:r>
            <a:endParaRPr lang="zh-CN" altLang="en-US" sz="2000" dirty="0">
              <a:solidFill>
                <a:srgbClr val="10383B"/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charset="-122"/>
            </a:endParaRPr>
          </a:p>
        </p:txBody>
      </p:sp>
      <p:pic>
        <p:nvPicPr>
          <p:cNvPr id="15" name="图片 14" descr="图片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9920" y="4938395"/>
            <a:ext cx="1097280" cy="10668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880" y="3673475"/>
            <a:ext cx="1593850" cy="207899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DEF2EE"/>
            </a:gs>
          </a:gsLst>
          <a:lin ang="146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93370" y="474345"/>
            <a:ext cx="11636375" cy="5959475"/>
          </a:xfrm>
          <a:prstGeom prst="roundRect">
            <a:avLst>
              <a:gd name="adj" fmla="val 15256"/>
            </a:avLst>
          </a:prstGeom>
          <a:solidFill>
            <a:schemeClr val="bg1"/>
          </a:solidFill>
          <a:ln w="38100">
            <a:solidFill>
              <a:srgbClr val="FFC000">
                <a:alpha val="90000"/>
              </a:srgb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tabLst>
                <a:tab pos="4387215" algn="l"/>
              </a:tabLst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22730" y="1617980"/>
            <a:ext cx="5080000" cy="2914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 defTabSz="266700">
              <a:lnSpc>
                <a:spcPts val="1560"/>
              </a:lnSpc>
              <a:spcAft>
                <a:spcPct val="0"/>
              </a:spcAft>
            </a:pPr>
            <a:r>
              <a:rPr lang="zh-CN" altLang="en-US" sz="2200">
                <a:solidFill>
                  <a:schemeClr val="tx1"/>
                </a:solidFill>
                <a:latin typeface="方正楷体_GB2312" panose="02000000000000000000" charset="-122"/>
                <a:ea typeface="方正楷体_GB2312" panose="02000000000000000000" charset="-122"/>
              </a:rPr>
              <a:t>试一试：怎样对相应区域的数据求和？</a:t>
            </a:r>
            <a:endParaRPr lang="zh-CN" altLang="en-US" sz="2200">
              <a:solidFill>
                <a:schemeClr val="tx1"/>
              </a:solidFill>
              <a:latin typeface="方正楷体_GB2312" panose="02000000000000000000" charset="-122"/>
              <a:ea typeface="方正楷体_GB2312" panose="02000000000000000000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544320" y="911860"/>
            <a:ext cx="5166995" cy="449580"/>
            <a:chOff x="1946" y="1660"/>
            <a:chExt cx="8137" cy="708"/>
          </a:xfrm>
        </p:grpSpPr>
        <p:sp>
          <p:nvSpPr>
            <p:cNvPr id="57" name="矩形: 圆角 56"/>
            <p:cNvSpPr/>
            <p:nvPr/>
          </p:nvSpPr>
          <p:spPr>
            <a:xfrm>
              <a:off x="1946" y="1660"/>
              <a:ext cx="1672" cy="708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  <a:cs typeface="+mn-cs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2715" y="2354"/>
              <a:ext cx="7368" cy="0"/>
            </a:xfrm>
            <a:prstGeom prst="line">
              <a:avLst/>
            </a:prstGeom>
            <a:ln w="15875">
              <a:solidFill>
                <a:srgbClr val="EE822F"/>
              </a:solidFill>
              <a:tailEnd type="oval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1499235" y="1024890"/>
            <a:ext cx="5408930" cy="3105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113665" algn="l" defTabSz="266700">
              <a:lnSpc>
                <a:spcPts val="1560"/>
              </a:lnSpc>
              <a:buClrTx/>
              <a:buSzTx/>
              <a:buFontTx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活动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00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   </a:t>
            </a:r>
            <a:r>
              <a:rPr lang="zh-CN" altLang="en-US" sz="2000" b="1">
                <a:solidFill>
                  <a:srgbClr val="0070C0"/>
                </a:solidFill>
                <a:latin typeface="+mj-ea"/>
                <a:ea typeface="+mj-ea"/>
                <a:sym typeface="+mn-ea"/>
              </a:rPr>
              <a:t>求出喜欢各篇经典诵读文章的人数</a:t>
            </a:r>
            <a:endParaRPr lang="zh-CN" altLang="en-US" sz="2000" b="1">
              <a:solidFill>
                <a:srgbClr val="0070C0"/>
              </a:solidFill>
              <a:latin typeface="+mj-ea"/>
              <a:ea typeface="+mj-ea"/>
            </a:endParaRPr>
          </a:p>
          <a:p>
            <a:pPr marL="0" indent="113665" algn="l" defTabSz="266700">
              <a:lnSpc>
                <a:spcPts val="1560"/>
              </a:lnSpc>
              <a:spcAft>
                <a:spcPct val="0"/>
              </a:spcAft>
            </a:pPr>
            <a:endParaRPr lang="zh-CN" altLang="en-US" sz="2000" b="1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18" name="图片 17" descr="咪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2015" y="697230"/>
            <a:ext cx="556260" cy="726440"/>
          </a:xfrm>
          <a:prstGeom prst="rect">
            <a:avLst/>
          </a:prstGeom>
        </p:spPr>
      </p:pic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1606550" y="2190750"/>
          <a:ext cx="6214745" cy="2848610"/>
        </p:xfrm>
        <a:graphic>
          <a:graphicData uri="http://schemas.openxmlformats.org/drawingml/2006/table">
            <a:tbl>
              <a:tblPr/>
              <a:tblGrid>
                <a:gridCol w="403225"/>
                <a:gridCol w="514350"/>
                <a:gridCol w="1577340"/>
                <a:gridCol w="716915"/>
                <a:gridCol w="717550"/>
                <a:gridCol w="716280"/>
                <a:gridCol w="716915"/>
                <a:gridCol w="852170"/>
              </a:tblGrid>
              <a:tr h="281305"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E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</a:tr>
              <a:tr h="387985"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zh-CN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方舟小学四</a:t>
                      </a:r>
                      <a:r>
                        <a:rPr lang="en-US" altLang="zh-CN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(1)</a:t>
                      </a:r>
                      <a:r>
                        <a:rPr lang="zh-CN" altLang="en-US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班经典诵读文章调查</a:t>
                      </a:r>
                      <a:endParaRPr lang="zh-CN" altLang="en-US" sz="14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54330"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sz="12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诵读文章</a:t>
                      </a:r>
                      <a:endParaRPr lang="zh-CN" sz="12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第一组</a:t>
                      </a:r>
                      <a:endParaRPr lang="zh-CN" sz="12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第二组</a:t>
                      </a:r>
                      <a:endParaRPr lang="zh-CN" sz="12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第三组</a:t>
                      </a:r>
                      <a:endParaRPr lang="zh-CN" sz="12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第四组</a:t>
                      </a:r>
                      <a:endParaRPr lang="zh-CN" sz="12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合计</a:t>
                      </a:r>
                      <a:endParaRPr lang="zh-CN" sz="12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2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《中华颂》</a:t>
                      </a:r>
                      <a:endParaRPr lang="zh-CN" sz="1200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2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《英雄》</a:t>
                      </a:r>
                      <a:endParaRPr 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530"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2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《红领巾，记得你》</a:t>
                      </a:r>
                      <a:endParaRPr 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435"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2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《岳阳楼记》</a:t>
                      </a:r>
                      <a:endParaRPr 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530"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2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《少年中国说》</a:t>
                      </a:r>
                      <a:endParaRPr 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12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《红旗一角的故事》</a:t>
                      </a:r>
                      <a:endParaRPr 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200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圆角矩形 2"/>
          <p:cNvSpPr/>
          <p:nvPr/>
        </p:nvSpPr>
        <p:spPr>
          <a:xfrm>
            <a:off x="4089400" y="3192145"/>
            <a:ext cx="2874645" cy="33337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2" name="组合 21"/>
          <p:cNvGrpSpPr/>
          <p:nvPr/>
        </p:nvGrpSpPr>
        <p:grpSpPr>
          <a:xfrm>
            <a:off x="8074660" y="2881630"/>
            <a:ext cx="2834005" cy="1649730"/>
            <a:chOff x="12412" y="4725"/>
            <a:chExt cx="4617" cy="2772"/>
          </a:xfrm>
        </p:grpSpPr>
        <p:sp>
          <p:nvSpPr>
            <p:cNvPr id="20" name="椭圆形标注 19"/>
            <p:cNvSpPr/>
            <p:nvPr/>
          </p:nvSpPr>
          <p:spPr>
            <a:xfrm>
              <a:off x="12412" y="4725"/>
              <a:ext cx="4617" cy="2772"/>
            </a:xfrm>
            <a:prstGeom prst="wedgeEllipseCallout">
              <a:avLst>
                <a:gd name="adj1" fmla="val 30887"/>
                <a:gd name="adj2" fmla="val 60546"/>
              </a:avLst>
            </a:prstGeom>
            <a:solidFill>
              <a:srgbClr val="FFF8DF"/>
            </a:solidFill>
            <a:ln w="254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3108" y="5200"/>
              <a:ext cx="3158" cy="201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b="1" dirty="0">
                  <a:latin typeface="幼圆" panose="02010509060101010101" charset="-122"/>
                  <a:ea typeface="幼圆" panose="02010509060101010101" charset="-122"/>
                </a:rPr>
                <a:t>如果经典诵读文章的篇数增加到100篇，有没有更快速的方法？</a:t>
              </a:r>
              <a:endParaRPr lang="zh-CN" altLang="en-US" b="1" dirty="0"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pic>
        <p:nvPicPr>
          <p:cNvPr id="21" name="图片 20" descr="C:/Users/czex/Desktop/新教材教学设计/WPS图片(3).pngWPS图片(3)"/>
          <p:cNvPicPr>
            <a:picLocks noChangeAspect="1"/>
          </p:cNvPicPr>
          <p:nvPr/>
        </p:nvPicPr>
        <p:blipFill>
          <a:blip r:embed="rId3"/>
          <a:srcRect t="64" b="64"/>
          <a:stretch>
            <a:fillRect/>
          </a:stretch>
        </p:blipFill>
        <p:spPr>
          <a:xfrm flipH="1">
            <a:off x="10160635" y="4299585"/>
            <a:ext cx="1577975" cy="189293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0" y="6069072"/>
            <a:ext cx="12192000" cy="850901"/>
            <a:chOff x="0" y="5575503"/>
            <a:chExt cx="12192000" cy="1025323"/>
          </a:xfrm>
        </p:grpSpPr>
        <p:sp>
          <p:nvSpPr>
            <p:cNvPr id="8" name="任意多边形: 形状 4"/>
            <p:cNvSpPr/>
            <p:nvPr/>
          </p:nvSpPr>
          <p:spPr>
            <a:xfrm>
              <a:off x="0" y="5575503"/>
              <a:ext cx="12192000" cy="1025323"/>
            </a:xfrm>
            <a:custGeom>
              <a:avLst/>
              <a:gdLst>
                <a:gd name="connsiteX0" fmla="*/ 11833435 w 12192000"/>
                <a:gd name="connsiteY0" fmla="*/ 0 h 1025323"/>
                <a:gd name="connsiteX1" fmla="*/ 12192000 w 12192000"/>
                <a:gd name="connsiteY1" fmla="*/ 358565 h 1025323"/>
                <a:gd name="connsiteX2" fmla="*/ 12191999 w 12192000"/>
                <a:gd name="connsiteY2" fmla="*/ 1025323 h 1025323"/>
                <a:gd name="connsiteX3" fmla="*/ 11474870 w 12192000"/>
                <a:gd name="connsiteY3" fmla="*/ 1025323 h 1025323"/>
                <a:gd name="connsiteX4" fmla="*/ 11474870 w 12192000"/>
                <a:gd name="connsiteY4" fmla="*/ 358565 h 1025323"/>
                <a:gd name="connsiteX5" fmla="*/ 11833435 w 12192000"/>
                <a:gd name="connsiteY5" fmla="*/ 0 h 1025323"/>
                <a:gd name="connsiteX6" fmla="*/ 10399070 w 12192000"/>
                <a:gd name="connsiteY6" fmla="*/ 0 h 1025323"/>
                <a:gd name="connsiteX7" fmla="*/ 10757635 w 12192000"/>
                <a:gd name="connsiteY7" fmla="*/ 358565 h 1025323"/>
                <a:gd name="connsiteX8" fmla="*/ 10757634 w 12192000"/>
                <a:gd name="connsiteY8" fmla="*/ 1025323 h 1025323"/>
                <a:gd name="connsiteX9" fmla="*/ 10040505 w 12192000"/>
                <a:gd name="connsiteY9" fmla="*/ 1025323 h 1025323"/>
                <a:gd name="connsiteX10" fmla="*/ 10040505 w 12192000"/>
                <a:gd name="connsiteY10" fmla="*/ 358565 h 1025323"/>
                <a:gd name="connsiteX11" fmla="*/ 10399070 w 12192000"/>
                <a:gd name="connsiteY11" fmla="*/ 0 h 1025323"/>
                <a:gd name="connsiteX12" fmla="*/ 8964712 w 12192000"/>
                <a:gd name="connsiteY12" fmla="*/ 0 h 1025323"/>
                <a:gd name="connsiteX13" fmla="*/ 9323277 w 12192000"/>
                <a:gd name="connsiteY13" fmla="*/ 358565 h 1025323"/>
                <a:gd name="connsiteX14" fmla="*/ 9323276 w 12192000"/>
                <a:gd name="connsiteY14" fmla="*/ 1025323 h 1025323"/>
                <a:gd name="connsiteX15" fmla="*/ 8606147 w 12192000"/>
                <a:gd name="connsiteY15" fmla="*/ 1025323 h 1025323"/>
                <a:gd name="connsiteX16" fmla="*/ 8606147 w 12192000"/>
                <a:gd name="connsiteY16" fmla="*/ 358565 h 1025323"/>
                <a:gd name="connsiteX17" fmla="*/ 8964712 w 12192000"/>
                <a:gd name="connsiteY17" fmla="*/ 0 h 1025323"/>
                <a:gd name="connsiteX18" fmla="*/ 7530354 w 12192000"/>
                <a:gd name="connsiteY18" fmla="*/ 0 h 1025323"/>
                <a:gd name="connsiteX19" fmla="*/ 7888919 w 12192000"/>
                <a:gd name="connsiteY19" fmla="*/ 358565 h 1025323"/>
                <a:gd name="connsiteX20" fmla="*/ 7888919 w 12192000"/>
                <a:gd name="connsiteY20" fmla="*/ 1025323 h 1025323"/>
                <a:gd name="connsiteX21" fmla="*/ 7171789 w 12192000"/>
                <a:gd name="connsiteY21" fmla="*/ 1025323 h 1025323"/>
                <a:gd name="connsiteX22" fmla="*/ 7171789 w 12192000"/>
                <a:gd name="connsiteY22" fmla="*/ 358565 h 1025323"/>
                <a:gd name="connsiteX23" fmla="*/ 7530354 w 12192000"/>
                <a:gd name="connsiteY23" fmla="*/ 0 h 1025323"/>
                <a:gd name="connsiteX24" fmla="*/ 6095996 w 12192000"/>
                <a:gd name="connsiteY24" fmla="*/ 0 h 1025323"/>
                <a:gd name="connsiteX25" fmla="*/ 6454562 w 12192000"/>
                <a:gd name="connsiteY25" fmla="*/ 358565 h 1025323"/>
                <a:gd name="connsiteX26" fmla="*/ 6454562 w 12192000"/>
                <a:gd name="connsiteY26" fmla="*/ 1025323 h 1025323"/>
                <a:gd name="connsiteX27" fmla="*/ 5737432 w 12192000"/>
                <a:gd name="connsiteY27" fmla="*/ 1025323 h 1025323"/>
                <a:gd name="connsiteX28" fmla="*/ 5737432 w 12192000"/>
                <a:gd name="connsiteY28" fmla="*/ 358565 h 1025323"/>
                <a:gd name="connsiteX29" fmla="*/ 6095996 w 12192000"/>
                <a:gd name="connsiteY29" fmla="*/ 0 h 1025323"/>
                <a:gd name="connsiteX30" fmla="*/ 4661638 w 12192000"/>
                <a:gd name="connsiteY30" fmla="*/ 0 h 1025323"/>
                <a:gd name="connsiteX31" fmla="*/ 5020204 w 12192000"/>
                <a:gd name="connsiteY31" fmla="*/ 358565 h 1025323"/>
                <a:gd name="connsiteX32" fmla="*/ 5020204 w 12192000"/>
                <a:gd name="connsiteY32" fmla="*/ 1025323 h 1025323"/>
                <a:gd name="connsiteX33" fmla="*/ 4303074 w 12192000"/>
                <a:gd name="connsiteY33" fmla="*/ 1025323 h 1025323"/>
                <a:gd name="connsiteX34" fmla="*/ 4303074 w 12192000"/>
                <a:gd name="connsiteY34" fmla="*/ 358565 h 1025323"/>
                <a:gd name="connsiteX35" fmla="*/ 4661638 w 12192000"/>
                <a:gd name="connsiteY35" fmla="*/ 0 h 1025323"/>
                <a:gd name="connsiteX36" fmla="*/ 3227281 w 12192000"/>
                <a:gd name="connsiteY36" fmla="*/ 0 h 1025323"/>
                <a:gd name="connsiteX37" fmla="*/ 3585846 w 12192000"/>
                <a:gd name="connsiteY37" fmla="*/ 358565 h 1025323"/>
                <a:gd name="connsiteX38" fmla="*/ 3585846 w 12192000"/>
                <a:gd name="connsiteY38" fmla="*/ 1025323 h 1025323"/>
                <a:gd name="connsiteX39" fmla="*/ 2868716 w 12192000"/>
                <a:gd name="connsiteY39" fmla="*/ 1025323 h 1025323"/>
                <a:gd name="connsiteX40" fmla="*/ 2868716 w 12192000"/>
                <a:gd name="connsiteY40" fmla="*/ 358565 h 1025323"/>
                <a:gd name="connsiteX41" fmla="*/ 3227281 w 12192000"/>
                <a:gd name="connsiteY41" fmla="*/ 0 h 1025323"/>
                <a:gd name="connsiteX42" fmla="*/ 1792923 w 12192000"/>
                <a:gd name="connsiteY42" fmla="*/ 0 h 1025323"/>
                <a:gd name="connsiteX43" fmla="*/ 2151488 w 12192000"/>
                <a:gd name="connsiteY43" fmla="*/ 358565 h 1025323"/>
                <a:gd name="connsiteX44" fmla="*/ 2151488 w 12192000"/>
                <a:gd name="connsiteY44" fmla="*/ 1025323 h 1025323"/>
                <a:gd name="connsiteX45" fmla="*/ 1434358 w 12192000"/>
                <a:gd name="connsiteY45" fmla="*/ 1025323 h 1025323"/>
                <a:gd name="connsiteX46" fmla="*/ 1434358 w 12192000"/>
                <a:gd name="connsiteY46" fmla="*/ 358565 h 1025323"/>
                <a:gd name="connsiteX47" fmla="*/ 1792923 w 12192000"/>
                <a:gd name="connsiteY47" fmla="*/ 0 h 1025323"/>
                <a:gd name="connsiteX48" fmla="*/ 358565 w 12192000"/>
                <a:gd name="connsiteY48" fmla="*/ 0 h 1025323"/>
                <a:gd name="connsiteX49" fmla="*/ 717130 w 12192000"/>
                <a:gd name="connsiteY49" fmla="*/ 358565 h 1025323"/>
                <a:gd name="connsiteX50" fmla="*/ 717130 w 12192000"/>
                <a:gd name="connsiteY50" fmla="*/ 1025323 h 1025323"/>
                <a:gd name="connsiteX51" fmla="*/ 0 w 12192000"/>
                <a:gd name="connsiteY51" fmla="*/ 1025323 h 1025323"/>
                <a:gd name="connsiteX52" fmla="*/ 0 w 12192000"/>
                <a:gd name="connsiteY52" fmla="*/ 358565 h 1025323"/>
                <a:gd name="connsiteX53" fmla="*/ 358565 w 12192000"/>
                <a:gd name="connsiteY53" fmla="*/ 0 h 102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2192000" h="1025323">
                  <a:moveTo>
                    <a:pt x="11833435" y="0"/>
                  </a:moveTo>
                  <a:cubicBezTo>
                    <a:pt x="12031465" y="0"/>
                    <a:pt x="12192000" y="160535"/>
                    <a:pt x="12192000" y="358565"/>
                  </a:cubicBezTo>
                  <a:lnTo>
                    <a:pt x="12191999" y="1025323"/>
                  </a:lnTo>
                  <a:lnTo>
                    <a:pt x="11474870" y="1025323"/>
                  </a:lnTo>
                  <a:lnTo>
                    <a:pt x="11474870" y="358565"/>
                  </a:lnTo>
                  <a:cubicBezTo>
                    <a:pt x="11474870" y="160535"/>
                    <a:pt x="11635405" y="0"/>
                    <a:pt x="11833435" y="0"/>
                  </a:cubicBezTo>
                  <a:close/>
                  <a:moveTo>
                    <a:pt x="10399070" y="0"/>
                  </a:moveTo>
                  <a:cubicBezTo>
                    <a:pt x="10597100" y="0"/>
                    <a:pt x="10757635" y="160535"/>
                    <a:pt x="10757635" y="358565"/>
                  </a:cubicBezTo>
                  <a:lnTo>
                    <a:pt x="10757634" y="1025323"/>
                  </a:lnTo>
                  <a:lnTo>
                    <a:pt x="10040505" y="1025323"/>
                  </a:lnTo>
                  <a:lnTo>
                    <a:pt x="10040505" y="358565"/>
                  </a:lnTo>
                  <a:cubicBezTo>
                    <a:pt x="10040505" y="160535"/>
                    <a:pt x="10201040" y="0"/>
                    <a:pt x="10399070" y="0"/>
                  </a:cubicBezTo>
                  <a:close/>
                  <a:moveTo>
                    <a:pt x="8964712" y="0"/>
                  </a:moveTo>
                  <a:cubicBezTo>
                    <a:pt x="9162742" y="0"/>
                    <a:pt x="9323277" y="160535"/>
                    <a:pt x="9323277" y="358565"/>
                  </a:cubicBezTo>
                  <a:lnTo>
                    <a:pt x="9323276" y="1025323"/>
                  </a:lnTo>
                  <a:lnTo>
                    <a:pt x="8606147" y="1025323"/>
                  </a:lnTo>
                  <a:lnTo>
                    <a:pt x="8606147" y="358565"/>
                  </a:lnTo>
                  <a:cubicBezTo>
                    <a:pt x="8606147" y="160535"/>
                    <a:pt x="8766682" y="0"/>
                    <a:pt x="8964712" y="0"/>
                  </a:cubicBezTo>
                  <a:close/>
                  <a:moveTo>
                    <a:pt x="7530354" y="0"/>
                  </a:moveTo>
                  <a:cubicBezTo>
                    <a:pt x="7728384" y="0"/>
                    <a:pt x="7888919" y="160535"/>
                    <a:pt x="7888919" y="358565"/>
                  </a:cubicBezTo>
                  <a:lnTo>
                    <a:pt x="7888919" y="1025323"/>
                  </a:lnTo>
                  <a:lnTo>
                    <a:pt x="7171789" y="1025323"/>
                  </a:lnTo>
                  <a:lnTo>
                    <a:pt x="7171789" y="358565"/>
                  </a:lnTo>
                  <a:cubicBezTo>
                    <a:pt x="7171789" y="160535"/>
                    <a:pt x="7332324" y="0"/>
                    <a:pt x="7530354" y="0"/>
                  </a:cubicBezTo>
                  <a:close/>
                  <a:moveTo>
                    <a:pt x="6095996" y="0"/>
                  </a:moveTo>
                  <a:cubicBezTo>
                    <a:pt x="6294027" y="0"/>
                    <a:pt x="6454562" y="160535"/>
                    <a:pt x="6454562" y="358565"/>
                  </a:cubicBezTo>
                  <a:lnTo>
                    <a:pt x="6454562" y="1025323"/>
                  </a:lnTo>
                  <a:lnTo>
                    <a:pt x="5737432" y="1025323"/>
                  </a:lnTo>
                  <a:lnTo>
                    <a:pt x="5737432" y="358565"/>
                  </a:lnTo>
                  <a:cubicBezTo>
                    <a:pt x="5737432" y="160535"/>
                    <a:pt x="5897967" y="0"/>
                    <a:pt x="6095996" y="0"/>
                  </a:cubicBezTo>
                  <a:close/>
                  <a:moveTo>
                    <a:pt x="4661638" y="0"/>
                  </a:moveTo>
                  <a:cubicBezTo>
                    <a:pt x="4859669" y="0"/>
                    <a:pt x="5020204" y="160535"/>
                    <a:pt x="5020204" y="358565"/>
                  </a:cubicBezTo>
                  <a:lnTo>
                    <a:pt x="5020204" y="1025323"/>
                  </a:lnTo>
                  <a:lnTo>
                    <a:pt x="4303074" y="1025323"/>
                  </a:lnTo>
                  <a:lnTo>
                    <a:pt x="4303074" y="358565"/>
                  </a:lnTo>
                  <a:cubicBezTo>
                    <a:pt x="4303074" y="160535"/>
                    <a:pt x="4463610" y="0"/>
                    <a:pt x="4661638" y="0"/>
                  </a:cubicBezTo>
                  <a:close/>
                  <a:moveTo>
                    <a:pt x="3227281" y="0"/>
                  </a:moveTo>
                  <a:cubicBezTo>
                    <a:pt x="3425311" y="0"/>
                    <a:pt x="3585846" y="160535"/>
                    <a:pt x="3585846" y="358565"/>
                  </a:cubicBezTo>
                  <a:lnTo>
                    <a:pt x="3585846" y="1025323"/>
                  </a:lnTo>
                  <a:lnTo>
                    <a:pt x="2868716" y="1025323"/>
                  </a:lnTo>
                  <a:lnTo>
                    <a:pt x="2868716" y="358565"/>
                  </a:lnTo>
                  <a:cubicBezTo>
                    <a:pt x="2868716" y="160535"/>
                    <a:pt x="3029251" y="0"/>
                    <a:pt x="3227281" y="0"/>
                  </a:cubicBezTo>
                  <a:close/>
                  <a:moveTo>
                    <a:pt x="1792923" y="0"/>
                  </a:moveTo>
                  <a:cubicBezTo>
                    <a:pt x="1990953" y="0"/>
                    <a:pt x="2151488" y="160535"/>
                    <a:pt x="2151488" y="358565"/>
                  </a:cubicBezTo>
                  <a:lnTo>
                    <a:pt x="2151488" y="1025323"/>
                  </a:lnTo>
                  <a:lnTo>
                    <a:pt x="1434358" y="1025323"/>
                  </a:lnTo>
                  <a:lnTo>
                    <a:pt x="1434358" y="358565"/>
                  </a:lnTo>
                  <a:cubicBezTo>
                    <a:pt x="1434358" y="160535"/>
                    <a:pt x="1594893" y="0"/>
                    <a:pt x="1792923" y="0"/>
                  </a:cubicBezTo>
                  <a:close/>
                  <a:moveTo>
                    <a:pt x="358565" y="0"/>
                  </a:moveTo>
                  <a:cubicBezTo>
                    <a:pt x="556595" y="0"/>
                    <a:pt x="717130" y="160535"/>
                    <a:pt x="717130" y="358565"/>
                  </a:cubicBezTo>
                  <a:lnTo>
                    <a:pt x="717130" y="1025323"/>
                  </a:lnTo>
                  <a:lnTo>
                    <a:pt x="0" y="1025323"/>
                  </a:lnTo>
                  <a:lnTo>
                    <a:pt x="0" y="358565"/>
                  </a:lnTo>
                  <a:cubicBezTo>
                    <a:pt x="0" y="160535"/>
                    <a:pt x="160535" y="0"/>
                    <a:pt x="358565" y="0"/>
                  </a:cubicBezTo>
                  <a:close/>
                </a:path>
              </a:pathLst>
            </a:custGeom>
            <a:solidFill>
              <a:srgbClr val="1D8A8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5"/>
            <p:cNvSpPr/>
            <p:nvPr/>
          </p:nvSpPr>
          <p:spPr>
            <a:xfrm>
              <a:off x="717182" y="5575503"/>
              <a:ext cx="10757636" cy="1025323"/>
            </a:xfrm>
            <a:custGeom>
              <a:avLst/>
              <a:gdLst>
                <a:gd name="connsiteX0" fmla="*/ 10399071 w 10757636"/>
                <a:gd name="connsiteY0" fmla="*/ 0 h 1025323"/>
                <a:gd name="connsiteX1" fmla="*/ 10757636 w 10757636"/>
                <a:gd name="connsiteY1" fmla="*/ 358565 h 1025323"/>
                <a:gd name="connsiteX2" fmla="*/ 10757635 w 10757636"/>
                <a:gd name="connsiteY2" fmla="*/ 1025323 h 1025323"/>
                <a:gd name="connsiteX3" fmla="*/ 10040506 w 10757636"/>
                <a:gd name="connsiteY3" fmla="*/ 1025323 h 1025323"/>
                <a:gd name="connsiteX4" fmla="*/ 10040506 w 10757636"/>
                <a:gd name="connsiteY4" fmla="*/ 358565 h 1025323"/>
                <a:gd name="connsiteX5" fmla="*/ 10399071 w 10757636"/>
                <a:gd name="connsiteY5" fmla="*/ 0 h 1025323"/>
                <a:gd name="connsiteX6" fmla="*/ 8964713 w 10757636"/>
                <a:gd name="connsiteY6" fmla="*/ 0 h 1025323"/>
                <a:gd name="connsiteX7" fmla="*/ 9323278 w 10757636"/>
                <a:gd name="connsiteY7" fmla="*/ 358565 h 1025323"/>
                <a:gd name="connsiteX8" fmla="*/ 9323277 w 10757636"/>
                <a:gd name="connsiteY8" fmla="*/ 1025323 h 1025323"/>
                <a:gd name="connsiteX9" fmla="*/ 8606148 w 10757636"/>
                <a:gd name="connsiteY9" fmla="*/ 1025323 h 1025323"/>
                <a:gd name="connsiteX10" fmla="*/ 8606148 w 10757636"/>
                <a:gd name="connsiteY10" fmla="*/ 358565 h 1025323"/>
                <a:gd name="connsiteX11" fmla="*/ 8964713 w 10757636"/>
                <a:gd name="connsiteY11" fmla="*/ 0 h 1025323"/>
                <a:gd name="connsiteX12" fmla="*/ 7530355 w 10757636"/>
                <a:gd name="connsiteY12" fmla="*/ 0 h 1025323"/>
                <a:gd name="connsiteX13" fmla="*/ 7888920 w 10757636"/>
                <a:gd name="connsiteY13" fmla="*/ 358565 h 1025323"/>
                <a:gd name="connsiteX14" fmla="*/ 7888919 w 10757636"/>
                <a:gd name="connsiteY14" fmla="*/ 1025323 h 1025323"/>
                <a:gd name="connsiteX15" fmla="*/ 7171790 w 10757636"/>
                <a:gd name="connsiteY15" fmla="*/ 1025323 h 1025323"/>
                <a:gd name="connsiteX16" fmla="*/ 7171790 w 10757636"/>
                <a:gd name="connsiteY16" fmla="*/ 358565 h 1025323"/>
                <a:gd name="connsiteX17" fmla="*/ 7530355 w 10757636"/>
                <a:gd name="connsiteY17" fmla="*/ 0 h 1025323"/>
                <a:gd name="connsiteX18" fmla="*/ 6095998 w 10757636"/>
                <a:gd name="connsiteY18" fmla="*/ 0 h 1025323"/>
                <a:gd name="connsiteX19" fmla="*/ 6454562 w 10757636"/>
                <a:gd name="connsiteY19" fmla="*/ 358565 h 1025323"/>
                <a:gd name="connsiteX20" fmla="*/ 6454562 w 10757636"/>
                <a:gd name="connsiteY20" fmla="*/ 1025323 h 1025323"/>
                <a:gd name="connsiteX21" fmla="*/ 5737432 w 10757636"/>
                <a:gd name="connsiteY21" fmla="*/ 1025323 h 1025323"/>
                <a:gd name="connsiteX22" fmla="*/ 5737432 w 10757636"/>
                <a:gd name="connsiteY22" fmla="*/ 358565 h 1025323"/>
                <a:gd name="connsiteX23" fmla="*/ 6095998 w 10757636"/>
                <a:gd name="connsiteY23" fmla="*/ 0 h 1025323"/>
                <a:gd name="connsiteX24" fmla="*/ 4661640 w 10757636"/>
                <a:gd name="connsiteY24" fmla="*/ 0 h 1025323"/>
                <a:gd name="connsiteX25" fmla="*/ 5020204 w 10757636"/>
                <a:gd name="connsiteY25" fmla="*/ 358565 h 1025323"/>
                <a:gd name="connsiteX26" fmla="*/ 5020204 w 10757636"/>
                <a:gd name="connsiteY26" fmla="*/ 1025323 h 1025323"/>
                <a:gd name="connsiteX27" fmla="*/ 4303074 w 10757636"/>
                <a:gd name="connsiteY27" fmla="*/ 1025323 h 1025323"/>
                <a:gd name="connsiteX28" fmla="*/ 4303074 w 10757636"/>
                <a:gd name="connsiteY28" fmla="*/ 358565 h 1025323"/>
                <a:gd name="connsiteX29" fmla="*/ 4661640 w 10757636"/>
                <a:gd name="connsiteY29" fmla="*/ 0 h 1025323"/>
                <a:gd name="connsiteX30" fmla="*/ 3227282 w 10757636"/>
                <a:gd name="connsiteY30" fmla="*/ 0 h 1025323"/>
                <a:gd name="connsiteX31" fmla="*/ 3585847 w 10757636"/>
                <a:gd name="connsiteY31" fmla="*/ 358565 h 1025323"/>
                <a:gd name="connsiteX32" fmla="*/ 3585847 w 10757636"/>
                <a:gd name="connsiteY32" fmla="*/ 1025323 h 1025323"/>
                <a:gd name="connsiteX33" fmla="*/ 2868716 w 10757636"/>
                <a:gd name="connsiteY33" fmla="*/ 1025323 h 1025323"/>
                <a:gd name="connsiteX34" fmla="*/ 2868716 w 10757636"/>
                <a:gd name="connsiteY34" fmla="*/ 358565 h 1025323"/>
                <a:gd name="connsiteX35" fmla="*/ 3227282 w 10757636"/>
                <a:gd name="connsiteY35" fmla="*/ 0 h 1025323"/>
                <a:gd name="connsiteX36" fmla="*/ 1792923 w 10757636"/>
                <a:gd name="connsiteY36" fmla="*/ 0 h 1025323"/>
                <a:gd name="connsiteX37" fmla="*/ 2151488 w 10757636"/>
                <a:gd name="connsiteY37" fmla="*/ 358565 h 1025323"/>
                <a:gd name="connsiteX38" fmla="*/ 2151488 w 10757636"/>
                <a:gd name="connsiteY38" fmla="*/ 1025323 h 1025323"/>
                <a:gd name="connsiteX39" fmla="*/ 1434358 w 10757636"/>
                <a:gd name="connsiteY39" fmla="*/ 1025323 h 1025323"/>
                <a:gd name="connsiteX40" fmla="*/ 1434358 w 10757636"/>
                <a:gd name="connsiteY40" fmla="*/ 358565 h 1025323"/>
                <a:gd name="connsiteX41" fmla="*/ 1792923 w 10757636"/>
                <a:gd name="connsiteY41" fmla="*/ 0 h 1025323"/>
                <a:gd name="connsiteX42" fmla="*/ 358566 w 10757636"/>
                <a:gd name="connsiteY42" fmla="*/ 0 h 1025323"/>
                <a:gd name="connsiteX43" fmla="*/ 717131 w 10757636"/>
                <a:gd name="connsiteY43" fmla="*/ 358565 h 1025323"/>
                <a:gd name="connsiteX44" fmla="*/ 717131 w 10757636"/>
                <a:gd name="connsiteY44" fmla="*/ 1025323 h 1025323"/>
                <a:gd name="connsiteX45" fmla="*/ 0 w 10757636"/>
                <a:gd name="connsiteY45" fmla="*/ 1025323 h 1025323"/>
                <a:gd name="connsiteX46" fmla="*/ 0 w 10757636"/>
                <a:gd name="connsiteY46" fmla="*/ 358565 h 1025323"/>
                <a:gd name="connsiteX47" fmla="*/ 358566 w 10757636"/>
                <a:gd name="connsiteY47" fmla="*/ 0 h 102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757636" h="1025323">
                  <a:moveTo>
                    <a:pt x="10399071" y="0"/>
                  </a:moveTo>
                  <a:cubicBezTo>
                    <a:pt x="10597101" y="0"/>
                    <a:pt x="10757636" y="160535"/>
                    <a:pt x="10757636" y="358565"/>
                  </a:cubicBezTo>
                  <a:lnTo>
                    <a:pt x="10757635" y="1025323"/>
                  </a:lnTo>
                  <a:lnTo>
                    <a:pt x="10040506" y="1025323"/>
                  </a:lnTo>
                  <a:lnTo>
                    <a:pt x="10040506" y="358565"/>
                  </a:lnTo>
                  <a:cubicBezTo>
                    <a:pt x="10040506" y="160535"/>
                    <a:pt x="10201041" y="0"/>
                    <a:pt x="10399071" y="0"/>
                  </a:cubicBezTo>
                  <a:close/>
                  <a:moveTo>
                    <a:pt x="8964713" y="0"/>
                  </a:moveTo>
                  <a:cubicBezTo>
                    <a:pt x="9162743" y="0"/>
                    <a:pt x="9323278" y="160535"/>
                    <a:pt x="9323278" y="358565"/>
                  </a:cubicBezTo>
                  <a:lnTo>
                    <a:pt x="9323277" y="1025323"/>
                  </a:lnTo>
                  <a:lnTo>
                    <a:pt x="8606148" y="1025323"/>
                  </a:lnTo>
                  <a:lnTo>
                    <a:pt x="8606148" y="358565"/>
                  </a:lnTo>
                  <a:cubicBezTo>
                    <a:pt x="8606148" y="160535"/>
                    <a:pt x="8766683" y="0"/>
                    <a:pt x="8964713" y="0"/>
                  </a:cubicBezTo>
                  <a:close/>
                  <a:moveTo>
                    <a:pt x="7530355" y="0"/>
                  </a:moveTo>
                  <a:cubicBezTo>
                    <a:pt x="7728385" y="0"/>
                    <a:pt x="7888920" y="160535"/>
                    <a:pt x="7888920" y="358565"/>
                  </a:cubicBezTo>
                  <a:lnTo>
                    <a:pt x="7888919" y="1025323"/>
                  </a:lnTo>
                  <a:lnTo>
                    <a:pt x="7171790" y="1025323"/>
                  </a:lnTo>
                  <a:lnTo>
                    <a:pt x="7171790" y="358565"/>
                  </a:lnTo>
                  <a:cubicBezTo>
                    <a:pt x="7171790" y="160535"/>
                    <a:pt x="7332325" y="0"/>
                    <a:pt x="7530355" y="0"/>
                  </a:cubicBezTo>
                  <a:close/>
                  <a:moveTo>
                    <a:pt x="6095998" y="0"/>
                  </a:moveTo>
                  <a:cubicBezTo>
                    <a:pt x="6294027" y="0"/>
                    <a:pt x="6454562" y="160535"/>
                    <a:pt x="6454562" y="358565"/>
                  </a:cubicBezTo>
                  <a:lnTo>
                    <a:pt x="6454562" y="1025323"/>
                  </a:lnTo>
                  <a:lnTo>
                    <a:pt x="5737432" y="1025323"/>
                  </a:lnTo>
                  <a:lnTo>
                    <a:pt x="5737432" y="358565"/>
                  </a:lnTo>
                  <a:cubicBezTo>
                    <a:pt x="5737432" y="160535"/>
                    <a:pt x="5897967" y="0"/>
                    <a:pt x="6095998" y="0"/>
                  </a:cubicBezTo>
                  <a:close/>
                  <a:moveTo>
                    <a:pt x="4661640" y="0"/>
                  </a:moveTo>
                  <a:cubicBezTo>
                    <a:pt x="4859669" y="0"/>
                    <a:pt x="5020204" y="160535"/>
                    <a:pt x="5020204" y="358565"/>
                  </a:cubicBezTo>
                  <a:lnTo>
                    <a:pt x="5020204" y="1025323"/>
                  </a:lnTo>
                  <a:lnTo>
                    <a:pt x="4303074" y="1025323"/>
                  </a:lnTo>
                  <a:lnTo>
                    <a:pt x="4303074" y="358565"/>
                  </a:lnTo>
                  <a:cubicBezTo>
                    <a:pt x="4303074" y="160535"/>
                    <a:pt x="4463609" y="0"/>
                    <a:pt x="4661640" y="0"/>
                  </a:cubicBezTo>
                  <a:close/>
                  <a:moveTo>
                    <a:pt x="3227282" y="0"/>
                  </a:moveTo>
                  <a:cubicBezTo>
                    <a:pt x="3425311" y="0"/>
                    <a:pt x="3585847" y="160535"/>
                    <a:pt x="3585847" y="358565"/>
                  </a:cubicBezTo>
                  <a:lnTo>
                    <a:pt x="3585847" y="1025323"/>
                  </a:lnTo>
                  <a:lnTo>
                    <a:pt x="2868716" y="1025323"/>
                  </a:lnTo>
                  <a:lnTo>
                    <a:pt x="2868716" y="358565"/>
                  </a:lnTo>
                  <a:cubicBezTo>
                    <a:pt x="2868716" y="160535"/>
                    <a:pt x="3029251" y="0"/>
                    <a:pt x="3227282" y="0"/>
                  </a:cubicBezTo>
                  <a:close/>
                  <a:moveTo>
                    <a:pt x="1792923" y="0"/>
                  </a:moveTo>
                  <a:cubicBezTo>
                    <a:pt x="1990953" y="0"/>
                    <a:pt x="2151488" y="160535"/>
                    <a:pt x="2151488" y="358565"/>
                  </a:cubicBezTo>
                  <a:lnTo>
                    <a:pt x="2151488" y="1025323"/>
                  </a:lnTo>
                  <a:lnTo>
                    <a:pt x="1434358" y="1025323"/>
                  </a:lnTo>
                  <a:lnTo>
                    <a:pt x="1434358" y="358565"/>
                  </a:lnTo>
                  <a:cubicBezTo>
                    <a:pt x="1434358" y="160535"/>
                    <a:pt x="1594894" y="0"/>
                    <a:pt x="1792923" y="0"/>
                  </a:cubicBezTo>
                  <a:close/>
                  <a:moveTo>
                    <a:pt x="358566" y="0"/>
                  </a:moveTo>
                  <a:cubicBezTo>
                    <a:pt x="556596" y="0"/>
                    <a:pt x="717131" y="160535"/>
                    <a:pt x="717131" y="358565"/>
                  </a:cubicBezTo>
                  <a:lnTo>
                    <a:pt x="717131" y="1025323"/>
                  </a:lnTo>
                  <a:lnTo>
                    <a:pt x="0" y="1025323"/>
                  </a:lnTo>
                  <a:lnTo>
                    <a:pt x="0" y="358565"/>
                  </a:lnTo>
                  <a:cubicBezTo>
                    <a:pt x="0" y="160535"/>
                    <a:pt x="160536" y="0"/>
                    <a:pt x="358566" y="0"/>
                  </a:cubicBezTo>
                  <a:close/>
                </a:path>
              </a:pathLst>
            </a:custGeom>
            <a:solidFill>
              <a:srgbClr val="46AD9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4" b="8842"/>
          <a:stretch>
            <a:fillRect/>
          </a:stretch>
        </p:blipFill>
        <p:spPr>
          <a:xfrm flipV="1">
            <a:off x="10483189" y="0"/>
            <a:ext cx="1703825" cy="1636643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 flipH="1">
            <a:off x="-119380" y="3810"/>
            <a:ext cx="1706245" cy="1633220"/>
            <a:chOff x="10159137" y="-1"/>
            <a:chExt cx="2140178" cy="2038744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34" t="6857" r="51518" b="-6857"/>
            <a:stretch>
              <a:fillRect/>
            </a:stretch>
          </p:blipFill>
          <p:spPr>
            <a:xfrm rot="562731">
              <a:off x="11362230" y="750349"/>
              <a:ext cx="937085" cy="1288394"/>
            </a:xfrm>
            <a:custGeom>
              <a:avLst/>
              <a:gdLst>
                <a:gd name="connsiteX0" fmla="*/ 0 w 1159194"/>
                <a:gd name="connsiteY0" fmla="*/ 0 h 1593770"/>
                <a:gd name="connsiteX1" fmla="*/ 895951 w 1159194"/>
                <a:gd name="connsiteY1" fmla="*/ 0 h 1593770"/>
                <a:gd name="connsiteX2" fmla="*/ 1159194 w 1159194"/>
                <a:gd name="connsiteY2" fmla="*/ 1593770 h 1593770"/>
                <a:gd name="connsiteX3" fmla="*/ 0 w 1159194"/>
                <a:gd name="connsiteY3" fmla="*/ 1593770 h 159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9194" h="1593770">
                  <a:moveTo>
                    <a:pt x="0" y="0"/>
                  </a:moveTo>
                  <a:lnTo>
                    <a:pt x="895951" y="0"/>
                  </a:lnTo>
                  <a:lnTo>
                    <a:pt x="1159194" y="1593770"/>
                  </a:lnTo>
                  <a:lnTo>
                    <a:pt x="0" y="1593770"/>
                  </a:lnTo>
                  <a:close/>
                </a:path>
              </a:pathLst>
            </a:cu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07" t="31598" r="21903"/>
            <a:stretch>
              <a:fillRect/>
            </a:stretch>
          </p:blipFill>
          <p:spPr>
            <a:xfrm flipH="1">
              <a:off x="10159137" y="-1"/>
              <a:ext cx="2032861" cy="1423139"/>
            </a:xfrm>
            <a:prstGeom prst="rect">
              <a:avLst/>
            </a:prstGeom>
          </p:spPr>
        </p:pic>
      </p:grpSp>
      <p:sp>
        <p:nvSpPr>
          <p:cNvPr id="13" name="圆角矩形 2"/>
          <p:cNvSpPr/>
          <p:nvPr/>
        </p:nvSpPr>
        <p:spPr>
          <a:xfrm>
            <a:off x="4089400" y="3535680"/>
            <a:ext cx="2874645" cy="25908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F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" name="圆角矩形 2"/>
          <p:cNvSpPr/>
          <p:nvPr/>
        </p:nvSpPr>
        <p:spPr>
          <a:xfrm>
            <a:off x="4089400" y="3836035"/>
            <a:ext cx="2874645" cy="25908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85208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6" name="组合 15"/>
          <p:cNvGrpSpPr/>
          <p:nvPr/>
        </p:nvGrpSpPr>
        <p:grpSpPr>
          <a:xfrm>
            <a:off x="1350010" y="42545"/>
            <a:ext cx="3035935" cy="424815"/>
            <a:chOff x="2286" y="67"/>
            <a:chExt cx="4781" cy="669"/>
          </a:xfrm>
        </p:grpSpPr>
        <p:sp>
          <p:nvSpPr>
            <p:cNvPr id="19" name="文本框 18"/>
            <p:cNvSpPr txBox="1"/>
            <p:nvPr userDrawn="1"/>
          </p:nvSpPr>
          <p:spPr>
            <a:xfrm>
              <a:off x="2877" y="206"/>
              <a:ext cx="4191" cy="5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第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10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课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调查经典诵读文章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endParaRPr lang="en-US" altLang="zh-CN" sz="1600" dirty="0">
                <a:solidFill>
                  <a:schemeClr val="tx1"/>
                </a:solidFill>
                <a:latin typeface="+mj-ea"/>
                <a:ea typeface="+mj-ea"/>
                <a:cs typeface="+mj-ea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" y="67"/>
              <a:ext cx="745" cy="600"/>
            </a:xfrm>
            <a:prstGeom prst="rect">
              <a:avLst/>
            </a:prstGeom>
          </p:spPr>
        </p:pic>
      </p:grpSp>
      <p:sp>
        <p:nvSpPr>
          <p:cNvPr id="25" name="同侧圆角矩形 24"/>
          <p:cNvSpPr/>
          <p:nvPr/>
        </p:nvSpPr>
        <p:spPr>
          <a:xfrm>
            <a:off x="446341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26" name="矩形 25">
            <a:hlinkClick r:id="rId8" action="ppaction://hlinksldjump"/>
          </p:cNvPr>
          <p:cNvSpPr/>
          <p:nvPr/>
        </p:nvSpPr>
        <p:spPr>
          <a:xfrm>
            <a:off x="4429125" y="10795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项目情境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27" name="同侧圆角矩形 26"/>
          <p:cNvSpPr/>
          <p:nvPr/>
        </p:nvSpPr>
        <p:spPr>
          <a:xfrm>
            <a:off x="552767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1" name="矩形 30">
            <a:hlinkClick r:id="rId9" action="ppaction://hlinksldjump"/>
          </p:cNvPr>
          <p:cNvSpPr/>
          <p:nvPr/>
        </p:nvSpPr>
        <p:spPr>
          <a:xfrm>
            <a:off x="549338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项目准备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32" name="同侧圆角矩形 31"/>
          <p:cNvSpPr/>
          <p:nvPr/>
        </p:nvSpPr>
        <p:spPr>
          <a:xfrm>
            <a:off x="6589395" y="10668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3" name="矩形 32">
            <a:hlinkClick r:id="rId10" action="ppaction://hlinksldjump"/>
          </p:cNvPr>
          <p:cNvSpPr/>
          <p:nvPr/>
        </p:nvSpPr>
        <p:spPr>
          <a:xfrm>
            <a:off x="655510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rgbClr val="7030A0"/>
                </a:solidFill>
                <a:latin typeface="板报体" panose="00000500000000000000" charset="-122"/>
                <a:ea typeface="板报体" panose="00000500000000000000" charset="-122"/>
              </a:rPr>
              <a:t>项目实施</a:t>
            </a:r>
            <a:endParaRPr lang="zh-CN" altLang="en-US" dirty="0">
              <a:solidFill>
                <a:srgbClr val="7030A0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34" name="同侧圆角矩形 33"/>
          <p:cNvSpPr/>
          <p:nvPr/>
        </p:nvSpPr>
        <p:spPr>
          <a:xfrm>
            <a:off x="765365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5" name="矩形 34">
            <a:hlinkClick r:id="rId11" action="ppaction://hlinksldjump"/>
          </p:cNvPr>
          <p:cNvSpPr/>
          <p:nvPr/>
        </p:nvSpPr>
        <p:spPr>
          <a:xfrm>
            <a:off x="761936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项目拓展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36" name="同侧圆角矩形 35"/>
          <p:cNvSpPr/>
          <p:nvPr/>
        </p:nvSpPr>
        <p:spPr>
          <a:xfrm>
            <a:off x="871791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7" name="矩形 36">
            <a:hlinkClick r:id="rId12" action="ppaction://hlinksldjump"/>
          </p:cNvPr>
          <p:cNvSpPr/>
          <p:nvPr/>
        </p:nvSpPr>
        <p:spPr>
          <a:xfrm>
            <a:off x="870648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项目总结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58" name="同侧圆角矩形 57"/>
          <p:cNvSpPr/>
          <p:nvPr/>
        </p:nvSpPr>
        <p:spPr>
          <a:xfrm>
            <a:off x="977963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59" name="矩形 58">
            <a:hlinkClick r:id="rId13" action="ppaction://hlinksldjump"/>
          </p:cNvPr>
          <p:cNvSpPr/>
          <p:nvPr/>
        </p:nvSpPr>
        <p:spPr>
          <a:xfrm>
            <a:off x="976820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项目评价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DEF2EE"/>
            </a:gs>
          </a:gsLst>
          <a:lin ang="146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2"/>
          <p:cNvSpPr/>
          <p:nvPr userDrawn="1"/>
        </p:nvSpPr>
        <p:spPr>
          <a:xfrm>
            <a:off x="293370" y="474345"/>
            <a:ext cx="11636375" cy="5959475"/>
          </a:xfrm>
          <a:prstGeom prst="roundRect">
            <a:avLst>
              <a:gd name="adj" fmla="val 15256"/>
            </a:avLst>
          </a:prstGeom>
          <a:solidFill>
            <a:schemeClr val="bg1"/>
          </a:solidFill>
          <a:ln w="38100">
            <a:solidFill>
              <a:srgbClr val="FFC000">
                <a:alpha val="90000"/>
              </a:srgb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tabLst>
                <a:tab pos="4387215" algn="l"/>
              </a:tabLst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9" name="折角形 18"/>
          <p:cNvSpPr/>
          <p:nvPr/>
        </p:nvSpPr>
        <p:spPr>
          <a:xfrm>
            <a:off x="1197610" y="3355340"/>
            <a:ext cx="7813675" cy="2952115"/>
          </a:xfrm>
          <a:prstGeom prst="foldedCorner">
            <a:avLst/>
          </a:prstGeom>
          <a:solidFill>
            <a:srgbClr val="FFF8D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0" y="6069072"/>
            <a:ext cx="12192000" cy="850901"/>
            <a:chOff x="0" y="5575503"/>
            <a:chExt cx="12192000" cy="1025323"/>
          </a:xfrm>
        </p:grpSpPr>
        <p:sp>
          <p:nvSpPr>
            <p:cNvPr id="5" name="任意多边形: 形状 4"/>
            <p:cNvSpPr/>
            <p:nvPr/>
          </p:nvSpPr>
          <p:spPr>
            <a:xfrm>
              <a:off x="0" y="5575503"/>
              <a:ext cx="12192000" cy="1025323"/>
            </a:xfrm>
            <a:custGeom>
              <a:avLst/>
              <a:gdLst>
                <a:gd name="connsiteX0" fmla="*/ 11833435 w 12192000"/>
                <a:gd name="connsiteY0" fmla="*/ 0 h 1025323"/>
                <a:gd name="connsiteX1" fmla="*/ 12192000 w 12192000"/>
                <a:gd name="connsiteY1" fmla="*/ 358565 h 1025323"/>
                <a:gd name="connsiteX2" fmla="*/ 12191999 w 12192000"/>
                <a:gd name="connsiteY2" fmla="*/ 1025323 h 1025323"/>
                <a:gd name="connsiteX3" fmla="*/ 11474870 w 12192000"/>
                <a:gd name="connsiteY3" fmla="*/ 1025323 h 1025323"/>
                <a:gd name="connsiteX4" fmla="*/ 11474870 w 12192000"/>
                <a:gd name="connsiteY4" fmla="*/ 358565 h 1025323"/>
                <a:gd name="connsiteX5" fmla="*/ 11833435 w 12192000"/>
                <a:gd name="connsiteY5" fmla="*/ 0 h 1025323"/>
                <a:gd name="connsiteX6" fmla="*/ 10399070 w 12192000"/>
                <a:gd name="connsiteY6" fmla="*/ 0 h 1025323"/>
                <a:gd name="connsiteX7" fmla="*/ 10757635 w 12192000"/>
                <a:gd name="connsiteY7" fmla="*/ 358565 h 1025323"/>
                <a:gd name="connsiteX8" fmla="*/ 10757634 w 12192000"/>
                <a:gd name="connsiteY8" fmla="*/ 1025323 h 1025323"/>
                <a:gd name="connsiteX9" fmla="*/ 10040505 w 12192000"/>
                <a:gd name="connsiteY9" fmla="*/ 1025323 h 1025323"/>
                <a:gd name="connsiteX10" fmla="*/ 10040505 w 12192000"/>
                <a:gd name="connsiteY10" fmla="*/ 358565 h 1025323"/>
                <a:gd name="connsiteX11" fmla="*/ 10399070 w 12192000"/>
                <a:gd name="connsiteY11" fmla="*/ 0 h 1025323"/>
                <a:gd name="connsiteX12" fmla="*/ 8964712 w 12192000"/>
                <a:gd name="connsiteY12" fmla="*/ 0 h 1025323"/>
                <a:gd name="connsiteX13" fmla="*/ 9323277 w 12192000"/>
                <a:gd name="connsiteY13" fmla="*/ 358565 h 1025323"/>
                <a:gd name="connsiteX14" fmla="*/ 9323276 w 12192000"/>
                <a:gd name="connsiteY14" fmla="*/ 1025323 h 1025323"/>
                <a:gd name="connsiteX15" fmla="*/ 8606147 w 12192000"/>
                <a:gd name="connsiteY15" fmla="*/ 1025323 h 1025323"/>
                <a:gd name="connsiteX16" fmla="*/ 8606147 w 12192000"/>
                <a:gd name="connsiteY16" fmla="*/ 358565 h 1025323"/>
                <a:gd name="connsiteX17" fmla="*/ 8964712 w 12192000"/>
                <a:gd name="connsiteY17" fmla="*/ 0 h 1025323"/>
                <a:gd name="connsiteX18" fmla="*/ 7530354 w 12192000"/>
                <a:gd name="connsiteY18" fmla="*/ 0 h 1025323"/>
                <a:gd name="connsiteX19" fmla="*/ 7888919 w 12192000"/>
                <a:gd name="connsiteY19" fmla="*/ 358565 h 1025323"/>
                <a:gd name="connsiteX20" fmla="*/ 7888919 w 12192000"/>
                <a:gd name="connsiteY20" fmla="*/ 1025323 h 1025323"/>
                <a:gd name="connsiteX21" fmla="*/ 7171789 w 12192000"/>
                <a:gd name="connsiteY21" fmla="*/ 1025323 h 1025323"/>
                <a:gd name="connsiteX22" fmla="*/ 7171789 w 12192000"/>
                <a:gd name="connsiteY22" fmla="*/ 358565 h 1025323"/>
                <a:gd name="connsiteX23" fmla="*/ 7530354 w 12192000"/>
                <a:gd name="connsiteY23" fmla="*/ 0 h 1025323"/>
                <a:gd name="connsiteX24" fmla="*/ 6095996 w 12192000"/>
                <a:gd name="connsiteY24" fmla="*/ 0 h 1025323"/>
                <a:gd name="connsiteX25" fmla="*/ 6454562 w 12192000"/>
                <a:gd name="connsiteY25" fmla="*/ 358565 h 1025323"/>
                <a:gd name="connsiteX26" fmla="*/ 6454562 w 12192000"/>
                <a:gd name="connsiteY26" fmla="*/ 1025323 h 1025323"/>
                <a:gd name="connsiteX27" fmla="*/ 5737432 w 12192000"/>
                <a:gd name="connsiteY27" fmla="*/ 1025323 h 1025323"/>
                <a:gd name="connsiteX28" fmla="*/ 5737432 w 12192000"/>
                <a:gd name="connsiteY28" fmla="*/ 358565 h 1025323"/>
                <a:gd name="connsiteX29" fmla="*/ 6095996 w 12192000"/>
                <a:gd name="connsiteY29" fmla="*/ 0 h 1025323"/>
                <a:gd name="connsiteX30" fmla="*/ 4661638 w 12192000"/>
                <a:gd name="connsiteY30" fmla="*/ 0 h 1025323"/>
                <a:gd name="connsiteX31" fmla="*/ 5020204 w 12192000"/>
                <a:gd name="connsiteY31" fmla="*/ 358565 h 1025323"/>
                <a:gd name="connsiteX32" fmla="*/ 5020204 w 12192000"/>
                <a:gd name="connsiteY32" fmla="*/ 1025323 h 1025323"/>
                <a:gd name="connsiteX33" fmla="*/ 4303074 w 12192000"/>
                <a:gd name="connsiteY33" fmla="*/ 1025323 h 1025323"/>
                <a:gd name="connsiteX34" fmla="*/ 4303074 w 12192000"/>
                <a:gd name="connsiteY34" fmla="*/ 358565 h 1025323"/>
                <a:gd name="connsiteX35" fmla="*/ 4661638 w 12192000"/>
                <a:gd name="connsiteY35" fmla="*/ 0 h 1025323"/>
                <a:gd name="connsiteX36" fmla="*/ 3227281 w 12192000"/>
                <a:gd name="connsiteY36" fmla="*/ 0 h 1025323"/>
                <a:gd name="connsiteX37" fmla="*/ 3585846 w 12192000"/>
                <a:gd name="connsiteY37" fmla="*/ 358565 h 1025323"/>
                <a:gd name="connsiteX38" fmla="*/ 3585846 w 12192000"/>
                <a:gd name="connsiteY38" fmla="*/ 1025323 h 1025323"/>
                <a:gd name="connsiteX39" fmla="*/ 2868716 w 12192000"/>
                <a:gd name="connsiteY39" fmla="*/ 1025323 h 1025323"/>
                <a:gd name="connsiteX40" fmla="*/ 2868716 w 12192000"/>
                <a:gd name="connsiteY40" fmla="*/ 358565 h 1025323"/>
                <a:gd name="connsiteX41" fmla="*/ 3227281 w 12192000"/>
                <a:gd name="connsiteY41" fmla="*/ 0 h 1025323"/>
                <a:gd name="connsiteX42" fmla="*/ 1792923 w 12192000"/>
                <a:gd name="connsiteY42" fmla="*/ 0 h 1025323"/>
                <a:gd name="connsiteX43" fmla="*/ 2151488 w 12192000"/>
                <a:gd name="connsiteY43" fmla="*/ 358565 h 1025323"/>
                <a:gd name="connsiteX44" fmla="*/ 2151488 w 12192000"/>
                <a:gd name="connsiteY44" fmla="*/ 1025323 h 1025323"/>
                <a:gd name="connsiteX45" fmla="*/ 1434358 w 12192000"/>
                <a:gd name="connsiteY45" fmla="*/ 1025323 h 1025323"/>
                <a:gd name="connsiteX46" fmla="*/ 1434358 w 12192000"/>
                <a:gd name="connsiteY46" fmla="*/ 358565 h 1025323"/>
                <a:gd name="connsiteX47" fmla="*/ 1792923 w 12192000"/>
                <a:gd name="connsiteY47" fmla="*/ 0 h 1025323"/>
                <a:gd name="connsiteX48" fmla="*/ 358565 w 12192000"/>
                <a:gd name="connsiteY48" fmla="*/ 0 h 1025323"/>
                <a:gd name="connsiteX49" fmla="*/ 717130 w 12192000"/>
                <a:gd name="connsiteY49" fmla="*/ 358565 h 1025323"/>
                <a:gd name="connsiteX50" fmla="*/ 717130 w 12192000"/>
                <a:gd name="connsiteY50" fmla="*/ 1025323 h 1025323"/>
                <a:gd name="connsiteX51" fmla="*/ 0 w 12192000"/>
                <a:gd name="connsiteY51" fmla="*/ 1025323 h 1025323"/>
                <a:gd name="connsiteX52" fmla="*/ 0 w 12192000"/>
                <a:gd name="connsiteY52" fmla="*/ 358565 h 1025323"/>
                <a:gd name="connsiteX53" fmla="*/ 358565 w 12192000"/>
                <a:gd name="connsiteY53" fmla="*/ 0 h 102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2192000" h="1025323">
                  <a:moveTo>
                    <a:pt x="11833435" y="0"/>
                  </a:moveTo>
                  <a:cubicBezTo>
                    <a:pt x="12031465" y="0"/>
                    <a:pt x="12192000" y="160535"/>
                    <a:pt x="12192000" y="358565"/>
                  </a:cubicBezTo>
                  <a:lnTo>
                    <a:pt x="12191999" y="1025323"/>
                  </a:lnTo>
                  <a:lnTo>
                    <a:pt x="11474870" y="1025323"/>
                  </a:lnTo>
                  <a:lnTo>
                    <a:pt x="11474870" y="358565"/>
                  </a:lnTo>
                  <a:cubicBezTo>
                    <a:pt x="11474870" y="160535"/>
                    <a:pt x="11635405" y="0"/>
                    <a:pt x="11833435" y="0"/>
                  </a:cubicBezTo>
                  <a:close/>
                  <a:moveTo>
                    <a:pt x="10399070" y="0"/>
                  </a:moveTo>
                  <a:cubicBezTo>
                    <a:pt x="10597100" y="0"/>
                    <a:pt x="10757635" y="160535"/>
                    <a:pt x="10757635" y="358565"/>
                  </a:cubicBezTo>
                  <a:lnTo>
                    <a:pt x="10757634" y="1025323"/>
                  </a:lnTo>
                  <a:lnTo>
                    <a:pt x="10040505" y="1025323"/>
                  </a:lnTo>
                  <a:lnTo>
                    <a:pt x="10040505" y="358565"/>
                  </a:lnTo>
                  <a:cubicBezTo>
                    <a:pt x="10040505" y="160535"/>
                    <a:pt x="10201040" y="0"/>
                    <a:pt x="10399070" y="0"/>
                  </a:cubicBezTo>
                  <a:close/>
                  <a:moveTo>
                    <a:pt x="8964712" y="0"/>
                  </a:moveTo>
                  <a:cubicBezTo>
                    <a:pt x="9162742" y="0"/>
                    <a:pt x="9323277" y="160535"/>
                    <a:pt x="9323277" y="358565"/>
                  </a:cubicBezTo>
                  <a:lnTo>
                    <a:pt x="9323276" y="1025323"/>
                  </a:lnTo>
                  <a:lnTo>
                    <a:pt x="8606147" y="1025323"/>
                  </a:lnTo>
                  <a:lnTo>
                    <a:pt x="8606147" y="358565"/>
                  </a:lnTo>
                  <a:cubicBezTo>
                    <a:pt x="8606147" y="160535"/>
                    <a:pt x="8766682" y="0"/>
                    <a:pt x="8964712" y="0"/>
                  </a:cubicBezTo>
                  <a:close/>
                  <a:moveTo>
                    <a:pt x="7530354" y="0"/>
                  </a:moveTo>
                  <a:cubicBezTo>
                    <a:pt x="7728384" y="0"/>
                    <a:pt x="7888919" y="160535"/>
                    <a:pt x="7888919" y="358565"/>
                  </a:cubicBezTo>
                  <a:lnTo>
                    <a:pt x="7888919" y="1025323"/>
                  </a:lnTo>
                  <a:lnTo>
                    <a:pt x="7171789" y="1025323"/>
                  </a:lnTo>
                  <a:lnTo>
                    <a:pt x="7171789" y="358565"/>
                  </a:lnTo>
                  <a:cubicBezTo>
                    <a:pt x="7171789" y="160535"/>
                    <a:pt x="7332324" y="0"/>
                    <a:pt x="7530354" y="0"/>
                  </a:cubicBezTo>
                  <a:close/>
                  <a:moveTo>
                    <a:pt x="6095996" y="0"/>
                  </a:moveTo>
                  <a:cubicBezTo>
                    <a:pt x="6294027" y="0"/>
                    <a:pt x="6454562" y="160535"/>
                    <a:pt x="6454562" y="358565"/>
                  </a:cubicBezTo>
                  <a:lnTo>
                    <a:pt x="6454562" y="1025323"/>
                  </a:lnTo>
                  <a:lnTo>
                    <a:pt x="5737432" y="1025323"/>
                  </a:lnTo>
                  <a:lnTo>
                    <a:pt x="5737432" y="358565"/>
                  </a:lnTo>
                  <a:cubicBezTo>
                    <a:pt x="5737432" y="160535"/>
                    <a:pt x="5897967" y="0"/>
                    <a:pt x="6095996" y="0"/>
                  </a:cubicBezTo>
                  <a:close/>
                  <a:moveTo>
                    <a:pt x="4661638" y="0"/>
                  </a:moveTo>
                  <a:cubicBezTo>
                    <a:pt x="4859669" y="0"/>
                    <a:pt x="5020204" y="160535"/>
                    <a:pt x="5020204" y="358565"/>
                  </a:cubicBezTo>
                  <a:lnTo>
                    <a:pt x="5020204" y="1025323"/>
                  </a:lnTo>
                  <a:lnTo>
                    <a:pt x="4303074" y="1025323"/>
                  </a:lnTo>
                  <a:lnTo>
                    <a:pt x="4303074" y="358565"/>
                  </a:lnTo>
                  <a:cubicBezTo>
                    <a:pt x="4303074" y="160535"/>
                    <a:pt x="4463610" y="0"/>
                    <a:pt x="4661638" y="0"/>
                  </a:cubicBezTo>
                  <a:close/>
                  <a:moveTo>
                    <a:pt x="3227281" y="0"/>
                  </a:moveTo>
                  <a:cubicBezTo>
                    <a:pt x="3425311" y="0"/>
                    <a:pt x="3585846" y="160535"/>
                    <a:pt x="3585846" y="358565"/>
                  </a:cubicBezTo>
                  <a:lnTo>
                    <a:pt x="3585846" y="1025323"/>
                  </a:lnTo>
                  <a:lnTo>
                    <a:pt x="2868716" y="1025323"/>
                  </a:lnTo>
                  <a:lnTo>
                    <a:pt x="2868716" y="358565"/>
                  </a:lnTo>
                  <a:cubicBezTo>
                    <a:pt x="2868716" y="160535"/>
                    <a:pt x="3029251" y="0"/>
                    <a:pt x="3227281" y="0"/>
                  </a:cubicBezTo>
                  <a:close/>
                  <a:moveTo>
                    <a:pt x="1792923" y="0"/>
                  </a:moveTo>
                  <a:cubicBezTo>
                    <a:pt x="1990953" y="0"/>
                    <a:pt x="2151488" y="160535"/>
                    <a:pt x="2151488" y="358565"/>
                  </a:cubicBezTo>
                  <a:lnTo>
                    <a:pt x="2151488" y="1025323"/>
                  </a:lnTo>
                  <a:lnTo>
                    <a:pt x="1434358" y="1025323"/>
                  </a:lnTo>
                  <a:lnTo>
                    <a:pt x="1434358" y="358565"/>
                  </a:lnTo>
                  <a:cubicBezTo>
                    <a:pt x="1434358" y="160535"/>
                    <a:pt x="1594893" y="0"/>
                    <a:pt x="1792923" y="0"/>
                  </a:cubicBezTo>
                  <a:close/>
                  <a:moveTo>
                    <a:pt x="358565" y="0"/>
                  </a:moveTo>
                  <a:cubicBezTo>
                    <a:pt x="556595" y="0"/>
                    <a:pt x="717130" y="160535"/>
                    <a:pt x="717130" y="358565"/>
                  </a:cubicBezTo>
                  <a:lnTo>
                    <a:pt x="717130" y="1025323"/>
                  </a:lnTo>
                  <a:lnTo>
                    <a:pt x="0" y="1025323"/>
                  </a:lnTo>
                  <a:lnTo>
                    <a:pt x="0" y="358565"/>
                  </a:lnTo>
                  <a:cubicBezTo>
                    <a:pt x="0" y="160535"/>
                    <a:pt x="160535" y="0"/>
                    <a:pt x="358565" y="0"/>
                  </a:cubicBezTo>
                  <a:close/>
                </a:path>
              </a:pathLst>
            </a:custGeom>
            <a:solidFill>
              <a:srgbClr val="1D8A8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717182" y="5575503"/>
              <a:ext cx="10757636" cy="1025323"/>
            </a:xfrm>
            <a:custGeom>
              <a:avLst/>
              <a:gdLst>
                <a:gd name="connsiteX0" fmla="*/ 10399071 w 10757636"/>
                <a:gd name="connsiteY0" fmla="*/ 0 h 1025323"/>
                <a:gd name="connsiteX1" fmla="*/ 10757636 w 10757636"/>
                <a:gd name="connsiteY1" fmla="*/ 358565 h 1025323"/>
                <a:gd name="connsiteX2" fmla="*/ 10757635 w 10757636"/>
                <a:gd name="connsiteY2" fmla="*/ 1025323 h 1025323"/>
                <a:gd name="connsiteX3" fmla="*/ 10040506 w 10757636"/>
                <a:gd name="connsiteY3" fmla="*/ 1025323 h 1025323"/>
                <a:gd name="connsiteX4" fmla="*/ 10040506 w 10757636"/>
                <a:gd name="connsiteY4" fmla="*/ 358565 h 1025323"/>
                <a:gd name="connsiteX5" fmla="*/ 10399071 w 10757636"/>
                <a:gd name="connsiteY5" fmla="*/ 0 h 1025323"/>
                <a:gd name="connsiteX6" fmla="*/ 8964713 w 10757636"/>
                <a:gd name="connsiteY6" fmla="*/ 0 h 1025323"/>
                <a:gd name="connsiteX7" fmla="*/ 9323278 w 10757636"/>
                <a:gd name="connsiteY7" fmla="*/ 358565 h 1025323"/>
                <a:gd name="connsiteX8" fmla="*/ 9323277 w 10757636"/>
                <a:gd name="connsiteY8" fmla="*/ 1025323 h 1025323"/>
                <a:gd name="connsiteX9" fmla="*/ 8606148 w 10757636"/>
                <a:gd name="connsiteY9" fmla="*/ 1025323 h 1025323"/>
                <a:gd name="connsiteX10" fmla="*/ 8606148 w 10757636"/>
                <a:gd name="connsiteY10" fmla="*/ 358565 h 1025323"/>
                <a:gd name="connsiteX11" fmla="*/ 8964713 w 10757636"/>
                <a:gd name="connsiteY11" fmla="*/ 0 h 1025323"/>
                <a:gd name="connsiteX12" fmla="*/ 7530355 w 10757636"/>
                <a:gd name="connsiteY12" fmla="*/ 0 h 1025323"/>
                <a:gd name="connsiteX13" fmla="*/ 7888920 w 10757636"/>
                <a:gd name="connsiteY13" fmla="*/ 358565 h 1025323"/>
                <a:gd name="connsiteX14" fmla="*/ 7888919 w 10757636"/>
                <a:gd name="connsiteY14" fmla="*/ 1025323 h 1025323"/>
                <a:gd name="connsiteX15" fmla="*/ 7171790 w 10757636"/>
                <a:gd name="connsiteY15" fmla="*/ 1025323 h 1025323"/>
                <a:gd name="connsiteX16" fmla="*/ 7171790 w 10757636"/>
                <a:gd name="connsiteY16" fmla="*/ 358565 h 1025323"/>
                <a:gd name="connsiteX17" fmla="*/ 7530355 w 10757636"/>
                <a:gd name="connsiteY17" fmla="*/ 0 h 1025323"/>
                <a:gd name="connsiteX18" fmla="*/ 6095998 w 10757636"/>
                <a:gd name="connsiteY18" fmla="*/ 0 h 1025323"/>
                <a:gd name="connsiteX19" fmla="*/ 6454562 w 10757636"/>
                <a:gd name="connsiteY19" fmla="*/ 358565 h 1025323"/>
                <a:gd name="connsiteX20" fmla="*/ 6454562 w 10757636"/>
                <a:gd name="connsiteY20" fmla="*/ 1025323 h 1025323"/>
                <a:gd name="connsiteX21" fmla="*/ 5737432 w 10757636"/>
                <a:gd name="connsiteY21" fmla="*/ 1025323 h 1025323"/>
                <a:gd name="connsiteX22" fmla="*/ 5737432 w 10757636"/>
                <a:gd name="connsiteY22" fmla="*/ 358565 h 1025323"/>
                <a:gd name="connsiteX23" fmla="*/ 6095998 w 10757636"/>
                <a:gd name="connsiteY23" fmla="*/ 0 h 1025323"/>
                <a:gd name="connsiteX24" fmla="*/ 4661640 w 10757636"/>
                <a:gd name="connsiteY24" fmla="*/ 0 h 1025323"/>
                <a:gd name="connsiteX25" fmla="*/ 5020204 w 10757636"/>
                <a:gd name="connsiteY25" fmla="*/ 358565 h 1025323"/>
                <a:gd name="connsiteX26" fmla="*/ 5020204 w 10757636"/>
                <a:gd name="connsiteY26" fmla="*/ 1025323 h 1025323"/>
                <a:gd name="connsiteX27" fmla="*/ 4303074 w 10757636"/>
                <a:gd name="connsiteY27" fmla="*/ 1025323 h 1025323"/>
                <a:gd name="connsiteX28" fmla="*/ 4303074 w 10757636"/>
                <a:gd name="connsiteY28" fmla="*/ 358565 h 1025323"/>
                <a:gd name="connsiteX29" fmla="*/ 4661640 w 10757636"/>
                <a:gd name="connsiteY29" fmla="*/ 0 h 1025323"/>
                <a:gd name="connsiteX30" fmla="*/ 3227282 w 10757636"/>
                <a:gd name="connsiteY30" fmla="*/ 0 h 1025323"/>
                <a:gd name="connsiteX31" fmla="*/ 3585847 w 10757636"/>
                <a:gd name="connsiteY31" fmla="*/ 358565 h 1025323"/>
                <a:gd name="connsiteX32" fmla="*/ 3585847 w 10757636"/>
                <a:gd name="connsiteY32" fmla="*/ 1025323 h 1025323"/>
                <a:gd name="connsiteX33" fmla="*/ 2868716 w 10757636"/>
                <a:gd name="connsiteY33" fmla="*/ 1025323 h 1025323"/>
                <a:gd name="connsiteX34" fmla="*/ 2868716 w 10757636"/>
                <a:gd name="connsiteY34" fmla="*/ 358565 h 1025323"/>
                <a:gd name="connsiteX35" fmla="*/ 3227282 w 10757636"/>
                <a:gd name="connsiteY35" fmla="*/ 0 h 1025323"/>
                <a:gd name="connsiteX36" fmla="*/ 1792923 w 10757636"/>
                <a:gd name="connsiteY36" fmla="*/ 0 h 1025323"/>
                <a:gd name="connsiteX37" fmla="*/ 2151488 w 10757636"/>
                <a:gd name="connsiteY37" fmla="*/ 358565 h 1025323"/>
                <a:gd name="connsiteX38" fmla="*/ 2151488 w 10757636"/>
                <a:gd name="connsiteY38" fmla="*/ 1025323 h 1025323"/>
                <a:gd name="connsiteX39" fmla="*/ 1434358 w 10757636"/>
                <a:gd name="connsiteY39" fmla="*/ 1025323 h 1025323"/>
                <a:gd name="connsiteX40" fmla="*/ 1434358 w 10757636"/>
                <a:gd name="connsiteY40" fmla="*/ 358565 h 1025323"/>
                <a:gd name="connsiteX41" fmla="*/ 1792923 w 10757636"/>
                <a:gd name="connsiteY41" fmla="*/ 0 h 1025323"/>
                <a:gd name="connsiteX42" fmla="*/ 358566 w 10757636"/>
                <a:gd name="connsiteY42" fmla="*/ 0 h 1025323"/>
                <a:gd name="connsiteX43" fmla="*/ 717131 w 10757636"/>
                <a:gd name="connsiteY43" fmla="*/ 358565 h 1025323"/>
                <a:gd name="connsiteX44" fmla="*/ 717131 w 10757636"/>
                <a:gd name="connsiteY44" fmla="*/ 1025323 h 1025323"/>
                <a:gd name="connsiteX45" fmla="*/ 0 w 10757636"/>
                <a:gd name="connsiteY45" fmla="*/ 1025323 h 1025323"/>
                <a:gd name="connsiteX46" fmla="*/ 0 w 10757636"/>
                <a:gd name="connsiteY46" fmla="*/ 358565 h 1025323"/>
                <a:gd name="connsiteX47" fmla="*/ 358566 w 10757636"/>
                <a:gd name="connsiteY47" fmla="*/ 0 h 102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757636" h="1025323">
                  <a:moveTo>
                    <a:pt x="10399071" y="0"/>
                  </a:moveTo>
                  <a:cubicBezTo>
                    <a:pt x="10597101" y="0"/>
                    <a:pt x="10757636" y="160535"/>
                    <a:pt x="10757636" y="358565"/>
                  </a:cubicBezTo>
                  <a:lnTo>
                    <a:pt x="10757635" y="1025323"/>
                  </a:lnTo>
                  <a:lnTo>
                    <a:pt x="10040506" y="1025323"/>
                  </a:lnTo>
                  <a:lnTo>
                    <a:pt x="10040506" y="358565"/>
                  </a:lnTo>
                  <a:cubicBezTo>
                    <a:pt x="10040506" y="160535"/>
                    <a:pt x="10201041" y="0"/>
                    <a:pt x="10399071" y="0"/>
                  </a:cubicBezTo>
                  <a:close/>
                  <a:moveTo>
                    <a:pt x="8964713" y="0"/>
                  </a:moveTo>
                  <a:cubicBezTo>
                    <a:pt x="9162743" y="0"/>
                    <a:pt x="9323278" y="160535"/>
                    <a:pt x="9323278" y="358565"/>
                  </a:cubicBezTo>
                  <a:lnTo>
                    <a:pt x="9323277" y="1025323"/>
                  </a:lnTo>
                  <a:lnTo>
                    <a:pt x="8606148" y="1025323"/>
                  </a:lnTo>
                  <a:lnTo>
                    <a:pt x="8606148" y="358565"/>
                  </a:lnTo>
                  <a:cubicBezTo>
                    <a:pt x="8606148" y="160535"/>
                    <a:pt x="8766683" y="0"/>
                    <a:pt x="8964713" y="0"/>
                  </a:cubicBezTo>
                  <a:close/>
                  <a:moveTo>
                    <a:pt x="7530355" y="0"/>
                  </a:moveTo>
                  <a:cubicBezTo>
                    <a:pt x="7728385" y="0"/>
                    <a:pt x="7888920" y="160535"/>
                    <a:pt x="7888920" y="358565"/>
                  </a:cubicBezTo>
                  <a:lnTo>
                    <a:pt x="7888919" y="1025323"/>
                  </a:lnTo>
                  <a:lnTo>
                    <a:pt x="7171790" y="1025323"/>
                  </a:lnTo>
                  <a:lnTo>
                    <a:pt x="7171790" y="358565"/>
                  </a:lnTo>
                  <a:cubicBezTo>
                    <a:pt x="7171790" y="160535"/>
                    <a:pt x="7332325" y="0"/>
                    <a:pt x="7530355" y="0"/>
                  </a:cubicBezTo>
                  <a:close/>
                  <a:moveTo>
                    <a:pt x="6095998" y="0"/>
                  </a:moveTo>
                  <a:cubicBezTo>
                    <a:pt x="6294027" y="0"/>
                    <a:pt x="6454562" y="160535"/>
                    <a:pt x="6454562" y="358565"/>
                  </a:cubicBezTo>
                  <a:lnTo>
                    <a:pt x="6454562" y="1025323"/>
                  </a:lnTo>
                  <a:lnTo>
                    <a:pt x="5737432" y="1025323"/>
                  </a:lnTo>
                  <a:lnTo>
                    <a:pt x="5737432" y="358565"/>
                  </a:lnTo>
                  <a:cubicBezTo>
                    <a:pt x="5737432" y="160535"/>
                    <a:pt x="5897967" y="0"/>
                    <a:pt x="6095998" y="0"/>
                  </a:cubicBezTo>
                  <a:close/>
                  <a:moveTo>
                    <a:pt x="4661640" y="0"/>
                  </a:moveTo>
                  <a:cubicBezTo>
                    <a:pt x="4859669" y="0"/>
                    <a:pt x="5020204" y="160535"/>
                    <a:pt x="5020204" y="358565"/>
                  </a:cubicBezTo>
                  <a:lnTo>
                    <a:pt x="5020204" y="1025323"/>
                  </a:lnTo>
                  <a:lnTo>
                    <a:pt x="4303074" y="1025323"/>
                  </a:lnTo>
                  <a:lnTo>
                    <a:pt x="4303074" y="358565"/>
                  </a:lnTo>
                  <a:cubicBezTo>
                    <a:pt x="4303074" y="160535"/>
                    <a:pt x="4463609" y="0"/>
                    <a:pt x="4661640" y="0"/>
                  </a:cubicBezTo>
                  <a:close/>
                  <a:moveTo>
                    <a:pt x="3227282" y="0"/>
                  </a:moveTo>
                  <a:cubicBezTo>
                    <a:pt x="3425311" y="0"/>
                    <a:pt x="3585847" y="160535"/>
                    <a:pt x="3585847" y="358565"/>
                  </a:cubicBezTo>
                  <a:lnTo>
                    <a:pt x="3585847" y="1025323"/>
                  </a:lnTo>
                  <a:lnTo>
                    <a:pt x="2868716" y="1025323"/>
                  </a:lnTo>
                  <a:lnTo>
                    <a:pt x="2868716" y="358565"/>
                  </a:lnTo>
                  <a:cubicBezTo>
                    <a:pt x="2868716" y="160535"/>
                    <a:pt x="3029251" y="0"/>
                    <a:pt x="3227282" y="0"/>
                  </a:cubicBezTo>
                  <a:close/>
                  <a:moveTo>
                    <a:pt x="1792923" y="0"/>
                  </a:moveTo>
                  <a:cubicBezTo>
                    <a:pt x="1990953" y="0"/>
                    <a:pt x="2151488" y="160535"/>
                    <a:pt x="2151488" y="358565"/>
                  </a:cubicBezTo>
                  <a:lnTo>
                    <a:pt x="2151488" y="1025323"/>
                  </a:lnTo>
                  <a:lnTo>
                    <a:pt x="1434358" y="1025323"/>
                  </a:lnTo>
                  <a:lnTo>
                    <a:pt x="1434358" y="358565"/>
                  </a:lnTo>
                  <a:cubicBezTo>
                    <a:pt x="1434358" y="160535"/>
                    <a:pt x="1594894" y="0"/>
                    <a:pt x="1792923" y="0"/>
                  </a:cubicBezTo>
                  <a:close/>
                  <a:moveTo>
                    <a:pt x="358566" y="0"/>
                  </a:moveTo>
                  <a:cubicBezTo>
                    <a:pt x="556596" y="0"/>
                    <a:pt x="717131" y="160535"/>
                    <a:pt x="717131" y="358565"/>
                  </a:cubicBezTo>
                  <a:lnTo>
                    <a:pt x="717131" y="1025323"/>
                  </a:lnTo>
                  <a:lnTo>
                    <a:pt x="0" y="1025323"/>
                  </a:lnTo>
                  <a:lnTo>
                    <a:pt x="0" y="358565"/>
                  </a:lnTo>
                  <a:cubicBezTo>
                    <a:pt x="0" y="160535"/>
                    <a:pt x="160536" y="0"/>
                    <a:pt x="358566" y="0"/>
                  </a:cubicBezTo>
                  <a:close/>
                </a:path>
              </a:pathLst>
            </a:custGeom>
            <a:solidFill>
              <a:srgbClr val="46AD9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4" b="8842"/>
          <a:stretch>
            <a:fillRect/>
          </a:stretch>
        </p:blipFill>
        <p:spPr>
          <a:xfrm flipV="1">
            <a:off x="10483189" y="0"/>
            <a:ext cx="1703825" cy="1636643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 flipH="1">
            <a:off x="-119380" y="3810"/>
            <a:ext cx="1706245" cy="1633220"/>
            <a:chOff x="10159137" y="-1"/>
            <a:chExt cx="2140178" cy="2038744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34" t="6857" r="51518" b="-6857"/>
            <a:stretch>
              <a:fillRect/>
            </a:stretch>
          </p:blipFill>
          <p:spPr>
            <a:xfrm rot="562731">
              <a:off x="11362230" y="750349"/>
              <a:ext cx="937085" cy="1288394"/>
            </a:xfrm>
            <a:custGeom>
              <a:avLst/>
              <a:gdLst>
                <a:gd name="connsiteX0" fmla="*/ 0 w 1159194"/>
                <a:gd name="connsiteY0" fmla="*/ 0 h 1593770"/>
                <a:gd name="connsiteX1" fmla="*/ 895951 w 1159194"/>
                <a:gd name="connsiteY1" fmla="*/ 0 h 1593770"/>
                <a:gd name="connsiteX2" fmla="*/ 1159194 w 1159194"/>
                <a:gd name="connsiteY2" fmla="*/ 1593770 h 1593770"/>
                <a:gd name="connsiteX3" fmla="*/ 0 w 1159194"/>
                <a:gd name="connsiteY3" fmla="*/ 1593770 h 159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9194" h="1593770">
                  <a:moveTo>
                    <a:pt x="0" y="0"/>
                  </a:moveTo>
                  <a:lnTo>
                    <a:pt x="895951" y="0"/>
                  </a:lnTo>
                  <a:lnTo>
                    <a:pt x="1159194" y="1593770"/>
                  </a:lnTo>
                  <a:lnTo>
                    <a:pt x="0" y="1593770"/>
                  </a:lnTo>
                  <a:close/>
                </a:path>
              </a:pathLst>
            </a:cu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07" t="31598" r="21903"/>
            <a:stretch>
              <a:fillRect/>
            </a:stretch>
          </p:blipFill>
          <p:spPr>
            <a:xfrm flipH="1">
              <a:off x="10159137" y="-1"/>
              <a:ext cx="2032861" cy="1423139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1313180" y="1691005"/>
            <a:ext cx="5484495" cy="598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266700">
              <a:lnSpc>
                <a:spcPct val="150000"/>
              </a:lnSpc>
              <a:spcAft>
                <a:spcPct val="0"/>
              </a:spcAft>
              <a:buClr>
                <a:srgbClr val="EF949E"/>
              </a:buClr>
              <a:buFont typeface="Wingdings" panose="05000000000000000000" charset="0"/>
              <a:buChar char="l"/>
            </a:pPr>
            <a:r>
              <a:rPr lang="zh-CN" altLang="en-US" sz="2200">
                <a:latin typeface="方正楷体_GB2312" panose="02000000000000000000" charset="-122"/>
                <a:ea typeface="方正楷体_GB2312" panose="02000000000000000000" charset="-122"/>
                <a:sym typeface="+mn-ea"/>
              </a:rPr>
              <a:t>试一试：</a:t>
            </a:r>
            <a:r>
              <a:rPr lang="zh-CN" altLang="en-US" sz="2200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怎样对求和数据进行排序？</a:t>
            </a:r>
            <a:endParaRPr lang="zh-CN" altLang="en-US" sz="2200"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544320" y="911860"/>
            <a:ext cx="5166995" cy="449580"/>
            <a:chOff x="1946" y="1660"/>
            <a:chExt cx="8137" cy="708"/>
          </a:xfrm>
        </p:grpSpPr>
        <p:sp>
          <p:nvSpPr>
            <p:cNvPr id="57" name="矩形: 圆角 56"/>
            <p:cNvSpPr/>
            <p:nvPr/>
          </p:nvSpPr>
          <p:spPr>
            <a:xfrm>
              <a:off x="1946" y="1660"/>
              <a:ext cx="1672" cy="708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  <a:cs typeface="+mn-cs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2715" y="2354"/>
              <a:ext cx="7368" cy="0"/>
            </a:xfrm>
            <a:prstGeom prst="line">
              <a:avLst/>
            </a:prstGeom>
            <a:ln w="15875">
              <a:solidFill>
                <a:srgbClr val="EE822F"/>
              </a:solidFill>
              <a:tailEnd type="oval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1499235" y="1024890"/>
            <a:ext cx="5408930" cy="3105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113665" defTabSz="266700">
              <a:lnSpc>
                <a:spcPts val="1560"/>
              </a:lnSpc>
              <a:buClrTx/>
              <a:buSzTx/>
              <a:buFontTx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活动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altLang="zh-CN" sz="200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  </a:t>
            </a:r>
            <a:r>
              <a:rPr lang="zh-CN" altLang="en-US" sz="2000" b="1">
                <a:solidFill>
                  <a:srgbClr val="0070C0"/>
                </a:solidFill>
                <a:latin typeface="+mj-ea"/>
                <a:ea typeface="+mj-ea"/>
                <a:sym typeface="+mn-ea"/>
              </a:rPr>
              <a:t>找到班级同学最喜欢的经典诵读文章</a:t>
            </a:r>
            <a:endParaRPr lang="zh-CN" altLang="en-US" sz="2000" b="1">
              <a:solidFill>
                <a:srgbClr val="0070C0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18" name="图片 17" descr="咪呢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015" y="697230"/>
            <a:ext cx="556260" cy="7264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070" y="1369695"/>
            <a:ext cx="4391025" cy="198501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rcRect t="25042"/>
          <a:stretch>
            <a:fillRect/>
          </a:stretch>
        </p:blipFill>
        <p:spPr>
          <a:xfrm>
            <a:off x="1438275" y="4094480"/>
            <a:ext cx="7296785" cy="173101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330325" y="2424430"/>
            <a:ext cx="2566670" cy="598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266700">
              <a:lnSpc>
                <a:spcPct val="150000"/>
              </a:lnSpc>
              <a:spcAft>
                <a:spcPct val="0"/>
              </a:spcAft>
              <a:buClr>
                <a:srgbClr val="EF949E"/>
              </a:buClr>
              <a:buFont typeface="Wingdings" panose="05000000000000000000" charset="0"/>
              <a:buChar char="l"/>
            </a:pPr>
            <a:r>
              <a:rPr lang="zh-CN" altLang="en-US" sz="2200">
                <a:latin typeface="方正楷体_GB2312" panose="02000000000000000000" charset="-122"/>
                <a:ea typeface="方正楷体_GB2312" panose="02000000000000000000" charset="-122"/>
                <a:sym typeface="+mn-ea"/>
              </a:rPr>
              <a:t>完成活动记录单。</a:t>
            </a:r>
            <a:endParaRPr lang="zh-CN" altLang="en-US" sz="2200"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867785" y="3394710"/>
            <a:ext cx="2527300" cy="598170"/>
            <a:chOff x="5803" y="5328"/>
            <a:chExt cx="3980" cy="942"/>
          </a:xfrm>
        </p:grpSpPr>
        <p:sp>
          <p:nvSpPr>
            <p:cNvPr id="2" name="文本框 1"/>
            <p:cNvSpPr txBox="1"/>
            <p:nvPr/>
          </p:nvSpPr>
          <p:spPr>
            <a:xfrm>
              <a:off x="6569" y="5328"/>
              <a:ext cx="3215" cy="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algn="dist" defTabSz="266700">
                <a:lnSpc>
                  <a:spcPct val="150000"/>
                </a:lnSpc>
                <a:spcAft>
                  <a:spcPct val="0"/>
                </a:spcAft>
                <a:buClr>
                  <a:srgbClr val="EF949E"/>
                </a:buClr>
                <a:buFont typeface="Wingdings" panose="05000000000000000000" charset="0"/>
                <a:buNone/>
              </a:pPr>
              <a:r>
                <a:rPr lang="zh-CN" altLang="en-US" sz="2200" b="1">
                  <a:solidFill>
                    <a:schemeClr val="accent6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活动记录单</a:t>
              </a:r>
              <a:endParaRPr lang="en-US" altLang="zh-CN" sz="2200" b="1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pic>
          <p:nvPicPr>
            <p:cNvPr id="8" name="图片 -2147482615" descr="C:/Users/czex/Desktop/新教材教学设计/4.png4"/>
            <p:cNvPicPr>
              <a:picLocks noChangeAspect="1"/>
            </p:cNvPicPr>
            <p:nvPr/>
          </p:nvPicPr>
          <p:blipFill>
            <a:blip r:embed="rId7"/>
            <a:srcRect t="51" b="51"/>
            <a:stretch>
              <a:fillRect/>
            </a:stretch>
          </p:blipFill>
          <p:spPr>
            <a:xfrm>
              <a:off x="5803" y="5548"/>
              <a:ext cx="662" cy="66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0" name="组合 9"/>
          <p:cNvGrpSpPr/>
          <p:nvPr/>
        </p:nvGrpSpPr>
        <p:grpSpPr>
          <a:xfrm>
            <a:off x="1350010" y="42545"/>
            <a:ext cx="3035935" cy="424815"/>
            <a:chOff x="2286" y="67"/>
            <a:chExt cx="4781" cy="669"/>
          </a:xfrm>
        </p:grpSpPr>
        <p:sp>
          <p:nvSpPr>
            <p:cNvPr id="11" name="文本框 10"/>
            <p:cNvSpPr txBox="1"/>
            <p:nvPr userDrawn="1"/>
          </p:nvSpPr>
          <p:spPr>
            <a:xfrm>
              <a:off x="2877" y="206"/>
              <a:ext cx="4191" cy="5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第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10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课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调查经典诵读文章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endParaRPr lang="en-US" altLang="zh-CN" sz="1600" dirty="0">
                <a:solidFill>
                  <a:schemeClr val="tx1"/>
                </a:solidFill>
                <a:latin typeface="+mj-ea"/>
                <a:ea typeface="+mj-ea"/>
                <a:cs typeface="+mj-ea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" y="67"/>
              <a:ext cx="745" cy="600"/>
            </a:xfrm>
            <a:prstGeom prst="rect">
              <a:avLst/>
            </a:prstGeom>
          </p:spPr>
        </p:pic>
      </p:grpSp>
      <p:sp>
        <p:nvSpPr>
          <p:cNvPr id="15" name="同侧圆角矩形 14"/>
          <p:cNvSpPr/>
          <p:nvPr/>
        </p:nvSpPr>
        <p:spPr>
          <a:xfrm>
            <a:off x="446341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25" name="矩形 24">
            <a:hlinkClick r:id="rId9" action="ppaction://hlinksldjump"/>
          </p:cNvPr>
          <p:cNvSpPr/>
          <p:nvPr/>
        </p:nvSpPr>
        <p:spPr>
          <a:xfrm>
            <a:off x="4429125" y="10795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项目情境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26" name="同侧圆角矩形 25"/>
          <p:cNvSpPr/>
          <p:nvPr/>
        </p:nvSpPr>
        <p:spPr>
          <a:xfrm>
            <a:off x="552767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27" name="矩形 26">
            <a:hlinkClick r:id="rId10" action="ppaction://hlinksldjump"/>
          </p:cNvPr>
          <p:cNvSpPr/>
          <p:nvPr/>
        </p:nvSpPr>
        <p:spPr>
          <a:xfrm>
            <a:off x="549338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项目准备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31" name="同侧圆角矩形 30"/>
          <p:cNvSpPr/>
          <p:nvPr/>
        </p:nvSpPr>
        <p:spPr>
          <a:xfrm>
            <a:off x="6589395" y="10668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2" name="矩形 31">
            <a:hlinkClick r:id="rId11" action="ppaction://hlinksldjump"/>
          </p:cNvPr>
          <p:cNvSpPr/>
          <p:nvPr/>
        </p:nvSpPr>
        <p:spPr>
          <a:xfrm>
            <a:off x="655510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rgbClr val="7030A0"/>
                </a:solidFill>
                <a:latin typeface="板报体" panose="00000500000000000000" charset="-122"/>
                <a:ea typeface="板报体" panose="00000500000000000000" charset="-122"/>
              </a:rPr>
              <a:t>项目实施</a:t>
            </a:r>
            <a:endParaRPr lang="zh-CN" altLang="en-US" dirty="0">
              <a:solidFill>
                <a:srgbClr val="7030A0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33" name="同侧圆角矩形 32"/>
          <p:cNvSpPr/>
          <p:nvPr/>
        </p:nvSpPr>
        <p:spPr>
          <a:xfrm>
            <a:off x="765365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4" name="矩形 33">
            <a:hlinkClick r:id="rId12" action="ppaction://hlinksldjump"/>
          </p:cNvPr>
          <p:cNvSpPr/>
          <p:nvPr/>
        </p:nvSpPr>
        <p:spPr>
          <a:xfrm>
            <a:off x="761936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项目拓展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35" name="同侧圆角矩形 34"/>
          <p:cNvSpPr/>
          <p:nvPr/>
        </p:nvSpPr>
        <p:spPr>
          <a:xfrm>
            <a:off x="871791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6" name="矩形 35">
            <a:hlinkClick r:id="rId13" action="ppaction://hlinksldjump"/>
          </p:cNvPr>
          <p:cNvSpPr/>
          <p:nvPr/>
        </p:nvSpPr>
        <p:spPr>
          <a:xfrm>
            <a:off x="870648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项目总结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58" name="同侧圆角矩形 57"/>
          <p:cNvSpPr/>
          <p:nvPr/>
        </p:nvSpPr>
        <p:spPr>
          <a:xfrm>
            <a:off x="977963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59" name="矩形 58">
            <a:hlinkClick r:id="rId14" action="ppaction://hlinksldjump"/>
          </p:cNvPr>
          <p:cNvSpPr/>
          <p:nvPr/>
        </p:nvSpPr>
        <p:spPr>
          <a:xfrm>
            <a:off x="976820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项目评价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DEF2EE"/>
            </a:gs>
          </a:gsLst>
          <a:lin ang="146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90830" y="448945"/>
            <a:ext cx="11636375" cy="5959475"/>
          </a:xfrm>
          <a:prstGeom prst="roundRect">
            <a:avLst>
              <a:gd name="adj" fmla="val 15256"/>
            </a:avLst>
          </a:prstGeom>
          <a:solidFill>
            <a:schemeClr val="bg1"/>
          </a:solidFill>
          <a:ln w="38100">
            <a:solidFill>
              <a:srgbClr val="FFC000">
                <a:alpha val="90000"/>
              </a:srgb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tabLst>
                <a:tab pos="4387215" algn="l"/>
              </a:tabLst>
            </a:pPr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6069072"/>
            <a:ext cx="12192000" cy="850901"/>
            <a:chOff x="0" y="5575503"/>
            <a:chExt cx="12192000" cy="1025323"/>
          </a:xfrm>
        </p:grpSpPr>
        <p:sp>
          <p:nvSpPr>
            <p:cNvPr id="5" name="任意多边形: 形状 4"/>
            <p:cNvSpPr/>
            <p:nvPr/>
          </p:nvSpPr>
          <p:spPr>
            <a:xfrm>
              <a:off x="0" y="5575503"/>
              <a:ext cx="12192000" cy="1025323"/>
            </a:xfrm>
            <a:custGeom>
              <a:avLst/>
              <a:gdLst>
                <a:gd name="connsiteX0" fmla="*/ 11833435 w 12192000"/>
                <a:gd name="connsiteY0" fmla="*/ 0 h 1025323"/>
                <a:gd name="connsiteX1" fmla="*/ 12192000 w 12192000"/>
                <a:gd name="connsiteY1" fmla="*/ 358565 h 1025323"/>
                <a:gd name="connsiteX2" fmla="*/ 12191999 w 12192000"/>
                <a:gd name="connsiteY2" fmla="*/ 1025323 h 1025323"/>
                <a:gd name="connsiteX3" fmla="*/ 11474870 w 12192000"/>
                <a:gd name="connsiteY3" fmla="*/ 1025323 h 1025323"/>
                <a:gd name="connsiteX4" fmla="*/ 11474870 w 12192000"/>
                <a:gd name="connsiteY4" fmla="*/ 358565 h 1025323"/>
                <a:gd name="connsiteX5" fmla="*/ 11833435 w 12192000"/>
                <a:gd name="connsiteY5" fmla="*/ 0 h 1025323"/>
                <a:gd name="connsiteX6" fmla="*/ 10399070 w 12192000"/>
                <a:gd name="connsiteY6" fmla="*/ 0 h 1025323"/>
                <a:gd name="connsiteX7" fmla="*/ 10757635 w 12192000"/>
                <a:gd name="connsiteY7" fmla="*/ 358565 h 1025323"/>
                <a:gd name="connsiteX8" fmla="*/ 10757634 w 12192000"/>
                <a:gd name="connsiteY8" fmla="*/ 1025323 h 1025323"/>
                <a:gd name="connsiteX9" fmla="*/ 10040505 w 12192000"/>
                <a:gd name="connsiteY9" fmla="*/ 1025323 h 1025323"/>
                <a:gd name="connsiteX10" fmla="*/ 10040505 w 12192000"/>
                <a:gd name="connsiteY10" fmla="*/ 358565 h 1025323"/>
                <a:gd name="connsiteX11" fmla="*/ 10399070 w 12192000"/>
                <a:gd name="connsiteY11" fmla="*/ 0 h 1025323"/>
                <a:gd name="connsiteX12" fmla="*/ 8964712 w 12192000"/>
                <a:gd name="connsiteY12" fmla="*/ 0 h 1025323"/>
                <a:gd name="connsiteX13" fmla="*/ 9323277 w 12192000"/>
                <a:gd name="connsiteY13" fmla="*/ 358565 h 1025323"/>
                <a:gd name="connsiteX14" fmla="*/ 9323276 w 12192000"/>
                <a:gd name="connsiteY14" fmla="*/ 1025323 h 1025323"/>
                <a:gd name="connsiteX15" fmla="*/ 8606147 w 12192000"/>
                <a:gd name="connsiteY15" fmla="*/ 1025323 h 1025323"/>
                <a:gd name="connsiteX16" fmla="*/ 8606147 w 12192000"/>
                <a:gd name="connsiteY16" fmla="*/ 358565 h 1025323"/>
                <a:gd name="connsiteX17" fmla="*/ 8964712 w 12192000"/>
                <a:gd name="connsiteY17" fmla="*/ 0 h 1025323"/>
                <a:gd name="connsiteX18" fmla="*/ 7530354 w 12192000"/>
                <a:gd name="connsiteY18" fmla="*/ 0 h 1025323"/>
                <a:gd name="connsiteX19" fmla="*/ 7888919 w 12192000"/>
                <a:gd name="connsiteY19" fmla="*/ 358565 h 1025323"/>
                <a:gd name="connsiteX20" fmla="*/ 7888919 w 12192000"/>
                <a:gd name="connsiteY20" fmla="*/ 1025323 h 1025323"/>
                <a:gd name="connsiteX21" fmla="*/ 7171789 w 12192000"/>
                <a:gd name="connsiteY21" fmla="*/ 1025323 h 1025323"/>
                <a:gd name="connsiteX22" fmla="*/ 7171789 w 12192000"/>
                <a:gd name="connsiteY22" fmla="*/ 358565 h 1025323"/>
                <a:gd name="connsiteX23" fmla="*/ 7530354 w 12192000"/>
                <a:gd name="connsiteY23" fmla="*/ 0 h 1025323"/>
                <a:gd name="connsiteX24" fmla="*/ 6095996 w 12192000"/>
                <a:gd name="connsiteY24" fmla="*/ 0 h 1025323"/>
                <a:gd name="connsiteX25" fmla="*/ 6454562 w 12192000"/>
                <a:gd name="connsiteY25" fmla="*/ 358565 h 1025323"/>
                <a:gd name="connsiteX26" fmla="*/ 6454562 w 12192000"/>
                <a:gd name="connsiteY26" fmla="*/ 1025323 h 1025323"/>
                <a:gd name="connsiteX27" fmla="*/ 5737432 w 12192000"/>
                <a:gd name="connsiteY27" fmla="*/ 1025323 h 1025323"/>
                <a:gd name="connsiteX28" fmla="*/ 5737432 w 12192000"/>
                <a:gd name="connsiteY28" fmla="*/ 358565 h 1025323"/>
                <a:gd name="connsiteX29" fmla="*/ 6095996 w 12192000"/>
                <a:gd name="connsiteY29" fmla="*/ 0 h 1025323"/>
                <a:gd name="connsiteX30" fmla="*/ 4661638 w 12192000"/>
                <a:gd name="connsiteY30" fmla="*/ 0 h 1025323"/>
                <a:gd name="connsiteX31" fmla="*/ 5020204 w 12192000"/>
                <a:gd name="connsiteY31" fmla="*/ 358565 h 1025323"/>
                <a:gd name="connsiteX32" fmla="*/ 5020204 w 12192000"/>
                <a:gd name="connsiteY32" fmla="*/ 1025323 h 1025323"/>
                <a:gd name="connsiteX33" fmla="*/ 4303074 w 12192000"/>
                <a:gd name="connsiteY33" fmla="*/ 1025323 h 1025323"/>
                <a:gd name="connsiteX34" fmla="*/ 4303074 w 12192000"/>
                <a:gd name="connsiteY34" fmla="*/ 358565 h 1025323"/>
                <a:gd name="connsiteX35" fmla="*/ 4661638 w 12192000"/>
                <a:gd name="connsiteY35" fmla="*/ 0 h 1025323"/>
                <a:gd name="connsiteX36" fmla="*/ 3227281 w 12192000"/>
                <a:gd name="connsiteY36" fmla="*/ 0 h 1025323"/>
                <a:gd name="connsiteX37" fmla="*/ 3585846 w 12192000"/>
                <a:gd name="connsiteY37" fmla="*/ 358565 h 1025323"/>
                <a:gd name="connsiteX38" fmla="*/ 3585846 w 12192000"/>
                <a:gd name="connsiteY38" fmla="*/ 1025323 h 1025323"/>
                <a:gd name="connsiteX39" fmla="*/ 2868716 w 12192000"/>
                <a:gd name="connsiteY39" fmla="*/ 1025323 h 1025323"/>
                <a:gd name="connsiteX40" fmla="*/ 2868716 w 12192000"/>
                <a:gd name="connsiteY40" fmla="*/ 358565 h 1025323"/>
                <a:gd name="connsiteX41" fmla="*/ 3227281 w 12192000"/>
                <a:gd name="connsiteY41" fmla="*/ 0 h 1025323"/>
                <a:gd name="connsiteX42" fmla="*/ 1792923 w 12192000"/>
                <a:gd name="connsiteY42" fmla="*/ 0 h 1025323"/>
                <a:gd name="connsiteX43" fmla="*/ 2151488 w 12192000"/>
                <a:gd name="connsiteY43" fmla="*/ 358565 h 1025323"/>
                <a:gd name="connsiteX44" fmla="*/ 2151488 w 12192000"/>
                <a:gd name="connsiteY44" fmla="*/ 1025323 h 1025323"/>
                <a:gd name="connsiteX45" fmla="*/ 1434358 w 12192000"/>
                <a:gd name="connsiteY45" fmla="*/ 1025323 h 1025323"/>
                <a:gd name="connsiteX46" fmla="*/ 1434358 w 12192000"/>
                <a:gd name="connsiteY46" fmla="*/ 358565 h 1025323"/>
                <a:gd name="connsiteX47" fmla="*/ 1792923 w 12192000"/>
                <a:gd name="connsiteY47" fmla="*/ 0 h 1025323"/>
                <a:gd name="connsiteX48" fmla="*/ 358565 w 12192000"/>
                <a:gd name="connsiteY48" fmla="*/ 0 h 1025323"/>
                <a:gd name="connsiteX49" fmla="*/ 717130 w 12192000"/>
                <a:gd name="connsiteY49" fmla="*/ 358565 h 1025323"/>
                <a:gd name="connsiteX50" fmla="*/ 717130 w 12192000"/>
                <a:gd name="connsiteY50" fmla="*/ 1025323 h 1025323"/>
                <a:gd name="connsiteX51" fmla="*/ 0 w 12192000"/>
                <a:gd name="connsiteY51" fmla="*/ 1025323 h 1025323"/>
                <a:gd name="connsiteX52" fmla="*/ 0 w 12192000"/>
                <a:gd name="connsiteY52" fmla="*/ 358565 h 1025323"/>
                <a:gd name="connsiteX53" fmla="*/ 358565 w 12192000"/>
                <a:gd name="connsiteY53" fmla="*/ 0 h 102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2192000" h="1025323">
                  <a:moveTo>
                    <a:pt x="11833435" y="0"/>
                  </a:moveTo>
                  <a:cubicBezTo>
                    <a:pt x="12031465" y="0"/>
                    <a:pt x="12192000" y="160535"/>
                    <a:pt x="12192000" y="358565"/>
                  </a:cubicBezTo>
                  <a:lnTo>
                    <a:pt x="12191999" y="1025323"/>
                  </a:lnTo>
                  <a:lnTo>
                    <a:pt x="11474870" y="1025323"/>
                  </a:lnTo>
                  <a:lnTo>
                    <a:pt x="11474870" y="358565"/>
                  </a:lnTo>
                  <a:cubicBezTo>
                    <a:pt x="11474870" y="160535"/>
                    <a:pt x="11635405" y="0"/>
                    <a:pt x="11833435" y="0"/>
                  </a:cubicBezTo>
                  <a:close/>
                  <a:moveTo>
                    <a:pt x="10399070" y="0"/>
                  </a:moveTo>
                  <a:cubicBezTo>
                    <a:pt x="10597100" y="0"/>
                    <a:pt x="10757635" y="160535"/>
                    <a:pt x="10757635" y="358565"/>
                  </a:cubicBezTo>
                  <a:lnTo>
                    <a:pt x="10757634" y="1025323"/>
                  </a:lnTo>
                  <a:lnTo>
                    <a:pt x="10040505" y="1025323"/>
                  </a:lnTo>
                  <a:lnTo>
                    <a:pt x="10040505" y="358565"/>
                  </a:lnTo>
                  <a:cubicBezTo>
                    <a:pt x="10040505" y="160535"/>
                    <a:pt x="10201040" y="0"/>
                    <a:pt x="10399070" y="0"/>
                  </a:cubicBezTo>
                  <a:close/>
                  <a:moveTo>
                    <a:pt x="8964712" y="0"/>
                  </a:moveTo>
                  <a:cubicBezTo>
                    <a:pt x="9162742" y="0"/>
                    <a:pt x="9323277" y="160535"/>
                    <a:pt x="9323277" y="358565"/>
                  </a:cubicBezTo>
                  <a:lnTo>
                    <a:pt x="9323276" y="1025323"/>
                  </a:lnTo>
                  <a:lnTo>
                    <a:pt x="8606147" y="1025323"/>
                  </a:lnTo>
                  <a:lnTo>
                    <a:pt x="8606147" y="358565"/>
                  </a:lnTo>
                  <a:cubicBezTo>
                    <a:pt x="8606147" y="160535"/>
                    <a:pt x="8766682" y="0"/>
                    <a:pt x="8964712" y="0"/>
                  </a:cubicBezTo>
                  <a:close/>
                  <a:moveTo>
                    <a:pt x="7530354" y="0"/>
                  </a:moveTo>
                  <a:cubicBezTo>
                    <a:pt x="7728384" y="0"/>
                    <a:pt x="7888919" y="160535"/>
                    <a:pt x="7888919" y="358565"/>
                  </a:cubicBezTo>
                  <a:lnTo>
                    <a:pt x="7888919" y="1025323"/>
                  </a:lnTo>
                  <a:lnTo>
                    <a:pt x="7171789" y="1025323"/>
                  </a:lnTo>
                  <a:lnTo>
                    <a:pt x="7171789" y="358565"/>
                  </a:lnTo>
                  <a:cubicBezTo>
                    <a:pt x="7171789" y="160535"/>
                    <a:pt x="7332324" y="0"/>
                    <a:pt x="7530354" y="0"/>
                  </a:cubicBezTo>
                  <a:close/>
                  <a:moveTo>
                    <a:pt x="6095996" y="0"/>
                  </a:moveTo>
                  <a:cubicBezTo>
                    <a:pt x="6294027" y="0"/>
                    <a:pt x="6454562" y="160535"/>
                    <a:pt x="6454562" y="358565"/>
                  </a:cubicBezTo>
                  <a:lnTo>
                    <a:pt x="6454562" y="1025323"/>
                  </a:lnTo>
                  <a:lnTo>
                    <a:pt x="5737432" y="1025323"/>
                  </a:lnTo>
                  <a:lnTo>
                    <a:pt x="5737432" y="358565"/>
                  </a:lnTo>
                  <a:cubicBezTo>
                    <a:pt x="5737432" y="160535"/>
                    <a:pt x="5897967" y="0"/>
                    <a:pt x="6095996" y="0"/>
                  </a:cubicBezTo>
                  <a:close/>
                  <a:moveTo>
                    <a:pt x="4661638" y="0"/>
                  </a:moveTo>
                  <a:cubicBezTo>
                    <a:pt x="4859669" y="0"/>
                    <a:pt x="5020204" y="160535"/>
                    <a:pt x="5020204" y="358565"/>
                  </a:cubicBezTo>
                  <a:lnTo>
                    <a:pt x="5020204" y="1025323"/>
                  </a:lnTo>
                  <a:lnTo>
                    <a:pt x="4303074" y="1025323"/>
                  </a:lnTo>
                  <a:lnTo>
                    <a:pt x="4303074" y="358565"/>
                  </a:lnTo>
                  <a:cubicBezTo>
                    <a:pt x="4303074" y="160535"/>
                    <a:pt x="4463610" y="0"/>
                    <a:pt x="4661638" y="0"/>
                  </a:cubicBezTo>
                  <a:close/>
                  <a:moveTo>
                    <a:pt x="3227281" y="0"/>
                  </a:moveTo>
                  <a:cubicBezTo>
                    <a:pt x="3425311" y="0"/>
                    <a:pt x="3585846" y="160535"/>
                    <a:pt x="3585846" y="358565"/>
                  </a:cubicBezTo>
                  <a:lnTo>
                    <a:pt x="3585846" y="1025323"/>
                  </a:lnTo>
                  <a:lnTo>
                    <a:pt x="2868716" y="1025323"/>
                  </a:lnTo>
                  <a:lnTo>
                    <a:pt x="2868716" y="358565"/>
                  </a:lnTo>
                  <a:cubicBezTo>
                    <a:pt x="2868716" y="160535"/>
                    <a:pt x="3029251" y="0"/>
                    <a:pt x="3227281" y="0"/>
                  </a:cubicBezTo>
                  <a:close/>
                  <a:moveTo>
                    <a:pt x="1792923" y="0"/>
                  </a:moveTo>
                  <a:cubicBezTo>
                    <a:pt x="1990953" y="0"/>
                    <a:pt x="2151488" y="160535"/>
                    <a:pt x="2151488" y="358565"/>
                  </a:cubicBezTo>
                  <a:lnTo>
                    <a:pt x="2151488" y="1025323"/>
                  </a:lnTo>
                  <a:lnTo>
                    <a:pt x="1434358" y="1025323"/>
                  </a:lnTo>
                  <a:lnTo>
                    <a:pt x="1434358" y="358565"/>
                  </a:lnTo>
                  <a:cubicBezTo>
                    <a:pt x="1434358" y="160535"/>
                    <a:pt x="1594893" y="0"/>
                    <a:pt x="1792923" y="0"/>
                  </a:cubicBezTo>
                  <a:close/>
                  <a:moveTo>
                    <a:pt x="358565" y="0"/>
                  </a:moveTo>
                  <a:cubicBezTo>
                    <a:pt x="556595" y="0"/>
                    <a:pt x="717130" y="160535"/>
                    <a:pt x="717130" y="358565"/>
                  </a:cubicBezTo>
                  <a:lnTo>
                    <a:pt x="717130" y="1025323"/>
                  </a:lnTo>
                  <a:lnTo>
                    <a:pt x="0" y="1025323"/>
                  </a:lnTo>
                  <a:lnTo>
                    <a:pt x="0" y="358565"/>
                  </a:lnTo>
                  <a:cubicBezTo>
                    <a:pt x="0" y="160535"/>
                    <a:pt x="160535" y="0"/>
                    <a:pt x="358565" y="0"/>
                  </a:cubicBezTo>
                  <a:close/>
                </a:path>
              </a:pathLst>
            </a:custGeom>
            <a:solidFill>
              <a:srgbClr val="1D8A8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717182" y="5575503"/>
              <a:ext cx="10757636" cy="1025323"/>
            </a:xfrm>
            <a:custGeom>
              <a:avLst/>
              <a:gdLst>
                <a:gd name="connsiteX0" fmla="*/ 10399071 w 10757636"/>
                <a:gd name="connsiteY0" fmla="*/ 0 h 1025323"/>
                <a:gd name="connsiteX1" fmla="*/ 10757636 w 10757636"/>
                <a:gd name="connsiteY1" fmla="*/ 358565 h 1025323"/>
                <a:gd name="connsiteX2" fmla="*/ 10757635 w 10757636"/>
                <a:gd name="connsiteY2" fmla="*/ 1025323 h 1025323"/>
                <a:gd name="connsiteX3" fmla="*/ 10040506 w 10757636"/>
                <a:gd name="connsiteY3" fmla="*/ 1025323 h 1025323"/>
                <a:gd name="connsiteX4" fmla="*/ 10040506 w 10757636"/>
                <a:gd name="connsiteY4" fmla="*/ 358565 h 1025323"/>
                <a:gd name="connsiteX5" fmla="*/ 10399071 w 10757636"/>
                <a:gd name="connsiteY5" fmla="*/ 0 h 1025323"/>
                <a:gd name="connsiteX6" fmla="*/ 8964713 w 10757636"/>
                <a:gd name="connsiteY6" fmla="*/ 0 h 1025323"/>
                <a:gd name="connsiteX7" fmla="*/ 9323278 w 10757636"/>
                <a:gd name="connsiteY7" fmla="*/ 358565 h 1025323"/>
                <a:gd name="connsiteX8" fmla="*/ 9323277 w 10757636"/>
                <a:gd name="connsiteY8" fmla="*/ 1025323 h 1025323"/>
                <a:gd name="connsiteX9" fmla="*/ 8606148 w 10757636"/>
                <a:gd name="connsiteY9" fmla="*/ 1025323 h 1025323"/>
                <a:gd name="connsiteX10" fmla="*/ 8606148 w 10757636"/>
                <a:gd name="connsiteY10" fmla="*/ 358565 h 1025323"/>
                <a:gd name="connsiteX11" fmla="*/ 8964713 w 10757636"/>
                <a:gd name="connsiteY11" fmla="*/ 0 h 1025323"/>
                <a:gd name="connsiteX12" fmla="*/ 7530355 w 10757636"/>
                <a:gd name="connsiteY12" fmla="*/ 0 h 1025323"/>
                <a:gd name="connsiteX13" fmla="*/ 7888920 w 10757636"/>
                <a:gd name="connsiteY13" fmla="*/ 358565 h 1025323"/>
                <a:gd name="connsiteX14" fmla="*/ 7888919 w 10757636"/>
                <a:gd name="connsiteY14" fmla="*/ 1025323 h 1025323"/>
                <a:gd name="connsiteX15" fmla="*/ 7171790 w 10757636"/>
                <a:gd name="connsiteY15" fmla="*/ 1025323 h 1025323"/>
                <a:gd name="connsiteX16" fmla="*/ 7171790 w 10757636"/>
                <a:gd name="connsiteY16" fmla="*/ 358565 h 1025323"/>
                <a:gd name="connsiteX17" fmla="*/ 7530355 w 10757636"/>
                <a:gd name="connsiteY17" fmla="*/ 0 h 1025323"/>
                <a:gd name="connsiteX18" fmla="*/ 6095998 w 10757636"/>
                <a:gd name="connsiteY18" fmla="*/ 0 h 1025323"/>
                <a:gd name="connsiteX19" fmla="*/ 6454562 w 10757636"/>
                <a:gd name="connsiteY19" fmla="*/ 358565 h 1025323"/>
                <a:gd name="connsiteX20" fmla="*/ 6454562 w 10757636"/>
                <a:gd name="connsiteY20" fmla="*/ 1025323 h 1025323"/>
                <a:gd name="connsiteX21" fmla="*/ 5737432 w 10757636"/>
                <a:gd name="connsiteY21" fmla="*/ 1025323 h 1025323"/>
                <a:gd name="connsiteX22" fmla="*/ 5737432 w 10757636"/>
                <a:gd name="connsiteY22" fmla="*/ 358565 h 1025323"/>
                <a:gd name="connsiteX23" fmla="*/ 6095998 w 10757636"/>
                <a:gd name="connsiteY23" fmla="*/ 0 h 1025323"/>
                <a:gd name="connsiteX24" fmla="*/ 4661640 w 10757636"/>
                <a:gd name="connsiteY24" fmla="*/ 0 h 1025323"/>
                <a:gd name="connsiteX25" fmla="*/ 5020204 w 10757636"/>
                <a:gd name="connsiteY25" fmla="*/ 358565 h 1025323"/>
                <a:gd name="connsiteX26" fmla="*/ 5020204 w 10757636"/>
                <a:gd name="connsiteY26" fmla="*/ 1025323 h 1025323"/>
                <a:gd name="connsiteX27" fmla="*/ 4303074 w 10757636"/>
                <a:gd name="connsiteY27" fmla="*/ 1025323 h 1025323"/>
                <a:gd name="connsiteX28" fmla="*/ 4303074 w 10757636"/>
                <a:gd name="connsiteY28" fmla="*/ 358565 h 1025323"/>
                <a:gd name="connsiteX29" fmla="*/ 4661640 w 10757636"/>
                <a:gd name="connsiteY29" fmla="*/ 0 h 1025323"/>
                <a:gd name="connsiteX30" fmla="*/ 3227282 w 10757636"/>
                <a:gd name="connsiteY30" fmla="*/ 0 h 1025323"/>
                <a:gd name="connsiteX31" fmla="*/ 3585847 w 10757636"/>
                <a:gd name="connsiteY31" fmla="*/ 358565 h 1025323"/>
                <a:gd name="connsiteX32" fmla="*/ 3585847 w 10757636"/>
                <a:gd name="connsiteY32" fmla="*/ 1025323 h 1025323"/>
                <a:gd name="connsiteX33" fmla="*/ 2868716 w 10757636"/>
                <a:gd name="connsiteY33" fmla="*/ 1025323 h 1025323"/>
                <a:gd name="connsiteX34" fmla="*/ 2868716 w 10757636"/>
                <a:gd name="connsiteY34" fmla="*/ 358565 h 1025323"/>
                <a:gd name="connsiteX35" fmla="*/ 3227282 w 10757636"/>
                <a:gd name="connsiteY35" fmla="*/ 0 h 1025323"/>
                <a:gd name="connsiteX36" fmla="*/ 1792923 w 10757636"/>
                <a:gd name="connsiteY36" fmla="*/ 0 h 1025323"/>
                <a:gd name="connsiteX37" fmla="*/ 2151488 w 10757636"/>
                <a:gd name="connsiteY37" fmla="*/ 358565 h 1025323"/>
                <a:gd name="connsiteX38" fmla="*/ 2151488 w 10757636"/>
                <a:gd name="connsiteY38" fmla="*/ 1025323 h 1025323"/>
                <a:gd name="connsiteX39" fmla="*/ 1434358 w 10757636"/>
                <a:gd name="connsiteY39" fmla="*/ 1025323 h 1025323"/>
                <a:gd name="connsiteX40" fmla="*/ 1434358 w 10757636"/>
                <a:gd name="connsiteY40" fmla="*/ 358565 h 1025323"/>
                <a:gd name="connsiteX41" fmla="*/ 1792923 w 10757636"/>
                <a:gd name="connsiteY41" fmla="*/ 0 h 1025323"/>
                <a:gd name="connsiteX42" fmla="*/ 358566 w 10757636"/>
                <a:gd name="connsiteY42" fmla="*/ 0 h 1025323"/>
                <a:gd name="connsiteX43" fmla="*/ 717131 w 10757636"/>
                <a:gd name="connsiteY43" fmla="*/ 358565 h 1025323"/>
                <a:gd name="connsiteX44" fmla="*/ 717131 w 10757636"/>
                <a:gd name="connsiteY44" fmla="*/ 1025323 h 1025323"/>
                <a:gd name="connsiteX45" fmla="*/ 0 w 10757636"/>
                <a:gd name="connsiteY45" fmla="*/ 1025323 h 1025323"/>
                <a:gd name="connsiteX46" fmla="*/ 0 w 10757636"/>
                <a:gd name="connsiteY46" fmla="*/ 358565 h 1025323"/>
                <a:gd name="connsiteX47" fmla="*/ 358566 w 10757636"/>
                <a:gd name="connsiteY47" fmla="*/ 0 h 102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757636" h="1025323">
                  <a:moveTo>
                    <a:pt x="10399071" y="0"/>
                  </a:moveTo>
                  <a:cubicBezTo>
                    <a:pt x="10597101" y="0"/>
                    <a:pt x="10757636" y="160535"/>
                    <a:pt x="10757636" y="358565"/>
                  </a:cubicBezTo>
                  <a:lnTo>
                    <a:pt x="10757635" y="1025323"/>
                  </a:lnTo>
                  <a:lnTo>
                    <a:pt x="10040506" y="1025323"/>
                  </a:lnTo>
                  <a:lnTo>
                    <a:pt x="10040506" y="358565"/>
                  </a:lnTo>
                  <a:cubicBezTo>
                    <a:pt x="10040506" y="160535"/>
                    <a:pt x="10201041" y="0"/>
                    <a:pt x="10399071" y="0"/>
                  </a:cubicBezTo>
                  <a:close/>
                  <a:moveTo>
                    <a:pt x="8964713" y="0"/>
                  </a:moveTo>
                  <a:cubicBezTo>
                    <a:pt x="9162743" y="0"/>
                    <a:pt x="9323278" y="160535"/>
                    <a:pt x="9323278" y="358565"/>
                  </a:cubicBezTo>
                  <a:lnTo>
                    <a:pt x="9323277" y="1025323"/>
                  </a:lnTo>
                  <a:lnTo>
                    <a:pt x="8606148" y="1025323"/>
                  </a:lnTo>
                  <a:lnTo>
                    <a:pt x="8606148" y="358565"/>
                  </a:lnTo>
                  <a:cubicBezTo>
                    <a:pt x="8606148" y="160535"/>
                    <a:pt x="8766683" y="0"/>
                    <a:pt x="8964713" y="0"/>
                  </a:cubicBezTo>
                  <a:close/>
                  <a:moveTo>
                    <a:pt x="7530355" y="0"/>
                  </a:moveTo>
                  <a:cubicBezTo>
                    <a:pt x="7728385" y="0"/>
                    <a:pt x="7888920" y="160535"/>
                    <a:pt x="7888920" y="358565"/>
                  </a:cubicBezTo>
                  <a:lnTo>
                    <a:pt x="7888919" y="1025323"/>
                  </a:lnTo>
                  <a:lnTo>
                    <a:pt x="7171790" y="1025323"/>
                  </a:lnTo>
                  <a:lnTo>
                    <a:pt x="7171790" y="358565"/>
                  </a:lnTo>
                  <a:cubicBezTo>
                    <a:pt x="7171790" y="160535"/>
                    <a:pt x="7332325" y="0"/>
                    <a:pt x="7530355" y="0"/>
                  </a:cubicBezTo>
                  <a:close/>
                  <a:moveTo>
                    <a:pt x="6095998" y="0"/>
                  </a:moveTo>
                  <a:cubicBezTo>
                    <a:pt x="6294027" y="0"/>
                    <a:pt x="6454562" y="160535"/>
                    <a:pt x="6454562" y="358565"/>
                  </a:cubicBezTo>
                  <a:lnTo>
                    <a:pt x="6454562" y="1025323"/>
                  </a:lnTo>
                  <a:lnTo>
                    <a:pt x="5737432" y="1025323"/>
                  </a:lnTo>
                  <a:lnTo>
                    <a:pt x="5737432" y="358565"/>
                  </a:lnTo>
                  <a:cubicBezTo>
                    <a:pt x="5737432" y="160535"/>
                    <a:pt x="5897967" y="0"/>
                    <a:pt x="6095998" y="0"/>
                  </a:cubicBezTo>
                  <a:close/>
                  <a:moveTo>
                    <a:pt x="4661640" y="0"/>
                  </a:moveTo>
                  <a:cubicBezTo>
                    <a:pt x="4859669" y="0"/>
                    <a:pt x="5020204" y="160535"/>
                    <a:pt x="5020204" y="358565"/>
                  </a:cubicBezTo>
                  <a:lnTo>
                    <a:pt x="5020204" y="1025323"/>
                  </a:lnTo>
                  <a:lnTo>
                    <a:pt x="4303074" y="1025323"/>
                  </a:lnTo>
                  <a:lnTo>
                    <a:pt x="4303074" y="358565"/>
                  </a:lnTo>
                  <a:cubicBezTo>
                    <a:pt x="4303074" y="160535"/>
                    <a:pt x="4463609" y="0"/>
                    <a:pt x="4661640" y="0"/>
                  </a:cubicBezTo>
                  <a:close/>
                  <a:moveTo>
                    <a:pt x="3227282" y="0"/>
                  </a:moveTo>
                  <a:cubicBezTo>
                    <a:pt x="3425311" y="0"/>
                    <a:pt x="3585847" y="160535"/>
                    <a:pt x="3585847" y="358565"/>
                  </a:cubicBezTo>
                  <a:lnTo>
                    <a:pt x="3585847" y="1025323"/>
                  </a:lnTo>
                  <a:lnTo>
                    <a:pt x="2868716" y="1025323"/>
                  </a:lnTo>
                  <a:lnTo>
                    <a:pt x="2868716" y="358565"/>
                  </a:lnTo>
                  <a:cubicBezTo>
                    <a:pt x="2868716" y="160535"/>
                    <a:pt x="3029251" y="0"/>
                    <a:pt x="3227282" y="0"/>
                  </a:cubicBezTo>
                  <a:close/>
                  <a:moveTo>
                    <a:pt x="1792923" y="0"/>
                  </a:moveTo>
                  <a:cubicBezTo>
                    <a:pt x="1990953" y="0"/>
                    <a:pt x="2151488" y="160535"/>
                    <a:pt x="2151488" y="358565"/>
                  </a:cubicBezTo>
                  <a:lnTo>
                    <a:pt x="2151488" y="1025323"/>
                  </a:lnTo>
                  <a:lnTo>
                    <a:pt x="1434358" y="1025323"/>
                  </a:lnTo>
                  <a:lnTo>
                    <a:pt x="1434358" y="358565"/>
                  </a:lnTo>
                  <a:cubicBezTo>
                    <a:pt x="1434358" y="160535"/>
                    <a:pt x="1594894" y="0"/>
                    <a:pt x="1792923" y="0"/>
                  </a:cubicBezTo>
                  <a:close/>
                  <a:moveTo>
                    <a:pt x="358566" y="0"/>
                  </a:moveTo>
                  <a:cubicBezTo>
                    <a:pt x="556596" y="0"/>
                    <a:pt x="717131" y="160535"/>
                    <a:pt x="717131" y="358565"/>
                  </a:cubicBezTo>
                  <a:lnTo>
                    <a:pt x="717131" y="1025323"/>
                  </a:lnTo>
                  <a:lnTo>
                    <a:pt x="0" y="1025323"/>
                  </a:lnTo>
                  <a:lnTo>
                    <a:pt x="0" y="358565"/>
                  </a:lnTo>
                  <a:cubicBezTo>
                    <a:pt x="0" y="160535"/>
                    <a:pt x="160536" y="0"/>
                    <a:pt x="358566" y="0"/>
                  </a:cubicBezTo>
                  <a:close/>
                </a:path>
              </a:pathLst>
            </a:custGeom>
            <a:solidFill>
              <a:srgbClr val="46AD9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4" b="8842"/>
          <a:stretch>
            <a:fillRect/>
          </a:stretch>
        </p:blipFill>
        <p:spPr>
          <a:xfrm flipV="1">
            <a:off x="10483189" y="0"/>
            <a:ext cx="1703825" cy="1636643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 flipH="1">
            <a:off x="-119380" y="3810"/>
            <a:ext cx="1706245" cy="1633220"/>
            <a:chOff x="10159137" y="-1"/>
            <a:chExt cx="2140178" cy="2038744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34" t="6857" r="51518" b="-6857"/>
            <a:stretch>
              <a:fillRect/>
            </a:stretch>
          </p:blipFill>
          <p:spPr>
            <a:xfrm rot="562731">
              <a:off x="11362230" y="750349"/>
              <a:ext cx="937085" cy="1288394"/>
            </a:xfrm>
            <a:custGeom>
              <a:avLst/>
              <a:gdLst>
                <a:gd name="connsiteX0" fmla="*/ 0 w 1159194"/>
                <a:gd name="connsiteY0" fmla="*/ 0 h 1593770"/>
                <a:gd name="connsiteX1" fmla="*/ 895951 w 1159194"/>
                <a:gd name="connsiteY1" fmla="*/ 0 h 1593770"/>
                <a:gd name="connsiteX2" fmla="*/ 1159194 w 1159194"/>
                <a:gd name="connsiteY2" fmla="*/ 1593770 h 1593770"/>
                <a:gd name="connsiteX3" fmla="*/ 0 w 1159194"/>
                <a:gd name="connsiteY3" fmla="*/ 1593770 h 159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9194" h="1593770">
                  <a:moveTo>
                    <a:pt x="0" y="0"/>
                  </a:moveTo>
                  <a:lnTo>
                    <a:pt x="895951" y="0"/>
                  </a:lnTo>
                  <a:lnTo>
                    <a:pt x="1159194" y="1593770"/>
                  </a:lnTo>
                  <a:lnTo>
                    <a:pt x="0" y="1593770"/>
                  </a:lnTo>
                  <a:close/>
                </a:path>
              </a:pathLst>
            </a:cu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07" t="31598" r="21903"/>
            <a:stretch>
              <a:fillRect/>
            </a:stretch>
          </p:blipFill>
          <p:spPr>
            <a:xfrm flipH="1">
              <a:off x="10159137" y="-1"/>
              <a:ext cx="2032861" cy="1423139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1569085" y="911860"/>
            <a:ext cx="4501515" cy="449580"/>
            <a:chOff x="1985" y="1660"/>
            <a:chExt cx="7089" cy="708"/>
          </a:xfrm>
        </p:grpSpPr>
        <p:sp>
          <p:nvSpPr>
            <p:cNvPr id="57" name="矩形: 圆角 56"/>
            <p:cNvSpPr/>
            <p:nvPr/>
          </p:nvSpPr>
          <p:spPr>
            <a:xfrm>
              <a:off x="1985" y="1660"/>
              <a:ext cx="1633" cy="708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  <a:cs typeface="+mn-cs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2715" y="2354"/>
              <a:ext cx="6359" cy="0"/>
            </a:xfrm>
            <a:prstGeom prst="line">
              <a:avLst/>
            </a:prstGeom>
            <a:ln w="15875">
              <a:solidFill>
                <a:srgbClr val="EE822F"/>
              </a:solidFill>
              <a:tailEnd type="oval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1547495" y="1012825"/>
            <a:ext cx="4670425" cy="3105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113665" algn="l" defTabSz="266700">
              <a:lnSpc>
                <a:spcPts val="1560"/>
              </a:lnSpc>
              <a:buClrTx/>
              <a:buSzTx/>
              <a:buFontTx/>
            </a:pPr>
            <a:r>
              <a:rPr 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拓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</a:t>
            </a:r>
            <a:r>
              <a:rPr lang="en-US" altLang="zh-CN" sz="200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   </a:t>
            </a:r>
            <a:r>
              <a:rPr lang="zh-CN" altLang="en-US" sz="2000" b="1">
                <a:solidFill>
                  <a:srgbClr val="0070C0"/>
                </a:solidFill>
                <a:latin typeface="+mj-ea"/>
                <a:ea typeface="+mj-ea"/>
                <a:sym typeface="+mn-ea"/>
              </a:rPr>
              <a:t>交流讨论数据计算的其他方法</a:t>
            </a:r>
            <a:endParaRPr lang="zh-CN" altLang="en-US" sz="2000" b="1">
              <a:solidFill>
                <a:srgbClr val="0070C0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18" name="图片 17" descr="咪呢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40" y="697230"/>
            <a:ext cx="556260" cy="72644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4796790" y="2013585"/>
            <a:ext cx="4090035" cy="2179955"/>
            <a:chOff x="7795" y="3765"/>
            <a:chExt cx="5940" cy="2772"/>
          </a:xfrm>
        </p:grpSpPr>
        <p:sp>
          <p:nvSpPr>
            <p:cNvPr id="20" name="椭圆形标注 19"/>
            <p:cNvSpPr/>
            <p:nvPr/>
          </p:nvSpPr>
          <p:spPr>
            <a:xfrm>
              <a:off x="7795" y="3765"/>
              <a:ext cx="5940" cy="2772"/>
            </a:xfrm>
            <a:prstGeom prst="wedgeEllipseCallout">
              <a:avLst>
                <a:gd name="adj1" fmla="val 30887"/>
                <a:gd name="adj2" fmla="val 60546"/>
              </a:avLst>
            </a:prstGeom>
            <a:solidFill>
              <a:srgbClr val="FFF8DF"/>
            </a:solidFill>
            <a:ln w="254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569" y="4345"/>
              <a:ext cx="4393" cy="17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>
                  <a:latin typeface="幼圆" panose="02010509060101010101" charset="-122"/>
                  <a:ea typeface="幼圆" panose="02010509060101010101" charset="-122"/>
                </a:rPr>
                <a:t>交流讨论：在电子表格中除了我们使用的“求和”函数计算，还有哪些函数计算？</a:t>
              </a:r>
              <a:endParaRPr lang="zh-CN" altLang="en-US" b="1"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pic>
        <p:nvPicPr>
          <p:cNvPr id="21" name="图片 20" descr="C:/Users/czex/Desktop/新教材教学设计/WPS图片(3).pngWPS图片(3)"/>
          <p:cNvPicPr>
            <a:picLocks noChangeAspect="1"/>
          </p:cNvPicPr>
          <p:nvPr/>
        </p:nvPicPr>
        <p:blipFill>
          <a:blip r:embed="rId5"/>
          <a:srcRect t="64" b="64"/>
          <a:stretch>
            <a:fillRect/>
          </a:stretch>
        </p:blipFill>
        <p:spPr>
          <a:xfrm flipH="1">
            <a:off x="8055610" y="3905885"/>
            <a:ext cx="1803400" cy="216344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350010" y="42545"/>
            <a:ext cx="3035935" cy="424815"/>
            <a:chOff x="2286" y="67"/>
            <a:chExt cx="4781" cy="669"/>
          </a:xfrm>
        </p:grpSpPr>
        <p:sp>
          <p:nvSpPr>
            <p:cNvPr id="10" name="文本框 9"/>
            <p:cNvSpPr txBox="1"/>
            <p:nvPr userDrawn="1"/>
          </p:nvSpPr>
          <p:spPr>
            <a:xfrm>
              <a:off x="2877" y="206"/>
              <a:ext cx="4191" cy="5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第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10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课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调查经典诵读文章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endParaRPr lang="en-US" altLang="zh-CN" sz="1600" dirty="0">
                <a:solidFill>
                  <a:schemeClr val="tx1"/>
                </a:solidFill>
                <a:latin typeface="+mj-ea"/>
                <a:ea typeface="+mj-ea"/>
                <a:cs typeface="+mj-ea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" y="67"/>
              <a:ext cx="745" cy="600"/>
            </a:xfrm>
            <a:prstGeom prst="rect">
              <a:avLst/>
            </a:prstGeom>
          </p:spPr>
        </p:pic>
      </p:grpSp>
      <p:sp>
        <p:nvSpPr>
          <p:cNvPr id="42" name="同侧圆角矩形 41"/>
          <p:cNvSpPr/>
          <p:nvPr/>
        </p:nvSpPr>
        <p:spPr>
          <a:xfrm>
            <a:off x="446341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43" name="矩形 42">
            <a:hlinkClick r:id="rId7" action="ppaction://hlinksldjump"/>
          </p:cNvPr>
          <p:cNvSpPr/>
          <p:nvPr/>
        </p:nvSpPr>
        <p:spPr>
          <a:xfrm>
            <a:off x="4429125" y="10795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项目情境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44" name="同侧圆角矩形 43"/>
          <p:cNvSpPr/>
          <p:nvPr/>
        </p:nvSpPr>
        <p:spPr>
          <a:xfrm>
            <a:off x="552767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45" name="矩形 44">
            <a:hlinkClick r:id="rId8" action="ppaction://hlinksldjump"/>
          </p:cNvPr>
          <p:cNvSpPr/>
          <p:nvPr/>
        </p:nvSpPr>
        <p:spPr>
          <a:xfrm>
            <a:off x="549338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项目准备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46" name="同侧圆角矩形 45"/>
          <p:cNvSpPr/>
          <p:nvPr/>
        </p:nvSpPr>
        <p:spPr>
          <a:xfrm>
            <a:off x="6589395" y="10668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47" name="矩形 46">
            <a:hlinkClick r:id="rId9" action="ppaction://hlinksldjump"/>
          </p:cNvPr>
          <p:cNvSpPr/>
          <p:nvPr/>
        </p:nvSpPr>
        <p:spPr>
          <a:xfrm>
            <a:off x="655510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项目实施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48" name="同侧圆角矩形 47"/>
          <p:cNvSpPr/>
          <p:nvPr/>
        </p:nvSpPr>
        <p:spPr>
          <a:xfrm>
            <a:off x="765365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49" name="矩形 48">
            <a:hlinkClick r:id="rId10" action="ppaction://hlinksldjump"/>
          </p:cNvPr>
          <p:cNvSpPr/>
          <p:nvPr/>
        </p:nvSpPr>
        <p:spPr>
          <a:xfrm>
            <a:off x="761936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rgbClr val="7030A0"/>
                </a:solidFill>
                <a:latin typeface="板报体" panose="00000500000000000000" charset="-122"/>
                <a:ea typeface="板报体" panose="00000500000000000000" charset="-122"/>
              </a:rPr>
              <a:t>项目拓展</a:t>
            </a:r>
            <a:endParaRPr lang="zh-CN" altLang="en-US" dirty="0">
              <a:solidFill>
                <a:srgbClr val="7030A0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54" name="同侧圆角矩形 53"/>
          <p:cNvSpPr/>
          <p:nvPr/>
        </p:nvSpPr>
        <p:spPr>
          <a:xfrm>
            <a:off x="871791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55" name="矩形 54">
            <a:hlinkClick r:id="rId11" action="ppaction://hlinksldjump"/>
          </p:cNvPr>
          <p:cNvSpPr/>
          <p:nvPr/>
        </p:nvSpPr>
        <p:spPr>
          <a:xfrm>
            <a:off x="870648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项目总结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58" name="同侧圆角矩形 57"/>
          <p:cNvSpPr/>
          <p:nvPr/>
        </p:nvSpPr>
        <p:spPr>
          <a:xfrm>
            <a:off x="977963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59" name="矩形 58">
            <a:hlinkClick r:id="rId12" action="ppaction://hlinksldjump"/>
          </p:cNvPr>
          <p:cNvSpPr/>
          <p:nvPr/>
        </p:nvSpPr>
        <p:spPr>
          <a:xfrm>
            <a:off x="976820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项目评价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DEF2EE"/>
            </a:gs>
          </a:gsLst>
          <a:lin ang="146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90830" y="448945"/>
            <a:ext cx="11636375" cy="5959475"/>
          </a:xfrm>
          <a:prstGeom prst="roundRect">
            <a:avLst>
              <a:gd name="adj" fmla="val 15256"/>
            </a:avLst>
          </a:prstGeom>
          <a:solidFill>
            <a:schemeClr val="bg1"/>
          </a:solidFill>
          <a:ln w="38100">
            <a:solidFill>
              <a:srgbClr val="FFC000">
                <a:alpha val="90000"/>
              </a:srgb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tabLst>
                <a:tab pos="4387215" algn="l"/>
              </a:tabLst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61" name="剪去单角的矩形 60"/>
          <p:cNvSpPr/>
          <p:nvPr/>
        </p:nvSpPr>
        <p:spPr>
          <a:xfrm>
            <a:off x="1332865" y="2218690"/>
            <a:ext cx="9335135" cy="4331970"/>
          </a:xfrm>
          <a:prstGeom prst="snip1Rect">
            <a:avLst/>
          </a:prstGeom>
          <a:solidFill>
            <a:srgbClr val="FFF8DF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4" b="8842"/>
          <a:stretch>
            <a:fillRect/>
          </a:stretch>
        </p:blipFill>
        <p:spPr>
          <a:xfrm flipV="1">
            <a:off x="10483189" y="0"/>
            <a:ext cx="1703825" cy="1636643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 flipH="1">
            <a:off x="-119380" y="3810"/>
            <a:ext cx="1706245" cy="1633220"/>
            <a:chOff x="10159137" y="-1"/>
            <a:chExt cx="2140178" cy="2038744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34" t="6857" r="51518" b="-6857"/>
            <a:stretch>
              <a:fillRect/>
            </a:stretch>
          </p:blipFill>
          <p:spPr>
            <a:xfrm rot="562731">
              <a:off x="11362230" y="750349"/>
              <a:ext cx="937085" cy="1288394"/>
            </a:xfrm>
            <a:custGeom>
              <a:avLst/>
              <a:gdLst>
                <a:gd name="connsiteX0" fmla="*/ 0 w 1159194"/>
                <a:gd name="connsiteY0" fmla="*/ 0 h 1593770"/>
                <a:gd name="connsiteX1" fmla="*/ 895951 w 1159194"/>
                <a:gd name="connsiteY1" fmla="*/ 0 h 1593770"/>
                <a:gd name="connsiteX2" fmla="*/ 1159194 w 1159194"/>
                <a:gd name="connsiteY2" fmla="*/ 1593770 h 1593770"/>
                <a:gd name="connsiteX3" fmla="*/ 0 w 1159194"/>
                <a:gd name="connsiteY3" fmla="*/ 1593770 h 159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9194" h="1593770">
                  <a:moveTo>
                    <a:pt x="0" y="0"/>
                  </a:moveTo>
                  <a:lnTo>
                    <a:pt x="895951" y="0"/>
                  </a:lnTo>
                  <a:lnTo>
                    <a:pt x="1159194" y="1593770"/>
                  </a:lnTo>
                  <a:lnTo>
                    <a:pt x="0" y="1593770"/>
                  </a:lnTo>
                  <a:close/>
                </a:path>
              </a:pathLst>
            </a:cu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07" t="31598" r="21903"/>
            <a:stretch>
              <a:fillRect/>
            </a:stretch>
          </p:blipFill>
          <p:spPr>
            <a:xfrm flipH="1">
              <a:off x="10159137" y="-1"/>
              <a:ext cx="2032861" cy="1423139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1569085" y="911860"/>
            <a:ext cx="4501515" cy="449580"/>
            <a:chOff x="1985" y="1660"/>
            <a:chExt cx="7089" cy="708"/>
          </a:xfrm>
        </p:grpSpPr>
        <p:sp>
          <p:nvSpPr>
            <p:cNvPr id="57" name="矩形: 圆角 56"/>
            <p:cNvSpPr/>
            <p:nvPr/>
          </p:nvSpPr>
          <p:spPr>
            <a:xfrm>
              <a:off x="1985" y="1660"/>
              <a:ext cx="1633" cy="708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  <a:cs typeface="+mn-cs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2715" y="2354"/>
              <a:ext cx="6359" cy="0"/>
            </a:xfrm>
            <a:prstGeom prst="line">
              <a:avLst/>
            </a:prstGeom>
            <a:ln w="15875">
              <a:solidFill>
                <a:srgbClr val="EE822F"/>
              </a:solidFill>
              <a:tailEnd type="oval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1547495" y="1012825"/>
            <a:ext cx="4670425" cy="3105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113665" algn="l" defTabSz="266700">
              <a:lnSpc>
                <a:spcPts val="1560"/>
              </a:lnSpc>
              <a:buClrTx/>
              <a:buSzTx/>
              <a:buFontTx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顾 </a:t>
            </a:r>
            <a:r>
              <a:rPr lang="en-US" altLang="zh-CN" sz="200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  </a:t>
            </a:r>
            <a:r>
              <a:rPr lang="zh-CN" altLang="en-US" sz="2000" b="1">
                <a:solidFill>
                  <a:srgbClr val="0070C0"/>
                </a:solidFill>
                <a:latin typeface="+mj-ea"/>
                <a:ea typeface="+mj-ea"/>
                <a:sym typeface="+mn-ea"/>
              </a:rPr>
              <a:t>调查数据计算和分析的流程</a:t>
            </a:r>
            <a:endParaRPr lang="zh-CN" altLang="en-US" sz="2000" b="1">
              <a:solidFill>
                <a:srgbClr val="0070C0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18" name="图片 17" descr="咪呢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40" y="697230"/>
            <a:ext cx="556260" cy="7264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30325" y="1522095"/>
            <a:ext cx="6328410" cy="598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266700">
              <a:lnSpc>
                <a:spcPct val="150000"/>
              </a:lnSpc>
              <a:spcAft>
                <a:spcPct val="0"/>
              </a:spcAft>
              <a:buClr>
                <a:srgbClr val="EF949E"/>
              </a:buClr>
              <a:buFont typeface="Wingdings" panose="05000000000000000000" charset="0"/>
              <a:buChar char="l"/>
            </a:pPr>
            <a:r>
              <a:rPr lang="zh-CN" altLang="en-US" sz="2200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  <a:sym typeface="+mn-ea"/>
              </a:rPr>
              <a:t>想一想，调查数据计算与分析流程是怎样的？</a:t>
            </a:r>
            <a:endParaRPr lang="zh-CN" altLang="en-US" sz="2200"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  <a:sym typeface="+mn-ea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2087880" y="3061970"/>
            <a:ext cx="7867650" cy="1266190"/>
            <a:chOff x="3288" y="4689"/>
            <a:chExt cx="12390" cy="1994"/>
          </a:xfrm>
        </p:grpSpPr>
        <p:sp>
          <p:nvSpPr>
            <p:cNvPr id="8" name="文本框 7"/>
            <p:cNvSpPr txBox="1"/>
            <p:nvPr/>
          </p:nvSpPr>
          <p:spPr>
            <a:xfrm>
              <a:off x="6396" y="5246"/>
              <a:ext cx="2638" cy="85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l" defTabSz="266700">
                <a:lnSpc>
                  <a:spcPts val="1560"/>
                </a:lnSpc>
                <a:spcBef>
                  <a:spcPct val="20000"/>
                </a:spcBef>
                <a:spcAft>
                  <a:spcPct val="0"/>
                </a:spcAft>
              </a:pPr>
              <a:endPara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endParaRPr>
            </a:p>
            <a:p>
              <a:pPr marL="0" indent="0" algn="l" defTabSz="266700">
                <a:lnSpc>
                  <a:spcPts val="1560"/>
                </a:lnSpc>
                <a:spcBef>
                  <a:spcPct val="20000"/>
                </a:spcBef>
                <a:spcAft>
                  <a:spcPct val="0"/>
                </a:spcAft>
              </a:pPr>
              <a:endPara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endParaRPr>
            </a:p>
          </p:txBody>
        </p:sp>
        <p:sp>
          <p:nvSpPr>
            <p:cNvPr id="44" name="燕尾形箭头 43"/>
            <p:cNvSpPr/>
            <p:nvPr/>
          </p:nvSpPr>
          <p:spPr>
            <a:xfrm>
              <a:off x="3288" y="5883"/>
              <a:ext cx="4130" cy="630"/>
            </a:xfrm>
            <a:prstGeom prst="notched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燕尾形箭头 44"/>
            <p:cNvSpPr/>
            <p:nvPr/>
          </p:nvSpPr>
          <p:spPr>
            <a:xfrm>
              <a:off x="7418" y="5883"/>
              <a:ext cx="4130" cy="630"/>
            </a:xfrm>
            <a:prstGeom prst="notchedRightArrow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燕尾形箭头 45"/>
            <p:cNvSpPr/>
            <p:nvPr/>
          </p:nvSpPr>
          <p:spPr>
            <a:xfrm>
              <a:off x="11548" y="5883"/>
              <a:ext cx="4130" cy="630"/>
            </a:xfrm>
            <a:prstGeom prst="notchedRightArrow">
              <a:avLst/>
            </a:prstGeom>
            <a:solidFill>
              <a:srgbClr val="F8520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507" y="5803"/>
              <a:ext cx="878" cy="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97000">
                  <a:schemeClr val="accent6">
                    <a:lumMod val="40000"/>
                    <a:lumOff val="60000"/>
                  </a:schemeClr>
                </a:gs>
              </a:gsLst>
              <a:lin ang="2700000" scaled="1"/>
            </a:gra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3600" b="1">
                  <a:solidFill>
                    <a:schemeClr val="accent6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3600" b="1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8914" y="5804"/>
              <a:ext cx="878" cy="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97000">
                  <a:schemeClr val="accent6">
                    <a:lumMod val="40000"/>
                    <a:lumOff val="60000"/>
                  </a:schemeClr>
                </a:gs>
              </a:gsLst>
              <a:lin ang="2700000" scaled="1"/>
            </a:gra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3600" b="1">
                  <a:solidFill>
                    <a:schemeClr val="accent6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3600" b="1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13060" y="5805"/>
              <a:ext cx="878" cy="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97000">
                  <a:schemeClr val="accent6">
                    <a:lumMod val="40000"/>
                    <a:lumOff val="60000"/>
                  </a:schemeClr>
                </a:gs>
              </a:gsLst>
              <a:lin ang="2700000" scaled="1"/>
            </a:gra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3600" b="1">
                  <a:solidFill>
                    <a:schemeClr val="accent6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en-US" altLang="zh-CN" sz="3600" b="1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圆角矩形 53"/>
            <p:cNvSpPr/>
            <p:nvPr/>
          </p:nvSpPr>
          <p:spPr>
            <a:xfrm>
              <a:off x="3288" y="4689"/>
              <a:ext cx="3506" cy="7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algn="l">
                <a:buSzPct val="120000"/>
                <a:buFont typeface="Wingdings" panose="05000000000000000000" charset="0"/>
                <a:buNone/>
              </a:pPr>
              <a:endParaRPr lang="en-US" altLang="zh-CN" sz="20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7600" y="4689"/>
              <a:ext cx="3506" cy="7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algn="l">
                <a:buSzPct val="120000"/>
                <a:buFont typeface="Wingdings" panose="05000000000000000000" charset="0"/>
                <a:buNone/>
              </a:pPr>
              <a:endParaRPr lang="en-US" altLang="zh-CN" sz="20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11809" y="4689"/>
              <a:ext cx="3506" cy="7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algn="l">
                <a:buSzPct val="120000"/>
                <a:buFont typeface="Wingdings" panose="05000000000000000000" charset="0"/>
                <a:buNone/>
              </a:pPr>
              <a:endParaRPr lang="en-US" altLang="zh-CN" sz="20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0" y="6069072"/>
            <a:ext cx="12192000" cy="850901"/>
            <a:chOff x="0" y="5575503"/>
            <a:chExt cx="12192000" cy="1025323"/>
          </a:xfrm>
        </p:grpSpPr>
        <p:sp>
          <p:nvSpPr>
            <p:cNvPr id="5" name="任意多边形: 形状 4"/>
            <p:cNvSpPr/>
            <p:nvPr/>
          </p:nvSpPr>
          <p:spPr>
            <a:xfrm>
              <a:off x="0" y="5575503"/>
              <a:ext cx="12192000" cy="1025323"/>
            </a:xfrm>
            <a:custGeom>
              <a:avLst/>
              <a:gdLst>
                <a:gd name="connsiteX0" fmla="*/ 11833435 w 12192000"/>
                <a:gd name="connsiteY0" fmla="*/ 0 h 1025323"/>
                <a:gd name="connsiteX1" fmla="*/ 12192000 w 12192000"/>
                <a:gd name="connsiteY1" fmla="*/ 358565 h 1025323"/>
                <a:gd name="connsiteX2" fmla="*/ 12191999 w 12192000"/>
                <a:gd name="connsiteY2" fmla="*/ 1025323 h 1025323"/>
                <a:gd name="connsiteX3" fmla="*/ 11474870 w 12192000"/>
                <a:gd name="connsiteY3" fmla="*/ 1025323 h 1025323"/>
                <a:gd name="connsiteX4" fmla="*/ 11474870 w 12192000"/>
                <a:gd name="connsiteY4" fmla="*/ 358565 h 1025323"/>
                <a:gd name="connsiteX5" fmla="*/ 11833435 w 12192000"/>
                <a:gd name="connsiteY5" fmla="*/ 0 h 1025323"/>
                <a:gd name="connsiteX6" fmla="*/ 10399070 w 12192000"/>
                <a:gd name="connsiteY6" fmla="*/ 0 h 1025323"/>
                <a:gd name="connsiteX7" fmla="*/ 10757635 w 12192000"/>
                <a:gd name="connsiteY7" fmla="*/ 358565 h 1025323"/>
                <a:gd name="connsiteX8" fmla="*/ 10757634 w 12192000"/>
                <a:gd name="connsiteY8" fmla="*/ 1025323 h 1025323"/>
                <a:gd name="connsiteX9" fmla="*/ 10040505 w 12192000"/>
                <a:gd name="connsiteY9" fmla="*/ 1025323 h 1025323"/>
                <a:gd name="connsiteX10" fmla="*/ 10040505 w 12192000"/>
                <a:gd name="connsiteY10" fmla="*/ 358565 h 1025323"/>
                <a:gd name="connsiteX11" fmla="*/ 10399070 w 12192000"/>
                <a:gd name="connsiteY11" fmla="*/ 0 h 1025323"/>
                <a:gd name="connsiteX12" fmla="*/ 8964712 w 12192000"/>
                <a:gd name="connsiteY12" fmla="*/ 0 h 1025323"/>
                <a:gd name="connsiteX13" fmla="*/ 9323277 w 12192000"/>
                <a:gd name="connsiteY13" fmla="*/ 358565 h 1025323"/>
                <a:gd name="connsiteX14" fmla="*/ 9323276 w 12192000"/>
                <a:gd name="connsiteY14" fmla="*/ 1025323 h 1025323"/>
                <a:gd name="connsiteX15" fmla="*/ 8606147 w 12192000"/>
                <a:gd name="connsiteY15" fmla="*/ 1025323 h 1025323"/>
                <a:gd name="connsiteX16" fmla="*/ 8606147 w 12192000"/>
                <a:gd name="connsiteY16" fmla="*/ 358565 h 1025323"/>
                <a:gd name="connsiteX17" fmla="*/ 8964712 w 12192000"/>
                <a:gd name="connsiteY17" fmla="*/ 0 h 1025323"/>
                <a:gd name="connsiteX18" fmla="*/ 7530354 w 12192000"/>
                <a:gd name="connsiteY18" fmla="*/ 0 h 1025323"/>
                <a:gd name="connsiteX19" fmla="*/ 7888919 w 12192000"/>
                <a:gd name="connsiteY19" fmla="*/ 358565 h 1025323"/>
                <a:gd name="connsiteX20" fmla="*/ 7888919 w 12192000"/>
                <a:gd name="connsiteY20" fmla="*/ 1025323 h 1025323"/>
                <a:gd name="connsiteX21" fmla="*/ 7171789 w 12192000"/>
                <a:gd name="connsiteY21" fmla="*/ 1025323 h 1025323"/>
                <a:gd name="connsiteX22" fmla="*/ 7171789 w 12192000"/>
                <a:gd name="connsiteY22" fmla="*/ 358565 h 1025323"/>
                <a:gd name="connsiteX23" fmla="*/ 7530354 w 12192000"/>
                <a:gd name="connsiteY23" fmla="*/ 0 h 1025323"/>
                <a:gd name="connsiteX24" fmla="*/ 6095996 w 12192000"/>
                <a:gd name="connsiteY24" fmla="*/ 0 h 1025323"/>
                <a:gd name="connsiteX25" fmla="*/ 6454562 w 12192000"/>
                <a:gd name="connsiteY25" fmla="*/ 358565 h 1025323"/>
                <a:gd name="connsiteX26" fmla="*/ 6454562 w 12192000"/>
                <a:gd name="connsiteY26" fmla="*/ 1025323 h 1025323"/>
                <a:gd name="connsiteX27" fmla="*/ 5737432 w 12192000"/>
                <a:gd name="connsiteY27" fmla="*/ 1025323 h 1025323"/>
                <a:gd name="connsiteX28" fmla="*/ 5737432 w 12192000"/>
                <a:gd name="connsiteY28" fmla="*/ 358565 h 1025323"/>
                <a:gd name="connsiteX29" fmla="*/ 6095996 w 12192000"/>
                <a:gd name="connsiteY29" fmla="*/ 0 h 1025323"/>
                <a:gd name="connsiteX30" fmla="*/ 4661638 w 12192000"/>
                <a:gd name="connsiteY30" fmla="*/ 0 h 1025323"/>
                <a:gd name="connsiteX31" fmla="*/ 5020204 w 12192000"/>
                <a:gd name="connsiteY31" fmla="*/ 358565 h 1025323"/>
                <a:gd name="connsiteX32" fmla="*/ 5020204 w 12192000"/>
                <a:gd name="connsiteY32" fmla="*/ 1025323 h 1025323"/>
                <a:gd name="connsiteX33" fmla="*/ 4303074 w 12192000"/>
                <a:gd name="connsiteY33" fmla="*/ 1025323 h 1025323"/>
                <a:gd name="connsiteX34" fmla="*/ 4303074 w 12192000"/>
                <a:gd name="connsiteY34" fmla="*/ 358565 h 1025323"/>
                <a:gd name="connsiteX35" fmla="*/ 4661638 w 12192000"/>
                <a:gd name="connsiteY35" fmla="*/ 0 h 1025323"/>
                <a:gd name="connsiteX36" fmla="*/ 3227281 w 12192000"/>
                <a:gd name="connsiteY36" fmla="*/ 0 h 1025323"/>
                <a:gd name="connsiteX37" fmla="*/ 3585846 w 12192000"/>
                <a:gd name="connsiteY37" fmla="*/ 358565 h 1025323"/>
                <a:gd name="connsiteX38" fmla="*/ 3585846 w 12192000"/>
                <a:gd name="connsiteY38" fmla="*/ 1025323 h 1025323"/>
                <a:gd name="connsiteX39" fmla="*/ 2868716 w 12192000"/>
                <a:gd name="connsiteY39" fmla="*/ 1025323 h 1025323"/>
                <a:gd name="connsiteX40" fmla="*/ 2868716 w 12192000"/>
                <a:gd name="connsiteY40" fmla="*/ 358565 h 1025323"/>
                <a:gd name="connsiteX41" fmla="*/ 3227281 w 12192000"/>
                <a:gd name="connsiteY41" fmla="*/ 0 h 1025323"/>
                <a:gd name="connsiteX42" fmla="*/ 1792923 w 12192000"/>
                <a:gd name="connsiteY42" fmla="*/ 0 h 1025323"/>
                <a:gd name="connsiteX43" fmla="*/ 2151488 w 12192000"/>
                <a:gd name="connsiteY43" fmla="*/ 358565 h 1025323"/>
                <a:gd name="connsiteX44" fmla="*/ 2151488 w 12192000"/>
                <a:gd name="connsiteY44" fmla="*/ 1025323 h 1025323"/>
                <a:gd name="connsiteX45" fmla="*/ 1434358 w 12192000"/>
                <a:gd name="connsiteY45" fmla="*/ 1025323 h 1025323"/>
                <a:gd name="connsiteX46" fmla="*/ 1434358 w 12192000"/>
                <a:gd name="connsiteY46" fmla="*/ 358565 h 1025323"/>
                <a:gd name="connsiteX47" fmla="*/ 1792923 w 12192000"/>
                <a:gd name="connsiteY47" fmla="*/ 0 h 1025323"/>
                <a:gd name="connsiteX48" fmla="*/ 358565 w 12192000"/>
                <a:gd name="connsiteY48" fmla="*/ 0 h 1025323"/>
                <a:gd name="connsiteX49" fmla="*/ 717130 w 12192000"/>
                <a:gd name="connsiteY49" fmla="*/ 358565 h 1025323"/>
                <a:gd name="connsiteX50" fmla="*/ 717130 w 12192000"/>
                <a:gd name="connsiteY50" fmla="*/ 1025323 h 1025323"/>
                <a:gd name="connsiteX51" fmla="*/ 0 w 12192000"/>
                <a:gd name="connsiteY51" fmla="*/ 1025323 h 1025323"/>
                <a:gd name="connsiteX52" fmla="*/ 0 w 12192000"/>
                <a:gd name="connsiteY52" fmla="*/ 358565 h 1025323"/>
                <a:gd name="connsiteX53" fmla="*/ 358565 w 12192000"/>
                <a:gd name="connsiteY53" fmla="*/ 0 h 102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2192000" h="1025323">
                  <a:moveTo>
                    <a:pt x="11833435" y="0"/>
                  </a:moveTo>
                  <a:cubicBezTo>
                    <a:pt x="12031465" y="0"/>
                    <a:pt x="12192000" y="160535"/>
                    <a:pt x="12192000" y="358565"/>
                  </a:cubicBezTo>
                  <a:lnTo>
                    <a:pt x="12191999" y="1025323"/>
                  </a:lnTo>
                  <a:lnTo>
                    <a:pt x="11474870" y="1025323"/>
                  </a:lnTo>
                  <a:lnTo>
                    <a:pt x="11474870" y="358565"/>
                  </a:lnTo>
                  <a:cubicBezTo>
                    <a:pt x="11474870" y="160535"/>
                    <a:pt x="11635405" y="0"/>
                    <a:pt x="11833435" y="0"/>
                  </a:cubicBezTo>
                  <a:close/>
                  <a:moveTo>
                    <a:pt x="10399070" y="0"/>
                  </a:moveTo>
                  <a:cubicBezTo>
                    <a:pt x="10597100" y="0"/>
                    <a:pt x="10757635" y="160535"/>
                    <a:pt x="10757635" y="358565"/>
                  </a:cubicBezTo>
                  <a:lnTo>
                    <a:pt x="10757634" y="1025323"/>
                  </a:lnTo>
                  <a:lnTo>
                    <a:pt x="10040505" y="1025323"/>
                  </a:lnTo>
                  <a:lnTo>
                    <a:pt x="10040505" y="358565"/>
                  </a:lnTo>
                  <a:cubicBezTo>
                    <a:pt x="10040505" y="160535"/>
                    <a:pt x="10201040" y="0"/>
                    <a:pt x="10399070" y="0"/>
                  </a:cubicBezTo>
                  <a:close/>
                  <a:moveTo>
                    <a:pt x="8964712" y="0"/>
                  </a:moveTo>
                  <a:cubicBezTo>
                    <a:pt x="9162742" y="0"/>
                    <a:pt x="9323277" y="160535"/>
                    <a:pt x="9323277" y="358565"/>
                  </a:cubicBezTo>
                  <a:lnTo>
                    <a:pt x="9323276" y="1025323"/>
                  </a:lnTo>
                  <a:lnTo>
                    <a:pt x="8606147" y="1025323"/>
                  </a:lnTo>
                  <a:lnTo>
                    <a:pt x="8606147" y="358565"/>
                  </a:lnTo>
                  <a:cubicBezTo>
                    <a:pt x="8606147" y="160535"/>
                    <a:pt x="8766682" y="0"/>
                    <a:pt x="8964712" y="0"/>
                  </a:cubicBezTo>
                  <a:close/>
                  <a:moveTo>
                    <a:pt x="7530354" y="0"/>
                  </a:moveTo>
                  <a:cubicBezTo>
                    <a:pt x="7728384" y="0"/>
                    <a:pt x="7888919" y="160535"/>
                    <a:pt x="7888919" y="358565"/>
                  </a:cubicBezTo>
                  <a:lnTo>
                    <a:pt x="7888919" y="1025323"/>
                  </a:lnTo>
                  <a:lnTo>
                    <a:pt x="7171789" y="1025323"/>
                  </a:lnTo>
                  <a:lnTo>
                    <a:pt x="7171789" y="358565"/>
                  </a:lnTo>
                  <a:cubicBezTo>
                    <a:pt x="7171789" y="160535"/>
                    <a:pt x="7332324" y="0"/>
                    <a:pt x="7530354" y="0"/>
                  </a:cubicBezTo>
                  <a:close/>
                  <a:moveTo>
                    <a:pt x="6095996" y="0"/>
                  </a:moveTo>
                  <a:cubicBezTo>
                    <a:pt x="6294027" y="0"/>
                    <a:pt x="6454562" y="160535"/>
                    <a:pt x="6454562" y="358565"/>
                  </a:cubicBezTo>
                  <a:lnTo>
                    <a:pt x="6454562" y="1025323"/>
                  </a:lnTo>
                  <a:lnTo>
                    <a:pt x="5737432" y="1025323"/>
                  </a:lnTo>
                  <a:lnTo>
                    <a:pt x="5737432" y="358565"/>
                  </a:lnTo>
                  <a:cubicBezTo>
                    <a:pt x="5737432" y="160535"/>
                    <a:pt x="5897967" y="0"/>
                    <a:pt x="6095996" y="0"/>
                  </a:cubicBezTo>
                  <a:close/>
                  <a:moveTo>
                    <a:pt x="4661638" y="0"/>
                  </a:moveTo>
                  <a:cubicBezTo>
                    <a:pt x="4859669" y="0"/>
                    <a:pt x="5020204" y="160535"/>
                    <a:pt x="5020204" y="358565"/>
                  </a:cubicBezTo>
                  <a:lnTo>
                    <a:pt x="5020204" y="1025323"/>
                  </a:lnTo>
                  <a:lnTo>
                    <a:pt x="4303074" y="1025323"/>
                  </a:lnTo>
                  <a:lnTo>
                    <a:pt x="4303074" y="358565"/>
                  </a:lnTo>
                  <a:cubicBezTo>
                    <a:pt x="4303074" y="160535"/>
                    <a:pt x="4463610" y="0"/>
                    <a:pt x="4661638" y="0"/>
                  </a:cubicBezTo>
                  <a:close/>
                  <a:moveTo>
                    <a:pt x="3227281" y="0"/>
                  </a:moveTo>
                  <a:cubicBezTo>
                    <a:pt x="3425311" y="0"/>
                    <a:pt x="3585846" y="160535"/>
                    <a:pt x="3585846" y="358565"/>
                  </a:cubicBezTo>
                  <a:lnTo>
                    <a:pt x="3585846" y="1025323"/>
                  </a:lnTo>
                  <a:lnTo>
                    <a:pt x="2868716" y="1025323"/>
                  </a:lnTo>
                  <a:lnTo>
                    <a:pt x="2868716" y="358565"/>
                  </a:lnTo>
                  <a:cubicBezTo>
                    <a:pt x="2868716" y="160535"/>
                    <a:pt x="3029251" y="0"/>
                    <a:pt x="3227281" y="0"/>
                  </a:cubicBezTo>
                  <a:close/>
                  <a:moveTo>
                    <a:pt x="1792923" y="0"/>
                  </a:moveTo>
                  <a:cubicBezTo>
                    <a:pt x="1990953" y="0"/>
                    <a:pt x="2151488" y="160535"/>
                    <a:pt x="2151488" y="358565"/>
                  </a:cubicBezTo>
                  <a:lnTo>
                    <a:pt x="2151488" y="1025323"/>
                  </a:lnTo>
                  <a:lnTo>
                    <a:pt x="1434358" y="1025323"/>
                  </a:lnTo>
                  <a:lnTo>
                    <a:pt x="1434358" y="358565"/>
                  </a:lnTo>
                  <a:cubicBezTo>
                    <a:pt x="1434358" y="160535"/>
                    <a:pt x="1594893" y="0"/>
                    <a:pt x="1792923" y="0"/>
                  </a:cubicBezTo>
                  <a:close/>
                  <a:moveTo>
                    <a:pt x="358565" y="0"/>
                  </a:moveTo>
                  <a:cubicBezTo>
                    <a:pt x="556595" y="0"/>
                    <a:pt x="717130" y="160535"/>
                    <a:pt x="717130" y="358565"/>
                  </a:cubicBezTo>
                  <a:lnTo>
                    <a:pt x="717130" y="1025323"/>
                  </a:lnTo>
                  <a:lnTo>
                    <a:pt x="0" y="1025323"/>
                  </a:lnTo>
                  <a:lnTo>
                    <a:pt x="0" y="358565"/>
                  </a:lnTo>
                  <a:cubicBezTo>
                    <a:pt x="0" y="160535"/>
                    <a:pt x="160535" y="0"/>
                    <a:pt x="358565" y="0"/>
                  </a:cubicBezTo>
                  <a:close/>
                </a:path>
              </a:pathLst>
            </a:custGeom>
            <a:solidFill>
              <a:srgbClr val="1D8A8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717182" y="5575503"/>
              <a:ext cx="10757636" cy="1025323"/>
            </a:xfrm>
            <a:custGeom>
              <a:avLst/>
              <a:gdLst>
                <a:gd name="connsiteX0" fmla="*/ 10399071 w 10757636"/>
                <a:gd name="connsiteY0" fmla="*/ 0 h 1025323"/>
                <a:gd name="connsiteX1" fmla="*/ 10757636 w 10757636"/>
                <a:gd name="connsiteY1" fmla="*/ 358565 h 1025323"/>
                <a:gd name="connsiteX2" fmla="*/ 10757635 w 10757636"/>
                <a:gd name="connsiteY2" fmla="*/ 1025323 h 1025323"/>
                <a:gd name="connsiteX3" fmla="*/ 10040506 w 10757636"/>
                <a:gd name="connsiteY3" fmla="*/ 1025323 h 1025323"/>
                <a:gd name="connsiteX4" fmla="*/ 10040506 w 10757636"/>
                <a:gd name="connsiteY4" fmla="*/ 358565 h 1025323"/>
                <a:gd name="connsiteX5" fmla="*/ 10399071 w 10757636"/>
                <a:gd name="connsiteY5" fmla="*/ 0 h 1025323"/>
                <a:gd name="connsiteX6" fmla="*/ 8964713 w 10757636"/>
                <a:gd name="connsiteY6" fmla="*/ 0 h 1025323"/>
                <a:gd name="connsiteX7" fmla="*/ 9323278 w 10757636"/>
                <a:gd name="connsiteY7" fmla="*/ 358565 h 1025323"/>
                <a:gd name="connsiteX8" fmla="*/ 9323277 w 10757636"/>
                <a:gd name="connsiteY8" fmla="*/ 1025323 h 1025323"/>
                <a:gd name="connsiteX9" fmla="*/ 8606148 w 10757636"/>
                <a:gd name="connsiteY9" fmla="*/ 1025323 h 1025323"/>
                <a:gd name="connsiteX10" fmla="*/ 8606148 w 10757636"/>
                <a:gd name="connsiteY10" fmla="*/ 358565 h 1025323"/>
                <a:gd name="connsiteX11" fmla="*/ 8964713 w 10757636"/>
                <a:gd name="connsiteY11" fmla="*/ 0 h 1025323"/>
                <a:gd name="connsiteX12" fmla="*/ 7530355 w 10757636"/>
                <a:gd name="connsiteY12" fmla="*/ 0 h 1025323"/>
                <a:gd name="connsiteX13" fmla="*/ 7888920 w 10757636"/>
                <a:gd name="connsiteY13" fmla="*/ 358565 h 1025323"/>
                <a:gd name="connsiteX14" fmla="*/ 7888919 w 10757636"/>
                <a:gd name="connsiteY14" fmla="*/ 1025323 h 1025323"/>
                <a:gd name="connsiteX15" fmla="*/ 7171790 w 10757636"/>
                <a:gd name="connsiteY15" fmla="*/ 1025323 h 1025323"/>
                <a:gd name="connsiteX16" fmla="*/ 7171790 w 10757636"/>
                <a:gd name="connsiteY16" fmla="*/ 358565 h 1025323"/>
                <a:gd name="connsiteX17" fmla="*/ 7530355 w 10757636"/>
                <a:gd name="connsiteY17" fmla="*/ 0 h 1025323"/>
                <a:gd name="connsiteX18" fmla="*/ 6095998 w 10757636"/>
                <a:gd name="connsiteY18" fmla="*/ 0 h 1025323"/>
                <a:gd name="connsiteX19" fmla="*/ 6454562 w 10757636"/>
                <a:gd name="connsiteY19" fmla="*/ 358565 h 1025323"/>
                <a:gd name="connsiteX20" fmla="*/ 6454562 w 10757636"/>
                <a:gd name="connsiteY20" fmla="*/ 1025323 h 1025323"/>
                <a:gd name="connsiteX21" fmla="*/ 5737432 w 10757636"/>
                <a:gd name="connsiteY21" fmla="*/ 1025323 h 1025323"/>
                <a:gd name="connsiteX22" fmla="*/ 5737432 w 10757636"/>
                <a:gd name="connsiteY22" fmla="*/ 358565 h 1025323"/>
                <a:gd name="connsiteX23" fmla="*/ 6095998 w 10757636"/>
                <a:gd name="connsiteY23" fmla="*/ 0 h 1025323"/>
                <a:gd name="connsiteX24" fmla="*/ 4661640 w 10757636"/>
                <a:gd name="connsiteY24" fmla="*/ 0 h 1025323"/>
                <a:gd name="connsiteX25" fmla="*/ 5020204 w 10757636"/>
                <a:gd name="connsiteY25" fmla="*/ 358565 h 1025323"/>
                <a:gd name="connsiteX26" fmla="*/ 5020204 w 10757636"/>
                <a:gd name="connsiteY26" fmla="*/ 1025323 h 1025323"/>
                <a:gd name="connsiteX27" fmla="*/ 4303074 w 10757636"/>
                <a:gd name="connsiteY27" fmla="*/ 1025323 h 1025323"/>
                <a:gd name="connsiteX28" fmla="*/ 4303074 w 10757636"/>
                <a:gd name="connsiteY28" fmla="*/ 358565 h 1025323"/>
                <a:gd name="connsiteX29" fmla="*/ 4661640 w 10757636"/>
                <a:gd name="connsiteY29" fmla="*/ 0 h 1025323"/>
                <a:gd name="connsiteX30" fmla="*/ 3227282 w 10757636"/>
                <a:gd name="connsiteY30" fmla="*/ 0 h 1025323"/>
                <a:gd name="connsiteX31" fmla="*/ 3585847 w 10757636"/>
                <a:gd name="connsiteY31" fmla="*/ 358565 h 1025323"/>
                <a:gd name="connsiteX32" fmla="*/ 3585847 w 10757636"/>
                <a:gd name="connsiteY32" fmla="*/ 1025323 h 1025323"/>
                <a:gd name="connsiteX33" fmla="*/ 2868716 w 10757636"/>
                <a:gd name="connsiteY33" fmla="*/ 1025323 h 1025323"/>
                <a:gd name="connsiteX34" fmla="*/ 2868716 w 10757636"/>
                <a:gd name="connsiteY34" fmla="*/ 358565 h 1025323"/>
                <a:gd name="connsiteX35" fmla="*/ 3227282 w 10757636"/>
                <a:gd name="connsiteY35" fmla="*/ 0 h 1025323"/>
                <a:gd name="connsiteX36" fmla="*/ 1792923 w 10757636"/>
                <a:gd name="connsiteY36" fmla="*/ 0 h 1025323"/>
                <a:gd name="connsiteX37" fmla="*/ 2151488 w 10757636"/>
                <a:gd name="connsiteY37" fmla="*/ 358565 h 1025323"/>
                <a:gd name="connsiteX38" fmla="*/ 2151488 w 10757636"/>
                <a:gd name="connsiteY38" fmla="*/ 1025323 h 1025323"/>
                <a:gd name="connsiteX39" fmla="*/ 1434358 w 10757636"/>
                <a:gd name="connsiteY39" fmla="*/ 1025323 h 1025323"/>
                <a:gd name="connsiteX40" fmla="*/ 1434358 w 10757636"/>
                <a:gd name="connsiteY40" fmla="*/ 358565 h 1025323"/>
                <a:gd name="connsiteX41" fmla="*/ 1792923 w 10757636"/>
                <a:gd name="connsiteY41" fmla="*/ 0 h 1025323"/>
                <a:gd name="connsiteX42" fmla="*/ 358566 w 10757636"/>
                <a:gd name="connsiteY42" fmla="*/ 0 h 1025323"/>
                <a:gd name="connsiteX43" fmla="*/ 717131 w 10757636"/>
                <a:gd name="connsiteY43" fmla="*/ 358565 h 1025323"/>
                <a:gd name="connsiteX44" fmla="*/ 717131 w 10757636"/>
                <a:gd name="connsiteY44" fmla="*/ 1025323 h 1025323"/>
                <a:gd name="connsiteX45" fmla="*/ 0 w 10757636"/>
                <a:gd name="connsiteY45" fmla="*/ 1025323 h 1025323"/>
                <a:gd name="connsiteX46" fmla="*/ 0 w 10757636"/>
                <a:gd name="connsiteY46" fmla="*/ 358565 h 1025323"/>
                <a:gd name="connsiteX47" fmla="*/ 358566 w 10757636"/>
                <a:gd name="connsiteY47" fmla="*/ 0 h 102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757636" h="1025323">
                  <a:moveTo>
                    <a:pt x="10399071" y="0"/>
                  </a:moveTo>
                  <a:cubicBezTo>
                    <a:pt x="10597101" y="0"/>
                    <a:pt x="10757636" y="160535"/>
                    <a:pt x="10757636" y="358565"/>
                  </a:cubicBezTo>
                  <a:lnTo>
                    <a:pt x="10757635" y="1025323"/>
                  </a:lnTo>
                  <a:lnTo>
                    <a:pt x="10040506" y="1025323"/>
                  </a:lnTo>
                  <a:lnTo>
                    <a:pt x="10040506" y="358565"/>
                  </a:lnTo>
                  <a:cubicBezTo>
                    <a:pt x="10040506" y="160535"/>
                    <a:pt x="10201041" y="0"/>
                    <a:pt x="10399071" y="0"/>
                  </a:cubicBezTo>
                  <a:close/>
                  <a:moveTo>
                    <a:pt x="8964713" y="0"/>
                  </a:moveTo>
                  <a:cubicBezTo>
                    <a:pt x="9162743" y="0"/>
                    <a:pt x="9323278" y="160535"/>
                    <a:pt x="9323278" y="358565"/>
                  </a:cubicBezTo>
                  <a:lnTo>
                    <a:pt x="9323277" y="1025323"/>
                  </a:lnTo>
                  <a:lnTo>
                    <a:pt x="8606148" y="1025323"/>
                  </a:lnTo>
                  <a:lnTo>
                    <a:pt x="8606148" y="358565"/>
                  </a:lnTo>
                  <a:cubicBezTo>
                    <a:pt x="8606148" y="160535"/>
                    <a:pt x="8766683" y="0"/>
                    <a:pt x="8964713" y="0"/>
                  </a:cubicBezTo>
                  <a:close/>
                  <a:moveTo>
                    <a:pt x="7530355" y="0"/>
                  </a:moveTo>
                  <a:cubicBezTo>
                    <a:pt x="7728385" y="0"/>
                    <a:pt x="7888920" y="160535"/>
                    <a:pt x="7888920" y="358565"/>
                  </a:cubicBezTo>
                  <a:lnTo>
                    <a:pt x="7888919" y="1025323"/>
                  </a:lnTo>
                  <a:lnTo>
                    <a:pt x="7171790" y="1025323"/>
                  </a:lnTo>
                  <a:lnTo>
                    <a:pt x="7171790" y="358565"/>
                  </a:lnTo>
                  <a:cubicBezTo>
                    <a:pt x="7171790" y="160535"/>
                    <a:pt x="7332325" y="0"/>
                    <a:pt x="7530355" y="0"/>
                  </a:cubicBezTo>
                  <a:close/>
                  <a:moveTo>
                    <a:pt x="6095998" y="0"/>
                  </a:moveTo>
                  <a:cubicBezTo>
                    <a:pt x="6294027" y="0"/>
                    <a:pt x="6454562" y="160535"/>
                    <a:pt x="6454562" y="358565"/>
                  </a:cubicBezTo>
                  <a:lnTo>
                    <a:pt x="6454562" y="1025323"/>
                  </a:lnTo>
                  <a:lnTo>
                    <a:pt x="5737432" y="1025323"/>
                  </a:lnTo>
                  <a:lnTo>
                    <a:pt x="5737432" y="358565"/>
                  </a:lnTo>
                  <a:cubicBezTo>
                    <a:pt x="5737432" y="160535"/>
                    <a:pt x="5897967" y="0"/>
                    <a:pt x="6095998" y="0"/>
                  </a:cubicBezTo>
                  <a:close/>
                  <a:moveTo>
                    <a:pt x="4661640" y="0"/>
                  </a:moveTo>
                  <a:cubicBezTo>
                    <a:pt x="4859669" y="0"/>
                    <a:pt x="5020204" y="160535"/>
                    <a:pt x="5020204" y="358565"/>
                  </a:cubicBezTo>
                  <a:lnTo>
                    <a:pt x="5020204" y="1025323"/>
                  </a:lnTo>
                  <a:lnTo>
                    <a:pt x="4303074" y="1025323"/>
                  </a:lnTo>
                  <a:lnTo>
                    <a:pt x="4303074" y="358565"/>
                  </a:lnTo>
                  <a:cubicBezTo>
                    <a:pt x="4303074" y="160535"/>
                    <a:pt x="4463609" y="0"/>
                    <a:pt x="4661640" y="0"/>
                  </a:cubicBezTo>
                  <a:close/>
                  <a:moveTo>
                    <a:pt x="3227282" y="0"/>
                  </a:moveTo>
                  <a:cubicBezTo>
                    <a:pt x="3425311" y="0"/>
                    <a:pt x="3585847" y="160535"/>
                    <a:pt x="3585847" y="358565"/>
                  </a:cubicBezTo>
                  <a:lnTo>
                    <a:pt x="3585847" y="1025323"/>
                  </a:lnTo>
                  <a:lnTo>
                    <a:pt x="2868716" y="1025323"/>
                  </a:lnTo>
                  <a:lnTo>
                    <a:pt x="2868716" y="358565"/>
                  </a:lnTo>
                  <a:cubicBezTo>
                    <a:pt x="2868716" y="160535"/>
                    <a:pt x="3029251" y="0"/>
                    <a:pt x="3227282" y="0"/>
                  </a:cubicBezTo>
                  <a:close/>
                  <a:moveTo>
                    <a:pt x="1792923" y="0"/>
                  </a:moveTo>
                  <a:cubicBezTo>
                    <a:pt x="1990953" y="0"/>
                    <a:pt x="2151488" y="160535"/>
                    <a:pt x="2151488" y="358565"/>
                  </a:cubicBezTo>
                  <a:lnTo>
                    <a:pt x="2151488" y="1025323"/>
                  </a:lnTo>
                  <a:lnTo>
                    <a:pt x="1434358" y="1025323"/>
                  </a:lnTo>
                  <a:lnTo>
                    <a:pt x="1434358" y="358565"/>
                  </a:lnTo>
                  <a:cubicBezTo>
                    <a:pt x="1434358" y="160535"/>
                    <a:pt x="1594894" y="0"/>
                    <a:pt x="1792923" y="0"/>
                  </a:cubicBezTo>
                  <a:close/>
                  <a:moveTo>
                    <a:pt x="358566" y="0"/>
                  </a:moveTo>
                  <a:cubicBezTo>
                    <a:pt x="556596" y="0"/>
                    <a:pt x="717131" y="160535"/>
                    <a:pt x="717131" y="358565"/>
                  </a:cubicBezTo>
                  <a:lnTo>
                    <a:pt x="717131" y="1025323"/>
                  </a:lnTo>
                  <a:lnTo>
                    <a:pt x="0" y="1025323"/>
                  </a:lnTo>
                  <a:lnTo>
                    <a:pt x="0" y="358565"/>
                  </a:lnTo>
                  <a:cubicBezTo>
                    <a:pt x="0" y="160535"/>
                    <a:pt x="160536" y="0"/>
                    <a:pt x="358566" y="0"/>
                  </a:cubicBezTo>
                  <a:close/>
                </a:path>
              </a:pathLst>
            </a:custGeom>
            <a:solidFill>
              <a:srgbClr val="46AD9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9" name="圆角矩形 8"/>
          <p:cNvSpPr/>
          <p:nvPr/>
        </p:nvSpPr>
        <p:spPr>
          <a:xfrm>
            <a:off x="4906010" y="4984750"/>
            <a:ext cx="2226310" cy="504190"/>
          </a:xfrm>
          <a:prstGeom prst="roundRect">
            <a:avLst>
              <a:gd name="adj" fmla="val 50000"/>
            </a:avLst>
          </a:prstGeom>
          <a:solidFill>
            <a:srgbClr val="FB6D6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>
              <a:buSzPct val="120000"/>
              <a:buFont typeface="Wingdings" panose="05000000000000000000" charset="0"/>
              <a:buChar char="¤"/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</a:rPr>
              <a:t>数 据 计 算    </a:t>
            </a:r>
            <a:endParaRPr lang="en-US" altLang="zh-CN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7557135" y="4984750"/>
            <a:ext cx="2226310" cy="504190"/>
          </a:xfrm>
          <a:prstGeom prst="roundRect">
            <a:avLst>
              <a:gd name="adj" fmla="val 50000"/>
            </a:avLst>
          </a:prstGeom>
          <a:solidFill>
            <a:srgbClr val="FB6D6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>
              <a:buSzPct val="120000"/>
              <a:buFont typeface="Wingdings" panose="05000000000000000000" charset="0"/>
              <a:buChar char="¤"/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</a:rPr>
              <a:t>准备调查数据</a:t>
            </a:r>
            <a:endParaRPr lang="en-US" altLang="zh-CN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254885" y="4984750"/>
            <a:ext cx="2226310" cy="504190"/>
          </a:xfrm>
          <a:prstGeom prst="roundRect">
            <a:avLst>
              <a:gd name="adj" fmla="val 50000"/>
            </a:avLst>
          </a:prstGeom>
          <a:solidFill>
            <a:srgbClr val="FB6D6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>
              <a:buSzPct val="120000"/>
              <a:buFont typeface="Wingdings" panose="05000000000000000000" charset="0"/>
              <a:buChar char="¤"/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</a:rPr>
              <a:t>分析调查结果</a:t>
            </a:r>
            <a:endParaRPr lang="en-US" altLang="zh-CN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330325" y="2219325"/>
            <a:ext cx="6328410" cy="598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defTabSz="266700">
              <a:lnSpc>
                <a:spcPct val="150000"/>
              </a:lnSpc>
              <a:spcAft>
                <a:spcPct val="0"/>
              </a:spcAft>
              <a:buClr>
                <a:srgbClr val="EF949E"/>
              </a:buClr>
              <a:buFont typeface="Wingdings" panose="05000000000000000000" charset="0"/>
              <a:buNone/>
            </a:pPr>
            <a:r>
              <a:rPr lang="en-US" altLang="zh-CN" sz="2200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  <a:sym typeface="+mn-ea"/>
              </a:rPr>
              <a:t>     </a:t>
            </a:r>
            <a:r>
              <a:rPr lang="zh-CN" altLang="en-US" sz="2200" b="1">
                <a:solidFill>
                  <a:srgbClr val="0070C0"/>
                </a:solidFill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  <a:sym typeface="+mn-ea"/>
              </a:rPr>
              <a:t>将流程内容拖动到合适的位置</a:t>
            </a:r>
            <a:endParaRPr lang="zh-CN" altLang="en-US" sz="2200" b="1">
              <a:solidFill>
                <a:srgbClr val="0070C0"/>
              </a:solidFill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  <a:sym typeface="+mn-ea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1350010" y="42545"/>
            <a:ext cx="3035935" cy="424815"/>
            <a:chOff x="2286" y="67"/>
            <a:chExt cx="4781" cy="669"/>
          </a:xfrm>
        </p:grpSpPr>
        <p:sp>
          <p:nvSpPr>
            <p:cNvPr id="64" name="文本框 63"/>
            <p:cNvSpPr txBox="1"/>
            <p:nvPr userDrawn="1"/>
          </p:nvSpPr>
          <p:spPr>
            <a:xfrm>
              <a:off x="2877" y="206"/>
              <a:ext cx="4191" cy="5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第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10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课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调查经典诵读文章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endParaRPr lang="en-US" altLang="zh-CN" sz="1600" dirty="0">
                <a:solidFill>
                  <a:schemeClr val="tx1"/>
                </a:solidFill>
                <a:latin typeface="+mj-ea"/>
                <a:ea typeface="+mj-ea"/>
                <a:cs typeface="+mj-ea"/>
              </a:endParaRPr>
            </a:p>
          </p:txBody>
        </p:sp>
        <p:pic>
          <p:nvPicPr>
            <p:cNvPr id="65" name="图片 6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" y="67"/>
              <a:ext cx="745" cy="600"/>
            </a:xfrm>
            <a:prstGeom prst="rect">
              <a:avLst/>
            </a:prstGeom>
          </p:spPr>
        </p:pic>
      </p:grpSp>
      <p:sp>
        <p:nvSpPr>
          <p:cNvPr id="21" name="同侧圆角矩形 20"/>
          <p:cNvSpPr/>
          <p:nvPr/>
        </p:nvSpPr>
        <p:spPr>
          <a:xfrm>
            <a:off x="446341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22" name="矩形 21">
            <a:hlinkClick r:id="rId6" action="ppaction://hlinksldjump"/>
          </p:cNvPr>
          <p:cNvSpPr/>
          <p:nvPr/>
        </p:nvSpPr>
        <p:spPr>
          <a:xfrm>
            <a:off x="4429125" y="10795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项目情境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24" name="同侧圆角矩形 23"/>
          <p:cNvSpPr/>
          <p:nvPr/>
        </p:nvSpPr>
        <p:spPr>
          <a:xfrm>
            <a:off x="552767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25" name="矩形 24">
            <a:hlinkClick r:id="rId7" action="ppaction://hlinksldjump"/>
          </p:cNvPr>
          <p:cNvSpPr/>
          <p:nvPr/>
        </p:nvSpPr>
        <p:spPr>
          <a:xfrm>
            <a:off x="549338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项目准备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27" name="同侧圆角矩形 26"/>
          <p:cNvSpPr/>
          <p:nvPr/>
        </p:nvSpPr>
        <p:spPr>
          <a:xfrm>
            <a:off x="6589395" y="10668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1" name="矩形 30">
            <a:hlinkClick r:id="rId8" action="ppaction://hlinksldjump"/>
          </p:cNvPr>
          <p:cNvSpPr/>
          <p:nvPr/>
        </p:nvSpPr>
        <p:spPr>
          <a:xfrm>
            <a:off x="655510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项目实施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32" name="同侧圆角矩形 31"/>
          <p:cNvSpPr/>
          <p:nvPr/>
        </p:nvSpPr>
        <p:spPr>
          <a:xfrm>
            <a:off x="765365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3" name="矩形 32">
            <a:hlinkClick r:id="rId9" action="ppaction://hlinksldjump"/>
          </p:cNvPr>
          <p:cNvSpPr/>
          <p:nvPr/>
        </p:nvSpPr>
        <p:spPr>
          <a:xfrm>
            <a:off x="761936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项目拓展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34" name="同侧圆角矩形 33"/>
          <p:cNvSpPr/>
          <p:nvPr/>
        </p:nvSpPr>
        <p:spPr>
          <a:xfrm>
            <a:off x="871791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5" name="矩形 34">
            <a:hlinkClick r:id="rId10" action="ppaction://hlinksldjump"/>
          </p:cNvPr>
          <p:cNvSpPr/>
          <p:nvPr/>
        </p:nvSpPr>
        <p:spPr>
          <a:xfrm>
            <a:off x="870648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rgbClr val="7030A0"/>
                </a:solidFill>
                <a:latin typeface="板报体" panose="00000500000000000000" charset="-122"/>
                <a:ea typeface="板报体" panose="00000500000000000000" charset="-122"/>
              </a:rPr>
              <a:t>项目总结</a:t>
            </a:r>
            <a:endParaRPr lang="zh-CN" altLang="en-US" dirty="0">
              <a:solidFill>
                <a:srgbClr val="7030A0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36" name="同侧圆角矩形 35"/>
          <p:cNvSpPr/>
          <p:nvPr/>
        </p:nvSpPr>
        <p:spPr>
          <a:xfrm>
            <a:off x="977963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7" name="矩形 36">
            <a:hlinkClick r:id="rId11" action="ppaction://hlinksldjump"/>
          </p:cNvPr>
          <p:cNvSpPr/>
          <p:nvPr/>
        </p:nvSpPr>
        <p:spPr>
          <a:xfrm>
            <a:off x="976820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项目评价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DEF2EE"/>
            </a:gs>
          </a:gsLst>
          <a:lin ang="146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90830" y="448945"/>
            <a:ext cx="11636375" cy="5959475"/>
          </a:xfrm>
          <a:prstGeom prst="roundRect">
            <a:avLst>
              <a:gd name="adj" fmla="val 15256"/>
            </a:avLst>
          </a:prstGeom>
          <a:solidFill>
            <a:schemeClr val="bg1"/>
          </a:solidFill>
          <a:ln w="38100">
            <a:solidFill>
              <a:srgbClr val="FFC000">
                <a:alpha val="90000"/>
              </a:srgb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tabLst>
                <a:tab pos="4387215" algn="l"/>
              </a:tabLst>
            </a:pPr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6069072"/>
            <a:ext cx="12192000" cy="850901"/>
            <a:chOff x="0" y="5575503"/>
            <a:chExt cx="12192000" cy="1025323"/>
          </a:xfrm>
        </p:grpSpPr>
        <p:sp>
          <p:nvSpPr>
            <p:cNvPr id="5" name="任意多边形: 形状 4"/>
            <p:cNvSpPr/>
            <p:nvPr/>
          </p:nvSpPr>
          <p:spPr>
            <a:xfrm>
              <a:off x="0" y="5575503"/>
              <a:ext cx="12192000" cy="1025323"/>
            </a:xfrm>
            <a:custGeom>
              <a:avLst/>
              <a:gdLst>
                <a:gd name="connsiteX0" fmla="*/ 11833435 w 12192000"/>
                <a:gd name="connsiteY0" fmla="*/ 0 h 1025323"/>
                <a:gd name="connsiteX1" fmla="*/ 12192000 w 12192000"/>
                <a:gd name="connsiteY1" fmla="*/ 358565 h 1025323"/>
                <a:gd name="connsiteX2" fmla="*/ 12191999 w 12192000"/>
                <a:gd name="connsiteY2" fmla="*/ 1025323 h 1025323"/>
                <a:gd name="connsiteX3" fmla="*/ 11474870 w 12192000"/>
                <a:gd name="connsiteY3" fmla="*/ 1025323 h 1025323"/>
                <a:gd name="connsiteX4" fmla="*/ 11474870 w 12192000"/>
                <a:gd name="connsiteY4" fmla="*/ 358565 h 1025323"/>
                <a:gd name="connsiteX5" fmla="*/ 11833435 w 12192000"/>
                <a:gd name="connsiteY5" fmla="*/ 0 h 1025323"/>
                <a:gd name="connsiteX6" fmla="*/ 10399070 w 12192000"/>
                <a:gd name="connsiteY6" fmla="*/ 0 h 1025323"/>
                <a:gd name="connsiteX7" fmla="*/ 10757635 w 12192000"/>
                <a:gd name="connsiteY7" fmla="*/ 358565 h 1025323"/>
                <a:gd name="connsiteX8" fmla="*/ 10757634 w 12192000"/>
                <a:gd name="connsiteY8" fmla="*/ 1025323 h 1025323"/>
                <a:gd name="connsiteX9" fmla="*/ 10040505 w 12192000"/>
                <a:gd name="connsiteY9" fmla="*/ 1025323 h 1025323"/>
                <a:gd name="connsiteX10" fmla="*/ 10040505 w 12192000"/>
                <a:gd name="connsiteY10" fmla="*/ 358565 h 1025323"/>
                <a:gd name="connsiteX11" fmla="*/ 10399070 w 12192000"/>
                <a:gd name="connsiteY11" fmla="*/ 0 h 1025323"/>
                <a:gd name="connsiteX12" fmla="*/ 8964712 w 12192000"/>
                <a:gd name="connsiteY12" fmla="*/ 0 h 1025323"/>
                <a:gd name="connsiteX13" fmla="*/ 9323277 w 12192000"/>
                <a:gd name="connsiteY13" fmla="*/ 358565 h 1025323"/>
                <a:gd name="connsiteX14" fmla="*/ 9323276 w 12192000"/>
                <a:gd name="connsiteY14" fmla="*/ 1025323 h 1025323"/>
                <a:gd name="connsiteX15" fmla="*/ 8606147 w 12192000"/>
                <a:gd name="connsiteY15" fmla="*/ 1025323 h 1025323"/>
                <a:gd name="connsiteX16" fmla="*/ 8606147 w 12192000"/>
                <a:gd name="connsiteY16" fmla="*/ 358565 h 1025323"/>
                <a:gd name="connsiteX17" fmla="*/ 8964712 w 12192000"/>
                <a:gd name="connsiteY17" fmla="*/ 0 h 1025323"/>
                <a:gd name="connsiteX18" fmla="*/ 7530354 w 12192000"/>
                <a:gd name="connsiteY18" fmla="*/ 0 h 1025323"/>
                <a:gd name="connsiteX19" fmla="*/ 7888919 w 12192000"/>
                <a:gd name="connsiteY19" fmla="*/ 358565 h 1025323"/>
                <a:gd name="connsiteX20" fmla="*/ 7888919 w 12192000"/>
                <a:gd name="connsiteY20" fmla="*/ 1025323 h 1025323"/>
                <a:gd name="connsiteX21" fmla="*/ 7171789 w 12192000"/>
                <a:gd name="connsiteY21" fmla="*/ 1025323 h 1025323"/>
                <a:gd name="connsiteX22" fmla="*/ 7171789 w 12192000"/>
                <a:gd name="connsiteY22" fmla="*/ 358565 h 1025323"/>
                <a:gd name="connsiteX23" fmla="*/ 7530354 w 12192000"/>
                <a:gd name="connsiteY23" fmla="*/ 0 h 1025323"/>
                <a:gd name="connsiteX24" fmla="*/ 6095996 w 12192000"/>
                <a:gd name="connsiteY24" fmla="*/ 0 h 1025323"/>
                <a:gd name="connsiteX25" fmla="*/ 6454562 w 12192000"/>
                <a:gd name="connsiteY25" fmla="*/ 358565 h 1025323"/>
                <a:gd name="connsiteX26" fmla="*/ 6454562 w 12192000"/>
                <a:gd name="connsiteY26" fmla="*/ 1025323 h 1025323"/>
                <a:gd name="connsiteX27" fmla="*/ 5737432 w 12192000"/>
                <a:gd name="connsiteY27" fmla="*/ 1025323 h 1025323"/>
                <a:gd name="connsiteX28" fmla="*/ 5737432 w 12192000"/>
                <a:gd name="connsiteY28" fmla="*/ 358565 h 1025323"/>
                <a:gd name="connsiteX29" fmla="*/ 6095996 w 12192000"/>
                <a:gd name="connsiteY29" fmla="*/ 0 h 1025323"/>
                <a:gd name="connsiteX30" fmla="*/ 4661638 w 12192000"/>
                <a:gd name="connsiteY30" fmla="*/ 0 h 1025323"/>
                <a:gd name="connsiteX31" fmla="*/ 5020204 w 12192000"/>
                <a:gd name="connsiteY31" fmla="*/ 358565 h 1025323"/>
                <a:gd name="connsiteX32" fmla="*/ 5020204 w 12192000"/>
                <a:gd name="connsiteY32" fmla="*/ 1025323 h 1025323"/>
                <a:gd name="connsiteX33" fmla="*/ 4303074 w 12192000"/>
                <a:gd name="connsiteY33" fmla="*/ 1025323 h 1025323"/>
                <a:gd name="connsiteX34" fmla="*/ 4303074 w 12192000"/>
                <a:gd name="connsiteY34" fmla="*/ 358565 h 1025323"/>
                <a:gd name="connsiteX35" fmla="*/ 4661638 w 12192000"/>
                <a:gd name="connsiteY35" fmla="*/ 0 h 1025323"/>
                <a:gd name="connsiteX36" fmla="*/ 3227281 w 12192000"/>
                <a:gd name="connsiteY36" fmla="*/ 0 h 1025323"/>
                <a:gd name="connsiteX37" fmla="*/ 3585846 w 12192000"/>
                <a:gd name="connsiteY37" fmla="*/ 358565 h 1025323"/>
                <a:gd name="connsiteX38" fmla="*/ 3585846 w 12192000"/>
                <a:gd name="connsiteY38" fmla="*/ 1025323 h 1025323"/>
                <a:gd name="connsiteX39" fmla="*/ 2868716 w 12192000"/>
                <a:gd name="connsiteY39" fmla="*/ 1025323 h 1025323"/>
                <a:gd name="connsiteX40" fmla="*/ 2868716 w 12192000"/>
                <a:gd name="connsiteY40" fmla="*/ 358565 h 1025323"/>
                <a:gd name="connsiteX41" fmla="*/ 3227281 w 12192000"/>
                <a:gd name="connsiteY41" fmla="*/ 0 h 1025323"/>
                <a:gd name="connsiteX42" fmla="*/ 1792923 w 12192000"/>
                <a:gd name="connsiteY42" fmla="*/ 0 h 1025323"/>
                <a:gd name="connsiteX43" fmla="*/ 2151488 w 12192000"/>
                <a:gd name="connsiteY43" fmla="*/ 358565 h 1025323"/>
                <a:gd name="connsiteX44" fmla="*/ 2151488 w 12192000"/>
                <a:gd name="connsiteY44" fmla="*/ 1025323 h 1025323"/>
                <a:gd name="connsiteX45" fmla="*/ 1434358 w 12192000"/>
                <a:gd name="connsiteY45" fmla="*/ 1025323 h 1025323"/>
                <a:gd name="connsiteX46" fmla="*/ 1434358 w 12192000"/>
                <a:gd name="connsiteY46" fmla="*/ 358565 h 1025323"/>
                <a:gd name="connsiteX47" fmla="*/ 1792923 w 12192000"/>
                <a:gd name="connsiteY47" fmla="*/ 0 h 1025323"/>
                <a:gd name="connsiteX48" fmla="*/ 358565 w 12192000"/>
                <a:gd name="connsiteY48" fmla="*/ 0 h 1025323"/>
                <a:gd name="connsiteX49" fmla="*/ 717130 w 12192000"/>
                <a:gd name="connsiteY49" fmla="*/ 358565 h 1025323"/>
                <a:gd name="connsiteX50" fmla="*/ 717130 w 12192000"/>
                <a:gd name="connsiteY50" fmla="*/ 1025323 h 1025323"/>
                <a:gd name="connsiteX51" fmla="*/ 0 w 12192000"/>
                <a:gd name="connsiteY51" fmla="*/ 1025323 h 1025323"/>
                <a:gd name="connsiteX52" fmla="*/ 0 w 12192000"/>
                <a:gd name="connsiteY52" fmla="*/ 358565 h 1025323"/>
                <a:gd name="connsiteX53" fmla="*/ 358565 w 12192000"/>
                <a:gd name="connsiteY53" fmla="*/ 0 h 102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2192000" h="1025323">
                  <a:moveTo>
                    <a:pt x="11833435" y="0"/>
                  </a:moveTo>
                  <a:cubicBezTo>
                    <a:pt x="12031465" y="0"/>
                    <a:pt x="12192000" y="160535"/>
                    <a:pt x="12192000" y="358565"/>
                  </a:cubicBezTo>
                  <a:lnTo>
                    <a:pt x="12191999" y="1025323"/>
                  </a:lnTo>
                  <a:lnTo>
                    <a:pt x="11474870" y="1025323"/>
                  </a:lnTo>
                  <a:lnTo>
                    <a:pt x="11474870" y="358565"/>
                  </a:lnTo>
                  <a:cubicBezTo>
                    <a:pt x="11474870" y="160535"/>
                    <a:pt x="11635405" y="0"/>
                    <a:pt x="11833435" y="0"/>
                  </a:cubicBezTo>
                  <a:close/>
                  <a:moveTo>
                    <a:pt x="10399070" y="0"/>
                  </a:moveTo>
                  <a:cubicBezTo>
                    <a:pt x="10597100" y="0"/>
                    <a:pt x="10757635" y="160535"/>
                    <a:pt x="10757635" y="358565"/>
                  </a:cubicBezTo>
                  <a:lnTo>
                    <a:pt x="10757634" y="1025323"/>
                  </a:lnTo>
                  <a:lnTo>
                    <a:pt x="10040505" y="1025323"/>
                  </a:lnTo>
                  <a:lnTo>
                    <a:pt x="10040505" y="358565"/>
                  </a:lnTo>
                  <a:cubicBezTo>
                    <a:pt x="10040505" y="160535"/>
                    <a:pt x="10201040" y="0"/>
                    <a:pt x="10399070" y="0"/>
                  </a:cubicBezTo>
                  <a:close/>
                  <a:moveTo>
                    <a:pt x="8964712" y="0"/>
                  </a:moveTo>
                  <a:cubicBezTo>
                    <a:pt x="9162742" y="0"/>
                    <a:pt x="9323277" y="160535"/>
                    <a:pt x="9323277" y="358565"/>
                  </a:cubicBezTo>
                  <a:lnTo>
                    <a:pt x="9323276" y="1025323"/>
                  </a:lnTo>
                  <a:lnTo>
                    <a:pt x="8606147" y="1025323"/>
                  </a:lnTo>
                  <a:lnTo>
                    <a:pt x="8606147" y="358565"/>
                  </a:lnTo>
                  <a:cubicBezTo>
                    <a:pt x="8606147" y="160535"/>
                    <a:pt x="8766682" y="0"/>
                    <a:pt x="8964712" y="0"/>
                  </a:cubicBezTo>
                  <a:close/>
                  <a:moveTo>
                    <a:pt x="7530354" y="0"/>
                  </a:moveTo>
                  <a:cubicBezTo>
                    <a:pt x="7728384" y="0"/>
                    <a:pt x="7888919" y="160535"/>
                    <a:pt x="7888919" y="358565"/>
                  </a:cubicBezTo>
                  <a:lnTo>
                    <a:pt x="7888919" y="1025323"/>
                  </a:lnTo>
                  <a:lnTo>
                    <a:pt x="7171789" y="1025323"/>
                  </a:lnTo>
                  <a:lnTo>
                    <a:pt x="7171789" y="358565"/>
                  </a:lnTo>
                  <a:cubicBezTo>
                    <a:pt x="7171789" y="160535"/>
                    <a:pt x="7332324" y="0"/>
                    <a:pt x="7530354" y="0"/>
                  </a:cubicBezTo>
                  <a:close/>
                  <a:moveTo>
                    <a:pt x="6095996" y="0"/>
                  </a:moveTo>
                  <a:cubicBezTo>
                    <a:pt x="6294027" y="0"/>
                    <a:pt x="6454562" y="160535"/>
                    <a:pt x="6454562" y="358565"/>
                  </a:cubicBezTo>
                  <a:lnTo>
                    <a:pt x="6454562" y="1025323"/>
                  </a:lnTo>
                  <a:lnTo>
                    <a:pt x="5737432" y="1025323"/>
                  </a:lnTo>
                  <a:lnTo>
                    <a:pt x="5737432" y="358565"/>
                  </a:lnTo>
                  <a:cubicBezTo>
                    <a:pt x="5737432" y="160535"/>
                    <a:pt x="5897967" y="0"/>
                    <a:pt x="6095996" y="0"/>
                  </a:cubicBezTo>
                  <a:close/>
                  <a:moveTo>
                    <a:pt x="4661638" y="0"/>
                  </a:moveTo>
                  <a:cubicBezTo>
                    <a:pt x="4859669" y="0"/>
                    <a:pt x="5020204" y="160535"/>
                    <a:pt x="5020204" y="358565"/>
                  </a:cubicBezTo>
                  <a:lnTo>
                    <a:pt x="5020204" y="1025323"/>
                  </a:lnTo>
                  <a:lnTo>
                    <a:pt x="4303074" y="1025323"/>
                  </a:lnTo>
                  <a:lnTo>
                    <a:pt x="4303074" y="358565"/>
                  </a:lnTo>
                  <a:cubicBezTo>
                    <a:pt x="4303074" y="160535"/>
                    <a:pt x="4463610" y="0"/>
                    <a:pt x="4661638" y="0"/>
                  </a:cubicBezTo>
                  <a:close/>
                  <a:moveTo>
                    <a:pt x="3227281" y="0"/>
                  </a:moveTo>
                  <a:cubicBezTo>
                    <a:pt x="3425311" y="0"/>
                    <a:pt x="3585846" y="160535"/>
                    <a:pt x="3585846" y="358565"/>
                  </a:cubicBezTo>
                  <a:lnTo>
                    <a:pt x="3585846" y="1025323"/>
                  </a:lnTo>
                  <a:lnTo>
                    <a:pt x="2868716" y="1025323"/>
                  </a:lnTo>
                  <a:lnTo>
                    <a:pt x="2868716" y="358565"/>
                  </a:lnTo>
                  <a:cubicBezTo>
                    <a:pt x="2868716" y="160535"/>
                    <a:pt x="3029251" y="0"/>
                    <a:pt x="3227281" y="0"/>
                  </a:cubicBezTo>
                  <a:close/>
                  <a:moveTo>
                    <a:pt x="1792923" y="0"/>
                  </a:moveTo>
                  <a:cubicBezTo>
                    <a:pt x="1990953" y="0"/>
                    <a:pt x="2151488" y="160535"/>
                    <a:pt x="2151488" y="358565"/>
                  </a:cubicBezTo>
                  <a:lnTo>
                    <a:pt x="2151488" y="1025323"/>
                  </a:lnTo>
                  <a:lnTo>
                    <a:pt x="1434358" y="1025323"/>
                  </a:lnTo>
                  <a:lnTo>
                    <a:pt x="1434358" y="358565"/>
                  </a:lnTo>
                  <a:cubicBezTo>
                    <a:pt x="1434358" y="160535"/>
                    <a:pt x="1594893" y="0"/>
                    <a:pt x="1792923" y="0"/>
                  </a:cubicBezTo>
                  <a:close/>
                  <a:moveTo>
                    <a:pt x="358565" y="0"/>
                  </a:moveTo>
                  <a:cubicBezTo>
                    <a:pt x="556595" y="0"/>
                    <a:pt x="717130" y="160535"/>
                    <a:pt x="717130" y="358565"/>
                  </a:cubicBezTo>
                  <a:lnTo>
                    <a:pt x="717130" y="1025323"/>
                  </a:lnTo>
                  <a:lnTo>
                    <a:pt x="0" y="1025323"/>
                  </a:lnTo>
                  <a:lnTo>
                    <a:pt x="0" y="358565"/>
                  </a:lnTo>
                  <a:cubicBezTo>
                    <a:pt x="0" y="160535"/>
                    <a:pt x="160535" y="0"/>
                    <a:pt x="358565" y="0"/>
                  </a:cubicBezTo>
                  <a:close/>
                </a:path>
              </a:pathLst>
            </a:custGeom>
            <a:solidFill>
              <a:srgbClr val="1D8A8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717182" y="5575503"/>
              <a:ext cx="10757636" cy="1025323"/>
            </a:xfrm>
            <a:custGeom>
              <a:avLst/>
              <a:gdLst>
                <a:gd name="connsiteX0" fmla="*/ 10399071 w 10757636"/>
                <a:gd name="connsiteY0" fmla="*/ 0 h 1025323"/>
                <a:gd name="connsiteX1" fmla="*/ 10757636 w 10757636"/>
                <a:gd name="connsiteY1" fmla="*/ 358565 h 1025323"/>
                <a:gd name="connsiteX2" fmla="*/ 10757635 w 10757636"/>
                <a:gd name="connsiteY2" fmla="*/ 1025323 h 1025323"/>
                <a:gd name="connsiteX3" fmla="*/ 10040506 w 10757636"/>
                <a:gd name="connsiteY3" fmla="*/ 1025323 h 1025323"/>
                <a:gd name="connsiteX4" fmla="*/ 10040506 w 10757636"/>
                <a:gd name="connsiteY4" fmla="*/ 358565 h 1025323"/>
                <a:gd name="connsiteX5" fmla="*/ 10399071 w 10757636"/>
                <a:gd name="connsiteY5" fmla="*/ 0 h 1025323"/>
                <a:gd name="connsiteX6" fmla="*/ 8964713 w 10757636"/>
                <a:gd name="connsiteY6" fmla="*/ 0 h 1025323"/>
                <a:gd name="connsiteX7" fmla="*/ 9323278 w 10757636"/>
                <a:gd name="connsiteY7" fmla="*/ 358565 h 1025323"/>
                <a:gd name="connsiteX8" fmla="*/ 9323277 w 10757636"/>
                <a:gd name="connsiteY8" fmla="*/ 1025323 h 1025323"/>
                <a:gd name="connsiteX9" fmla="*/ 8606148 w 10757636"/>
                <a:gd name="connsiteY9" fmla="*/ 1025323 h 1025323"/>
                <a:gd name="connsiteX10" fmla="*/ 8606148 w 10757636"/>
                <a:gd name="connsiteY10" fmla="*/ 358565 h 1025323"/>
                <a:gd name="connsiteX11" fmla="*/ 8964713 w 10757636"/>
                <a:gd name="connsiteY11" fmla="*/ 0 h 1025323"/>
                <a:gd name="connsiteX12" fmla="*/ 7530355 w 10757636"/>
                <a:gd name="connsiteY12" fmla="*/ 0 h 1025323"/>
                <a:gd name="connsiteX13" fmla="*/ 7888920 w 10757636"/>
                <a:gd name="connsiteY13" fmla="*/ 358565 h 1025323"/>
                <a:gd name="connsiteX14" fmla="*/ 7888919 w 10757636"/>
                <a:gd name="connsiteY14" fmla="*/ 1025323 h 1025323"/>
                <a:gd name="connsiteX15" fmla="*/ 7171790 w 10757636"/>
                <a:gd name="connsiteY15" fmla="*/ 1025323 h 1025323"/>
                <a:gd name="connsiteX16" fmla="*/ 7171790 w 10757636"/>
                <a:gd name="connsiteY16" fmla="*/ 358565 h 1025323"/>
                <a:gd name="connsiteX17" fmla="*/ 7530355 w 10757636"/>
                <a:gd name="connsiteY17" fmla="*/ 0 h 1025323"/>
                <a:gd name="connsiteX18" fmla="*/ 6095998 w 10757636"/>
                <a:gd name="connsiteY18" fmla="*/ 0 h 1025323"/>
                <a:gd name="connsiteX19" fmla="*/ 6454562 w 10757636"/>
                <a:gd name="connsiteY19" fmla="*/ 358565 h 1025323"/>
                <a:gd name="connsiteX20" fmla="*/ 6454562 w 10757636"/>
                <a:gd name="connsiteY20" fmla="*/ 1025323 h 1025323"/>
                <a:gd name="connsiteX21" fmla="*/ 5737432 w 10757636"/>
                <a:gd name="connsiteY21" fmla="*/ 1025323 h 1025323"/>
                <a:gd name="connsiteX22" fmla="*/ 5737432 w 10757636"/>
                <a:gd name="connsiteY22" fmla="*/ 358565 h 1025323"/>
                <a:gd name="connsiteX23" fmla="*/ 6095998 w 10757636"/>
                <a:gd name="connsiteY23" fmla="*/ 0 h 1025323"/>
                <a:gd name="connsiteX24" fmla="*/ 4661640 w 10757636"/>
                <a:gd name="connsiteY24" fmla="*/ 0 h 1025323"/>
                <a:gd name="connsiteX25" fmla="*/ 5020204 w 10757636"/>
                <a:gd name="connsiteY25" fmla="*/ 358565 h 1025323"/>
                <a:gd name="connsiteX26" fmla="*/ 5020204 w 10757636"/>
                <a:gd name="connsiteY26" fmla="*/ 1025323 h 1025323"/>
                <a:gd name="connsiteX27" fmla="*/ 4303074 w 10757636"/>
                <a:gd name="connsiteY27" fmla="*/ 1025323 h 1025323"/>
                <a:gd name="connsiteX28" fmla="*/ 4303074 w 10757636"/>
                <a:gd name="connsiteY28" fmla="*/ 358565 h 1025323"/>
                <a:gd name="connsiteX29" fmla="*/ 4661640 w 10757636"/>
                <a:gd name="connsiteY29" fmla="*/ 0 h 1025323"/>
                <a:gd name="connsiteX30" fmla="*/ 3227282 w 10757636"/>
                <a:gd name="connsiteY30" fmla="*/ 0 h 1025323"/>
                <a:gd name="connsiteX31" fmla="*/ 3585847 w 10757636"/>
                <a:gd name="connsiteY31" fmla="*/ 358565 h 1025323"/>
                <a:gd name="connsiteX32" fmla="*/ 3585847 w 10757636"/>
                <a:gd name="connsiteY32" fmla="*/ 1025323 h 1025323"/>
                <a:gd name="connsiteX33" fmla="*/ 2868716 w 10757636"/>
                <a:gd name="connsiteY33" fmla="*/ 1025323 h 1025323"/>
                <a:gd name="connsiteX34" fmla="*/ 2868716 w 10757636"/>
                <a:gd name="connsiteY34" fmla="*/ 358565 h 1025323"/>
                <a:gd name="connsiteX35" fmla="*/ 3227282 w 10757636"/>
                <a:gd name="connsiteY35" fmla="*/ 0 h 1025323"/>
                <a:gd name="connsiteX36" fmla="*/ 1792923 w 10757636"/>
                <a:gd name="connsiteY36" fmla="*/ 0 h 1025323"/>
                <a:gd name="connsiteX37" fmla="*/ 2151488 w 10757636"/>
                <a:gd name="connsiteY37" fmla="*/ 358565 h 1025323"/>
                <a:gd name="connsiteX38" fmla="*/ 2151488 w 10757636"/>
                <a:gd name="connsiteY38" fmla="*/ 1025323 h 1025323"/>
                <a:gd name="connsiteX39" fmla="*/ 1434358 w 10757636"/>
                <a:gd name="connsiteY39" fmla="*/ 1025323 h 1025323"/>
                <a:gd name="connsiteX40" fmla="*/ 1434358 w 10757636"/>
                <a:gd name="connsiteY40" fmla="*/ 358565 h 1025323"/>
                <a:gd name="connsiteX41" fmla="*/ 1792923 w 10757636"/>
                <a:gd name="connsiteY41" fmla="*/ 0 h 1025323"/>
                <a:gd name="connsiteX42" fmla="*/ 358566 w 10757636"/>
                <a:gd name="connsiteY42" fmla="*/ 0 h 1025323"/>
                <a:gd name="connsiteX43" fmla="*/ 717131 w 10757636"/>
                <a:gd name="connsiteY43" fmla="*/ 358565 h 1025323"/>
                <a:gd name="connsiteX44" fmla="*/ 717131 w 10757636"/>
                <a:gd name="connsiteY44" fmla="*/ 1025323 h 1025323"/>
                <a:gd name="connsiteX45" fmla="*/ 0 w 10757636"/>
                <a:gd name="connsiteY45" fmla="*/ 1025323 h 1025323"/>
                <a:gd name="connsiteX46" fmla="*/ 0 w 10757636"/>
                <a:gd name="connsiteY46" fmla="*/ 358565 h 1025323"/>
                <a:gd name="connsiteX47" fmla="*/ 358566 w 10757636"/>
                <a:gd name="connsiteY47" fmla="*/ 0 h 102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757636" h="1025323">
                  <a:moveTo>
                    <a:pt x="10399071" y="0"/>
                  </a:moveTo>
                  <a:cubicBezTo>
                    <a:pt x="10597101" y="0"/>
                    <a:pt x="10757636" y="160535"/>
                    <a:pt x="10757636" y="358565"/>
                  </a:cubicBezTo>
                  <a:lnTo>
                    <a:pt x="10757635" y="1025323"/>
                  </a:lnTo>
                  <a:lnTo>
                    <a:pt x="10040506" y="1025323"/>
                  </a:lnTo>
                  <a:lnTo>
                    <a:pt x="10040506" y="358565"/>
                  </a:lnTo>
                  <a:cubicBezTo>
                    <a:pt x="10040506" y="160535"/>
                    <a:pt x="10201041" y="0"/>
                    <a:pt x="10399071" y="0"/>
                  </a:cubicBezTo>
                  <a:close/>
                  <a:moveTo>
                    <a:pt x="8964713" y="0"/>
                  </a:moveTo>
                  <a:cubicBezTo>
                    <a:pt x="9162743" y="0"/>
                    <a:pt x="9323278" y="160535"/>
                    <a:pt x="9323278" y="358565"/>
                  </a:cubicBezTo>
                  <a:lnTo>
                    <a:pt x="9323277" y="1025323"/>
                  </a:lnTo>
                  <a:lnTo>
                    <a:pt x="8606148" y="1025323"/>
                  </a:lnTo>
                  <a:lnTo>
                    <a:pt x="8606148" y="358565"/>
                  </a:lnTo>
                  <a:cubicBezTo>
                    <a:pt x="8606148" y="160535"/>
                    <a:pt x="8766683" y="0"/>
                    <a:pt x="8964713" y="0"/>
                  </a:cubicBezTo>
                  <a:close/>
                  <a:moveTo>
                    <a:pt x="7530355" y="0"/>
                  </a:moveTo>
                  <a:cubicBezTo>
                    <a:pt x="7728385" y="0"/>
                    <a:pt x="7888920" y="160535"/>
                    <a:pt x="7888920" y="358565"/>
                  </a:cubicBezTo>
                  <a:lnTo>
                    <a:pt x="7888919" y="1025323"/>
                  </a:lnTo>
                  <a:lnTo>
                    <a:pt x="7171790" y="1025323"/>
                  </a:lnTo>
                  <a:lnTo>
                    <a:pt x="7171790" y="358565"/>
                  </a:lnTo>
                  <a:cubicBezTo>
                    <a:pt x="7171790" y="160535"/>
                    <a:pt x="7332325" y="0"/>
                    <a:pt x="7530355" y="0"/>
                  </a:cubicBezTo>
                  <a:close/>
                  <a:moveTo>
                    <a:pt x="6095998" y="0"/>
                  </a:moveTo>
                  <a:cubicBezTo>
                    <a:pt x="6294027" y="0"/>
                    <a:pt x="6454562" y="160535"/>
                    <a:pt x="6454562" y="358565"/>
                  </a:cubicBezTo>
                  <a:lnTo>
                    <a:pt x="6454562" y="1025323"/>
                  </a:lnTo>
                  <a:lnTo>
                    <a:pt x="5737432" y="1025323"/>
                  </a:lnTo>
                  <a:lnTo>
                    <a:pt x="5737432" y="358565"/>
                  </a:lnTo>
                  <a:cubicBezTo>
                    <a:pt x="5737432" y="160535"/>
                    <a:pt x="5897967" y="0"/>
                    <a:pt x="6095998" y="0"/>
                  </a:cubicBezTo>
                  <a:close/>
                  <a:moveTo>
                    <a:pt x="4661640" y="0"/>
                  </a:moveTo>
                  <a:cubicBezTo>
                    <a:pt x="4859669" y="0"/>
                    <a:pt x="5020204" y="160535"/>
                    <a:pt x="5020204" y="358565"/>
                  </a:cubicBezTo>
                  <a:lnTo>
                    <a:pt x="5020204" y="1025323"/>
                  </a:lnTo>
                  <a:lnTo>
                    <a:pt x="4303074" y="1025323"/>
                  </a:lnTo>
                  <a:lnTo>
                    <a:pt x="4303074" y="358565"/>
                  </a:lnTo>
                  <a:cubicBezTo>
                    <a:pt x="4303074" y="160535"/>
                    <a:pt x="4463609" y="0"/>
                    <a:pt x="4661640" y="0"/>
                  </a:cubicBezTo>
                  <a:close/>
                  <a:moveTo>
                    <a:pt x="3227282" y="0"/>
                  </a:moveTo>
                  <a:cubicBezTo>
                    <a:pt x="3425311" y="0"/>
                    <a:pt x="3585847" y="160535"/>
                    <a:pt x="3585847" y="358565"/>
                  </a:cubicBezTo>
                  <a:lnTo>
                    <a:pt x="3585847" y="1025323"/>
                  </a:lnTo>
                  <a:lnTo>
                    <a:pt x="2868716" y="1025323"/>
                  </a:lnTo>
                  <a:lnTo>
                    <a:pt x="2868716" y="358565"/>
                  </a:lnTo>
                  <a:cubicBezTo>
                    <a:pt x="2868716" y="160535"/>
                    <a:pt x="3029251" y="0"/>
                    <a:pt x="3227282" y="0"/>
                  </a:cubicBezTo>
                  <a:close/>
                  <a:moveTo>
                    <a:pt x="1792923" y="0"/>
                  </a:moveTo>
                  <a:cubicBezTo>
                    <a:pt x="1990953" y="0"/>
                    <a:pt x="2151488" y="160535"/>
                    <a:pt x="2151488" y="358565"/>
                  </a:cubicBezTo>
                  <a:lnTo>
                    <a:pt x="2151488" y="1025323"/>
                  </a:lnTo>
                  <a:lnTo>
                    <a:pt x="1434358" y="1025323"/>
                  </a:lnTo>
                  <a:lnTo>
                    <a:pt x="1434358" y="358565"/>
                  </a:lnTo>
                  <a:cubicBezTo>
                    <a:pt x="1434358" y="160535"/>
                    <a:pt x="1594894" y="0"/>
                    <a:pt x="1792923" y="0"/>
                  </a:cubicBezTo>
                  <a:close/>
                  <a:moveTo>
                    <a:pt x="358566" y="0"/>
                  </a:moveTo>
                  <a:cubicBezTo>
                    <a:pt x="556596" y="0"/>
                    <a:pt x="717131" y="160535"/>
                    <a:pt x="717131" y="358565"/>
                  </a:cubicBezTo>
                  <a:lnTo>
                    <a:pt x="717131" y="1025323"/>
                  </a:lnTo>
                  <a:lnTo>
                    <a:pt x="0" y="1025323"/>
                  </a:lnTo>
                  <a:lnTo>
                    <a:pt x="0" y="358565"/>
                  </a:lnTo>
                  <a:cubicBezTo>
                    <a:pt x="0" y="160535"/>
                    <a:pt x="160536" y="0"/>
                    <a:pt x="358566" y="0"/>
                  </a:cubicBezTo>
                  <a:close/>
                </a:path>
              </a:pathLst>
            </a:custGeom>
            <a:solidFill>
              <a:srgbClr val="46AD9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4" b="8842"/>
          <a:stretch>
            <a:fillRect/>
          </a:stretch>
        </p:blipFill>
        <p:spPr>
          <a:xfrm flipV="1">
            <a:off x="10483189" y="0"/>
            <a:ext cx="1703825" cy="1636643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 flipH="1">
            <a:off x="-119380" y="3810"/>
            <a:ext cx="1706245" cy="1633220"/>
            <a:chOff x="10159137" y="-1"/>
            <a:chExt cx="2140178" cy="2038744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34" t="6857" r="51518" b="-6857"/>
            <a:stretch>
              <a:fillRect/>
            </a:stretch>
          </p:blipFill>
          <p:spPr>
            <a:xfrm rot="562731">
              <a:off x="11362230" y="750349"/>
              <a:ext cx="937085" cy="1288394"/>
            </a:xfrm>
            <a:custGeom>
              <a:avLst/>
              <a:gdLst>
                <a:gd name="connsiteX0" fmla="*/ 0 w 1159194"/>
                <a:gd name="connsiteY0" fmla="*/ 0 h 1593770"/>
                <a:gd name="connsiteX1" fmla="*/ 895951 w 1159194"/>
                <a:gd name="connsiteY1" fmla="*/ 0 h 1593770"/>
                <a:gd name="connsiteX2" fmla="*/ 1159194 w 1159194"/>
                <a:gd name="connsiteY2" fmla="*/ 1593770 h 1593770"/>
                <a:gd name="connsiteX3" fmla="*/ 0 w 1159194"/>
                <a:gd name="connsiteY3" fmla="*/ 1593770 h 159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9194" h="1593770">
                  <a:moveTo>
                    <a:pt x="0" y="0"/>
                  </a:moveTo>
                  <a:lnTo>
                    <a:pt x="895951" y="0"/>
                  </a:lnTo>
                  <a:lnTo>
                    <a:pt x="1159194" y="1593770"/>
                  </a:lnTo>
                  <a:lnTo>
                    <a:pt x="0" y="1593770"/>
                  </a:lnTo>
                  <a:close/>
                </a:path>
              </a:pathLst>
            </a:cu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07" t="31598" r="21903"/>
            <a:stretch>
              <a:fillRect/>
            </a:stretch>
          </p:blipFill>
          <p:spPr>
            <a:xfrm flipH="1">
              <a:off x="10159137" y="-1"/>
              <a:ext cx="2032861" cy="1423139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1569085" y="911860"/>
            <a:ext cx="3072765" cy="449580"/>
            <a:chOff x="1985" y="1660"/>
            <a:chExt cx="4839" cy="708"/>
          </a:xfrm>
        </p:grpSpPr>
        <p:sp>
          <p:nvSpPr>
            <p:cNvPr id="57" name="矩形: 圆角 56"/>
            <p:cNvSpPr/>
            <p:nvPr/>
          </p:nvSpPr>
          <p:spPr>
            <a:xfrm>
              <a:off x="1985" y="1660"/>
              <a:ext cx="1633" cy="708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  <a:cs typeface="+mn-cs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2715" y="2354"/>
              <a:ext cx="4109" cy="0"/>
            </a:xfrm>
            <a:prstGeom prst="line">
              <a:avLst/>
            </a:prstGeom>
            <a:ln w="15875">
              <a:solidFill>
                <a:srgbClr val="EE822F"/>
              </a:solidFill>
              <a:tailEnd type="oval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1426845" y="1012825"/>
            <a:ext cx="3215005" cy="3105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113665" defTabSz="266700">
              <a:lnSpc>
                <a:spcPts val="1560"/>
              </a:lnSpc>
              <a:buClrTx/>
              <a:buSzTx/>
              <a:buFontTx/>
            </a:pPr>
            <a:r>
              <a:rPr 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评一评 </a:t>
            </a:r>
            <a:r>
              <a:rPr lang="en-US" altLang="zh-CN" sz="200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 </a:t>
            </a:r>
            <a:r>
              <a:rPr lang="zh-CN" altLang="en-US" sz="2000" b="1">
                <a:solidFill>
                  <a:srgbClr val="0070C0"/>
                </a:solidFill>
                <a:latin typeface="+mj-ea"/>
                <a:ea typeface="+mj-ea"/>
              </a:rPr>
              <a:t> 你</a:t>
            </a:r>
            <a:r>
              <a:rPr lang="zh-CN" altLang="en-US" sz="2000" b="1">
                <a:solidFill>
                  <a:srgbClr val="0070C0"/>
                </a:solidFill>
                <a:latin typeface="+mj-ea"/>
                <a:ea typeface="+mj-ea"/>
                <a:sym typeface="+mn-ea"/>
              </a:rPr>
              <a:t>有哪些收获</a:t>
            </a:r>
            <a:endParaRPr lang="zh-CN" altLang="en-US" sz="2000" b="1">
              <a:solidFill>
                <a:srgbClr val="0070C0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18" name="图片 17" descr="咪呢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40" y="697230"/>
            <a:ext cx="556260" cy="726440"/>
          </a:xfrm>
          <a:prstGeom prst="rect">
            <a:avLst/>
          </a:prstGeom>
        </p:spPr>
      </p:pic>
      <p:graphicFrame>
        <p:nvGraphicFramePr>
          <p:cNvPr id="8" name="表格 7"/>
          <p:cNvGraphicFramePr/>
          <p:nvPr>
            <p:custDataLst>
              <p:tags r:id="rId5"/>
            </p:custDataLst>
          </p:nvPr>
        </p:nvGraphicFramePr>
        <p:xfrm>
          <a:off x="2143125" y="2644775"/>
          <a:ext cx="7712710" cy="2348865"/>
        </p:xfrm>
        <a:graphic>
          <a:graphicData uri="http://schemas.openxmlformats.org/drawingml/2006/table">
            <a:tbl>
              <a:tblPr/>
              <a:tblGrid>
                <a:gridCol w="5236210"/>
                <a:gridCol w="2476500"/>
              </a:tblGrid>
              <a:tr h="481965"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评</a:t>
                      </a:r>
                      <a:r>
                        <a:rPr lang="en-US" altLang="zh-CN" sz="16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sz="16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价</a:t>
                      </a:r>
                      <a:r>
                        <a:rPr lang="en-US" altLang="zh-CN" sz="16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sz="16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标</a:t>
                      </a:r>
                      <a:r>
                        <a:rPr lang="en-US" altLang="zh-CN" sz="16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sz="16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准</a:t>
                      </a:r>
                      <a:endParaRPr lang="zh-CN" sz="16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9EB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评</a:t>
                      </a:r>
                      <a:r>
                        <a:rPr lang="en-US" altLang="zh-CN" sz="16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sz="16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价</a:t>
                      </a:r>
                      <a:r>
                        <a:rPr lang="en-US" altLang="zh-CN" sz="16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sz="16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结</a:t>
                      </a:r>
                      <a:r>
                        <a:rPr lang="en-US" altLang="zh-CN" sz="16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sz="16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果</a:t>
                      </a:r>
                      <a:endParaRPr lang="zh-CN" sz="16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9EB"/>
                    </a:solidFill>
                  </a:tcPr>
                </a:tc>
              </a:tr>
              <a:tr h="635635">
                <a:tc>
                  <a:txBody>
                    <a:bodyPr/>
                    <a:lstStyle/>
                    <a:p>
                      <a:pPr marL="85725" indent="113665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方正楷体_GB2312" panose="02000000000000000000" charset="-122"/>
                          <a:ea typeface="方正楷体_GB2312" panose="02000000000000000000" charset="-122"/>
                        </a:rPr>
                        <a:t>能够利用数字化工具对数据进行合理计算</a:t>
                      </a:r>
                      <a:endParaRPr lang="zh-CN" sz="1800">
                        <a:latin typeface="方正楷体_GB2312" panose="02000000000000000000" charset="-122"/>
                        <a:ea typeface="方正楷体_GB2312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400">
                        <a:latin typeface="方正楷体_GB2312" panose="02000000000000000000" charset="-122"/>
                        <a:ea typeface="方正楷体_GB2312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marL="85725" indent="113665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方正楷体_GB2312" panose="02000000000000000000" charset="-122"/>
                          <a:ea typeface="方正楷体_GB2312" panose="02000000000000000000" charset="-122"/>
                        </a:rPr>
                        <a:t>能够按要求对数据进行排序</a:t>
                      </a:r>
                      <a:endParaRPr lang="zh-CN" sz="1800">
                        <a:latin typeface="方正楷体_GB2312" panose="02000000000000000000" charset="-122"/>
                        <a:ea typeface="方正楷体_GB2312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400">
                        <a:latin typeface="方正楷体_GB2312" panose="02000000000000000000" charset="-122"/>
                        <a:ea typeface="方正楷体_GB2312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6270">
                <a:tc>
                  <a:txBody>
                    <a:bodyPr/>
                    <a:lstStyle/>
                    <a:p>
                      <a:pPr marL="85725" indent="113665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方正楷体_GB2312" panose="02000000000000000000" charset="-122"/>
                          <a:ea typeface="方正楷体_GB2312" panose="02000000000000000000" charset="-122"/>
                        </a:rPr>
                        <a:t>积极参与小组活动，认真倾听，乐于分享</a:t>
                      </a:r>
                      <a:endParaRPr lang="zh-CN" sz="1800">
                        <a:latin typeface="方正楷体_GB2312" panose="02000000000000000000" charset="-122"/>
                        <a:ea typeface="方正楷体_GB2312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400">
                        <a:latin typeface="方正楷体_GB2312" panose="02000000000000000000" charset="-122"/>
                        <a:ea typeface="方正楷体_GB2312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347085" y="2192972"/>
            <a:ext cx="5080000" cy="29146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7330" algn="ctr" defTabSz="266700">
              <a:lnSpc>
                <a:spcPts val="1560"/>
              </a:lnSpc>
              <a:spcBef>
                <a:spcPct val="1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2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调查经典诵读文章</a:t>
            </a:r>
            <a:r>
              <a:rPr lang="en-US" altLang="zh-CN" sz="2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2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活动评价表</a:t>
            </a:r>
            <a:endParaRPr lang="zh-CN" altLang="en-US" sz="2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五角星 8"/>
          <p:cNvSpPr/>
          <p:nvPr/>
        </p:nvSpPr>
        <p:spPr>
          <a:xfrm>
            <a:off x="7820025" y="3241675"/>
            <a:ext cx="378460" cy="382270"/>
          </a:xfrm>
          <a:prstGeom prst="star5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五角星 15"/>
          <p:cNvSpPr/>
          <p:nvPr/>
        </p:nvSpPr>
        <p:spPr>
          <a:xfrm>
            <a:off x="7820025" y="3230245"/>
            <a:ext cx="378460" cy="3937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30" descr="工作成果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0110" y="2091690"/>
            <a:ext cx="456565" cy="456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五角星 18"/>
          <p:cNvSpPr/>
          <p:nvPr/>
        </p:nvSpPr>
        <p:spPr>
          <a:xfrm>
            <a:off x="8502015" y="3248025"/>
            <a:ext cx="378460" cy="382270"/>
          </a:xfrm>
          <a:prstGeom prst="star5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五角星 23"/>
          <p:cNvSpPr/>
          <p:nvPr/>
        </p:nvSpPr>
        <p:spPr>
          <a:xfrm>
            <a:off x="8502015" y="3236595"/>
            <a:ext cx="378460" cy="3937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五角星 24"/>
          <p:cNvSpPr/>
          <p:nvPr/>
        </p:nvSpPr>
        <p:spPr>
          <a:xfrm>
            <a:off x="9189720" y="3248025"/>
            <a:ext cx="378460" cy="382270"/>
          </a:xfrm>
          <a:prstGeom prst="star5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五角星 25"/>
          <p:cNvSpPr/>
          <p:nvPr/>
        </p:nvSpPr>
        <p:spPr>
          <a:xfrm>
            <a:off x="9189720" y="3236595"/>
            <a:ext cx="378460" cy="3937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五角星 26"/>
          <p:cNvSpPr/>
          <p:nvPr/>
        </p:nvSpPr>
        <p:spPr>
          <a:xfrm>
            <a:off x="7826375" y="3863340"/>
            <a:ext cx="378460" cy="382270"/>
          </a:xfrm>
          <a:prstGeom prst="star5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五角星 30"/>
          <p:cNvSpPr/>
          <p:nvPr/>
        </p:nvSpPr>
        <p:spPr>
          <a:xfrm>
            <a:off x="7826375" y="3851910"/>
            <a:ext cx="378460" cy="3937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五角星 31"/>
          <p:cNvSpPr/>
          <p:nvPr/>
        </p:nvSpPr>
        <p:spPr>
          <a:xfrm>
            <a:off x="8508365" y="3869690"/>
            <a:ext cx="378460" cy="382270"/>
          </a:xfrm>
          <a:prstGeom prst="star5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五角星 32"/>
          <p:cNvSpPr/>
          <p:nvPr/>
        </p:nvSpPr>
        <p:spPr>
          <a:xfrm>
            <a:off x="8508365" y="3858260"/>
            <a:ext cx="378460" cy="3937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五角星 33"/>
          <p:cNvSpPr/>
          <p:nvPr/>
        </p:nvSpPr>
        <p:spPr>
          <a:xfrm>
            <a:off x="9196070" y="3869690"/>
            <a:ext cx="378460" cy="382270"/>
          </a:xfrm>
          <a:prstGeom prst="star5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五角星 34"/>
          <p:cNvSpPr/>
          <p:nvPr/>
        </p:nvSpPr>
        <p:spPr>
          <a:xfrm>
            <a:off x="9196070" y="3858260"/>
            <a:ext cx="378460" cy="3937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五角星 35"/>
          <p:cNvSpPr/>
          <p:nvPr/>
        </p:nvSpPr>
        <p:spPr>
          <a:xfrm>
            <a:off x="7838440" y="4490720"/>
            <a:ext cx="378460" cy="382270"/>
          </a:xfrm>
          <a:prstGeom prst="star5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五角星 36"/>
          <p:cNvSpPr/>
          <p:nvPr/>
        </p:nvSpPr>
        <p:spPr>
          <a:xfrm>
            <a:off x="7838440" y="4479290"/>
            <a:ext cx="378460" cy="3937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五角星 37"/>
          <p:cNvSpPr/>
          <p:nvPr/>
        </p:nvSpPr>
        <p:spPr>
          <a:xfrm>
            <a:off x="8520430" y="4497070"/>
            <a:ext cx="378460" cy="382270"/>
          </a:xfrm>
          <a:prstGeom prst="star5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五角星 38"/>
          <p:cNvSpPr/>
          <p:nvPr/>
        </p:nvSpPr>
        <p:spPr>
          <a:xfrm>
            <a:off x="8520430" y="4485640"/>
            <a:ext cx="378460" cy="3937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五角星 39"/>
          <p:cNvSpPr/>
          <p:nvPr/>
        </p:nvSpPr>
        <p:spPr>
          <a:xfrm>
            <a:off x="9208135" y="4497070"/>
            <a:ext cx="378460" cy="382270"/>
          </a:xfrm>
          <a:prstGeom prst="star5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五角星 40"/>
          <p:cNvSpPr/>
          <p:nvPr/>
        </p:nvSpPr>
        <p:spPr>
          <a:xfrm>
            <a:off x="9208135" y="4485640"/>
            <a:ext cx="378460" cy="3937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1350010" y="42545"/>
            <a:ext cx="3035935" cy="424815"/>
            <a:chOff x="2286" y="67"/>
            <a:chExt cx="4781" cy="669"/>
          </a:xfrm>
        </p:grpSpPr>
        <p:sp>
          <p:nvSpPr>
            <p:cNvPr id="43" name="文本框 42"/>
            <p:cNvSpPr txBox="1"/>
            <p:nvPr userDrawn="1"/>
          </p:nvSpPr>
          <p:spPr>
            <a:xfrm>
              <a:off x="2877" y="206"/>
              <a:ext cx="4191" cy="5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第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10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课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调查经典诵读文章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endParaRPr lang="en-US" altLang="zh-CN" sz="1600" dirty="0">
                <a:solidFill>
                  <a:schemeClr val="tx1"/>
                </a:solidFill>
                <a:latin typeface="+mj-ea"/>
                <a:ea typeface="+mj-ea"/>
                <a:cs typeface="+mj-ea"/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" y="67"/>
              <a:ext cx="745" cy="600"/>
            </a:xfrm>
            <a:prstGeom prst="rect">
              <a:avLst/>
            </a:prstGeom>
          </p:spPr>
        </p:pic>
      </p:grpSp>
      <p:sp>
        <p:nvSpPr>
          <p:cNvPr id="21" name="同侧圆角矩形 20"/>
          <p:cNvSpPr/>
          <p:nvPr/>
        </p:nvSpPr>
        <p:spPr>
          <a:xfrm>
            <a:off x="446341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22" name="矩形 21">
            <a:hlinkClick r:id="rId8" action="ppaction://hlinksldjump"/>
          </p:cNvPr>
          <p:cNvSpPr/>
          <p:nvPr/>
        </p:nvSpPr>
        <p:spPr>
          <a:xfrm>
            <a:off x="4429125" y="10795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项目情境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14" name="同侧圆角矩形 13"/>
          <p:cNvSpPr/>
          <p:nvPr/>
        </p:nvSpPr>
        <p:spPr>
          <a:xfrm>
            <a:off x="552767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15" name="矩形 14">
            <a:hlinkClick r:id="rId9" action="ppaction://hlinksldjump"/>
          </p:cNvPr>
          <p:cNvSpPr/>
          <p:nvPr/>
        </p:nvSpPr>
        <p:spPr>
          <a:xfrm>
            <a:off x="549338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项目准备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20" name="同侧圆角矩形 19"/>
          <p:cNvSpPr/>
          <p:nvPr/>
        </p:nvSpPr>
        <p:spPr>
          <a:xfrm>
            <a:off x="6589395" y="10668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58" name="矩形 57">
            <a:hlinkClick r:id="rId10" action="ppaction://hlinksldjump"/>
          </p:cNvPr>
          <p:cNvSpPr/>
          <p:nvPr/>
        </p:nvSpPr>
        <p:spPr>
          <a:xfrm>
            <a:off x="655510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项目实施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59" name="同侧圆角矩形 58"/>
          <p:cNvSpPr/>
          <p:nvPr/>
        </p:nvSpPr>
        <p:spPr>
          <a:xfrm>
            <a:off x="765365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60" name="矩形 59">
            <a:hlinkClick r:id="rId11" action="ppaction://hlinksldjump"/>
          </p:cNvPr>
          <p:cNvSpPr/>
          <p:nvPr/>
        </p:nvSpPr>
        <p:spPr>
          <a:xfrm>
            <a:off x="761936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项目拓展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61" name="同侧圆角矩形 60"/>
          <p:cNvSpPr/>
          <p:nvPr/>
        </p:nvSpPr>
        <p:spPr>
          <a:xfrm>
            <a:off x="871791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62" name="矩形 61">
            <a:hlinkClick r:id="rId12" action="ppaction://hlinksldjump"/>
          </p:cNvPr>
          <p:cNvSpPr/>
          <p:nvPr/>
        </p:nvSpPr>
        <p:spPr>
          <a:xfrm>
            <a:off x="870648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项目总结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65" name="同侧圆角矩形 64"/>
          <p:cNvSpPr/>
          <p:nvPr/>
        </p:nvSpPr>
        <p:spPr>
          <a:xfrm>
            <a:off x="977963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66" name="矩形 65">
            <a:hlinkClick r:id="rId13" action="ppaction://hlinksldjump"/>
          </p:cNvPr>
          <p:cNvSpPr/>
          <p:nvPr/>
        </p:nvSpPr>
        <p:spPr>
          <a:xfrm>
            <a:off x="976820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rgbClr val="7030A0"/>
                </a:solidFill>
                <a:latin typeface="板报体" panose="00000500000000000000" charset="-122"/>
                <a:ea typeface="板报体" panose="00000500000000000000" charset="-122"/>
              </a:rPr>
              <a:t>项目评价</a:t>
            </a:r>
            <a:endParaRPr lang="zh-CN" altLang="en-US" dirty="0">
              <a:solidFill>
                <a:srgbClr val="7030A0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bldLvl="0" animBg="1"/>
      <p:bldP spid="24" grpId="0" bldLvl="0" animBg="1"/>
      <p:bldP spid="24" grpId="1" bldLvl="0" animBg="1"/>
      <p:bldP spid="26" grpId="0" bldLvl="0" animBg="1"/>
      <p:bldP spid="26" grpId="1" bldLvl="0" animBg="1"/>
      <p:bldP spid="31" grpId="0" bldLvl="0" animBg="1"/>
      <p:bldP spid="31" grpId="1" bldLvl="0" animBg="1"/>
      <p:bldP spid="33" grpId="0" bldLvl="0" animBg="1"/>
      <p:bldP spid="33" grpId="1" bldLvl="0" animBg="1"/>
      <p:bldP spid="35" grpId="0" bldLvl="0" animBg="1"/>
      <p:bldP spid="35" grpId="1" bldLvl="0" animBg="1"/>
      <p:bldP spid="37" grpId="0" bldLvl="0" animBg="1"/>
      <p:bldP spid="37" grpId="1" bldLvl="0" animBg="1"/>
      <p:bldP spid="39" grpId="0" bldLvl="0" animBg="1"/>
      <p:bldP spid="39" grpId="1" bldLvl="0" animBg="1"/>
      <p:bldP spid="41" grpId="0" bldLvl="0" animBg="1"/>
      <p:bldP spid="41" grpId="1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22860" y="-5715"/>
            <a:ext cx="12213590" cy="518160"/>
          </a:xfrm>
          <a:prstGeom prst="rect">
            <a:avLst/>
          </a:prstGeom>
          <a:solidFill>
            <a:srgbClr val="8DD2C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005195"/>
            <a:ext cx="12192000" cy="852805"/>
          </a:xfrm>
          <a:prstGeom prst="rect">
            <a:avLst/>
          </a:prstGeom>
        </p:spPr>
      </p:pic>
      <p:pic>
        <p:nvPicPr>
          <p:cNvPr id="6" name="图片 5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34255"/>
            <a:ext cx="1957070" cy="2023745"/>
          </a:xfrm>
          <a:prstGeom prst="rect">
            <a:avLst/>
          </a:prstGeom>
        </p:spPr>
      </p:pic>
      <p:pic>
        <p:nvPicPr>
          <p:cNvPr id="7" name="图片 6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5120" y="0"/>
            <a:ext cx="1706880" cy="1639570"/>
          </a:xfrm>
          <a:prstGeom prst="rect">
            <a:avLst/>
          </a:prstGeom>
        </p:spPr>
      </p:pic>
      <p:pic>
        <p:nvPicPr>
          <p:cNvPr id="8" name="图片 7" descr="图片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3195" y="1731645"/>
            <a:ext cx="597535" cy="10242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8" y="809306"/>
            <a:ext cx="584041" cy="46982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41010" y="921960"/>
            <a:ext cx="4644916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charset="-122"/>
                <a:ea typeface="微软雅黑" panose="020B0503020204020204" charset="-122"/>
                <a:cs typeface="汉仪综艺体简" panose="02010600000101010101" charset="-122"/>
              </a:rPr>
              <a:t>四年级上册 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03800" y="934085"/>
            <a:ext cx="33274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10383B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3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单元  协助班级活动开展</a:t>
            </a:r>
            <a:endParaRPr lang="zh-CN" altLang="en-US" sz="2000" dirty="0">
              <a:solidFill>
                <a:srgbClr val="10383B"/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charset="-122"/>
            </a:endParaRPr>
          </a:p>
        </p:txBody>
      </p:sp>
      <p:pic>
        <p:nvPicPr>
          <p:cNvPr id="15" name="图片 14" descr="图片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9920" y="4938395"/>
            <a:ext cx="1097280" cy="10668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0475" y="2179955"/>
            <a:ext cx="1593850" cy="207899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109394" y="2875946"/>
            <a:ext cx="6573918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600" noProof="0">
                <a:ln>
                  <a:noFill/>
                </a:ln>
                <a:solidFill>
                  <a:srgbClr val="F85208"/>
                </a:solidFill>
                <a:effectLst/>
                <a:uLnTx/>
                <a:uFillTx/>
                <a:latin typeface="板报体" panose="00000500000000000000" charset="-122"/>
                <a:ea typeface="板报体" panose="00000500000000000000" charset="-122"/>
                <a:cs typeface="阿里巴巴普惠体 R" panose="00020600040101010101" pitchFamily="18" charset="-122"/>
              </a:rPr>
              <a:t>下节课再见！</a:t>
            </a:r>
            <a:endParaRPr lang="zh-CN" altLang="en-US" sz="6600" b="1" noProof="0" dirty="0">
              <a:ln>
                <a:noFill/>
              </a:ln>
              <a:solidFill>
                <a:srgbClr val="F85208"/>
              </a:solidFill>
              <a:effectLst/>
              <a:uLnTx/>
              <a:uFillTx/>
              <a:latin typeface="板报体" panose="00000500000000000000" charset="-122"/>
              <a:ea typeface="板报体" panose="00000500000000000000" charset="-122"/>
              <a:cs typeface="阿里巴巴普惠体 R" panose="00020600040101010101" pitchFamily="18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22860" y="-5715"/>
            <a:ext cx="12213590" cy="518160"/>
          </a:xfrm>
          <a:prstGeom prst="rect">
            <a:avLst/>
          </a:prstGeom>
          <a:solidFill>
            <a:srgbClr val="8DD2C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005195"/>
            <a:ext cx="12192000" cy="852805"/>
          </a:xfrm>
          <a:prstGeom prst="rect">
            <a:avLst/>
          </a:prstGeom>
        </p:spPr>
      </p:pic>
      <p:pic>
        <p:nvPicPr>
          <p:cNvPr id="6" name="图片 5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34255"/>
            <a:ext cx="1957070" cy="2023745"/>
          </a:xfrm>
          <a:prstGeom prst="rect">
            <a:avLst/>
          </a:prstGeom>
        </p:spPr>
      </p:pic>
      <p:pic>
        <p:nvPicPr>
          <p:cNvPr id="7" name="图片 6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5120" y="0"/>
            <a:ext cx="1706880" cy="1639570"/>
          </a:xfrm>
          <a:prstGeom prst="rect">
            <a:avLst/>
          </a:prstGeom>
        </p:spPr>
      </p:pic>
      <p:pic>
        <p:nvPicPr>
          <p:cNvPr id="8" name="图片 7" descr="图片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3355" y="1556385"/>
            <a:ext cx="597535" cy="1024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9240" y="42545"/>
            <a:ext cx="3036570" cy="425450"/>
            <a:chOff x="2286" y="67"/>
            <a:chExt cx="4782" cy="670"/>
          </a:xfrm>
        </p:grpSpPr>
        <p:sp>
          <p:nvSpPr>
            <p:cNvPr id="12" name="文本框 11"/>
            <p:cNvSpPr txBox="1"/>
            <p:nvPr userDrawn="1"/>
          </p:nvSpPr>
          <p:spPr>
            <a:xfrm>
              <a:off x="2877" y="206"/>
              <a:ext cx="4191" cy="5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sz="1600" b="1" dirty="0">
                  <a:solidFill>
                    <a:schemeClr val="bg1"/>
                  </a:solidFill>
                  <a:latin typeface="+mj-ea"/>
                  <a:ea typeface="+mj-ea"/>
                  <a:cs typeface="+mj-ea"/>
                </a:rPr>
                <a:t>第</a:t>
              </a:r>
              <a:r>
                <a:rPr lang="en-US" altLang="zh-CN" sz="1600" b="1" dirty="0">
                  <a:solidFill>
                    <a:schemeClr val="bg1"/>
                  </a:solidFill>
                  <a:latin typeface="+mj-ea"/>
                  <a:ea typeface="+mj-ea"/>
                  <a:cs typeface="+mj-ea"/>
                </a:rPr>
                <a:t>11</a:t>
              </a:r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  <a:cs typeface="+mj-ea"/>
                </a:rPr>
                <a:t>课</a:t>
              </a:r>
              <a:r>
                <a:rPr lang="en-US" altLang="zh-CN" sz="1600" b="1" dirty="0">
                  <a:solidFill>
                    <a:schemeClr val="bg1"/>
                  </a:solidFill>
                  <a:latin typeface="+mj-ea"/>
                  <a:ea typeface="+mj-ea"/>
                  <a:cs typeface="+mj-ea"/>
                </a:rPr>
                <a:t> </a:t>
              </a:r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  <a:cs typeface="+mj-ea"/>
                </a:rPr>
                <a:t>计算身边节电数据</a:t>
              </a:r>
              <a:r>
                <a:rPr lang="en-US" altLang="zh-CN" sz="1600" b="1" dirty="0">
                  <a:solidFill>
                    <a:schemeClr val="bg1"/>
                  </a:solidFill>
                  <a:latin typeface="+mj-ea"/>
                  <a:ea typeface="+mj-ea"/>
                  <a:cs typeface="+mj-ea"/>
                </a:rPr>
                <a:t> </a:t>
              </a:r>
              <a:endParaRPr lang="en-US" altLang="zh-CN" sz="1600" b="1" dirty="0">
                <a:solidFill>
                  <a:schemeClr val="bg1"/>
                </a:solidFill>
                <a:latin typeface="+mj-ea"/>
                <a:ea typeface="+mj-ea"/>
                <a:cs typeface="+mj-ea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" y="67"/>
              <a:ext cx="745" cy="600"/>
            </a:xfrm>
            <a:prstGeom prst="rect">
              <a:avLst/>
            </a:prstGeom>
          </p:spPr>
        </p:pic>
      </p:grpSp>
      <p:pic>
        <p:nvPicPr>
          <p:cNvPr id="9" name="图片 8" descr="咪呢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3583" y="561369"/>
            <a:ext cx="762306" cy="9943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870" y="918845"/>
            <a:ext cx="1689100" cy="51435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2388235" y="2999105"/>
            <a:ext cx="1955800" cy="518160"/>
            <a:chOff x="4629" y="4723"/>
            <a:chExt cx="3080" cy="816"/>
          </a:xfrm>
        </p:grpSpPr>
        <p:sp>
          <p:nvSpPr>
            <p:cNvPr id="49" name="燕尾形 48"/>
            <p:cNvSpPr/>
            <p:nvPr/>
          </p:nvSpPr>
          <p:spPr>
            <a:xfrm>
              <a:off x="4629" y="4723"/>
              <a:ext cx="3081" cy="816"/>
            </a:xfrm>
            <a:prstGeom prst="chevron">
              <a:avLst/>
            </a:prstGeom>
            <a:solidFill>
              <a:srgbClr val="FED961"/>
            </a:solidFill>
            <a:ln w="12700" cmpd="sng">
              <a:noFill/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00"/>
            </a:p>
          </p:txBody>
        </p:sp>
        <p:sp>
          <p:nvSpPr>
            <p:cNvPr id="39" name="矩形 38">
              <a:hlinkClick r:id="rId8" action="ppaction://hlinksldjump"/>
            </p:cNvPr>
            <p:cNvSpPr/>
            <p:nvPr/>
          </p:nvSpPr>
          <p:spPr>
            <a:xfrm>
              <a:off x="5066" y="4776"/>
              <a:ext cx="2242" cy="70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buClrTx/>
                <a:buSzTx/>
                <a:buFontTx/>
                <a:defRPr/>
              </a:pPr>
              <a:r>
                <a:rPr lang="zh-CN" altLang="en-US" sz="2300" dirty="0">
                  <a:solidFill>
                    <a:schemeClr val="tx1"/>
                  </a:solidFill>
                  <a:latin typeface="板报体" panose="00000500000000000000" charset="-122"/>
                  <a:ea typeface="板报体" panose="00000500000000000000" charset="-122"/>
                </a:rPr>
                <a:t>项目准备</a:t>
              </a:r>
              <a:endParaRPr lang="zh-CN" altLang="en-US" sz="2300" dirty="0">
                <a:solidFill>
                  <a:schemeClr val="tx1"/>
                </a:solidFill>
                <a:latin typeface="板报体" panose="00000500000000000000" charset="-122"/>
                <a:ea typeface="板报体" panose="00000500000000000000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276725" y="2999105"/>
            <a:ext cx="1955800" cy="518160"/>
            <a:chOff x="7603" y="4723"/>
            <a:chExt cx="3080" cy="816"/>
          </a:xfrm>
        </p:grpSpPr>
        <p:sp>
          <p:nvSpPr>
            <p:cNvPr id="50" name="燕尾形 49"/>
            <p:cNvSpPr/>
            <p:nvPr/>
          </p:nvSpPr>
          <p:spPr>
            <a:xfrm>
              <a:off x="7603" y="4723"/>
              <a:ext cx="3081" cy="816"/>
            </a:xfrm>
            <a:prstGeom prst="chevro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mpd="sng">
              <a:noFill/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00"/>
            </a:p>
          </p:txBody>
        </p:sp>
        <p:sp>
          <p:nvSpPr>
            <p:cNvPr id="40" name="矩形 39">
              <a:hlinkClick r:id="rId9" action="ppaction://hlinksldjump"/>
            </p:cNvPr>
            <p:cNvSpPr/>
            <p:nvPr/>
          </p:nvSpPr>
          <p:spPr>
            <a:xfrm>
              <a:off x="8101" y="4776"/>
              <a:ext cx="2242" cy="70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r>
                <a:rPr lang="zh-CN" altLang="en-US" sz="2300" dirty="0">
                  <a:solidFill>
                    <a:schemeClr val="tx1"/>
                  </a:solidFill>
                  <a:latin typeface="板报体" panose="00000500000000000000" charset="-122"/>
                  <a:ea typeface="板报体" panose="00000500000000000000" charset="-122"/>
                </a:rPr>
                <a:t>项目实施</a:t>
              </a:r>
              <a:endParaRPr lang="zh-CN" altLang="en-US" sz="2300" dirty="0">
                <a:solidFill>
                  <a:schemeClr val="tx1"/>
                </a:solidFill>
                <a:latin typeface="板报体" panose="00000500000000000000" charset="-122"/>
                <a:ea typeface="板报体" panose="00000500000000000000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10935" y="2999105"/>
            <a:ext cx="1955800" cy="518160"/>
            <a:chOff x="10649" y="4723"/>
            <a:chExt cx="3080" cy="816"/>
          </a:xfrm>
        </p:grpSpPr>
        <p:sp>
          <p:nvSpPr>
            <p:cNvPr id="51" name="燕尾形 50"/>
            <p:cNvSpPr/>
            <p:nvPr/>
          </p:nvSpPr>
          <p:spPr>
            <a:xfrm>
              <a:off x="10649" y="4723"/>
              <a:ext cx="3081" cy="816"/>
            </a:xfrm>
            <a:prstGeom prst="chevron">
              <a:avLst/>
            </a:prstGeom>
            <a:solidFill>
              <a:srgbClr val="2DD0FF"/>
            </a:solidFill>
            <a:ln w="12700" cmpd="sng">
              <a:noFill/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00"/>
            </a:p>
          </p:txBody>
        </p:sp>
        <p:sp>
          <p:nvSpPr>
            <p:cNvPr id="41" name="矩形 40">
              <a:hlinkClick r:id="rId10" action="ppaction://hlinksldjump"/>
            </p:cNvPr>
            <p:cNvSpPr/>
            <p:nvPr/>
          </p:nvSpPr>
          <p:spPr>
            <a:xfrm>
              <a:off x="11082" y="4776"/>
              <a:ext cx="2242" cy="70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r>
                <a:rPr lang="zh-CN" altLang="en-US" sz="2300" dirty="0">
                  <a:solidFill>
                    <a:schemeClr val="tx1"/>
                  </a:solidFill>
                  <a:latin typeface="板报体" panose="00000500000000000000" charset="-122"/>
                  <a:ea typeface="板报体" panose="00000500000000000000" charset="-122"/>
                </a:rPr>
                <a:t>项目拓展</a:t>
              </a:r>
              <a:endParaRPr lang="zh-CN" altLang="en-US" sz="2300" dirty="0">
                <a:solidFill>
                  <a:schemeClr val="tx1"/>
                </a:solidFill>
                <a:latin typeface="板报体" panose="00000500000000000000" charset="-122"/>
                <a:ea typeface="板报体" panose="00000500000000000000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145145" y="2999105"/>
            <a:ext cx="1955800" cy="518160"/>
            <a:chOff x="13695" y="4723"/>
            <a:chExt cx="3080" cy="816"/>
          </a:xfrm>
        </p:grpSpPr>
        <p:sp>
          <p:nvSpPr>
            <p:cNvPr id="52" name="燕尾形 51"/>
            <p:cNvSpPr/>
            <p:nvPr/>
          </p:nvSpPr>
          <p:spPr>
            <a:xfrm>
              <a:off x="13695" y="4723"/>
              <a:ext cx="3081" cy="816"/>
            </a:xfrm>
            <a:prstGeom prst="chevron">
              <a:avLst/>
            </a:prstGeom>
            <a:solidFill>
              <a:srgbClr val="DDAFDD"/>
            </a:solidFill>
            <a:ln w="12700" cmpd="sng">
              <a:noFill/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00"/>
            </a:p>
          </p:txBody>
        </p:sp>
        <p:sp>
          <p:nvSpPr>
            <p:cNvPr id="42" name="矩形 41">
              <a:hlinkClick r:id="rId11" action="ppaction://hlinksldjump"/>
            </p:cNvPr>
            <p:cNvSpPr/>
            <p:nvPr/>
          </p:nvSpPr>
          <p:spPr>
            <a:xfrm>
              <a:off x="14153" y="4776"/>
              <a:ext cx="2242" cy="70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r>
                <a:rPr lang="zh-CN" altLang="en-US" sz="2300" dirty="0">
                  <a:solidFill>
                    <a:schemeClr val="tx1"/>
                  </a:solidFill>
                  <a:latin typeface="板报体" panose="00000500000000000000" charset="-122"/>
                  <a:ea typeface="板报体" panose="00000500000000000000" charset="-122"/>
                </a:rPr>
                <a:t>项目总结</a:t>
              </a:r>
              <a:endParaRPr lang="zh-CN" altLang="en-US" sz="2300" dirty="0">
                <a:solidFill>
                  <a:schemeClr val="tx1"/>
                </a:solidFill>
                <a:latin typeface="板报体" panose="00000500000000000000" charset="-122"/>
                <a:ea typeface="板报体" panose="00000500000000000000" charset="-122"/>
              </a:endParaRPr>
            </a:p>
          </p:txBody>
        </p:sp>
      </p:grpSp>
      <p:sp>
        <p:nvSpPr>
          <p:cNvPr id="44" name="文本框 50"/>
          <p:cNvSpPr txBox="1"/>
          <p:nvPr/>
        </p:nvSpPr>
        <p:spPr bwMode="auto">
          <a:xfrm>
            <a:off x="1736090" y="3917315"/>
            <a:ext cx="2734945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US" sz="2000" spc="7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sz="2000" spc="7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选择数据计算工具</a:t>
            </a:r>
            <a:endParaRPr sz="2000" spc="75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defTabSz="685800">
              <a:defRPr/>
            </a:pPr>
            <a:r>
              <a:rPr lang="en-US" sz="2000" spc="7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sz="2000" spc="7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梳理数据计算流程</a:t>
            </a:r>
            <a:endParaRPr sz="2000" spc="75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5" name="文本框 50"/>
          <p:cNvSpPr txBox="1"/>
          <p:nvPr/>
        </p:nvSpPr>
        <p:spPr bwMode="auto">
          <a:xfrm>
            <a:off x="3461384" y="1553845"/>
            <a:ext cx="39271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US" sz="2000" spc="7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sz="2000" spc="7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找出对应数据范围</a:t>
            </a:r>
            <a:endParaRPr sz="2000" spc="75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defTabSz="685800">
              <a:defRPr/>
            </a:pPr>
            <a:r>
              <a:rPr lang="en-US" sz="2000" spc="7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sz="2000" spc="75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求出各篇文章的</a:t>
            </a:r>
            <a:r>
              <a:rPr lang="zh-CN" altLang="en-US" sz="2000" spc="75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选择</a:t>
            </a:r>
            <a:r>
              <a:rPr sz="2000" spc="75" dirty="0" err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人数</a:t>
            </a:r>
            <a:r>
              <a:rPr lang="zh-CN" altLang="en-US" sz="2000" spc="75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之和</a:t>
            </a:r>
            <a:endParaRPr sz="2000" spc="75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defTabSz="685800">
              <a:defRPr/>
            </a:pPr>
            <a:r>
              <a:rPr lang="en-US" sz="2000" spc="7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sz="2000" spc="7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找到同学最喜欢的文章</a:t>
            </a:r>
            <a:endParaRPr sz="2000" spc="75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7" name="文本框 50"/>
          <p:cNvSpPr txBox="1"/>
          <p:nvPr/>
        </p:nvSpPr>
        <p:spPr bwMode="auto">
          <a:xfrm>
            <a:off x="8183880" y="1811020"/>
            <a:ext cx="1974850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sz="2000" spc="7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回顾</a:t>
            </a:r>
            <a:r>
              <a:rPr sz="2000" spc="7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数据计算和分析的流程</a:t>
            </a:r>
            <a:endParaRPr sz="2000" spc="75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65455" y="2999740"/>
            <a:ext cx="1955800" cy="516890"/>
            <a:chOff x="1601" y="4724"/>
            <a:chExt cx="3080" cy="814"/>
          </a:xfrm>
        </p:grpSpPr>
        <p:sp>
          <p:nvSpPr>
            <p:cNvPr id="48" name="五边形 47"/>
            <p:cNvSpPr/>
            <p:nvPr/>
          </p:nvSpPr>
          <p:spPr>
            <a:xfrm>
              <a:off x="1601" y="4724"/>
              <a:ext cx="3081" cy="815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00"/>
            </a:p>
          </p:txBody>
        </p:sp>
        <p:sp>
          <p:nvSpPr>
            <p:cNvPr id="53" name="矩形 52">
              <a:hlinkClick r:id="rId12" action="ppaction://hlinksldjump"/>
            </p:cNvPr>
            <p:cNvSpPr/>
            <p:nvPr/>
          </p:nvSpPr>
          <p:spPr>
            <a:xfrm>
              <a:off x="1856" y="4770"/>
              <a:ext cx="2242" cy="70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r>
                <a:rPr lang="zh-CN" altLang="en-US" sz="2300" dirty="0">
                  <a:solidFill>
                    <a:schemeClr val="tx1"/>
                  </a:solidFill>
                  <a:latin typeface="板报体" panose="00000500000000000000" charset="-122"/>
                  <a:ea typeface="板报体" panose="00000500000000000000" charset="-122"/>
                </a:rPr>
                <a:t>项目情境</a:t>
              </a:r>
              <a:endParaRPr lang="zh-CN" altLang="en-US" sz="2300" dirty="0">
                <a:solidFill>
                  <a:schemeClr val="tx1"/>
                </a:solidFill>
                <a:latin typeface="板报体" panose="00000500000000000000" charset="-122"/>
                <a:ea typeface="板报体" panose="00000500000000000000" charset="-122"/>
              </a:endParaRPr>
            </a:p>
          </p:txBody>
        </p:sp>
      </p:grpSp>
      <p:sp>
        <p:nvSpPr>
          <p:cNvPr id="54" name="文本框 50"/>
          <p:cNvSpPr txBox="1"/>
          <p:nvPr/>
        </p:nvSpPr>
        <p:spPr bwMode="auto">
          <a:xfrm>
            <a:off x="281940" y="1873885"/>
            <a:ext cx="2355215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sz="2000" spc="75" dirty="0" err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选出同学</a:t>
            </a:r>
            <a:r>
              <a:rPr lang="zh-CN" altLang="en-US" sz="2000" spc="75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们最</a:t>
            </a:r>
            <a:r>
              <a:rPr sz="2000" spc="75" dirty="0" err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喜欢的经典诵读文章</a:t>
            </a:r>
            <a:endParaRPr sz="2000" spc="75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5" name="线形标注 1 54"/>
          <p:cNvSpPr/>
          <p:nvPr/>
        </p:nvSpPr>
        <p:spPr>
          <a:xfrm>
            <a:off x="313055" y="1790700"/>
            <a:ext cx="2230755" cy="824230"/>
          </a:xfrm>
          <a:prstGeom prst="borderCallout1">
            <a:avLst>
              <a:gd name="adj1" fmla="val 106645"/>
              <a:gd name="adj2" fmla="val 49621"/>
              <a:gd name="adj3" fmla="val 138552"/>
              <a:gd name="adj4" fmla="val 49560"/>
            </a:avLst>
          </a:prstGeom>
          <a:noFill/>
          <a:ln w="25400">
            <a:solidFill>
              <a:schemeClr val="accent6">
                <a:alpha val="99000"/>
              </a:schemeClr>
            </a:solidFill>
            <a:prstDash val="sysDash"/>
            <a:tailEnd type="oval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线形标注 1 55"/>
          <p:cNvSpPr/>
          <p:nvPr/>
        </p:nvSpPr>
        <p:spPr>
          <a:xfrm>
            <a:off x="1758950" y="3905250"/>
            <a:ext cx="2712720" cy="821055"/>
          </a:xfrm>
          <a:prstGeom prst="borderCallout1">
            <a:avLst>
              <a:gd name="adj1" fmla="val 1856"/>
              <a:gd name="adj2" fmla="val 49434"/>
              <a:gd name="adj3" fmla="val -33230"/>
              <a:gd name="adj4" fmla="val 49681"/>
            </a:avLst>
          </a:prstGeom>
          <a:noFill/>
          <a:ln w="25400">
            <a:solidFill>
              <a:srgbClr val="FFC000"/>
            </a:solidFill>
            <a:prstDash val="sysDash"/>
            <a:tailEnd type="oval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线形标注 1 56"/>
          <p:cNvSpPr/>
          <p:nvPr/>
        </p:nvSpPr>
        <p:spPr>
          <a:xfrm>
            <a:off x="3522345" y="1587500"/>
            <a:ext cx="3820182" cy="942975"/>
          </a:xfrm>
          <a:prstGeom prst="borderCallout1">
            <a:avLst>
              <a:gd name="adj1" fmla="val 106645"/>
              <a:gd name="adj2" fmla="val 49621"/>
              <a:gd name="adj3" fmla="val 138552"/>
              <a:gd name="adj4" fmla="val 49560"/>
            </a:avLst>
          </a:prstGeom>
          <a:noFill/>
          <a:ln w="25400">
            <a:solidFill>
              <a:srgbClr val="00B050">
                <a:alpha val="99000"/>
              </a:srgbClr>
            </a:solidFill>
            <a:prstDash val="sysDash"/>
            <a:tailEnd type="oval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线形标注 1 57"/>
          <p:cNvSpPr/>
          <p:nvPr/>
        </p:nvSpPr>
        <p:spPr>
          <a:xfrm>
            <a:off x="8150860" y="1819910"/>
            <a:ext cx="1840230" cy="706120"/>
          </a:xfrm>
          <a:prstGeom prst="borderCallout1">
            <a:avLst>
              <a:gd name="adj1" fmla="val 106645"/>
              <a:gd name="adj2" fmla="val 49621"/>
              <a:gd name="adj3" fmla="val 153147"/>
              <a:gd name="adj4" fmla="val 49559"/>
            </a:avLst>
          </a:prstGeom>
          <a:noFill/>
          <a:ln w="25400">
            <a:solidFill>
              <a:srgbClr val="7030A0"/>
            </a:solidFill>
            <a:prstDash val="sysDash"/>
            <a:tailEnd type="oval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线形标注 1 58"/>
          <p:cNvSpPr/>
          <p:nvPr/>
        </p:nvSpPr>
        <p:spPr>
          <a:xfrm>
            <a:off x="5918200" y="3897630"/>
            <a:ext cx="2243455" cy="800735"/>
          </a:xfrm>
          <a:prstGeom prst="borderCallout1">
            <a:avLst>
              <a:gd name="adj1" fmla="val 1856"/>
              <a:gd name="adj2" fmla="val 49434"/>
              <a:gd name="adj3" fmla="val -36399"/>
              <a:gd name="adj4" fmla="val 49674"/>
            </a:avLst>
          </a:prstGeom>
          <a:noFill/>
          <a:ln w="25400">
            <a:solidFill>
              <a:srgbClr val="00B0F0"/>
            </a:solidFill>
            <a:prstDash val="sysDash"/>
            <a:tailEnd type="oval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0" name="图片 59" descr="C:/Users/czex/Desktop/新教材教学设计/WPS图片(3).pngWPS图片(3)"/>
          <p:cNvPicPr>
            <a:picLocks noChangeAspect="1"/>
          </p:cNvPicPr>
          <p:nvPr/>
        </p:nvPicPr>
        <p:blipFill>
          <a:blip r:embed="rId13"/>
          <a:srcRect t="64" b="64"/>
          <a:stretch>
            <a:fillRect/>
          </a:stretch>
        </p:blipFill>
        <p:spPr>
          <a:xfrm flipH="1">
            <a:off x="10652760" y="4452620"/>
            <a:ext cx="1371600" cy="1645920"/>
          </a:xfrm>
          <a:prstGeom prst="rect">
            <a:avLst/>
          </a:prstGeom>
        </p:spPr>
      </p:pic>
      <p:sp>
        <p:nvSpPr>
          <p:cNvPr id="3" name="文本框 50"/>
          <p:cNvSpPr txBox="1"/>
          <p:nvPr/>
        </p:nvSpPr>
        <p:spPr bwMode="auto">
          <a:xfrm>
            <a:off x="5986780" y="3956050"/>
            <a:ext cx="2243455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sz="2000" spc="7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拓展交流数据计算的其他方法</a:t>
            </a:r>
            <a:endParaRPr sz="2000" spc="75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028555" y="3002280"/>
            <a:ext cx="1956435" cy="518160"/>
            <a:chOff x="13695" y="4723"/>
            <a:chExt cx="3081" cy="816"/>
          </a:xfrm>
        </p:grpSpPr>
        <p:sp>
          <p:nvSpPr>
            <p:cNvPr id="21" name="燕尾形 20"/>
            <p:cNvSpPr/>
            <p:nvPr/>
          </p:nvSpPr>
          <p:spPr>
            <a:xfrm>
              <a:off x="13695" y="4723"/>
              <a:ext cx="3081" cy="816"/>
            </a:xfrm>
            <a:prstGeom prst="chevron">
              <a:avLst/>
            </a:prstGeom>
            <a:solidFill>
              <a:srgbClr val="F7860C"/>
            </a:solidFill>
            <a:ln w="12700" cmpd="sng">
              <a:noFill/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00"/>
            </a:p>
          </p:txBody>
        </p:sp>
        <p:sp>
          <p:nvSpPr>
            <p:cNvPr id="22" name="矩形 21">
              <a:hlinkClick r:id="rId14" tooltip="" action="ppaction://hlinksldjump"/>
            </p:cNvPr>
            <p:cNvSpPr/>
            <p:nvPr/>
          </p:nvSpPr>
          <p:spPr>
            <a:xfrm>
              <a:off x="14153" y="4776"/>
              <a:ext cx="2242" cy="70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r>
                <a:rPr lang="zh-CN" altLang="en-US" sz="2300" dirty="0">
                  <a:solidFill>
                    <a:schemeClr val="tx1"/>
                  </a:solidFill>
                  <a:latin typeface="板报体" panose="00000500000000000000" charset="-122"/>
                  <a:ea typeface="板报体" panose="00000500000000000000" charset="-122"/>
                </a:rPr>
                <a:t>项目评价</a:t>
              </a:r>
              <a:endParaRPr lang="en-US" altLang="zh-CN" sz="2300" dirty="0">
                <a:solidFill>
                  <a:schemeClr val="tx1"/>
                </a:solidFill>
                <a:latin typeface="板报体" panose="00000500000000000000" charset="-122"/>
                <a:ea typeface="板报体" panose="00000500000000000000" charset="-122"/>
              </a:endParaRPr>
            </a:p>
          </p:txBody>
        </p:sp>
      </p:grpSp>
      <p:sp>
        <p:nvSpPr>
          <p:cNvPr id="23" name="线形标注 1 22"/>
          <p:cNvSpPr/>
          <p:nvPr/>
        </p:nvSpPr>
        <p:spPr>
          <a:xfrm>
            <a:off x="9991090" y="3910330"/>
            <a:ext cx="1752600" cy="562610"/>
          </a:xfrm>
          <a:prstGeom prst="borderCallout1">
            <a:avLst>
              <a:gd name="adj1" fmla="val 1856"/>
              <a:gd name="adj2" fmla="val 49434"/>
              <a:gd name="adj3" fmla="val -49887"/>
              <a:gd name="adj4" fmla="val 49528"/>
            </a:avLst>
          </a:prstGeom>
          <a:noFill/>
          <a:ln w="25400">
            <a:solidFill>
              <a:srgbClr val="F7860C"/>
            </a:solidFill>
            <a:prstDash val="sysDash"/>
            <a:tailEnd type="oval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50"/>
          <p:cNvSpPr txBox="1"/>
          <p:nvPr/>
        </p:nvSpPr>
        <p:spPr bwMode="auto">
          <a:xfrm>
            <a:off x="10433685" y="3992880"/>
            <a:ext cx="126619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sz="2000" spc="7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评一评</a:t>
            </a:r>
            <a:endParaRPr lang="zh-CN" sz="2000" spc="75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DF8F6"/>
            </a:gs>
            <a:gs pos="100000">
              <a:srgbClr val="DEF2EE"/>
            </a:gs>
          </a:gsLst>
          <a:lin ang="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2"/>
          <p:cNvSpPr/>
          <p:nvPr userDrawn="1"/>
        </p:nvSpPr>
        <p:spPr>
          <a:xfrm>
            <a:off x="293370" y="467995"/>
            <a:ext cx="11636375" cy="5959475"/>
          </a:xfrm>
          <a:prstGeom prst="roundRect">
            <a:avLst>
              <a:gd name="adj" fmla="val 15256"/>
            </a:avLst>
          </a:prstGeom>
          <a:solidFill>
            <a:schemeClr val="bg1"/>
          </a:solidFill>
          <a:ln w="38100">
            <a:solidFill>
              <a:srgbClr val="FFC000">
                <a:alpha val="90000"/>
              </a:srgb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tabLst>
                <a:tab pos="4387215" algn="l"/>
              </a:tabLst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68210" y="1602105"/>
            <a:ext cx="2880360" cy="291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269875" algn="just" defTabSz="266700">
              <a:lnSpc>
                <a:spcPts val="1560"/>
              </a:lnSpc>
              <a:spcAft>
                <a:spcPct val="0"/>
              </a:spcAft>
            </a:pPr>
            <a:r>
              <a:rPr lang="zh-CN" altLang="en-US" sz="2000" b="1">
                <a:solidFill>
                  <a:srgbClr val="D76011"/>
                </a:solidFill>
                <a:latin typeface="+mj-ea"/>
                <a:ea typeface="+mj-ea"/>
              </a:rPr>
              <a:t>经典诵读文章目录</a:t>
            </a:r>
            <a:endParaRPr lang="zh-CN" altLang="en-US" sz="2000" b="1">
              <a:solidFill>
                <a:srgbClr val="D76011"/>
              </a:solidFill>
              <a:latin typeface="+mj-ea"/>
              <a:ea typeface="+mj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235710" y="911860"/>
            <a:ext cx="5797550" cy="449580"/>
            <a:chOff x="1946" y="1660"/>
            <a:chExt cx="9130" cy="708"/>
          </a:xfrm>
        </p:grpSpPr>
        <p:sp>
          <p:nvSpPr>
            <p:cNvPr id="57" name="矩形: 圆角 56"/>
            <p:cNvSpPr/>
            <p:nvPr/>
          </p:nvSpPr>
          <p:spPr>
            <a:xfrm>
              <a:off x="1946" y="1660"/>
              <a:ext cx="2177" cy="708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  <a:cs typeface="+mn-cs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2715" y="2354"/>
              <a:ext cx="8361" cy="0"/>
            </a:xfrm>
            <a:prstGeom prst="line">
              <a:avLst/>
            </a:prstGeom>
            <a:ln w="15875">
              <a:solidFill>
                <a:srgbClr val="EE822F"/>
              </a:solidFill>
              <a:tailEnd type="oval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/>
        </p:nvSpPr>
        <p:spPr>
          <a:xfrm>
            <a:off x="1743710" y="2760345"/>
            <a:ext cx="4064000" cy="16478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196340" y="1415415"/>
            <a:ext cx="5248910" cy="5043805"/>
            <a:chOff x="1884" y="2229"/>
            <a:chExt cx="8266" cy="7943"/>
          </a:xfrm>
        </p:grpSpPr>
        <p:sp>
          <p:nvSpPr>
            <p:cNvPr id="12" name="折角形 11"/>
            <p:cNvSpPr/>
            <p:nvPr/>
          </p:nvSpPr>
          <p:spPr>
            <a:xfrm>
              <a:off x="1884" y="2229"/>
              <a:ext cx="8266" cy="7943"/>
            </a:xfrm>
            <a:prstGeom prst="foldedCorner">
              <a:avLst/>
            </a:prstGeom>
            <a:solidFill>
              <a:srgbClr val="E5F9FF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939" y="2523"/>
              <a:ext cx="7983" cy="6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355600" algn="l" defTabSz="266700">
                <a:lnSpc>
                  <a:spcPts val="2800"/>
                </a:lnSpc>
                <a:spcAft>
                  <a:spcPct val="0"/>
                </a:spcAft>
              </a:pPr>
              <a:r>
                <a:rPr lang="en-US" altLang="zh-CN" sz="1400" i="0" dirty="0">
                  <a:solidFill>
                    <a:srgbClr val="000000"/>
                  </a:solidFill>
                  <a:latin typeface="方正公文黑体" panose="02000500000000000000" charset="-122"/>
                  <a:ea typeface="方正公文黑体" panose="02000500000000000000" charset="-122"/>
                  <a:cs typeface="方正公文黑体" panose="02000500000000000000" charset="-122"/>
                </a:rPr>
                <a:t>    </a:t>
              </a:r>
              <a:r>
                <a:rPr lang="zh-CN" altLang="en-US" sz="1400" i="0" dirty="0">
                  <a:solidFill>
                    <a:srgbClr val="000000"/>
                  </a:solidFill>
                  <a:latin typeface="方正公文黑体" panose="02000500000000000000" charset="-122"/>
                  <a:ea typeface="方正公文黑体" panose="02000500000000000000" charset="-122"/>
                  <a:cs typeface="方正公文黑体" panose="02000500000000000000" charset="-122"/>
                </a:rPr>
                <a:t>“</a:t>
              </a:r>
              <a:r>
                <a:rPr lang="zh-CN" altLang="en-US" sz="1600" i="0" dirty="0">
                  <a:solidFill>
                    <a:srgbClr val="000000"/>
                  </a:solidFill>
                  <a:latin typeface="方正公文黑体" panose="02000500000000000000" charset="-122"/>
                  <a:ea typeface="方正公文黑体" panose="02000500000000000000" charset="-122"/>
                  <a:cs typeface="方正公文黑体" panose="02000500000000000000" charset="-122"/>
                </a:rPr>
                <a:t>同声诵诗文</a:t>
              </a:r>
              <a:r>
                <a:rPr lang="en-US" altLang="zh-CN" sz="1600" i="0" dirty="0">
                  <a:solidFill>
                    <a:srgbClr val="000000"/>
                  </a:solidFill>
                  <a:latin typeface="方正公文黑体" panose="02000500000000000000" charset="-122"/>
                  <a:ea typeface="方正公文黑体" panose="02000500000000000000" charset="-122"/>
                  <a:cs typeface="方正公文黑体" panose="02000500000000000000" charset="-122"/>
                </a:rPr>
                <a:t> </a:t>
              </a:r>
              <a:r>
                <a:rPr lang="zh-CN" altLang="en-US" sz="1600" i="0" dirty="0">
                  <a:solidFill>
                    <a:srgbClr val="000000"/>
                  </a:solidFill>
                  <a:latin typeface="方正公文黑体" panose="02000500000000000000" charset="-122"/>
                  <a:ea typeface="方正公文黑体" panose="02000500000000000000" charset="-122"/>
                  <a:cs typeface="方正公文黑体" panose="02000500000000000000" charset="-122"/>
                </a:rPr>
                <a:t>共传中华情”集体朗诵比赛通知</a:t>
              </a:r>
              <a:endParaRPr lang="zh-CN" altLang="en-US" sz="1600" i="0" dirty="0">
                <a:solidFill>
                  <a:srgbClr val="000000"/>
                </a:solidFill>
                <a:latin typeface="方正公文黑体" panose="02000500000000000000" charset="-122"/>
                <a:ea typeface="方正公文黑体" panose="02000500000000000000" charset="-122"/>
                <a:cs typeface="方正公文黑体" panose="02000500000000000000" charset="-122"/>
              </a:endParaRPr>
            </a:p>
            <a:p>
              <a:pPr marL="0" indent="355600" algn="l" defTabSz="266700">
                <a:lnSpc>
                  <a:spcPts val="2300"/>
                </a:lnSpc>
                <a:spcAft>
                  <a:spcPct val="0"/>
                </a:spcAft>
              </a:pPr>
              <a:r>
                <a:rPr lang="zh-CN" altLang="en-US" sz="1700" i="0" dirty="0">
                  <a:solidFill>
                    <a:srgbClr val="000000"/>
                  </a:solidFill>
                  <a:latin typeface="方正楷体简体" panose="02000000000000000000" charset="-122"/>
                  <a:ea typeface="方正楷体简体" panose="02000000000000000000" charset="-122"/>
                  <a:cs typeface="方正楷体简体" panose="02000000000000000000" charset="-122"/>
                </a:rPr>
                <a:t>为传承红色精神，弘扬中华优秀传统文化，我校将开展第一届“同声诵诗文</a:t>
              </a:r>
              <a:r>
                <a:rPr lang="en-US" altLang="zh-CN" sz="1700" i="0" dirty="0">
                  <a:solidFill>
                    <a:srgbClr val="000000"/>
                  </a:solidFill>
                  <a:latin typeface="方正楷体简体" panose="02000000000000000000" charset="-122"/>
                  <a:ea typeface="方正楷体简体" panose="02000000000000000000" charset="-122"/>
                  <a:cs typeface="方正楷体简体" panose="02000000000000000000" charset="-122"/>
                </a:rPr>
                <a:t> </a:t>
              </a:r>
              <a:r>
                <a:rPr lang="zh-CN" altLang="en-US" sz="1700" i="0" dirty="0">
                  <a:solidFill>
                    <a:srgbClr val="000000"/>
                  </a:solidFill>
                  <a:latin typeface="方正楷体简体" panose="02000000000000000000" charset="-122"/>
                  <a:ea typeface="方正楷体简体" panose="02000000000000000000" charset="-122"/>
                  <a:cs typeface="方正楷体简体" panose="02000000000000000000" charset="-122"/>
                </a:rPr>
                <a:t>共传中华情”集体朗诵比赛。</a:t>
              </a:r>
              <a:endParaRPr lang="zh-CN" altLang="en-US" sz="1700" i="0" dirty="0">
                <a:solidFill>
                  <a:srgbClr val="000000"/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</a:endParaRPr>
            </a:p>
            <a:p>
              <a:pPr marL="0" indent="355600" algn="l" defTabSz="266700">
                <a:lnSpc>
                  <a:spcPts val="2300"/>
                </a:lnSpc>
                <a:spcAft>
                  <a:spcPct val="0"/>
                </a:spcAft>
              </a:pPr>
              <a:r>
                <a:rPr lang="zh-CN" altLang="en-US" sz="1700" b="1" i="0" dirty="0">
                  <a:solidFill>
                    <a:srgbClr val="000000"/>
                  </a:solidFill>
                  <a:latin typeface="方正楷体简体" panose="02000000000000000000" charset="-122"/>
                  <a:ea typeface="方正楷体简体" panose="02000000000000000000" charset="-122"/>
                  <a:cs typeface="方正楷体简体" panose="02000000000000000000" charset="-122"/>
                </a:rPr>
                <a:t>一、大赛主题</a:t>
              </a:r>
              <a:endParaRPr lang="zh-CN" altLang="en-US" sz="1700" b="1" i="0" dirty="0">
                <a:solidFill>
                  <a:srgbClr val="000000"/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</a:endParaRPr>
            </a:p>
            <a:p>
              <a:pPr marL="0" indent="355600" algn="l" defTabSz="266700">
                <a:lnSpc>
                  <a:spcPts val="2300"/>
                </a:lnSpc>
                <a:spcAft>
                  <a:spcPct val="0"/>
                </a:spcAft>
              </a:pPr>
              <a:r>
                <a:rPr lang="zh-CN" altLang="en-US" sz="1700" i="0" dirty="0" smtClean="0">
                  <a:solidFill>
                    <a:srgbClr val="000000"/>
                  </a:solidFill>
                  <a:latin typeface="方正楷体简体" panose="02000000000000000000" charset="-122"/>
                  <a:ea typeface="方正楷体简体" panose="02000000000000000000" charset="-122"/>
                  <a:cs typeface="方正楷体简体" panose="02000000000000000000" charset="-122"/>
                </a:rPr>
                <a:t>“”同声</a:t>
              </a:r>
              <a:r>
                <a:rPr lang="zh-CN" altLang="en-US" sz="1700" i="0" dirty="0">
                  <a:solidFill>
                    <a:srgbClr val="000000"/>
                  </a:solidFill>
                  <a:latin typeface="方正楷体简体" panose="02000000000000000000" charset="-122"/>
                  <a:ea typeface="方正楷体简体" panose="02000000000000000000" charset="-122"/>
                  <a:cs typeface="方正楷体简体" panose="02000000000000000000" charset="-122"/>
                </a:rPr>
                <a:t>诵诗文</a:t>
              </a:r>
              <a:r>
                <a:rPr lang="en-US" altLang="zh-CN" sz="1700" i="0" dirty="0">
                  <a:solidFill>
                    <a:srgbClr val="000000"/>
                  </a:solidFill>
                  <a:latin typeface="方正楷体简体" panose="02000000000000000000" charset="-122"/>
                  <a:ea typeface="方正楷体简体" panose="02000000000000000000" charset="-122"/>
                  <a:cs typeface="方正楷体简体" panose="02000000000000000000" charset="-122"/>
                </a:rPr>
                <a:t> </a:t>
              </a:r>
              <a:r>
                <a:rPr lang="zh-CN" altLang="en-US" sz="1700" i="0" dirty="0">
                  <a:solidFill>
                    <a:srgbClr val="000000"/>
                  </a:solidFill>
                  <a:latin typeface="方正楷体简体" panose="02000000000000000000" charset="-122"/>
                  <a:ea typeface="方正楷体简体" panose="02000000000000000000" charset="-122"/>
                  <a:cs typeface="方正楷体简体" panose="02000000000000000000" charset="-122"/>
                </a:rPr>
                <a:t>共传中华情”</a:t>
              </a:r>
              <a:endParaRPr lang="zh-CN" altLang="en-US" sz="1700" i="0" dirty="0">
                <a:solidFill>
                  <a:srgbClr val="000000"/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</a:endParaRPr>
            </a:p>
            <a:p>
              <a:pPr marL="0" indent="355600" algn="l" defTabSz="266700">
                <a:lnSpc>
                  <a:spcPts val="2300"/>
                </a:lnSpc>
                <a:spcAft>
                  <a:spcPct val="0"/>
                </a:spcAft>
              </a:pPr>
              <a:r>
                <a:rPr lang="zh-CN" altLang="en-US" sz="1700" b="1" i="0" dirty="0">
                  <a:solidFill>
                    <a:srgbClr val="000000"/>
                  </a:solidFill>
                  <a:latin typeface="方正楷体简体" panose="02000000000000000000" charset="-122"/>
                  <a:ea typeface="方正楷体简体" panose="02000000000000000000" charset="-122"/>
                  <a:cs typeface="方正楷体简体" panose="02000000000000000000" charset="-122"/>
                </a:rPr>
                <a:t>二、参赛形式</a:t>
              </a:r>
              <a:endParaRPr lang="zh-CN" altLang="en-US" sz="1700" b="1" i="0" dirty="0">
                <a:solidFill>
                  <a:srgbClr val="000000"/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</a:endParaRPr>
            </a:p>
            <a:p>
              <a:pPr marL="0" indent="355600" algn="l" defTabSz="266700">
                <a:lnSpc>
                  <a:spcPts val="2300"/>
                </a:lnSpc>
                <a:spcAft>
                  <a:spcPct val="0"/>
                </a:spcAft>
              </a:pPr>
              <a:r>
                <a:rPr lang="zh-CN" altLang="en-US" sz="1700" i="0" dirty="0">
                  <a:solidFill>
                    <a:srgbClr val="000000"/>
                  </a:solidFill>
                  <a:latin typeface="方正楷体简体" panose="02000000000000000000" charset="-122"/>
                  <a:ea typeface="方正楷体简体" panose="02000000000000000000" charset="-122"/>
                  <a:cs typeface="方正楷体简体" panose="02000000000000000000" charset="-122"/>
                </a:rPr>
                <a:t>四年级各班选择一篇经典诵读文章，进行集体朗诵。</a:t>
              </a:r>
              <a:endParaRPr lang="zh-CN" altLang="en-US" sz="1700" i="0" dirty="0">
                <a:solidFill>
                  <a:srgbClr val="000000"/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</a:endParaRPr>
            </a:p>
            <a:p>
              <a:pPr marL="0" indent="355600" algn="l" defTabSz="266700">
                <a:lnSpc>
                  <a:spcPts val="2300"/>
                </a:lnSpc>
                <a:spcAft>
                  <a:spcPct val="0"/>
                </a:spcAft>
              </a:pPr>
              <a:r>
                <a:rPr lang="zh-CN" altLang="en-US" sz="1700" b="1" i="0" dirty="0">
                  <a:solidFill>
                    <a:srgbClr val="000000"/>
                  </a:solidFill>
                  <a:latin typeface="方正楷体简体" panose="02000000000000000000" charset="-122"/>
                  <a:ea typeface="方正楷体简体" panose="02000000000000000000" charset="-122"/>
                  <a:cs typeface="方正楷体简体" panose="02000000000000000000" charset="-122"/>
                </a:rPr>
                <a:t>三、参赛要求</a:t>
              </a:r>
              <a:endParaRPr lang="zh-CN" altLang="en-US" sz="1700" b="1" i="0" dirty="0">
                <a:solidFill>
                  <a:srgbClr val="000000"/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</a:endParaRPr>
            </a:p>
            <a:p>
              <a:pPr marL="0" indent="355600" algn="l" defTabSz="266700">
                <a:lnSpc>
                  <a:spcPts val="2300"/>
                </a:lnSpc>
                <a:spcAft>
                  <a:spcPct val="0"/>
                </a:spcAft>
              </a:pPr>
              <a:r>
                <a:rPr lang="en-US" altLang="zh-CN" sz="1700" i="0" dirty="0">
                  <a:solidFill>
                    <a:srgbClr val="000000"/>
                  </a:solidFill>
                  <a:latin typeface="方正楷体简体" panose="02000000000000000000" charset="-122"/>
                  <a:ea typeface="方正楷体简体" panose="02000000000000000000" charset="-122"/>
                  <a:cs typeface="方正楷体简体" panose="02000000000000000000" charset="-122"/>
                </a:rPr>
                <a:t>1.</a:t>
              </a:r>
              <a:r>
                <a:rPr lang="zh-CN" altLang="en-US" sz="1700" i="0" dirty="0">
                  <a:solidFill>
                    <a:srgbClr val="000000"/>
                  </a:solidFill>
                  <a:latin typeface="方正楷体简体" panose="02000000000000000000" charset="-122"/>
                  <a:ea typeface="方正楷体简体" panose="02000000000000000000" charset="-122"/>
                  <a:cs typeface="方正楷体简体" panose="02000000000000000000" charset="-122"/>
                </a:rPr>
                <a:t>诵读内容为推荐经典诵读文章。</a:t>
              </a:r>
              <a:endParaRPr lang="zh-CN" altLang="en-US" sz="1700" i="0" dirty="0">
                <a:solidFill>
                  <a:srgbClr val="000000"/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</a:endParaRPr>
            </a:p>
            <a:p>
              <a:pPr marL="0" indent="355600" algn="just" defTabSz="266700">
                <a:lnSpc>
                  <a:spcPts val="2300"/>
                </a:lnSpc>
                <a:spcAft>
                  <a:spcPct val="0"/>
                </a:spcAft>
              </a:pPr>
              <a:r>
                <a:rPr lang="en-US" altLang="zh-CN" sz="1700" b="0" i="0" dirty="0">
                  <a:solidFill>
                    <a:srgbClr val="000000"/>
                  </a:solidFill>
                  <a:latin typeface="方正楷体简体" panose="02000000000000000000" charset="-122"/>
                  <a:ea typeface="方正楷体简体" panose="02000000000000000000" charset="-122"/>
                  <a:cs typeface="方正楷体简体" panose="02000000000000000000" charset="-122"/>
                </a:rPr>
                <a:t>2.</a:t>
              </a:r>
              <a:r>
                <a:rPr lang="zh-CN" altLang="en-US" sz="1700" b="0" i="0" dirty="0">
                  <a:solidFill>
                    <a:srgbClr val="000000"/>
                  </a:solidFill>
                  <a:latin typeface="方正楷体简体" panose="02000000000000000000" charset="-122"/>
                  <a:ea typeface="方正楷体简体" panose="02000000000000000000" charset="-122"/>
                  <a:cs typeface="方正楷体简体" panose="02000000000000000000" charset="-122"/>
                </a:rPr>
                <a:t>比赛中可辅之以舞台背景、音乐、道具、吟唱等艺术表现形式，以创造优美的欣赏情景，提升朗诵的表现力、感染力。</a:t>
              </a:r>
              <a:endParaRPr lang="zh-CN" altLang="en-US" sz="1700" b="0" i="0" dirty="0">
                <a:solidFill>
                  <a:srgbClr val="000000"/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2188" y="2444"/>
              <a:ext cx="333" cy="3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innerShdw blurRad="114300">
                <a:schemeClr val="accent3">
                  <a:lumMod val="20000"/>
                  <a:lumOff val="80000"/>
                </a:schemeClr>
              </a:inn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1"/>
          <a:srcRect l="28635" t="11310" r="17619"/>
          <a:stretch>
            <a:fillRect/>
          </a:stretch>
        </p:blipFill>
        <p:spPr>
          <a:xfrm>
            <a:off x="6953250" y="1964690"/>
            <a:ext cx="3664585" cy="367982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350010" y="42545"/>
            <a:ext cx="3035935" cy="424815"/>
            <a:chOff x="2286" y="67"/>
            <a:chExt cx="4781" cy="669"/>
          </a:xfrm>
        </p:grpSpPr>
        <p:sp>
          <p:nvSpPr>
            <p:cNvPr id="10" name="文本框 9"/>
            <p:cNvSpPr txBox="1"/>
            <p:nvPr userDrawn="1"/>
          </p:nvSpPr>
          <p:spPr>
            <a:xfrm>
              <a:off x="2877" y="206"/>
              <a:ext cx="4191" cy="5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第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10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课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调查经典诵读文章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endParaRPr lang="en-US" altLang="zh-CN" sz="1600" dirty="0">
                <a:solidFill>
                  <a:schemeClr val="tx1"/>
                </a:solidFill>
                <a:latin typeface="+mj-ea"/>
                <a:ea typeface="+mj-ea"/>
                <a:cs typeface="+mj-ea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" y="67"/>
              <a:ext cx="745" cy="600"/>
            </a:xfrm>
            <a:prstGeom prst="rect">
              <a:avLst/>
            </a:prstGeom>
          </p:spPr>
        </p:pic>
      </p:grpSp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5195"/>
            <a:ext cx="12192000" cy="852805"/>
          </a:xfrm>
          <a:prstGeom prst="rect">
            <a:avLst/>
          </a:prstGeom>
        </p:spPr>
      </p:pic>
      <p:grpSp>
        <p:nvGrpSpPr>
          <p:cNvPr id="51" name="组合 50"/>
          <p:cNvGrpSpPr/>
          <p:nvPr userDrawn="1"/>
        </p:nvGrpSpPr>
        <p:grpSpPr>
          <a:xfrm flipH="1">
            <a:off x="-119380" y="3810"/>
            <a:ext cx="1706245" cy="1633220"/>
            <a:chOff x="10159137" y="-1"/>
            <a:chExt cx="2140178" cy="2038744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34" t="6857" r="51518" b="-6857"/>
            <a:stretch>
              <a:fillRect/>
            </a:stretch>
          </p:blipFill>
          <p:spPr>
            <a:xfrm rot="562731">
              <a:off x="11362230" y="750349"/>
              <a:ext cx="937085" cy="1288394"/>
            </a:xfrm>
            <a:custGeom>
              <a:avLst/>
              <a:gdLst>
                <a:gd name="connsiteX0" fmla="*/ 0 w 1159194"/>
                <a:gd name="connsiteY0" fmla="*/ 0 h 1593770"/>
                <a:gd name="connsiteX1" fmla="*/ 895951 w 1159194"/>
                <a:gd name="connsiteY1" fmla="*/ 0 h 1593770"/>
                <a:gd name="connsiteX2" fmla="*/ 1159194 w 1159194"/>
                <a:gd name="connsiteY2" fmla="*/ 1593770 h 1593770"/>
                <a:gd name="connsiteX3" fmla="*/ 0 w 1159194"/>
                <a:gd name="connsiteY3" fmla="*/ 1593770 h 159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9194" h="1593770">
                  <a:moveTo>
                    <a:pt x="0" y="0"/>
                  </a:moveTo>
                  <a:lnTo>
                    <a:pt x="895951" y="0"/>
                  </a:lnTo>
                  <a:lnTo>
                    <a:pt x="1159194" y="1593770"/>
                  </a:lnTo>
                  <a:lnTo>
                    <a:pt x="0" y="1593770"/>
                  </a:lnTo>
                  <a:close/>
                </a:path>
              </a:pathLst>
            </a:cu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07" t="31598" r="21903"/>
            <a:stretch>
              <a:fillRect/>
            </a:stretch>
          </p:blipFill>
          <p:spPr>
            <a:xfrm flipH="1">
              <a:off x="10159137" y="-1"/>
              <a:ext cx="2032861" cy="1423139"/>
            </a:xfrm>
            <a:prstGeom prst="rect">
              <a:avLst/>
            </a:prstGeom>
          </p:spPr>
        </p:pic>
      </p:grpSp>
      <p:pic>
        <p:nvPicPr>
          <p:cNvPr id="50" name="图片 4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4" b="8842"/>
          <a:stretch>
            <a:fillRect/>
          </a:stretch>
        </p:blipFill>
        <p:spPr>
          <a:xfrm flipV="1">
            <a:off x="10483189" y="0"/>
            <a:ext cx="1703825" cy="1636643"/>
          </a:xfrm>
          <a:prstGeom prst="rect">
            <a:avLst/>
          </a:prstGeom>
        </p:spPr>
      </p:pic>
      <p:pic>
        <p:nvPicPr>
          <p:cNvPr id="15" name="图片 14" descr="咪呢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995" y="635000"/>
            <a:ext cx="556260" cy="7264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599690" y="939800"/>
            <a:ext cx="434975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solidFill>
                  <a:schemeClr val="accent6"/>
                </a:solidFill>
                <a:latin typeface="方正楷体_GB2312" panose="02000000000000000000" charset="-122"/>
                <a:ea typeface="方正楷体_GB2312" panose="02000000000000000000" charset="-122"/>
              </a:rPr>
              <a:t>我们班级选择哪篇文章参加朗诵比赛？</a:t>
            </a:r>
            <a:endParaRPr lang="zh-CN" altLang="en-US" sz="2000">
              <a:solidFill>
                <a:schemeClr val="accent6"/>
              </a:solidFill>
              <a:latin typeface="方正楷体_GB2312" panose="02000000000000000000" charset="-122"/>
              <a:ea typeface="方正楷体_GB2312" panose="020000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03655" y="941705"/>
            <a:ext cx="124587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板报体" panose="00000500000000000000" charset="-122"/>
                <a:ea typeface="板报体" panose="00000500000000000000" charset="-122"/>
                <a:cs typeface="阿里巴巴普惠体 R" panose="00020600040101010101" pitchFamily="18" charset="-122"/>
                <a:sym typeface="+mn-lt"/>
              </a:rPr>
              <a:t>项目任务</a:t>
            </a:r>
            <a:endParaRPr lang="zh-CN" altLang="en-US" sz="200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板报体" panose="00000500000000000000" charset="-122"/>
              <a:ea typeface="板报体" panose="00000500000000000000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42" name="同侧圆角矩形 41"/>
          <p:cNvSpPr/>
          <p:nvPr/>
        </p:nvSpPr>
        <p:spPr>
          <a:xfrm>
            <a:off x="446341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43" name="矩形 42">
            <a:hlinkClick r:id="rId8" tooltip="" action="ppaction://hlinksldjump"/>
          </p:cNvPr>
          <p:cNvSpPr/>
          <p:nvPr/>
        </p:nvSpPr>
        <p:spPr>
          <a:xfrm>
            <a:off x="4429125" y="10795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rgbClr val="7030A0"/>
                </a:solidFill>
                <a:latin typeface="板报体" panose="00000500000000000000" charset="-122"/>
                <a:ea typeface="板报体" panose="00000500000000000000" charset="-122"/>
              </a:rPr>
              <a:t>项目情境</a:t>
            </a:r>
            <a:endParaRPr lang="zh-CN" altLang="en-US" dirty="0">
              <a:solidFill>
                <a:srgbClr val="7030A0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44" name="同侧圆角矩形 43"/>
          <p:cNvSpPr/>
          <p:nvPr/>
        </p:nvSpPr>
        <p:spPr>
          <a:xfrm>
            <a:off x="552767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45" name="矩形 44">
            <a:hlinkClick r:id="rId9" tooltip="" action="ppaction://hlinksldjump"/>
          </p:cNvPr>
          <p:cNvSpPr/>
          <p:nvPr/>
        </p:nvSpPr>
        <p:spPr>
          <a:xfrm>
            <a:off x="549338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项目准备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46" name="同侧圆角矩形 45"/>
          <p:cNvSpPr/>
          <p:nvPr/>
        </p:nvSpPr>
        <p:spPr>
          <a:xfrm>
            <a:off x="6589395" y="10668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47" name="矩形 46">
            <a:hlinkClick r:id="rId10" tooltip="" action="ppaction://hlinksldjump"/>
          </p:cNvPr>
          <p:cNvSpPr/>
          <p:nvPr/>
        </p:nvSpPr>
        <p:spPr>
          <a:xfrm>
            <a:off x="655510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项目实施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48" name="同侧圆角矩形 47"/>
          <p:cNvSpPr/>
          <p:nvPr/>
        </p:nvSpPr>
        <p:spPr>
          <a:xfrm>
            <a:off x="765365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49" name="矩形 48">
            <a:hlinkClick r:id="rId11" tooltip="" action="ppaction://hlinksldjump"/>
          </p:cNvPr>
          <p:cNvSpPr/>
          <p:nvPr/>
        </p:nvSpPr>
        <p:spPr>
          <a:xfrm>
            <a:off x="761936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项目拓展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54" name="同侧圆角矩形 53"/>
          <p:cNvSpPr/>
          <p:nvPr/>
        </p:nvSpPr>
        <p:spPr>
          <a:xfrm>
            <a:off x="871791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55" name="矩形 54">
            <a:hlinkClick r:id="rId12" tooltip="" action="ppaction://hlinksldjump"/>
          </p:cNvPr>
          <p:cNvSpPr/>
          <p:nvPr/>
        </p:nvSpPr>
        <p:spPr>
          <a:xfrm>
            <a:off x="870648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项目总结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58" name="同侧圆角矩形 57"/>
          <p:cNvSpPr/>
          <p:nvPr/>
        </p:nvSpPr>
        <p:spPr>
          <a:xfrm>
            <a:off x="977963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59" name="矩形 58">
            <a:hlinkClick r:id="rId13" tooltip="" action="ppaction://hlinksldjump"/>
          </p:cNvPr>
          <p:cNvSpPr/>
          <p:nvPr/>
        </p:nvSpPr>
        <p:spPr>
          <a:xfrm>
            <a:off x="976820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项目评价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</p:spTree>
    <p:custDataLst>
      <p:tags r:id="rId1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DF8F6"/>
            </a:gs>
            <a:gs pos="100000">
              <a:srgbClr val="DEF2EE"/>
            </a:gs>
          </a:gsLst>
          <a:lin ang="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2"/>
          <p:cNvSpPr/>
          <p:nvPr userDrawn="1"/>
        </p:nvSpPr>
        <p:spPr>
          <a:xfrm>
            <a:off x="293370" y="474345"/>
            <a:ext cx="11636375" cy="5959475"/>
          </a:xfrm>
          <a:prstGeom prst="roundRect">
            <a:avLst>
              <a:gd name="adj" fmla="val 15256"/>
            </a:avLst>
          </a:prstGeom>
          <a:solidFill>
            <a:schemeClr val="bg1"/>
          </a:solidFill>
          <a:ln w="38100">
            <a:solidFill>
              <a:srgbClr val="FFC000">
                <a:alpha val="90000"/>
              </a:srgb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4400">
              <a:tabLst>
                <a:tab pos="4387215" algn="l"/>
              </a:tabLst>
            </a:pPr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544320" y="911860"/>
            <a:ext cx="4363085" cy="449580"/>
            <a:chOff x="1946" y="1660"/>
            <a:chExt cx="6871" cy="708"/>
          </a:xfrm>
        </p:grpSpPr>
        <p:sp>
          <p:nvSpPr>
            <p:cNvPr id="57" name="矩形: 圆角 56"/>
            <p:cNvSpPr/>
            <p:nvPr/>
          </p:nvSpPr>
          <p:spPr>
            <a:xfrm>
              <a:off x="1946" y="1660"/>
              <a:ext cx="1672" cy="708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  <a:cs typeface="+mn-cs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2715" y="2354"/>
              <a:ext cx="6102" cy="0"/>
            </a:xfrm>
            <a:prstGeom prst="line">
              <a:avLst/>
            </a:prstGeom>
            <a:ln w="15875">
              <a:solidFill>
                <a:srgbClr val="EE822F"/>
              </a:solidFill>
              <a:tailEnd type="oval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2448911" y="2223753"/>
          <a:ext cx="7189076" cy="3357264"/>
        </p:xfrm>
        <a:graphic>
          <a:graphicData uri="http://schemas.openxmlformats.org/drawingml/2006/table">
            <a:tbl>
              <a:tblPr/>
              <a:tblGrid>
                <a:gridCol w="690788"/>
                <a:gridCol w="2341340"/>
                <a:gridCol w="1040001"/>
                <a:gridCol w="1038473"/>
                <a:gridCol w="1040001"/>
                <a:gridCol w="1038473"/>
              </a:tblGrid>
              <a:tr h="556518">
                <a:tc gridSpan="6"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方舟小学四</a:t>
                      </a:r>
                      <a:r>
                        <a:rPr lang="en-US" altLang="zh-CN" sz="18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(1)</a:t>
                      </a:r>
                      <a:r>
                        <a:rPr lang="zh-CN" altLang="en-US" sz="18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班经典诵读文章调查</a:t>
                      </a:r>
                      <a:endParaRPr lang="zh-CN" altLang="en-US" sz="18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5F9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77614"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sz="18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8DF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诵读文章</a:t>
                      </a:r>
                      <a:endParaRPr lang="zh-CN" sz="18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8DF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第一组</a:t>
                      </a:r>
                      <a:endParaRPr lang="zh-CN" sz="18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8DF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第二组</a:t>
                      </a:r>
                      <a:endParaRPr lang="zh-CN" sz="18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8DF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第三组</a:t>
                      </a:r>
                      <a:endParaRPr lang="zh-CN" sz="18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8DF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第四组</a:t>
                      </a:r>
                      <a:endParaRPr lang="zh-CN" sz="18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8DF"/>
                    </a:solidFill>
                  </a:tcPr>
                </a:tc>
              </a:tr>
              <a:tr h="386715"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8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8DF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《中华颂》</a:t>
                      </a:r>
                      <a:endParaRPr lang="zh-CN" sz="1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8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8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8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8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7538"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8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8DF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《英雄》</a:t>
                      </a:r>
                      <a:endParaRPr lang="zh-CN" sz="1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8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800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8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8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7538"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8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8DF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《红领巾，记得你》</a:t>
                      </a:r>
                      <a:endParaRPr lang="zh-CN" sz="1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8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8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8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8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080"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8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8DF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《岳阳楼记》</a:t>
                      </a:r>
                      <a:endParaRPr lang="zh-CN" sz="1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8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8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8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8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7538"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8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8DF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《少年中国说》</a:t>
                      </a:r>
                      <a:endParaRPr lang="zh-CN" sz="1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8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8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8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8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7538"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18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8DF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《红旗一角的故事》</a:t>
                      </a:r>
                      <a:endParaRPr lang="zh-CN" sz="1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8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8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8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800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1485265" y="1024890"/>
            <a:ext cx="4357370" cy="3105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113665" algn="l" defTabSz="266700">
              <a:lnSpc>
                <a:spcPts val="1560"/>
              </a:lnSpc>
              <a:spcAft>
                <a:spcPct val="0"/>
              </a:spcAft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活动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altLang="zh-CN" sz="200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   </a:t>
            </a:r>
            <a:r>
              <a:rPr lang="zh-CN" altLang="en-US" sz="2000" b="1">
                <a:solidFill>
                  <a:srgbClr val="0070C0"/>
                </a:solidFill>
                <a:latin typeface="+mj-ea"/>
                <a:ea typeface="+mj-ea"/>
              </a:rPr>
              <a:t>分组录入同学们的调查情况</a:t>
            </a:r>
            <a:endParaRPr lang="zh-CN" altLang="en-US" sz="2000" b="1">
              <a:solidFill>
                <a:srgbClr val="0070C0"/>
              </a:solidFill>
              <a:latin typeface="+mj-ea"/>
              <a:ea typeface="+mj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50010" y="42545"/>
            <a:ext cx="3035935" cy="424815"/>
            <a:chOff x="2286" y="67"/>
            <a:chExt cx="4781" cy="669"/>
          </a:xfrm>
        </p:grpSpPr>
        <p:sp>
          <p:nvSpPr>
            <p:cNvPr id="10" name="文本框 9"/>
            <p:cNvSpPr txBox="1"/>
            <p:nvPr userDrawn="1"/>
          </p:nvSpPr>
          <p:spPr>
            <a:xfrm>
              <a:off x="2877" y="206"/>
              <a:ext cx="4191" cy="5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第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10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课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调查经典诵读文章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endParaRPr lang="en-US" altLang="zh-CN" sz="1600" dirty="0">
                <a:solidFill>
                  <a:schemeClr val="tx1"/>
                </a:solidFill>
                <a:latin typeface="+mj-ea"/>
                <a:ea typeface="+mj-ea"/>
                <a:cs typeface="+mj-ea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" y="67"/>
              <a:ext cx="745" cy="600"/>
            </a:xfrm>
            <a:prstGeom prst="rect">
              <a:avLst/>
            </a:prstGeom>
          </p:spPr>
        </p:pic>
      </p:grpSp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5195"/>
            <a:ext cx="12192000" cy="852805"/>
          </a:xfrm>
          <a:prstGeom prst="rect">
            <a:avLst/>
          </a:prstGeom>
        </p:spPr>
      </p:pic>
      <p:grpSp>
        <p:nvGrpSpPr>
          <p:cNvPr id="51" name="组合 50"/>
          <p:cNvGrpSpPr/>
          <p:nvPr userDrawn="1"/>
        </p:nvGrpSpPr>
        <p:grpSpPr>
          <a:xfrm flipH="1">
            <a:off x="-119380" y="3810"/>
            <a:ext cx="1706245" cy="1633220"/>
            <a:chOff x="10159137" y="-1"/>
            <a:chExt cx="2140178" cy="2038744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34" t="6857" r="51518" b="-6857"/>
            <a:stretch>
              <a:fillRect/>
            </a:stretch>
          </p:blipFill>
          <p:spPr>
            <a:xfrm rot="562731">
              <a:off x="11362230" y="750349"/>
              <a:ext cx="937085" cy="1288394"/>
            </a:xfrm>
            <a:custGeom>
              <a:avLst/>
              <a:gdLst>
                <a:gd name="connsiteX0" fmla="*/ 0 w 1159194"/>
                <a:gd name="connsiteY0" fmla="*/ 0 h 1593770"/>
                <a:gd name="connsiteX1" fmla="*/ 895951 w 1159194"/>
                <a:gd name="connsiteY1" fmla="*/ 0 h 1593770"/>
                <a:gd name="connsiteX2" fmla="*/ 1159194 w 1159194"/>
                <a:gd name="connsiteY2" fmla="*/ 1593770 h 1593770"/>
                <a:gd name="connsiteX3" fmla="*/ 0 w 1159194"/>
                <a:gd name="connsiteY3" fmla="*/ 1593770 h 159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9194" h="1593770">
                  <a:moveTo>
                    <a:pt x="0" y="0"/>
                  </a:moveTo>
                  <a:lnTo>
                    <a:pt x="895951" y="0"/>
                  </a:lnTo>
                  <a:lnTo>
                    <a:pt x="1159194" y="1593770"/>
                  </a:lnTo>
                  <a:lnTo>
                    <a:pt x="0" y="1593770"/>
                  </a:lnTo>
                  <a:close/>
                </a:path>
              </a:pathLst>
            </a:cu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07" t="31598" r="21903"/>
            <a:stretch>
              <a:fillRect/>
            </a:stretch>
          </p:blipFill>
          <p:spPr>
            <a:xfrm flipH="1">
              <a:off x="10159137" y="-1"/>
              <a:ext cx="2032861" cy="1423139"/>
            </a:xfrm>
            <a:prstGeom prst="rect">
              <a:avLst/>
            </a:prstGeom>
          </p:spPr>
        </p:pic>
      </p:grpSp>
      <p:pic>
        <p:nvPicPr>
          <p:cNvPr id="50" name="图片 4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4" b="8842"/>
          <a:stretch>
            <a:fillRect/>
          </a:stretch>
        </p:blipFill>
        <p:spPr>
          <a:xfrm flipV="1">
            <a:off x="10483189" y="0"/>
            <a:ext cx="1703825" cy="1636643"/>
          </a:xfrm>
          <a:prstGeom prst="rect">
            <a:avLst/>
          </a:prstGeom>
        </p:spPr>
      </p:pic>
      <p:pic>
        <p:nvPicPr>
          <p:cNvPr id="15" name="图片 14" descr="咪呢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605" y="749300"/>
            <a:ext cx="556260" cy="7264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24685" y="1675675"/>
            <a:ext cx="9124950" cy="3105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113665" algn="l" defTabSz="266700">
              <a:lnSpc>
                <a:spcPts val="1560"/>
              </a:lnSpc>
              <a:spcAft>
                <a:spcPct val="0"/>
              </a:spcAft>
            </a:pPr>
            <a:r>
              <a:rPr lang="zh-CN" altLang="en-US" sz="2400" b="1" dirty="0">
                <a:solidFill>
                  <a:schemeClr val="tx1"/>
                </a:solidFill>
                <a:latin typeface="方正楷体_GB2312" panose="02000000000000000000" charset="-122"/>
                <a:ea typeface="方正楷体_GB2312" panose="02000000000000000000" charset="-122"/>
              </a:rPr>
              <a:t>统计同学们喜欢的经典诵读文章，把小组统计结果填入表中。</a:t>
            </a:r>
            <a:endParaRPr lang="zh-CN" altLang="en-US" sz="2400" b="1" dirty="0">
              <a:solidFill>
                <a:schemeClr val="tx1"/>
              </a:solidFill>
              <a:latin typeface="方正楷体_GB2312" panose="02000000000000000000" charset="-122"/>
              <a:ea typeface="方正楷体_GB2312" panose="02000000000000000000" charset="-122"/>
            </a:endParaRPr>
          </a:p>
        </p:txBody>
      </p:sp>
      <p:sp>
        <p:nvSpPr>
          <p:cNvPr id="42" name="同侧圆角矩形 41"/>
          <p:cNvSpPr/>
          <p:nvPr/>
        </p:nvSpPr>
        <p:spPr>
          <a:xfrm>
            <a:off x="446341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43" name="矩形 42">
            <a:hlinkClick r:id="rId8" action="ppaction://hlinksldjump"/>
          </p:cNvPr>
          <p:cNvSpPr/>
          <p:nvPr/>
        </p:nvSpPr>
        <p:spPr>
          <a:xfrm>
            <a:off x="4429125" y="10795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项目情境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44" name="同侧圆角矩形 43"/>
          <p:cNvSpPr/>
          <p:nvPr/>
        </p:nvSpPr>
        <p:spPr>
          <a:xfrm>
            <a:off x="552767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45" name="矩形 44">
            <a:hlinkClick r:id="rId9" action="ppaction://hlinksldjump"/>
          </p:cNvPr>
          <p:cNvSpPr/>
          <p:nvPr/>
        </p:nvSpPr>
        <p:spPr>
          <a:xfrm>
            <a:off x="549338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rgbClr val="7030A0"/>
                </a:solidFill>
                <a:latin typeface="板报体" panose="00000500000000000000" charset="-122"/>
                <a:ea typeface="板报体" panose="00000500000000000000" charset="-122"/>
              </a:rPr>
              <a:t>项目准备</a:t>
            </a:r>
            <a:endParaRPr lang="zh-CN" altLang="en-US" dirty="0">
              <a:solidFill>
                <a:srgbClr val="7030A0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46" name="同侧圆角矩形 45"/>
          <p:cNvSpPr/>
          <p:nvPr/>
        </p:nvSpPr>
        <p:spPr>
          <a:xfrm>
            <a:off x="6589395" y="10668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47" name="矩形 46">
            <a:hlinkClick r:id="rId10" action="ppaction://hlinksldjump"/>
          </p:cNvPr>
          <p:cNvSpPr/>
          <p:nvPr/>
        </p:nvSpPr>
        <p:spPr>
          <a:xfrm>
            <a:off x="655510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项目实施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48" name="同侧圆角矩形 47"/>
          <p:cNvSpPr/>
          <p:nvPr/>
        </p:nvSpPr>
        <p:spPr>
          <a:xfrm>
            <a:off x="765365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49" name="矩形 48">
            <a:hlinkClick r:id="rId11" action="ppaction://hlinksldjump"/>
          </p:cNvPr>
          <p:cNvSpPr/>
          <p:nvPr/>
        </p:nvSpPr>
        <p:spPr>
          <a:xfrm>
            <a:off x="761936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项目拓展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54" name="同侧圆角矩形 53"/>
          <p:cNvSpPr/>
          <p:nvPr/>
        </p:nvSpPr>
        <p:spPr>
          <a:xfrm>
            <a:off x="871791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55" name="矩形 54">
            <a:hlinkClick r:id="rId12" action="ppaction://hlinksldjump"/>
          </p:cNvPr>
          <p:cNvSpPr/>
          <p:nvPr/>
        </p:nvSpPr>
        <p:spPr>
          <a:xfrm>
            <a:off x="870648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项目总结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58" name="同侧圆角矩形 57"/>
          <p:cNvSpPr/>
          <p:nvPr/>
        </p:nvSpPr>
        <p:spPr>
          <a:xfrm>
            <a:off x="977963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59" name="矩形 58">
            <a:hlinkClick r:id="rId13" action="ppaction://hlinksldjump"/>
          </p:cNvPr>
          <p:cNvSpPr/>
          <p:nvPr/>
        </p:nvSpPr>
        <p:spPr>
          <a:xfrm>
            <a:off x="976820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项目评价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DF8F6"/>
            </a:gs>
            <a:gs pos="100000">
              <a:srgbClr val="DEF2EE"/>
            </a:gs>
          </a:gsLst>
          <a:lin ang="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2"/>
          <p:cNvSpPr/>
          <p:nvPr userDrawn="1"/>
        </p:nvSpPr>
        <p:spPr>
          <a:xfrm>
            <a:off x="293370" y="474345"/>
            <a:ext cx="11636375" cy="5959475"/>
          </a:xfrm>
          <a:prstGeom prst="roundRect">
            <a:avLst>
              <a:gd name="adj" fmla="val 15256"/>
            </a:avLst>
          </a:prstGeom>
          <a:solidFill>
            <a:schemeClr val="bg1"/>
          </a:solidFill>
          <a:ln w="38100">
            <a:solidFill>
              <a:srgbClr val="FFC000">
                <a:alpha val="90000"/>
              </a:srgb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tabLst>
                <a:tab pos="4387215" algn="l"/>
              </a:tabLst>
            </a:pPr>
            <a:endParaRPr lang="zh-CN" altLang="en-US" dirty="0">
              <a:solidFill>
                <a:prstClr val="white"/>
              </a:solidFill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2028497" y="1991992"/>
          <a:ext cx="8035779" cy="3583085"/>
        </p:xfrm>
        <a:graphic>
          <a:graphicData uri="http://schemas.openxmlformats.org/drawingml/2006/table">
            <a:tbl>
              <a:tblPr/>
              <a:tblGrid>
                <a:gridCol w="603553"/>
                <a:gridCol w="771030"/>
                <a:gridCol w="2363650"/>
                <a:gridCol w="1075176"/>
                <a:gridCol w="1073597"/>
                <a:gridCol w="1075176"/>
                <a:gridCol w="1073597"/>
              </a:tblGrid>
              <a:tr h="346055"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E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</a:tr>
              <a:tr h="536587"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方舟小学四</a:t>
                      </a:r>
                      <a:r>
                        <a:rPr lang="en-US" altLang="zh-CN" sz="18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(1)</a:t>
                      </a:r>
                      <a:r>
                        <a:rPr lang="zh-CN" altLang="en-US" sz="18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班经典诵读文章调查</a:t>
                      </a:r>
                      <a:endParaRPr lang="zh-CN" altLang="en-US" sz="18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60509"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sz="16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诵读文章</a:t>
                      </a:r>
                      <a:endParaRPr lang="zh-CN" sz="16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第一组</a:t>
                      </a:r>
                      <a:endParaRPr lang="zh-CN" sz="16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第二组</a:t>
                      </a:r>
                      <a:endParaRPr lang="zh-CN" sz="16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第三组</a:t>
                      </a:r>
                      <a:endParaRPr lang="zh-CN" sz="16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第四组</a:t>
                      </a:r>
                      <a:endParaRPr lang="zh-CN" sz="16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2986"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6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《中华颂》</a:t>
                      </a:r>
                      <a:endParaRPr 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3659"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6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《英雄》</a:t>
                      </a:r>
                      <a:endParaRPr 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3659"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6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《红领巾，记得你》</a:t>
                      </a:r>
                      <a:endParaRPr 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2312"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6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《岳阳楼记》</a:t>
                      </a:r>
                      <a:endParaRPr 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3659"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6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《少年中国说》</a:t>
                      </a:r>
                      <a:endParaRPr 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3659"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en-US" altLang="zh-CN" sz="1600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16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《红旗一角的故事》</a:t>
                      </a:r>
                      <a:endParaRPr 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600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5195"/>
            <a:ext cx="12192000" cy="852805"/>
          </a:xfrm>
          <a:prstGeom prst="rect">
            <a:avLst/>
          </a:prstGeom>
        </p:spPr>
      </p:pic>
      <p:grpSp>
        <p:nvGrpSpPr>
          <p:cNvPr id="51" name="组合 50"/>
          <p:cNvGrpSpPr/>
          <p:nvPr userDrawn="1"/>
        </p:nvGrpSpPr>
        <p:grpSpPr>
          <a:xfrm flipH="1">
            <a:off x="-119380" y="3810"/>
            <a:ext cx="1706245" cy="1633220"/>
            <a:chOff x="10159137" y="-1"/>
            <a:chExt cx="2140178" cy="2038744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34" t="6857" r="51518" b="-6857"/>
            <a:stretch>
              <a:fillRect/>
            </a:stretch>
          </p:blipFill>
          <p:spPr>
            <a:xfrm rot="562731">
              <a:off x="11362230" y="750349"/>
              <a:ext cx="937085" cy="1288394"/>
            </a:xfrm>
            <a:custGeom>
              <a:avLst/>
              <a:gdLst>
                <a:gd name="connsiteX0" fmla="*/ 0 w 1159194"/>
                <a:gd name="connsiteY0" fmla="*/ 0 h 1593770"/>
                <a:gd name="connsiteX1" fmla="*/ 895951 w 1159194"/>
                <a:gd name="connsiteY1" fmla="*/ 0 h 1593770"/>
                <a:gd name="connsiteX2" fmla="*/ 1159194 w 1159194"/>
                <a:gd name="connsiteY2" fmla="*/ 1593770 h 1593770"/>
                <a:gd name="connsiteX3" fmla="*/ 0 w 1159194"/>
                <a:gd name="connsiteY3" fmla="*/ 1593770 h 159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9194" h="1593770">
                  <a:moveTo>
                    <a:pt x="0" y="0"/>
                  </a:moveTo>
                  <a:lnTo>
                    <a:pt x="895951" y="0"/>
                  </a:lnTo>
                  <a:lnTo>
                    <a:pt x="1159194" y="1593770"/>
                  </a:lnTo>
                  <a:lnTo>
                    <a:pt x="0" y="1593770"/>
                  </a:lnTo>
                  <a:close/>
                </a:path>
              </a:pathLst>
            </a:cu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07" t="31598" r="21903"/>
            <a:stretch>
              <a:fillRect/>
            </a:stretch>
          </p:blipFill>
          <p:spPr>
            <a:xfrm flipH="1">
              <a:off x="10159137" y="-1"/>
              <a:ext cx="2032861" cy="1423139"/>
            </a:xfrm>
            <a:prstGeom prst="rect">
              <a:avLst/>
            </a:prstGeom>
          </p:spPr>
        </p:pic>
      </p:grpSp>
      <p:pic>
        <p:nvPicPr>
          <p:cNvPr id="50" name="图片 4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4" b="8842"/>
          <a:stretch>
            <a:fillRect/>
          </a:stretch>
        </p:blipFill>
        <p:spPr>
          <a:xfrm flipV="1">
            <a:off x="10483189" y="0"/>
            <a:ext cx="1703825" cy="1636643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903605" y="749300"/>
            <a:ext cx="6812280" cy="726440"/>
            <a:chOff x="1423" y="1180"/>
            <a:chExt cx="10728" cy="1144"/>
          </a:xfrm>
        </p:grpSpPr>
        <p:sp>
          <p:nvSpPr>
            <p:cNvPr id="25" name="矩形: 圆角 2"/>
            <p:cNvSpPr/>
            <p:nvPr/>
          </p:nvSpPr>
          <p:spPr>
            <a:xfrm>
              <a:off x="2353" y="1438"/>
              <a:ext cx="9797" cy="81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71000">
                  <a:srgbClr val="DBF1ED"/>
                </a:gs>
              </a:gsLst>
              <a:lin ang="2700000" scaled="1"/>
            </a:gradFill>
            <a:ln>
              <a:solidFill>
                <a:srgbClr val="C6E8E2"/>
              </a:solidFill>
            </a:ln>
            <a:effectLst>
              <a:outerShdw blurRad="127000" dist="127000" dir="2700000" algn="tl" rotWithShape="0">
                <a:srgbClr val="9FD9CE">
                  <a:alpha val="28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339" y="1669"/>
              <a:ext cx="9812" cy="48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indent="113665" algn="dist" defTabSz="266700">
                <a:lnSpc>
                  <a:spcPts val="1560"/>
                </a:lnSpc>
                <a:spcAft>
                  <a:spcPct val="0"/>
                </a:spcAft>
              </a:pPr>
              <a:r>
                <a:rPr lang="zh-CN" altLang="en-US" sz="2200" b="1">
                  <a:solidFill>
                    <a:schemeClr val="accent6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观察表格，</a:t>
              </a:r>
              <a:r>
                <a:rPr lang="zh-CN" altLang="en-US" sz="2200" b="1">
                  <a:solidFill>
                    <a:schemeClr val="accent6"/>
                  </a:solidFill>
                  <a:latin typeface="方正楷体_GB2312" panose="02000000000000000000" charset="-122"/>
                  <a:ea typeface="方正楷体_GB2312" panose="02000000000000000000" charset="-122"/>
                  <a:sym typeface="+mn-ea"/>
                </a:rPr>
                <a:t>怎样知道哪篇文章最受同学们喜欢？</a:t>
              </a:r>
              <a:endParaRPr lang="zh-CN" altLang="en-US" sz="2200" b="1">
                <a:solidFill>
                  <a:schemeClr val="accent6"/>
                </a:solidFill>
                <a:latin typeface="方正楷体_GB2312" panose="02000000000000000000" charset="-122"/>
                <a:ea typeface="方正楷体_GB2312" panose="02000000000000000000" charset="-122"/>
                <a:sym typeface="+mn-ea"/>
              </a:endParaRPr>
            </a:p>
          </p:txBody>
        </p:sp>
        <p:pic>
          <p:nvPicPr>
            <p:cNvPr id="15" name="图片 14" descr="咪呢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23" y="1180"/>
              <a:ext cx="876" cy="1144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1350010" y="42545"/>
            <a:ext cx="3035935" cy="424815"/>
            <a:chOff x="2286" y="67"/>
            <a:chExt cx="4781" cy="669"/>
          </a:xfrm>
        </p:grpSpPr>
        <p:sp>
          <p:nvSpPr>
            <p:cNvPr id="11" name="文本框 10"/>
            <p:cNvSpPr txBox="1"/>
            <p:nvPr userDrawn="1"/>
          </p:nvSpPr>
          <p:spPr>
            <a:xfrm>
              <a:off x="2877" y="206"/>
              <a:ext cx="4191" cy="5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第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10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课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调查经典诵读文章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endParaRPr lang="en-US" altLang="zh-CN" sz="1600" dirty="0">
                <a:solidFill>
                  <a:schemeClr val="tx1"/>
                </a:solidFill>
                <a:latin typeface="+mj-ea"/>
                <a:ea typeface="+mj-ea"/>
                <a:cs typeface="+mj-ea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" y="67"/>
              <a:ext cx="745" cy="600"/>
            </a:xfrm>
            <a:prstGeom prst="rect">
              <a:avLst/>
            </a:prstGeom>
          </p:spPr>
        </p:pic>
      </p:grpSp>
      <p:sp>
        <p:nvSpPr>
          <p:cNvPr id="14" name="同侧圆角矩形 13"/>
          <p:cNvSpPr/>
          <p:nvPr/>
        </p:nvSpPr>
        <p:spPr>
          <a:xfrm>
            <a:off x="446341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16" name="矩形 15">
            <a:hlinkClick r:id="rId8" action="ppaction://hlinksldjump"/>
          </p:cNvPr>
          <p:cNvSpPr/>
          <p:nvPr/>
        </p:nvSpPr>
        <p:spPr>
          <a:xfrm>
            <a:off x="4429125" y="10795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项目情境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17" name="同侧圆角矩形 16"/>
          <p:cNvSpPr/>
          <p:nvPr/>
        </p:nvSpPr>
        <p:spPr>
          <a:xfrm>
            <a:off x="552767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18" name="矩形 17">
            <a:hlinkClick r:id="rId9" action="ppaction://hlinksldjump"/>
          </p:cNvPr>
          <p:cNvSpPr/>
          <p:nvPr/>
        </p:nvSpPr>
        <p:spPr>
          <a:xfrm>
            <a:off x="549338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rgbClr val="7030A0"/>
                </a:solidFill>
                <a:latin typeface="板报体" panose="00000500000000000000" charset="-122"/>
                <a:ea typeface="板报体" panose="00000500000000000000" charset="-122"/>
              </a:rPr>
              <a:t>项目准备</a:t>
            </a:r>
            <a:endParaRPr lang="zh-CN" altLang="en-US" dirty="0">
              <a:solidFill>
                <a:srgbClr val="7030A0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19" name="同侧圆角矩形 18"/>
          <p:cNvSpPr/>
          <p:nvPr/>
        </p:nvSpPr>
        <p:spPr>
          <a:xfrm>
            <a:off x="6589395" y="10668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20" name="矩形 19">
            <a:hlinkClick r:id="rId10" action="ppaction://hlinksldjump"/>
          </p:cNvPr>
          <p:cNvSpPr/>
          <p:nvPr/>
        </p:nvSpPr>
        <p:spPr>
          <a:xfrm>
            <a:off x="655510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项目实施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21" name="同侧圆角矩形 20"/>
          <p:cNvSpPr/>
          <p:nvPr/>
        </p:nvSpPr>
        <p:spPr>
          <a:xfrm>
            <a:off x="765365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22" name="矩形 21">
            <a:hlinkClick r:id="rId11" action="ppaction://hlinksldjump"/>
          </p:cNvPr>
          <p:cNvSpPr/>
          <p:nvPr/>
        </p:nvSpPr>
        <p:spPr>
          <a:xfrm>
            <a:off x="761936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项目拓展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23" name="同侧圆角矩形 22"/>
          <p:cNvSpPr/>
          <p:nvPr/>
        </p:nvSpPr>
        <p:spPr>
          <a:xfrm>
            <a:off x="871791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24" name="矩形 23">
            <a:hlinkClick r:id="rId12" action="ppaction://hlinksldjump"/>
          </p:cNvPr>
          <p:cNvSpPr/>
          <p:nvPr/>
        </p:nvSpPr>
        <p:spPr>
          <a:xfrm>
            <a:off x="870648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项目总结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58" name="同侧圆角矩形 57"/>
          <p:cNvSpPr/>
          <p:nvPr/>
        </p:nvSpPr>
        <p:spPr>
          <a:xfrm>
            <a:off x="977963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59" name="矩形 58">
            <a:hlinkClick r:id="rId13" action="ppaction://hlinksldjump"/>
          </p:cNvPr>
          <p:cNvSpPr/>
          <p:nvPr/>
        </p:nvSpPr>
        <p:spPr>
          <a:xfrm>
            <a:off x="976820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项目评价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DF8F6"/>
            </a:gs>
            <a:gs pos="100000">
              <a:srgbClr val="DEF2EE"/>
            </a:gs>
          </a:gsLst>
          <a:lin ang="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2"/>
          <p:cNvSpPr/>
          <p:nvPr userDrawn="1"/>
        </p:nvSpPr>
        <p:spPr>
          <a:xfrm>
            <a:off x="293370" y="474345"/>
            <a:ext cx="11636375" cy="5959475"/>
          </a:xfrm>
          <a:prstGeom prst="roundRect">
            <a:avLst>
              <a:gd name="adj" fmla="val 15256"/>
            </a:avLst>
          </a:prstGeom>
          <a:solidFill>
            <a:schemeClr val="bg1"/>
          </a:solidFill>
          <a:ln w="38100">
            <a:solidFill>
              <a:srgbClr val="FFC000">
                <a:alpha val="90000"/>
              </a:srgb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tabLst>
                <a:tab pos="4387215" algn="l"/>
              </a:tabLst>
            </a:pP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9" name="图片 8" descr="C:/Users/czex/Desktop/9.jpg9"/>
          <p:cNvPicPr>
            <a:picLocks noChangeAspect="1"/>
          </p:cNvPicPr>
          <p:nvPr/>
        </p:nvPicPr>
        <p:blipFill>
          <a:blip r:embed="rId1"/>
          <a:srcRect t="155" b="155"/>
          <a:stretch>
            <a:fillRect/>
          </a:stretch>
        </p:blipFill>
        <p:spPr>
          <a:xfrm>
            <a:off x="1694180" y="2162810"/>
            <a:ext cx="3881120" cy="2492375"/>
          </a:xfrm>
          <a:prstGeom prst="rect">
            <a:avLst/>
          </a:prstGeom>
        </p:spPr>
      </p:pic>
      <p:pic>
        <p:nvPicPr>
          <p:cNvPr id="3" name="图片 2" descr="C:/Users/czex/Desktop/新教材教学设计/WPS图片(1).jpgWPS图片(1)"/>
          <p:cNvPicPr>
            <a:picLocks noChangeAspect="1"/>
          </p:cNvPicPr>
          <p:nvPr/>
        </p:nvPicPr>
        <p:blipFill>
          <a:blip r:embed="rId2"/>
          <a:srcRect t="39" b="39"/>
          <a:stretch>
            <a:fillRect/>
          </a:stretch>
        </p:blipFill>
        <p:spPr>
          <a:xfrm>
            <a:off x="6508115" y="2162810"/>
            <a:ext cx="3871595" cy="24930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06550" y="4696460"/>
            <a:ext cx="44837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/>
              <a:t>世界上第一台现代电子数字计算机ENIAC，计算速度是每秒5000次加法。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314440" y="4673600"/>
            <a:ext cx="43573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l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/>
              <a:t>中国“神威·太湖之光”超级计算机，计算速度峰值已能达到12.5亿亿次每秒。</a:t>
            </a:r>
            <a:endParaRPr lang="zh-CN" altLang="en-US"/>
          </a:p>
        </p:txBody>
      </p:sp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5195"/>
            <a:ext cx="12192000" cy="852805"/>
          </a:xfrm>
          <a:prstGeom prst="rect">
            <a:avLst/>
          </a:prstGeom>
        </p:spPr>
      </p:pic>
      <p:grpSp>
        <p:nvGrpSpPr>
          <p:cNvPr id="51" name="组合 50"/>
          <p:cNvGrpSpPr/>
          <p:nvPr userDrawn="1"/>
        </p:nvGrpSpPr>
        <p:grpSpPr>
          <a:xfrm flipH="1">
            <a:off x="-119380" y="3810"/>
            <a:ext cx="1706245" cy="1633220"/>
            <a:chOff x="10159137" y="-1"/>
            <a:chExt cx="2140178" cy="2038744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34" t="6857" r="51518" b="-6857"/>
            <a:stretch>
              <a:fillRect/>
            </a:stretch>
          </p:blipFill>
          <p:spPr>
            <a:xfrm rot="562731">
              <a:off x="11362230" y="750349"/>
              <a:ext cx="937085" cy="1288394"/>
            </a:xfrm>
            <a:custGeom>
              <a:avLst/>
              <a:gdLst>
                <a:gd name="connsiteX0" fmla="*/ 0 w 1159194"/>
                <a:gd name="connsiteY0" fmla="*/ 0 h 1593770"/>
                <a:gd name="connsiteX1" fmla="*/ 895951 w 1159194"/>
                <a:gd name="connsiteY1" fmla="*/ 0 h 1593770"/>
                <a:gd name="connsiteX2" fmla="*/ 1159194 w 1159194"/>
                <a:gd name="connsiteY2" fmla="*/ 1593770 h 1593770"/>
                <a:gd name="connsiteX3" fmla="*/ 0 w 1159194"/>
                <a:gd name="connsiteY3" fmla="*/ 1593770 h 159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9194" h="1593770">
                  <a:moveTo>
                    <a:pt x="0" y="0"/>
                  </a:moveTo>
                  <a:lnTo>
                    <a:pt x="895951" y="0"/>
                  </a:lnTo>
                  <a:lnTo>
                    <a:pt x="1159194" y="1593770"/>
                  </a:lnTo>
                  <a:lnTo>
                    <a:pt x="0" y="1593770"/>
                  </a:lnTo>
                  <a:close/>
                </a:path>
              </a:pathLst>
            </a:cu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07" t="31598" r="21903"/>
            <a:stretch>
              <a:fillRect/>
            </a:stretch>
          </p:blipFill>
          <p:spPr>
            <a:xfrm flipH="1">
              <a:off x="10159137" y="-1"/>
              <a:ext cx="2032861" cy="1423139"/>
            </a:xfrm>
            <a:prstGeom prst="rect">
              <a:avLst/>
            </a:prstGeom>
          </p:spPr>
        </p:pic>
      </p:grpSp>
      <p:pic>
        <p:nvPicPr>
          <p:cNvPr id="50" name="图片 4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4" b="8842"/>
          <a:stretch>
            <a:fillRect/>
          </a:stretch>
        </p:blipFill>
        <p:spPr>
          <a:xfrm flipV="1">
            <a:off x="10483189" y="0"/>
            <a:ext cx="1703825" cy="163664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071620" y="1649730"/>
            <a:ext cx="4500245" cy="3143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269875" algn="l" defTabSz="266700">
              <a:lnSpc>
                <a:spcPts val="1560"/>
              </a:lnSpc>
              <a:spcAft>
                <a:spcPct val="0"/>
              </a:spcAft>
            </a:pPr>
            <a:r>
              <a:rPr lang="zh-CN" altLang="en-US" sz="2400" b="1">
                <a:solidFill>
                  <a:schemeClr val="tx1"/>
                </a:solidFill>
                <a:latin typeface="方正楷体_GB2312" panose="02000000000000000000" charset="-122"/>
                <a:ea typeface="方正楷体_GB2312" panose="02000000000000000000" charset="-122"/>
                <a:cs typeface="微软雅黑" panose="020B0503020204020204" charset="-122"/>
              </a:rPr>
              <a:t>计算机的计算速度有多快？</a:t>
            </a:r>
            <a:endParaRPr lang="zh-CN" altLang="en-US" sz="2400" b="1">
              <a:solidFill>
                <a:schemeClr val="tx1"/>
              </a:solidFill>
              <a:latin typeface="方正楷体_GB2312" panose="02000000000000000000" charset="-122"/>
              <a:ea typeface="方正楷体_GB2312" panose="02000000000000000000" charset="-122"/>
              <a:cs typeface="微软雅黑" panose="020B0503020204020204" charset="-122"/>
            </a:endParaRPr>
          </a:p>
        </p:txBody>
      </p:sp>
      <p:pic>
        <p:nvPicPr>
          <p:cNvPr id="15" name="图片 14" descr="咪呢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015" y="697230"/>
            <a:ext cx="556260" cy="72644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544320" y="911860"/>
            <a:ext cx="3356610" cy="449580"/>
            <a:chOff x="1946" y="1660"/>
            <a:chExt cx="5286" cy="708"/>
          </a:xfrm>
        </p:grpSpPr>
        <p:sp>
          <p:nvSpPr>
            <p:cNvPr id="17" name="矩形: 圆角 56"/>
            <p:cNvSpPr/>
            <p:nvPr/>
          </p:nvSpPr>
          <p:spPr>
            <a:xfrm>
              <a:off x="1946" y="1660"/>
              <a:ext cx="1672" cy="708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  <a:cs typeface="+mn-cs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2715" y="2354"/>
              <a:ext cx="4517" cy="0"/>
            </a:xfrm>
            <a:prstGeom prst="line">
              <a:avLst/>
            </a:prstGeom>
            <a:ln w="15875">
              <a:solidFill>
                <a:srgbClr val="EE822F"/>
              </a:solidFill>
              <a:tailEnd type="oval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/>
        </p:nvSpPr>
        <p:spPr>
          <a:xfrm>
            <a:off x="1485265" y="1024890"/>
            <a:ext cx="3453765" cy="3105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113665" algn="l" defTabSz="266700">
              <a:lnSpc>
                <a:spcPts val="1560"/>
              </a:lnSpc>
              <a:spcAft>
                <a:spcPct val="0"/>
              </a:spcAft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活动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00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   </a:t>
            </a:r>
            <a:r>
              <a:rPr lang="zh-CN" altLang="en-US" sz="2000" b="1">
                <a:solidFill>
                  <a:srgbClr val="0070C0"/>
                </a:solidFill>
                <a:latin typeface="+mj-ea"/>
                <a:ea typeface="+mj-ea"/>
              </a:rPr>
              <a:t>选择数据计算工具</a:t>
            </a:r>
            <a:endParaRPr lang="zh-CN" altLang="en-US" sz="2000" b="1">
              <a:solidFill>
                <a:srgbClr val="0070C0"/>
              </a:solidFill>
              <a:latin typeface="+mj-ea"/>
              <a:ea typeface="+mj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350010" y="42545"/>
            <a:ext cx="3035935" cy="424815"/>
            <a:chOff x="2286" y="67"/>
            <a:chExt cx="4781" cy="669"/>
          </a:xfrm>
        </p:grpSpPr>
        <p:sp>
          <p:nvSpPr>
            <p:cNvPr id="13" name="文本框 12"/>
            <p:cNvSpPr txBox="1"/>
            <p:nvPr userDrawn="1"/>
          </p:nvSpPr>
          <p:spPr>
            <a:xfrm>
              <a:off x="2877" y="206"/>
              <a:ext cx="4191" cy="5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第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10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课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调查经典诵读文章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endParaRPr lang="en-US" altLang="zh-CN" sz="1600" dirty="0">
                <a:solidFill>
                  <a:schemeClr val="tx1"/>
                </a:solidFill>
                <a:latin typeface="+mj-ea"/>
                <a:ea typeface="+mj-ea"/>
                <a:cs typeface="+mj-ea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" y="67"/>
              <a:ext cx="745" cy="600"/>
            </a:xfrm>
            <a:prstGeom prst="rect">
              <a:avLst/>
            </a:prstGeom>
          </p:spPr>
        </p:pic>
      </p:grpSp>
      <p:sp>
        <p:nvSpPr>
          <p:cNvPr id="16" name="同侧圆角矩形 15"/>
          <p:cNvSpPr/>
          <p:nvPr/>
        </p:nvSpPr>
        <p:spPr>
          <a:xfrm>
            <a:off x="446341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20" name="矩形 19">
            <a:hlinkClick r:id="rId9" action="ppaction://hlinksldjump"/>
          </p:cNvPr>
          <p:cNvSpPr/>
          <p:nvPr/>
        </p:nvSpPr>
        <p:spPr>
          <a:xfrm>
            <a:off x="4429125" y="10795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项目情境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21" name="同侧圆角矩形 20"/>
          <p:cNvSpPr/>
          <p:nvPr/>
        </p:nvSpPr>
        <p:spPr>
          <a:xfrm>
            <a:off x="552767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22" name="矩形 21">
            <a:hlinkClick r:id="rId10" action="ppaction://hlinksldjump"/>
          </p:cNvPr>
          <p:cNvSpPr/>
          <p:nvPr/>
        </p:nvSpPr>
        <p:spPr>
          <a:xfrm>
            <a:off x="549338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rgbClr val="7030A0"/>
                </a:solidFill>
                <a:latin typeface="板报体" panose="00000500000000000000" charset="-122"/>
                <a:ea typeface="板报体" panose="00000500000000000000" charset="-122"/>
              </a:rPr>
              <a:t>项目准备</a:t>
            </a:r>
            <a:endParaRPr lang="zh-CN" altLang="en-US" dirty="0">
              <a:solidFill>
                <a:srgbClr val="7030A0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24" name="同侧圆角矩形 23"/>
          <p:cNvSpPr/>
          <p:nvPr/>
        </p:nvSpPr>
        <p:spPr>
          <a:xfrm>
            <a:off x="6589395" y="10668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25" name="矩形 24">
            <a:hlinkClick r:id="rId11" action="ppaction://hlinksldjump"/>
          </p:cNvPr>
          <p:cNvSpPr/>
          <p:nvPr/>
        </p:nvSpPr>
        <p:spPr>
          <a:xfrm>
            <a:off x="655510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项目实施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26" name="同侧圆角矩形 25"/>
          <p:cNvSpPr/>
          <p:nvPr/>
        </p:nvSpPr>
        <p:spPr>
          <a:xfrm>
            <a:off x="765365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40" name="矩形 39">
            <a:hlinkClick r:id="rId12" action="ppaction://hlinksldjump"/>
          </p:cNvPr>
          <p:cNvSpPr/>
          <p:nvPr/>
        </p:nvSpPr>
        <p:spPr>
          <a:xfrm>
            <a:off x="761936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项目拓展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41" name="同侧圆角矩形 40"/>
          <p:cNvSpPr/>
          <p:nvPr/>
        </p:nvSpPr>
        <p:spPr>
          <a:xfrm>
            <a:off x="871791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57" name="矩形 56">
            <a:hlinkClick r:id="rId13" action="ppaction://hlinksldjump"/>
          </p:cNvPr>
          <p:cNvSpPr/>
          <p:nvPr/>
        </p:nvSpPr>
        <p:spPr>
          <a:xfrm>
            <a:off x="870648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项目总结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58" name="同侧圆角矩形 57"/>
          <p:cNvSpPr/>
          <p:nvPr/>
        </p:nvSpPr>
        <p:spPr>
          <a:xfrm>
            <a:off x="977963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59" name="矩形 58">
            <a:hlinkClick r:id="rId14" action="ppaction://hlinksldjump"/>
          </p:cNvPr>
          <p:cNvSpPr/>
          <p:nvPr/>
        </p:nvSpPr>
        <p:spPr>
          <a:xfrm>
            <a:off x="976820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项目评价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DEF2EE"/>
            </a:gs>
          </a:gsLst>
          <a:lin ang="146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2"/>
          <p:cNvSpPr/>
          <p:nvPr userDrawn="1"/>
        </p:nvSpPr>
        <p:spPr>
          <a:xfrm>
            <a:off x="293370" y="474345"/>
            <a:ext cx="11636375" cy="5959475"/>
          </a:xfrm>
          <a:prstGeom prst="roundRect">
            <a:avLst>
              <a:gd name="adj" fmla="val 15256"/>
            </a:avLst>
          </a:prstGeom>
          <a:solidFill>
            <a:schemeClr val="bg1"/>
          </a:solidFill>
          <a:ln w="38100">
            <a:solidFill>
              <a:srgbClr val="FFC000">
                <a:alpha val="90000"/>
              </a:srgb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tabLst>
                <a:tab pos="4387215" algn="l"/>
              </a:tabLst>
            </a:pPr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6069072"/>
            <a:ext cx="12192000" cy="850901"/>
            <a:chOff x="0" y="5575503"/>
            <a:chExt cx="12192000" cy="1025323"/>
          </a:xfrm>
        </p:grpSpPr>
        <p:sp>
          <p:nvSpPr>
            <p:cNvPr id="5" name="任意多边形: 形状 4"/>
            <p:cNvSpPr/>
            <p:nvPr/>
          </p:nvSpPr>
          <p:spPr>
            <a:xfrm>
              <a:off x="0" y="5575503"/>
              <a:ext cx="12192000" cy="1025323"/>
            </a:xfrm>
            <a:custGeom>
              <a:avLst/>
              <a:gdLst>
                <a:gd name="connsiteX0" fmla="*/ 11833435 w 12192000"/>
                <a:gd name="connsiteY0" fmla="*/ 0 h 1025323"/>
                <a:gd name="connsiteX1" fmla="*/ 12192000 w 12192000"/>
                <a:gd name="connsiteY1" fmla="*/ 358565 h 1025323"/>
                <a:gd name="connsiteX2" fmla="*/ 12191999 w 12192000"/>
                <a:gd name="connsiteY2" fmla="*/ 1025323 h 1025323"/>
                <a:gd name="connsiteX3" fmla="*/ 11474870 w 12192000"/>
                <a:gd name="connsiteY3" fmla="*/ 1025323 h 1025323"/>
                <a:gd name="connsiteX4" fmla="*/ 11474870 w 12192000"/>
                <a:gd name="connsiteY4" fmla="*/ 358565 h 1025323"/>
                <a:gd name="connsiteX5" fmla="*/ 11833435 w 12192000"/>
                <a:gd name="connsiteY5" fmla="*/ 0 h 1025323"/>
                <a:gd name="connsiteX6" fmla="*/ 10399070 w 12192000"/>
                <a:gd name="connsiteY6" fmla="*/ 0 h 1025323"/>
                <a:gd name="connsiteX7" fmla="*/ 10757635 w 12192000"/>
                <a:gd name="connsiteY7" fmla="*/ 358565 h 1025323"/>
                <a:gd name="connsiteX8" fmla="*/ 10757634 w 12192000"/>
                <a:gd name="connsiteY8" fmla="*/ 1025323 h 1025323"/>
                <a:gd name="connsiteX9" fmla="*/ 10040505 w 12192000"/>
                <a:gd name="connsiteY9" fmla="*/ 1025323 h 1025323"/>
                <a:gd name="connsiteX10" fmla="*/ 10040505 w 12192000"/>
                <a:gd name="connsiteY10" fmla="*/ 358565 h 1025323"/>
                <a:gd name="connsiteX11" fmla="*/ 10399070 w 12192000"/>
                <a:gd name="connsiteY11" fmla="*/ 0 h 1025323"/>
                <a:gd name="connsiteX12" fmla="*/ 8964712 w 12192000"/>
                <a:gd name="connsiteY12" fmla="*/ 0 h 1025323"/>
                <a:gd name="connsiteX13" fmla="*/ 9323277 w 12192000"/>
                <a:gd name="connsiteY13" fmla="*/ 358565 h 1025323"/>
                <a:gd name="connsiteX14" fmla="*/ 9323276 w 12192000"/>
                <a:gd name="connsiteY14" fmla="*/ 1025323 h 1025323"/>
                <a:gd name="connsiteX15" fmla="*/ 8606147 w 12192000"/>
                <a:gd name="connsiteY15" fmla="*/ 1025323 h 1025323"/>
                <a:gd name="connsiteX16" fmla="*/ 8606147 w 12192000"/>
                <a:gd name="connsiteY16" fmla="*/ 358565 h 1025323"/>
                <a:gd name="connsiteX17" fmla="*/ 8964712 w 12192000"/>
                <a:gd name="connsiteY17" fmla="*/ 0 h 1025323"/>
                <a:gd name="connsiteX18" fmla="*/ 7530354 w 12192000"/>
                <a:gd name="connsiteY18" fmla="*/ 0 h 1025323"/>
                <a:gd name="connsiteX19" fmla="*/ 7888919 w 12192000"/>
                <a:gd name="connsiteY19" fmla="*/ 358565 h 1025323"/>
                <a:gd name="connsiteX20" fmla="*/ 7888919 w 12192000"/>
                <a:gd name="connsiteY20" fmla="*/ 1025323 h 1025323"/>
                <a:gd name="connsiteX21" fmla="*/ 7171789 w 12192000"/>
                <a:gd name="connsiteY21" fmla="*/ 1025323 h 1025323"/>
                <a:gd name="connsiteX22" fmla="*/ 7171789 w 12192000"/>
                <a:gd name="connsiteY22" fmla="*/ 358565 h 1025323"/>
                <a:gd name="connsiteX23" fmla="*/ 7530354 w 12192000"/>
                <a:gd name="connsiteY23" fmla="*/ 0 h 1025323"/>
                <a:gd name="connsiteX24" fmla="*/ 6095996 w 12192000"/>
                <a:gd name="connsiteY24" fmla="*/ 0 h 1025323"/>
                <a:gd name="connsiteX25" fmla="*/ 6454562 w 12192000"/>
                <a:gd name="connsiteY25" fmla="*/ 358565 h 1025323"/>
                <a:gd name="connsiteX26" fmla="*/ 6454562 w 12192000"/>
                <a:gd name="connsiteY26" fmla="*/ 1025323 h 1025323"/>
                <a:gd name="connsiteX27" fmla="*/ 5737432 w 12192000"/>
                <a:gd name="connsiteY27" fmla="*/ 1025323 h 1025323"/>
                <a:gd name="connsiteX28" fmla="*/ 5737432 w 12192000"/>
                <a:gd name="connsiteY28" fmla="*/ 358565 h 1025323"/>
                <a:gd name="connsiteX29" fmla="*/ 6095996 w 12192000"/>
                <a:gd name="connsiteY29" fmla="*/ 0 h 1025323"/>
                <a:gd name="connsiteX30" fmla="*/ 4661638 w 12192000"/>
                <a:gd name="connsiteY30" fmla="*/ 0 h 1025323"/>
                <a:gd name="connsiteX31" fmla="*/ 5020204 w 12192000"/>
                <a:gd name="connsiteY31" fmla="*/ 358565 h 1025323"/>
                <a:gd name="connsiteX32" fmla="*/ 5020204 w 12192000"/>
                <a:gd name="connsiteY32" fmla="*/ 1025323 h 1025323"/>
                <a:gd name="connsiteX33" fmla="*/ 4303074 w 12192000"/>
                <a:gd name="connsiteY33" fmla="*/ 1025323 h 1025323"/>
                <a:gd name="connsiteX34" fmla="*/ 4303074 w 12192000"/>
                <a:gd name="connsiteY34" fmla="*/ 358565 h 1025323"/>
                <a:gd name="connsiteX35" fmla="*/ 4661638 w 12192000"/>
                <a:gd name="connsiteY35" fmla="*/ 0 h 1025323"/>
                <a:gd name="connsiteX36" fmla="*/ 3227281 w 12192000"/>
                <a:gd name="connsiteY36" fmla="*/ 0 h 1025323"/>
                <a:gd name="connsiteX37" fmla="*/ 3585846 w 12192000"/>
                <a:gd name="connsiteY37" fmla="*/ 358565 h 1025323"/>
                <a:gd name="connsiteX38" fmla="*/ 3585846 w 12192000"/>
                <a:gd name="connsiteY38" fmla="*/ 1025323 h 1025323"/>
                <a:gd name="connsiteX39" fmla="*/ 2868716 w 12192000"/>
                <a:gd name="connsiteY39" fmla="*/ 1025323 h 1025323"/>
                <a:gd name="connsiteX40" fmla="*/ 2868716 w 12192000"/>
                <a:gd name="connsiteY40" fmla="*/ 358565 h 1025323"/>
                <a:gd name="connsiteX41" fmla="*/ 3227281 w 12192000"/>
                <a:gd name="connsiteY41" fmla="*/ 0 h 1025323"/>
                <a:gd name="connsiteX42" fmla="*/ 1792923 w 12192000"/>
                <a:gd name="connsiteY42" fmla="*/ 0 h 1025323"/>
                <a:gd name="connsiteX43" fmla="*/ 2151488 w 12192000"/>
                <a:gd name="connsiteY43" fmla="*/ 358565 h 1025323"/>
                <a:gd name="connsiteX44" fmla="*/ 2151488 w 12192000"/>
                <a:gd name="connsiteY44" fmla="*/ 1025323 h 1025323"/>
                <a:gd name="connsiteX45" fmla="*/ 1434358 w 12192000"/>
                <a:gd name="connsiteY45" fmla="*/ 1025323 h 1025323"/>
                <a:gd name="connsiteX46" fmla="*/ 1434358 w 12192000"/>
                <a:gd name="connsiteY46" fmla="*/ 358565 h 1025323"/>
                <a:gd name="connsiteX47" fmla="*/ 1792923 w 12192000"/>
                <a:gd name="connsiteY47" fmla="*/ 0 h 1025323"/>
                <a:gd name="connsiteX48" fmla="*/ 358565 w 12192000"/>
                <a:gd name="connsiteY48" fmla="*/ 0 h 1025323"/>
                <a:gd name="connsiteX49" fmla="*/ 717130 w 12192000"/>
                <a:gd name="connsiteY49" fmla="*/ 358565 h 1025323"/>
                <a:gd name="connsiteX50" fmla="*/ 717130 w 12192000"/>
                <a:gd name="connsiteY50" fmla="*/ 1025323 h 1025323"/>
                <a:gd name="connsiteX51" fmla="*/ 0 w 12192000"/>
                <a:gd name="connsiteY51" fmla="*/ 1025323 h 1025323"/>
                <a:gd name="connsiteX52" fmla="*/ 0 w 12192000"/>
                <a:gd name="connsiteY52" fmla="*/ 358565 h 1025323"/>
                <a:gd name="connsiteX53" fmla="*/ 358565 w 12192000"/>
                <a:gd name="connsiteY53" fmla="*/ 0 h 102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2192000" h="1025323">
                  <a:moveTo>
                    <a:pt x="11833435" y="0"/>
                  </a:moveTo>
                  <a:cubicBezTo>
                    <a:pt x="12031465" y="0"/>
                    <a:pt x="12192000" y="160535"/>
                    <a:pt x="12192000" y="358565"/>
                  </a:cubicBezTo>
                  <a:lnTo>
                    <a:pt x="12191999" y="1025323"/>
                  </a:lnTo>
                  <a:lnTo>
                    <a:pt x="11474870" y="1025323"/>
                  </a:lnTo>
                  <a:lnTo>
                    <a:pt x="11474870" y="358565"/>
                  </a:lnTo>
                  <a:cubicBezTo>
                    <a:pt x="11474870" y="160535"/>
                    <a:pt x="11635405" y="0"/>
                    <a:pt x="11833435" y="0"/>
                  </a:cubicBezTo>
                  <a:close/>
                  <a:moveTo>
                    <a:pt x="10399070" y="0"/>
                  </a:moveTo>
                  <a:cubicBezTo>
                    <a:pt x="10597100" y="0"/>
                    <a:pt x="10757635" y="160535"/>
                    <a:pt x="10757635" y="358565"/>
                  </a:cubicBezTo>
                  <a:lnTo>
                    <a:pt x="10757634" y="1025323"/>
                  </a:lnTo>
                  <a:lnTo>
                    <a:pt x="10040505" y="1025323"/>
                  </a:lnTo>
                  <a:lnTo>
                    <a:pt x="10040505" y="358565"/>
                  </a:lnTo>
                  <a:cubicBezTo>
                    <a:pt x="10040505" y="160535"/>
                    <a:pt x="10201040" y="0"/>
                    <a:pt x="10399070" y="0"/>
                  </a:cubicBezTo>
                  <a:close/>
                  <a:moveTo>
                    <a:pt x="8964712" y="0"/>
                  </a:moveTo>
                  <a:cubicBezTo>
                    <a:pt x="9162742" y="0"/>
                    <a:pt x="9323277" y="160535"/>
                    <a:pt x="9323277" y="358565"/>
                  </a:cubicBezTo>
                  <a:lnTo>
                    <a:pt x="9323276" y="1025323"/>
                  </a:lnTo>
                  <a:lnTo>
                    <a:pt x="8606147" y="1025323"/>
                  </a:lnTo>
                  <a:lnTo>
                    <a:pt x="8606147" y="358565"/>
                  </a:lnTo>
                  <a:cubicBezTo>
                    <a:pt x="8606147" y="160535"/>
                    <a:pt x="8766682" y="0"/>
                    <a:pt x="8964712" y="0"/>
                  </a:cubicBezTo>
                  <a:close/>
                  <a:moveTo>
                    <a:pt x="7530354" y="0"/>
                  </a:moveTo>
                  <a:cubicBezTo>
                    <a:pt x="7728384" y="0"/>
                    <a:pt x="7888919" y="160535"/>
                    <a:pt x="7888919" y="358565"/>
                  </a:cubicBezTo>
                  <a:lnTo>
                    <a:pt x="7888919" y="1025323"/>
                  </a:lnTo>
                  <a:lnTo>
                    <a:pt x="7171789" y="1025323"/>
                  </a:lnTo>
                  <a:lnTo>
                    <a:pt x="7171789" y="358565"/>
                  </a:lnTo>
                  <a:cubicBezTo>
                    <a:pt x="7171789" y="160535"/>
                    <a:pt x="7332324" y="0"/>
                    <a:pt x="7530354" y="0"/>
                  </a:cubicBezTo>
                  <a:close/>
                  <a:moveTo>
                    <a:pt x="6095996" y="0"/>
                  </a:moveTo>
                  <a:cubicBezTo>
                    <a:pt x="6294027" y="0"/>
                    <a:pt x="6454562" y="160535"/>
                    <a:pt x="6454562" y="358565"/>
                  </a:cubicBezTo>
                  <a:lnTo>
                    <a:pt x="6454562" y="1025323"/>
                  </a:lnTo>
                  <a:lnTo>
                    <a:pt x="5737432" y="1025323"/>
                  </a:lnTo>
                  <a:lnTo>
                    <a:pt x="5737432" y="358565"/>
                  </a:lnTo>
                  <a:cubicBezTo>
                    <a:pt x="5737432" y="160535"/>
                    <a:pt x="5897967" y="0"/>
                    <a:pt x="6095996" y="0"/>
                  </a:cubicBezTo>
                  <a:close/>
                  <a:moveTo>
                    <a:pt x="4661638" y="0"/>
                  </a:moveTo>
                  <a:cubicBezTo>
                    <a:pt x="4859669" y="0"/>
                    <a:pt x="5020204" y="160535"/>
                    <a:pt x="5020204" y="358565"/>
                  </a:cubicBezTo>
                  <a:lnTo>
                    <a:pt x="5020204" y="1025323"/>
                  </a:lnTo>
                  <a:lnTo>
                    <a:pt x="4303074" y="1025323"/>
                  </a:lnTo>
                  <a:lnTo>
                    <a:pt x="4303074" y="358565"/>
                  </a:lnTo>
                  <a:cubicBezTo>
                    <a:pt x="4303074" y="160535"/>
                    <a:pt x="4463610" y="0"/>
                    <a:pt x="4661638" y="0"/>
                  </a:cubicBezTo>
                  <a:close/>
                  <a:moveTo>
                    <a:pt x="3227281" y="0"/>
                  </a:moveTo>
                  <a:cubicBezTo>
                    <a:pt x="3425311" y="0"/>
                    <a:pt x="3585846" y="160535"/>
                    <a:pt x="3585846" y="358565"/>
                  </a:cubicBezTo>
                  <a:lnTo>
                    <a:pt x="3585846" y="1025323"/>
                  </a:lnTo>
                  <a:lnTo>
                    <a:pt x="2868716" y="1025323"/>
                  </a:lnTo>
                  <a:lnTo>
                    <a:pt x="2868716" y="358565"/>
                  </a:lnTo>
                  <a:cubicBezTo>
                    <a:pt x="2868716" y="160535"/>
                    <a:pt x="3029251" y="0"/>
                    <a:pt x="3227281" y="0"/>
                  </a:cubicBezTo>
                  <a:close/>
                  <a:moveTo>
                    <a:pt x="1792923" y="0"/>
                  </a:moveTo>
                  <a:cubicBezTo>
                    <a:pt x="1990953" y="0"/>
                    <a:pt x="2151488" y="160535"/>
                    <a:pt x="2151488" y="358565"/>
                  </a:cubicBezTo>
                  <a:lnTo>
                    <a:pt x="2151488" y="1025323"/>
                  </a:lnTo>
                  <a:lnTo>
                    <a:pt x="1434358" y="1025323"/>
                  </a:lnTo>
                  <a:lnTo>
                    <a:pt x="1434358" y="358565"/>
                  </a:lnTo>
                  <a:cubicBezTo>
                    <a:pt x="1434358" y="160535"/>
                    <a:pt x="1594893" y="0"/>
                    <a:pt x="1792923" y="0"/>
                  </a:cubicBezTo>
                  <a:close/>
                  <a:moveTo>
                    <a:pt x="358565" y="0"/>
                  </a:moveTo>
                  <a:cubicBezTo>
                    <a:pt x="556595" y="0"/>
                    <a:pt x="717130" y="160535"/>
                    <a:pt x="717130" y="358565"/>
                  </a:cubicBezTo>
                  <a:lnTo>
                    <a:pt x="717130" y="1025323"/>
                  </a:lnTo>
                  <a:lnTo>
                    <a:pt x="0" y="1025323"/>
                  </a:lnTo>
                  <a:lnTo>
                    <a:pt x="0" y="358565"/>
                  </a:lnTo>
                  <a:cubicBezTo>
                    <a:pt x="0" y="160535"/>
                    <a:pt x="160535" y="0"/>
                    <a:pt x="358565" y="0"/>
                  </a:cubicBezTo>
                  <a:close/>
                </a:path>
              </a:pathLst>
            </a:custGeom>
            <a:solidFill>
              <a:srgbClr val="1D8A8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717182" y="5575503"/>
              <a:ext cx="10757636" cy="1025323"/>
            </a:xfrm>
            <a:custGeom>
              <a:avLst/>
              <a:gdLst>
                <a:gd name="connsiteX0" fmla="*/ 10399071 w 10757636"/>
                <a:gd name="connsiteY0" fmla="*/ 0 h 1025323"/>
                <a:gd name="connsiteX1" fmla="*/ 10757636 w 10757636"/>
                <a:gd name="connsiteY1" fmla="*/ 358565 h 1025323"/>
                <a:gd name="connsiteX2" fmla="*/ 10757635 w 10757636"/>
                <a:gd name="connsiteY2" fmla="*/ 1025323 h 1025323"/>
                <a:gd name="connsiteX3" fmla="*/ 10040506 w 10757636"/>
                <a:gd name="connsiteY3" fmla="*/ 1025323 h 1025323"/>
                <a:gd name="connsiteX4" fmla="*/ 10040506 w 10757636"/>
                <a:gd name="connsiteY4" fmla="*/ 358565 h 1025323"/>
                <a:gd name="connsiteX5" fmla="*/ 10399071 w 10757636"/>
                <a:gd name="connsiteY5" fmla="*/ 0 h 1025323"/>
                <a:gd name="connsiteX6" fmla="*/ 8964713 w 10757636"/>
                <a:gd name="connsiteY6" fmla="*/ 0 h 1025323"/>
                <a:gd name="connsiteX7" fmla="*/ 9323278 w 10757636"/>
                <a:gd name="connsiteY7" fmla="*/ 358565 h 1025323"/>
                <a:gd name="connsiteX8" fmla="*/ 9323277 w 10757636"/>
                <a:gd name="connsiteY8" fmla="*/ 1025323 h 1025323"/>
                <a:gd name="connsiteX9" fmla="*/ 8606148 w 10757636"/>
                <a:gd name="connsiteY9" fmla="*/ 1025323 h 1025323"/>
                <a:gd name="connsiteX10" fmla="*/ 8606148 w 10757636"/>
                <a:gd name="connsiteY10" fmla="*/ 358565 h 1025323"/>
                <a:gd name="connsiteX11" fmla="*/ 8964713 w 10757636"/>
                <a:gd name="connsiteY11" fmla="*/ 0 h 1025323"/>
                <a:gd name="connsiteX12" fmla="*/ 7530355 w 10757636"/>
                <a:gd name="connsiteY12" fmla="*/ 0 h 1025323"/>
                <a:gd name="connsiteX13" fmla="*/ 7888920 w 10757636"/>
                <a:gd name="connsiteY13" fmla="*/ 358565 h 1025323"/>
                <a:gd name="connsiteX14" fmla="*/ 7888919 w 10757636"/>
                <a:gd name="connsiteY14" fmla="*/ 1025323 h 1025323"/>
                <a:gd name="connsiteX15" fmla="*/ 7171790 w 10757636"/>
                <a:gd name="connsiteY15" fmla="*/ 1025323 h 1025323"/>
                <a:gd name="connsiteX16" fmla="*/ 7171790 w 10757636"/>
                <a:gd name="connsiteY16" fmla="*/ 358565 h 1025323"/>
                <a:gd name="connsiteX17" fmla="*/ 7530355 w 10757636"/>
                <a:gd name="connsiteY17" fmla="*/ 0 h 1025323"/>
                <a:gd name="connsiteX18" fmla="*/ 6095998 w 10757636"/>
                <a:gd name="connsiteY18" fmla="*/ 0 h 1025323"/>
                <a:gd name="connsiteX19" fmla="*/ 6454562 w 10757636"/>
                <a:gd name="connsiteY19" fmla="*/ 358565 h 1025323"/>
                <a:gd name="connsiteX20" fmla="*/ 6454562 w 10757636"/>
                <a:gd name="connsiteY20" fmla="*/ 1025323 h 1025323"/>
                <a:gd name="connsiteX21" fmla="*/ 5737432 w 10757636"/>
                <a:gd name="connsiteY21" fmla="*/ 1025323 h 1025323"/>
                <a:gd name="connsiteX22" fmla="*/ 5737432 w 10757636"/>
                <a:gd name="connsiteY22" fmla="*/ 358565 h 1025323"/>
                <a:gd name="connsiteX23" fmla="*/ 6095998 w 10757636"/>
                <a:gd name="connsiteY23" fmla="*/ 0 h 1025323"/>
                <a:gd name="connsiteX24" fmla="*/ 4661640 w 10757636"/>
                <a:gd name="connsiteY24" fmla="*/ 0 h 1025323"/>
                <a:gd name="connsiteX25" fmla="*/ 5020204 w 10757636"/>
                <a:gd name="connsiteY25" fmla="*/ 358565 h 1025323"/>
                <a:gd name="connsiteX26" fmla="*/ 5020204 w 10757636"/>
                <a:gd name="connsiteY26" fmla="*/ 1025323 h 1025323"/>
                <a:gd name="connsiteX27" fmla="*/ 4303074 w 10757636"/>
                <a:gd name="connsiteY27" fmla="*/ 1025323 h 1025323"/>
                <a:gd name="connsiteX28" fmla="*/ 4303074 w 10757636"/>
                <a:gd name="connsiteY28" fmla="*/ 358565 h 1025323"/>
                <a:gd name="connsiteX29" fmla="*/ 4661640 w 10757636"/>
                <a:gd name="connsiteY29" fmla="*/ 0 h 1025323"/>
                <a:gd name="connsiteX30" fmla="*/ 3227282 w 10757636"/>
                <a:gd name="connsiteY30" fmla="*/ 0 h 1025323"/>
                <a:gd name="connsiteX31" fmla="*/ 3585847 w 10757636"/>
                <a:gd name="connsiteY31" fmla="*/ 358565 h 1025323"/>
                <a:gd name="connsiteX32" fmla="*/ 3585847 w 10757636"/>
                <a:gd name="connsiteY32" fmla="*/ 1025323 h 1025323"/>
                <a:gd name="connsiteX33" fmla="*/ 2868716 w 10757636"/>
                <a:gd name="connsiteY33" fmla="*/ 1025323 h 1025323"/>
                <a:gd name="connsiteX34" fmla="*/ 2868716 w 10757636"/>
                <a:gd name="connsiteY34" fmla="*/ 358565 h 1025323"/>
                <a:gd name="connsiteX35" fmla="*/ 3227282 w 10757636"/>
                <a:gd name="connsiteY35" fmla="*/ 0 h 1025323"/>
                <a:gd name="connsiteX36" fmla="*/ 1792923 w 10757636"/>
                <a:gd name="connsiteY36" fmla="*/ 0 h 1025323"/>
                <a:gd name="connsiteX37" fmla="*/ 2151488 w 10757636"/>
                <a:gd name="connsiteY37" fmla="*/ 358565 h 1025323"/>
                <a:gd name="connsiteX38" fmla="*/ 2151488 w 10757636"/>
                <a:gd name="connsiteY38" fmla="*/ 1025323 h 1025323"/>
                <a:gd name="connsiteX39" fmla="*/ 1434358 w 10757636"/>
                <a:gd name="connsiteY39" fmla="*/ 1025323 h 1025323"/>
                <a:gd name="connsiteX40" fmla="*/ 1434358 w 10757636"/>
                <a:gd name="connsiteY40" fmla="*/ 358565 h 1025323"/>
                <a:gd name="connsiteX41" fmla="*/ 1792923 w 10757636"/>
                <a:gd name="connsiteY41" fmla="*/ 0 h 1025323"/>
                <a:gd name="connsiteX42" fmla="*/ 358566 w 10757636"/>
                <a:gd name="connsiteY42" fmla="*/ 0 h 1025323"/>
                <a:gd name="connsiteX43" fmla="*/ 717131 w 10757636"/>
                <a:gd name="connsiteY43" fmla="*/ 358565 h 1025323"/>
                <a:gd name="connsiteX44" fmla="*/ 717131 w 10757636"/>
                <a:gd name="connsiteY44" fmla="*/ 1025323 h 1025323"/>
                <a:gd name="connsiteX45" fmla="*/ 0 w 10757636"/>
                <a:gd name="connsiteY45" fmla="*/ 1025323 h 1025323"/>
                <a:gd name="connsiteX46" fmla="*/ 0 w 10757636"/>
                <a:gd name="connsiteY46" fmla="*/ 358565 h 1025323"/>
                <a:gd name="connsiteX47" fmla="*/ 358566 w 10757636"/>
                <a:gd name="connsiteY47" fmla="*/ 0 h 102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757636" h="1025323">
                  <a:moveTo>
                    <a:pt x="10399071" y="0"/>
                  </a:moveTo>
                  <a:cubicBezTo>
                    <a:pt x="10597101" y="0"/>
                    <a:pt x="10757636" y="160535"/>
                    <a:pt x="10757636" y="358565"/>
                  </a:cubicBezTo>
                  <a:lnTo>
                    <a:pt x="10757635" y="1025323"/>
                  </a:lnTo>
                  <a:lnTo>
                    <a:pt x="10040506" y="1025323"/>
                  </a:lnTo>
                  <a:lnTo>
                    <a:pt x="10040506" y="358565"/>
                  </a:lnTo>
                  <a:cubicBezTo>
                    <a:pt x="10040506" y="160535"/>
                    <a:pt x="10201041" y="0"/>
                    <a:pt x="10399071" y="0"/>
                  </a:cubicBezTo>
                  <a:close/>
                  <a:moveTo>
                    <a:pt x="8964713" y="0"/>
                  </a:moveTo>
                  <a:cubicBezTo>
                    <a:pt x="9162743" y="0"/>
                    <a:pt x="9323278" y="160535"/>
                    <a:pt x="9323278" y="358565"/>
                  </a:cubicBezTo>
                  <a:lnTo>
                    <a:pt x="9323277" y="1025323"/>
                  </a:lnTo>
                  <a:lnTo>
                    <a:pt x="8606148" y="1025323"/>
                  </a:lnTo>
                  <a:lnTo>
                    <a:pt x="8606148" y="358565"/>
                  </a:lnTo>
                  <a:cubicBezTo>
                    <a:pt x="8606148" y="160535"/>
                    <a:pt x="8766683" y="0"/>
                    <a:pt x="8964713" y="0"/>
                  </a:cubicBezTo>
                  <a:close/>
                  <a:moveTo>
                    <a:pt x="7530355" y="0"/>
                  </a:moveTo>
                  <a:cubicBezTo>
                    <a:pt x="7728385" y="0"/>
                    <a:pt x="7888920" y="160535"/>
                    <a:pt x="7888920" y="358565"/>
                  </a:cubicBezTo>
                  <a:lnTo>
                    <a:pt x="7888919" y="1025323"/>
                  </a:lnTo>
                  <a:lnTo>
                    <a:pt x="7171790" y="1025323"/>
                  </a:lnTo>
                  <a:lnTo>
                    <a:pt x="7171790" y="358565"/>
                  </a:lnTo>
                  <a:cubicBezTo>
                    <a:pt x="7171790" y="160535"/>
                    <a:pt x="7332325" y="0"/>
                    <a:pt x="7530355" y="0"/>
                  </a:cubicBezTo>
                  <a:close/>
                  <a:moveTo>
                    <a:pt x="6095998" y="0"/>
                  </a:moveTo>
                  <a:cubicBezTo>
                    <a:pt x="6294027" y="0"/>
                    <a:pt x="6454562" y="160535"/>
                    <a:pt x="6454562" y="358565"/>
                  </a:cubicBezTo>
                  <a:lnTo>
                    <a:pt x="6454562" y="1025323"/>
                  </a:lnTo>
                  <a:lnTo>
                    <a:pt x="5737432" y="1025323"/>
                  </a:lnTo>
                  <a:lnTo>
                    <a:pt x="5737432" y="358565"/>
                  </a:lnTo>
                  <a:cubicBezTo>
                    <a:pt x="5737432" y="160535"/>
                    <a:pt x="5897967" y="0"/>
                    <a:pt x="6095998" y="0"/>
                  </a:cubicBezTo>
                  <a:close/>
                  <a:moveTo>
                    <a:pt x="4661640" y="0"/>
                  </a:moveTo>
                  <a:cubicBezTo>
                    <a:pt x="4859669" y="0"/>
                    <a:pt x="5020204" y="160535"/>
                    <a:pt x="5020204" y="358565"/>
                  </a:cubicBezTo>
                  <a:lnTo>
                    <a:pt x="5020204" y="1025323"/>
                  </a:lnTo>
                  <a:lnTo>
                    <a:pt x="4303074" y="1025323"/>
                  </a:lnTo>
                  <a:lnTo>
                    <a:pt x="4303074" y="358565"/>
                  </a:lnTo>
                  <a:cubicBezTo>
                    <a:pt x="4303074" y="160535"/>
                    <a:pt x="4463609" y="0"/>
                    <a:pt x="4661640" y="0"/>
                  </a:cubicBezTo>
                  <a:close/>
                  <a:moveTo>
                    <a:pt x="3227282" y="0"/>
                  </a:moveTo>
                  <a:cubicBezTo>
                    <a:pt x="3425311" y="0"/>
                    <a:pt x="3585847" y="160535"/>
                    <a:pt x="3585847" y="358565"/>
                  </a:cubicBezTo>
                  <a:lnTo>
                    <a:pt x="3585847" y="1025323"/>
                  </a:lnTo>
                  <a:lnTo>
                    <a:pt x="2868716" y="1025323"/>
                  </a:lnTo>
                  <a:lnTo>
                    <a:pt x="2868716" y="358565"/>
                  </a:lnTo>
                  <a:cubicBezTo>
                    <a:pt x="2868716" y="160535"/>
                    <a:pt x="3029251" y="0"/>
                    <a:pt x="3227282" y="0"/>
                  </a:cubicBezTo>
                  <a:close/>
                  <a:moveTo>
                    <a:pt x="1792923" y="0"/>
                  </a:moveTo>
                  <a:cubicBezTo>
                    <a:pt x="1990953" y="0"/>
                    <a:pt x="2151488" y="160535"/>
                    <a:pt x="2151488" y="358565"/>
                  </a:cubicBezTo>
                  <a:lnTo>
                    <a:pt x="2151488" y="1025323"/>
                  </a:lnTo>
                  <a:lnTo>
                    <a:pt x="1434358" y="1025323"/>
                  </a:lnTo>
                  <a:lnTo>
                    <a:pt x="1434358" y="358565"/>
                  </a:lnTo>
                  <a:cubicBezTo>
                    <a:pt x="1434358" y="160535"/>
                    <a:pt x="1594894" y="0"/>
                    <a:pt x="1792923" y="0"/>
                  </a:cubicBezTo>
                  <a:close/>
                  <a:moveTo>
                    <a:pt x="358566" y="0"/>
                  </a:moveTo>
                  <a:cubicBezTo>
                    <a:pt x="556596" y="0"/>
                    <a:pt x="717131" y="160535"/>
                    <a:pt x="717131" y="358565"/>
                  </a:cubicBezTo>
                  <a:lnTo>
                    <a:pt x="717131" y="1025323"/>
                  </a:lnTo>
                  <a:lnTo>
                    <a:pt x="0" y="1025323"/>
                  </a:lnTo>
                  <a:lnTo>
                    <a:pt x="0" y="358565"/>
                  </a:lnTo>
                  <a:cubicBezTo>
                    <a:pt x="0" y="160535"/>
                    <a:pt x="160536" y="0"/>
                    <a:pt x="358566" y="0"/>
                  </a:cubicBezTo>
                  <a:close/>
                </a:path>
              </a:pathLst>
            </a:custGeom>
            <a:solidFill>
              <a:srgbClr val="46AD9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4" b="8842"/>
          <a:stretch>
            <a:fillRect/>
          </a:stretch>
        </p:blipFill>
        <p:spPr>
          <a:xfrm flipV="1">
            <a:off x="10483189" y="0"/>
            <a:ext cx="1703825" cy="1636643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 flipH="1">
            <a:off x="-119380" y="3810"/>
            <a:ext cx="1706245" cy="1633220"/>
            <a:chOff x="10159137" y="-1"/>
            <a:chExt cx="2140178" cy="2038744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34" t="6857" r="51518" b="-6857"/>
            <a:stretch>
              <a:fillRect/>
            </a:stretch>
          </p:blipFill>
          <p:spPr>
            <a:xfrm rot="562731">
              <a:off x="11362230" y="750349"/>
              <a:ext cx="937085" cy="1288394"/>
            </a:xfrm>
            <a:custGeom>
              <a:avLst/>
              <a:gdLst>
                <a:gd name="connsiteX0" fmla="*/ 0 w 1159194"/>
                <a:gd name="connsiteY0" fmla="*/ 0 h 1593770"/>
                <a:gd name="connsiteX1" fmla="*/ 895951 w 1159194"/>
                <a:gd name="connsiteY1" fmla="*/ 0 h 1593770"/>
                <a:gd name="connsiteX2" fmla="*/ 1159194 w 1159194"/>
                <a:gd name="connsiteY2" fmla="*/ 1593770 h 1593770"/>
                <a:gd name="connsiteX3" fmla="*/ 0 w 1159194"/>
                <a:gd name="connsiteY3" fmla="*/ 1593770 h 159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9194" h="1593770">
                  <a:moveTo>
                    <a:pt x="0" y="0"/>
                  </a:moveTo>
                  <a:lnTo>
                    <a:pt x="895951" y="0"/>
                  </a:lnTo>
                  <a:lnTo>
                    <a:pt x="1159194" y="1593770"/>
                  </a:lnTo>
                  <a:lnTo>
                    <a:pt x="0" y="1593770"/>
                  </a:lnTo>
                  <a:close/>
                </a:path>
              </a:pathLst>
            </a:cu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07" t="31598" r="21903"/>
            <a:stretch>
              <a:fillRect/>
            </a:stretch>
          </p:blipFill>
          <p:spPr>
            <a:xfrm flipH="1">
              <a:off x="10159137" y="-1"/>
              <a:ext cx="2032861" cy="1423139"/>
            </a:xfrm>
            <a:prstGeom prst="rect">
              <a:avLst/>
            </a:prstGeom>
          </p:spPr>
        </p:pic>
      </p:grpSp>
      <p:pic>
        <p:nvPicPr>
          <p:cNvPr id="2" name="图片 34" descr="C:/Users/czex/Desktop/新教材教学设计/2.png2"/>
          <p:cNvPicPr>
            <a:picLocks noChangeAspect="1"/>
          </p:cNvPicPr>
          <p:nvPr/>
        </p:nvPicPr>
        <p:blipFill>
          <a:blip r:embed="rId4"/>
          <a:srcRect l="93" r="93"/>
          <a:stretch>
            <a:fillRect/>
          </a:stretch>
        </p:blipFill>
        <p:spPr>
          <a:xfrm>
            <a:off x="4334510" y="2419985"/>
            <a:ext cx="2887345" cy="19259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C:/Users/czex/Desktop/WPS图片(1).pngWPS图片(1)"/>
          <p:cNvPicPr/>
          <p:nvPr/>
        </p:nvPicPr>
        <p:blipFill>
          <a:blip r:embed="rId5"/>
          <a:srcRect l="-1331" r="-331"/>
        </p:blipFill>
        <p:spPr>
          <a:xfrm>
            <a:off x="8015605" y="2419985"/>
            <a:ext cx="3249295" cy="1992630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996315" y="768985"/>
            <a:ext cx="4667885" cy="726440"/>
            <a:chOff x="1423" y="1180"/>
            <a:chExt cx="7351" cy="1144"/>
          </a:xfrm>
        </p:grpSpPr>
        <p:sp>
          <p:nvSpPr>
            <p:cNvPr id="38" name="矩形: 圆角 2"/>
            <p:cNvSpPr/>
            <p:nvPr/>
          </p:nvSpPr>
          <p:spPr>
            <a:xfrm>
              <a:off x="2353" y="1400"/>
              <a:ext cx="6421" cy="81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71000">
                  <a:srgbClr val="DBF1ED"/>
                </a:gs>
              </a:gsLst>
              <a:lin ang="2700000" scaled="1"/>
            </a:gradFill>
            <a:ln>
              <a:solidFill>
                <a:srgbClr val="C6E8E2"/>
              </a:solidFill>
            </a:ln>
            <a:effectLst>
              <a:outerShdw blurRad="127000" dist="127000" dir="2700000" algn="tl" rotWithShape="0">
                <a:srgbClr val="9FD9CE">
                  <a:alpha val="28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2339" y="1650"/>
              <a:ext cx="6291" cy="601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indent="113665" algn="dist" defTabSz="266700">
                <a:lnSpc>
                  <a:spcPts val="1560"/>
                </a:lnSpc>
                <a:spcAft>
                  <a:spcPct val="0"/>
                </a:spcAft>
              </a:pPr>
              <a:r>
                <a:rPr lang="zh-CN" altLang="en-US" sz="2200" b="1">
                  <a:solidFill>
                    <a:schemeClr val="accent6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你认为下列哪种计算方式</a:t>
              </a:r>
              <a:r>
                <a:rPr lang="zh-CN" altLang="en-US" sz="2200" b="1">
                  <a:solidFill>
                    <a:schemeClr val="accent6"/>
                  </a:solidFill>
                  <a:latin typeface="方正楷体_GB2312" panose="02000000000000000000" charset="-122"/>
                  <a:ea typeface="方正楷体_GB2312" panose="02000000000000000000" charset="-122"/>
                  <a:sym typeface="+mn-ea"/>
                </a:rPr>
                <a:t>最快？</a:t>
              </a:r>
              <a:endParaRPr lang="zh-CN" altLang="en-US" sz="2200" b="1">
                <a:solidFill>
                  <a:schemeClr val="accent6"/>
                </a:solidFill>
                <a:latin typeface="方正楷体_GB2312" panose="02000000000000000000" charset="-122"/>
                <a:ea typeface="方正楷体_GB2312" panose="02000000000000000000" charset="-122"/>
                <a:sym typeface="+mn-ea"/>
              </a:endParaRPr>
            </a:p>
          </p:txBody>
        </p:sp>
        <p:pic>
          <p:nvPicPr>
            <p:cNvPr id="40" name="图片 39" descr="咪呢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23" y="1180"/>
              <a:ext cx="876" cy="1144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1577340" y="4782185"/>
            <a:ext cx="1939925" cy="5937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269875" algn="ctr" defTabSz="266700">
              <a:lnSpc>
                <a:spcPts val="1560"/>
              </a:lnSpc>
              <a:spcAft>
                <a:spcPct val="0"/>
              </a:spcAft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☐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 b="1">
                <a:solidFill>
                  <a:schemeClr val="tx1"/>
                </a:solidFill>
                <a:latin typeface="方正楷体_GB2312" panose="02000000000000000000" charset="-122"/>
                <a:ea typeface="方正楷体_GB2312" panose="02000000000000000000" charset="-122"/>
              </a:rPr>
              <a:t>计算器</a:t>
            </a:r>
            <a:endParaRPr lang="zh-CN" altLang="en-US" sz="2400" b="1">
              <a:solidFill>
                <a:schemeClr val="tx1"/>
              </a:solidFill>
              <a:latin typeface="方正楷体_GB2312" panose="02000000000000000000" charset="-122"/>
              <a:ea typeface="方正楷体_GB2312" panose="020000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96485" y="4782185"/>
            <a:ext cx="1711960" cy="5937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269875" algn="ctr" defTabSz="266700">
              <a:lnSpc>
                <a:spcPts val="1560"/>
              </a:lnSpc>
              <a:spcAft>
                <a:spcPct val="0"/>
              </a:spcAft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☐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 b="1">
                <a:solidFill>
                  <a:schemeClr val="tx1"/>
                </a:solidFill>
                <a:latin typeface="方正楷体_GB2312" panose="02000000000000000000" charset="-122"/>
                <a:ea typeface="方正楷体_GB2312" panose="02000000000000000000" charset="-122"/>
              </a:rPr>
              <a:t>编程</a:t>
            </a:r>
            <a:endParaRPr lang="zh-CN" altLang="en-US" sz="2400" b="1">
              <a:solidFill>
                <a:schemeClr val="tx1"/>
              </a:solidFill>
              <a:latin typeface="方正楷体_GB2312" panose="02000000000000000000" charset="-122"/>
              <a:ea typeface="方正楷体_GB2312" panose="020000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35620" y="4782185"/>
            <a:ext cx="2359660" cy="5937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269875" algn="ctr" defTabSz="266700">
              <a:lnSpc>
                <a:spcPts val="1560"/>
              </a:lnSpc>
              <a:spcAft>
                <a:spcPct val="0"/>
              </a:spcAft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☐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 b="1">
                <a:solidFill>
                  <a:schemeClr val="tx1"/>
                </a:solidFill>
                <a:latin typeface="方正楷体_GB2312" panose="02000000000000000000" charset="-122"/>
                <a:ea typeface="方正楷体_GB2312" panose="02000000000000000000" charset="-122"/>
              </a:rPr>
              <a:t>电子表格</a:t>
            </a:r>
            <a:endParaRPr lang="zh-CN" altLang="en-US" sz="2400" b="1">
              <a:solidFill>
                <a:schemeClr val="tx1"/>
              </a:solidFill>
              <a:latin typeface="方正楷体_GB2312" panose="02000000000000000000" charset="-122"/>
              <a:ea typeface="方正楷体_GB2312" panose="020000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88" y="2476072"/>
            <a:ext cx="1377502" cy="191965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350010" y="42545"/>
            <a:ext cx="3035935" cy="424815"/>
            <a:chOff x="2286" y="67"/>
            <a:chExt cx="4781" cy="669"/>
          </a:xfrm>
        </p:grpSpPr>
        <p:sp>
          <p:nvSpPr>
            <p:cNvPr id="19" name="文本框 18"/>
            <p:cNvSpPr txBox="1"/>
            <p:nvPr userDrawn="1"/>
          </p:nvSpPr>
          <p:spPr>
            <a:xfrm>
              <a:off x="2877" y="206"/>
              <a:ext cx="4191" cy="5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第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10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课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调查经典诵读文章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endParaRPr lang="en-US" altLang="zh-CN" sz="1600" dirty="0">
                <a:solidFill>
                  <a:schemeClr val="tx1"/>
                </a:solidFill>
                <a:latin typeface="+mj-ea"/>
                <a:ea typeface="+mj-ea"/>
                <a:cs typeface="+mj-ea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" y="67"/>
              <a:ext cx="745" cy="600"/>
            </a:xfrm>
            <a:prstGeom prst="rect">
              <a:avLst/>
            </a:prstGeom>
          </p:spPr>
        </p:pic>
      </p:grpSp>
      <p:sp>
        <p:nvSpPr>
          <p:cNvPr id="21" name="同侧圆角矩形 20"/>
          <p:cNvSpPr/>
          <p:nvPr/>
        </p:nvSpPr>
        <p:spPr>
          <a:xfrm>
            <a:off x="446341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22" name="矩形 21">
            <a:hlinkClick r:id="rId9" action="ppaction://hlinksldjump"/>
          </p:cNvPr>
          <p:cNvSpPr/>
          <p:nvPr/>
        </p:nvSpPr>
        <p:spPr>
          <a:xfrm>
            <a:off x="4429125" y="10795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项目情境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23" name="同侧圆角矩形 22"/>
          <p:cNvSpPr/>
          <p:nvPr/>
        </p:nvSpPr>
        <p:spPr>
          <a:xfrm>
            <a:off x="552767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24" name="矩形 23">
            <a:hlinkClick r:id="rId10" action="ppaction://hlinksldjump"/>
          </p:cNvPr>
          <p:cNvSpPr/>
          <p:nvPr/>
        </p:nvSpPr>
        <p:spPr>
          <a:xfrm>
            <a:off x="549338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rgbClr val="7030A0"/>
                </a:solidFill>
                <a:latin typeface="板报体" panose="00000500000000000000" charset="-122"/>
                <a:ea typeface="板报体" panose="00000500000000000000" charset="-122"/>
              </a:rPr>
              <a:t>项目准备</a:t>
            </a:r>
            <a:endParaRPr lang="zh-CN" altLang="en-US" dirty="0">
              <a:solidFill>
                <a:srgbClr val="7030A0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25" name="同侧圆角矩形 24"/>
          <p:cNvSpPr/>
          <p:nvPr/>
        </p:nvSpPr>
        <p:spPr>
          <a:xfrm>
            <a:off x="6589395" y="10668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26" name="矩形 25">
            <a:hlinkClick r:id="rId11" action="ppaction://hlinksldjump"/>
          </p:cNvPr>
          <p:cNvSpPr/>
          <p:nvPr/>
        </p:nvSpPr>
        <p:spPr>
          <a:xfrm>
            <a:off x="655510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项目实施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41" name="同侧圆角矩形 40"/>
          <p:cNvSpPr/>
          <p:nvPr/>
        </p:nvSpPr>
        <p:spPr>
          <a:xfrm>
            <a:off x="765365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57" name="矩形 56">
            <a:hlinkClick r:id="rId12" action="ppaction://hlinksldjump"/>
          </p:cNvPr>
          <p:cNvSpPr/>
          <p:nvPr/>
        </p:nvSpPr>
        <p:spPr>
          <a:xfrm>
            <a:off x="761936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项目拓展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58" name="同侧圆角矩形 57"/>
          <p:cNvSpPr/>
          <p:nvPr/>
        </p:nvSpPr>
        <p:spPr>
          <a:xfrm>
            <a:off x="871791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59" name="矩形 58">
            <a:hlinkClick r:id="rId13" action="ppaction://hlinksldjump"/>
          </p:cNvPr>
          <p:cNvSpPr/>
          <p:nvPr/>
        </p:nvSpPr>
        <p:spPr>
          <a:xfrm>
            <a:off x="870648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项目总结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60" name="同侧圆角矩形 59"/>
          <p:cNvSpPr/>
          <p:nvPr/>
        </p:nvSpPr>
        <p:spPr>
          <a:xfrm>
            <a:off x="977963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61" name="矩形 60">
            <a:hlinkClick r:id="rId14" action="ppaction://hlinksldjump"/>
          </p:cNvPr>
          <p:cNvSpPr/>
          <p:nvPr/>
        </p:nvSpPr>
        <p:spPr>
          <a:xfrm>
            <a:off x="976820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项目评价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DEF2EE"/>
            </a:gs>
          </a:gsLst>
          <a:lin ang="146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2"/>
          <p:cNvSpPr/>
          <p:nvPr userDrawn="1"/>
        </p:nvSpPr>
        <p:spPr>
          <a:xfrm>
            <a:off x="293370" y="474345"/>
            <a:ext cx="11636375" cy="5959475"/>
          </a:xfrm>
          <a:prstGeom prst="roundRect">
            <a:avLst>
              <a:gd name="adj" fmla="val 15256"/>
            </a:avLst>
          </a:prstGeom>
          <a:solidFill>
            <a:schemeClr val="bg1"/>
          </a:solidFill>
          <a:ln w="38100">
            <a:solidFill>
              <a:srgbClr val="FFC000">
                <a:alpha val="90000"/>
              </a:srgb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tabLst>
                <a:tab pos="4387215" algn="l"/>
              </a:tabLst>
            </a:pPr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6069072"/>
            <a:ext cx="12192000" cy="850901"/>
            <a:chOff x="0" y="5575503"/>
            <a:chExt cx="12192000" cy="1025323"/>
          </a:xfrm>
        </p:grpSpPr>
        <p:sp>
          <p:nvSpPr>
            <p:cNvPr id="5" name="任意多边形: 形状 4"/>
            <p:cNvSpPr/>
            <p:nvPr/>
          </p:nvSpPr>
          <p:spPr>
            <a:xfrm>
              <a:off x="0" y="5575503"/>
              <a:ext cx="12192000" cy="1025323"/>
            </a:xfrm>
            <a:custGeom>
              <a:avLst/>
              <a:gdLst>
                <a:gd name="connsiteX0" fmla="*/ 11833435 w 12192000"/>
                <a:gd name="connsiteY0" fmla="*/ 0 h 1025323"/>
                <a:gd name="connsiteX1" fmla="*/ 12192000 w 12192000"/>
                <a:gd name="connsiteY1" fmla="*/ 358565 h 1025323"/>
                <a:gd name="connsiteX2" fmla="*/ 12191999 w 12192000"/>
                <a:gd name="connsiteY2" fmla="*/ 1025323 h 1025323"/>
                <a:gd name="connsiteX3" fmla="*/ 11474870 w 12192000"/>
                <a:gd name="connsiteY3" fmla="*/ 1025323 h 1025323"/>
                <a:gd name="connsiteX4" fmla="*/ 11474870 w 12192000"/>
                <a:gd name="connsiteY4" fmla="*/ 358565 h 1025323"/>
                <a:gd name="connsiteX5" fmla="*/ 11833435 w 12192000"/>
                <a:gd name="connsiteY5" fmla="*/ 0 h 1025323"/>
                <a:gd name="connsiteX6" fmla="*/ 10399070 w 12192000"/>
                <a:gd name="connsiteY6" fmla="*/ 0 h 1025323"/>
                <a:gd name="connsiteX7" fmla="*/ 10757635 w 12192000"/>
                <a:gd name="connsiteY7" fmla="*/ 358565 h 1025323"/>
                <a:gd name="connsiteX8" fmla="*/ 10757634 w 12192000"/>
                <a:gd name="connsiteY8" fmla="*/ 1025323 h 1025323"/>
                <a:gd name="connsiteX9" fmla="*/ 10040505 w 12192000"/>
                <a:gd name="connsiteY9" fmla="*/ 1025323 h 1025323"/>
                <a:gd name="connsiteX10" fmla="*/ 10040505 w 12192000"/>
                <a:gd name="connsiteY10" fmla="*/ 358565 h 1025323"/>
                <a:gd name="connsiteX11" fmla="*/ 10399070 w 12192000"/>
                <a:gd name="connsiteY11" fmla="*/ 0 h 1025323"/>
                <a:gd name="connsiteX12" fmla="*/ 8964712 w 12192000"/>
                <a:gd name="connsiteY12" fmla="*/ 0 h 1025323"/>
                <a:gd name="connsiteX13" fmla="*/ 9323277 w 12192000"/>
                <a:gd name="connsiteY13" fmla="*/ 358565 h 1025323"/>
                <a:gd name="connsiteX14" fmla="*/ 9323276 w 12192000"/>
                <a:gd name="connsiteY14" fmla="*/ 1025323 h 1025323"/>
                <a:gd name="connsiteX15" fmla="*/ 8606147 w 12192000"/>
                <a:gd name="connsiteY15" fmla="*/ 1025323 h 1025323"/>
                <a:gd name="connsiteX16" fmla="*/ 8606147 w 12192000"/>
                <a:gd name="connsiteY16" fmla="*/ 358565 h 1025323"/>
                <a:gd name="connsiteX17" fmla="*/ 8964712 w 12192000"/>
                <a:gd name="connsiteY17" fmla="*/ 0 h 1025323"/>
                <a:gd name="connsiteX18" fmla="*/ 7530354 w 12192000"/>
                <a:gd name="connsiteY18" fmla="*/ 0 h 1025323"/>
                <a:gd name="connsiteX19" fmla="*/ 7888919 w 12192000"/>
                <a:gd name="connsiteY19" fmla="*/ 358565 h 1025323"/>
                <a:gd name="connsiteX20" fmla="*/ 7888919 w 12192000"/>
                <a:gd name="connsiteY20" fmla="*/ 1025323 h 1025323"/>
                <a:gd name="connsiteX21" fmla="*/ 7171789 w 12192000"/>
                <a:gd name="connsiteY21" fmla="*/ 1025323 h 1025323"/>
                <a:gd name="connsiteX22" fmla="*/ 7171789 w 12192000"/>
                <a:gd name="connsiteY22" fmla="*/ 358565 h 1025323"/>
                <a:gd name="connsiteX23" fmla="*/ 7530354 w 12192000"/>
                <a:gd name="connsiteY23" fmla="*/ 0 h 1025323"/>
                <a:gd name="connsiteX24" fmla="*/ 6095996 w 12192000"/>
                <a:gd name="connsiteY24" fmla="*/ 0 h 1025323"/>
                <a:gd name="connsiteX25" fmla="*/ 6454562 w 12192000"/>
                <a:gd name="connsiteY25" fmla="*/ 358565 h 1025323"/>
                <a:gd name="connsiteX26" fmla="*/ 6454562 w 12192000"/>
                <a:gd name="connsiteY26" fmla="*/ 1025323 h 1025323"/>
                <a:gd name="connsiteX27" fmla="*/ 5737432 w 12192000"/>
                <a:gd name="connsiteY27" fmla="*/ 1025323 h 1025323"/>
                <a:gd name="connsiteX28" fmla="*/ 5737432 w 12192000"/>
                <a:gd name="connsiteY28" fmla="*/ 358565 h 1025323"/>
                <a:gd name="connsiteX29" fmla="*/ 6095996 w 12192000"/>
                <a:gd name="connsiteY29" fmla="*/ 0 h 1025323"/>
                <a:gd name="connsiteX30" fmla="*/ 4661638 w 12192000"/>
                <a:gd name="connsiteY30" fmla="*/ 0 h 1025323"/>
                <a:gd name="connsiteX31" fmla="*/ 5020204 w 12192000"/>
                <a:gd name="connsiteY31" fmla="*/ 358565 h 1025323"/>
                <a:gd name="connsiteX32" fmla="*/ 5020204 w 12192000"/>
                <a:gd name="connsiteY32" fmla="*/ 1025323 h 1025323"/>
                <a:gd name="connsiteX33" fmla="*/ 4303074 w 12192000"/>
                <a:gd name="connsiteY33" fmla="*/ 1025323 h 1025323"/>
                <a:gd name="connsiteX34" fmla="*/ 4303074 w 12192000"/>
                <a:gd name="connsiteY34" fmla="*/ 358565 h 1025323"/>
                <a:gd name="connsiteX35" fmla="*/ 4661638 w 12192000"/>
                <a:gd name="connsiteY35" fmla="*/ 0 h 1025323"/>
                <a:gd name="connsiteX36" fmla="*/ 3227281 w 12192000"/>
                <a:gd name="connsiteY36" fmla="*/ 0 h 1025323"/>
                <a:gd name="connsiteX37" fmla="*/ 3585846 w 12192000"/>
                <a:gd name="connsiteY37" fmla="*/ 358565 h 1025323"/>
                <a:gd name="connsiteX38" fmla="*/ 3585846 w 12192000"/>
                <a:gd name="connsiteY38" fmla="*/ 1025323 h 1025323"/>
                <a:gd name="connsiteX39" fmla="*/ 2868716 w 12192000"/>
                <a:gd name="connsiteY39" fmla="*/ 1025323 h 1025323"/>
                <a:gd name="connsiteX40" fmla="*/ 2868716 w 12192000"/>
                <a:gd name="connsiteY40" fmla="*/ 358565 h 1025323"/>
                <a:gd name="connsiteX41" fmla="*/ 3227281 w 12192000"/>
                <a:gd name="connsiteY41" fmla="*/ 0 h 1025323"/>
                <a:gd name="connsiteX42" fmla="*/ 1792923 w 12192000"/>
                <a:gd name="connsiteY42" fmla="*/ 0 h 1025323"/>
                <a:gd name="connsiteX43" fmla="*/ 2151488 w 12192000"/>
                <a:gd name="connsiteY43" fmla="*/ 358565 h 1025323"/>
                <a:gd name="connsiteX44" fmla="*/ 2151488 w 12192000"/>
                <a:gd name="connsiteY44" fmla="*/ 1025323 h 1025323"/>
                <a:gd name="connsiteX45" fmla="*/ 1434358 w 12192000"/>
                <a:gd name="connsiteY45" fmla="*/ 1025323 h 1025323"/>
                <a:gd name="connsiteX46" fmla="*/ 1434358 w 12192000"/>
                <a:gd name="connsiteY46" fmla="*/ 358565 h 1025323"/>
                <a:gd name="connsiteX47" fmla="*/ 1792923 w 12192000"/>
                <a:gd name="connsiteY47" fmla="*/ 0 h 1025323"/>
                <a:gd name="connsiteX48" fmla="*/ 358565 w 12192000"/>
                <a:gd name="connsiteY48" fmla="*/ 0 h 1025323"/>
                <a:gd name="connsiteX49" fmla="*/ 717130 w 12192000"/>
                <a:gd name="connsiteY49" fmla="*/ 358565 h 1025323"/>
                <a:gd name="connsiteX50" fmla="*/ 717130 w 12192000"/>
                <a:gd name="connsiteY50" fmla="*/ 1025323 h 1025323"/>
                <a:gd name="connsiteX51" fmla="*/ 0 w 12192000"/>
                <a:gd name="connsiteY51" fmla="*/ 1025323 h 1025323"/>
                <a:gd name="connsiteX52" fmla="*/ 0 w 12192000"/>
                <a:gd name="connsiteY52" fmla="*/ 358565 h 1025323"/>
                <a:gd name="connsiteX53" fmla="*/ 358565 w 12192000"/>
                <a:gd name="connsiteY53" fmla="*/ 0 h 102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2192000" h="1025323">
                  <a:moveTo>
                    <a:pt x="11833435" y="0"/>
                  </a:moveTo>
                  <a:cubicBezTo>
                    <a:pt x="12031465" y="0"/>
                    <a:pt x="12192000" y="160535"/>
                    <a:pt x="12192000" y="358565"/>
                  </a:cubicBezTo>
                  <a:lnTo>
                    <a:pt x="12191999" y="1025323"/>
                  </a:lnTo>
                  <a:lnTo>
                    <a:pt x="11474870" y="1025323"/>
                  </a:lnTo>
                  <a:lnTo>
                    <a:pt x="11474870" y="358565"/>
                  </a:lnTo>
                  <a:cubicBezTo>
                    <a:pt x="11474870" y="160535"/>
                    <a:pt x="11635405" y="0"/>
                    <a:pt x="11833435" y="0"/>
                  </a:cubicBezTo>
                  <a:close/>
                  <a:moveTo>
                    <a:pt x="10399070" y="0"/>
                  </a:moveTo>
                  <a:cubicBezTo>
                    <a:pt x="10597100" y="0"/>
                    <a:pt x="10757635" y="160535"/>
                    <a:pt x="10757635" y="358565"/>
                  </a:cubicBezTo>
                  <a:lnTo>
                    <a:pt x="10757634" y="1025323"/>
                  </a:lnTo>
                  <a:lnTo>
                    <a:pt x="10040505" y="1025323"/>
                  </a:lnTo>
                  <a:lnTo>
                    <a:pt x="10040505" y="358565"/>
                  </a:lnTo>
                  <a:cubicBezTo>
                    <a:pt x="10040505" y="160535"/>
                    <a:pt x="10201040" y="0"/>
                    <a:pt x="10399070" y="0"/>
                  </a:cubicBezTo>
                  <a:close/>
                  <a:moveTo>
                    <a:pt x="8964712" y="0"/>
                  </a:moveTo>
                  <a:cubicBezTo>
                    <a:pt x="9162742" y="0"/>
                    <a:pt x="9323277" y="160535"/>
                    <a:pt x="9323277" y="358565"/>
                  </a:cubicBezTo>
                  <a:lnTo>
                    <a:pt x="9323276" y="1025323"/>
                  </a:lnTo>
                  <a:lnTo>
                    <a:pt x="8606147" y="1025323"/>
                  </a:lnTo>
                  <a:lnTo>
                    <a:pt x="8606147" y="358565"/>
                  </a:lnTo>
                  <a:cubicBezTo>
                    <a:pt x="8606147" y="160535"/>
                    <a:pt x="8766682" y="0"/>
                    <a:pt x="8964712" y="0"/>
                  </a:cubicBezTo>
                  <a:close/>
                  <a:moveTo>
                    <a:pt x="7530354" y="0"/>
                  </a:moveTo>
                  <a:cubicBezTo>
                    <a:pt x="7728384" y="0"/>
                    <a:pt x="7888919" y="160535"/>
                    <a:pt x="7888919" y="358565"/>
                  </a:cubicBezTo>
                  <a:lnTo>
                    <a:pt x="7888919" y="1025323"/>
                  </a:lnTo>
                  <a:lnTo>
                    <a:pt x="7171789" y="1025323"/>
                  </a:lnTo>
                  <a:lnTo>
                    <a:pt x="7171789" y="358565"/>
                  </a:lnTo>
                  <a:cubicBezTo>
                    <a:pt x="7171789" y="160535"/>
                    <a:pt x="7332324" y="0"/>
                    <a:pt x="7530354" y="0"/>
                  </a:cubicBezTo>
                  <a:close/>
                  <a:moveTo>
                    <a:pt x="6095996" y="0"/>
                  </a:moveTo>
                  <a:cubicBezTo>
                    <a:pt x="6294027" y="0"/>
                    <a:pt x="6454562" y="160535"/>
                    <a:pt x="6454562" y="358565"/>
                  </a:cubicBezTo>
                  <a:lnTo>
                    <a:pt x="6454562" y="1025323"/>
                  </a:lnTo>
                  <a:lnTo>
                    <a:pt x="5737432" y="1025323"/>
                  </a:lnTo>
                  <a:lnTo>
                    <a:pt x="5737432" y="358565"/>
                  </a:lnTo>
                  <a:cubicBezTo>
                    <a:pt x="5737432" y="160535"/>
                    <a:pt x="5897967" y="0"/>
                    <a:pt x="6095996" y="0"/>
                  </a:cubicBezTo>
                  <a:close/>
                  <a:moveTo>
                    <a:pt x="4661638" y="0"/>
                  </a:moveTo>
                  <a:cubicBezTo>
                    <a:pt x="4859669" y="0"/>
                    <a:pt x="5020204" y="160535"/>
                    <a:pt x="5020204" y="358565"/>
                  </a:cubicBezTo>
                  <a:lnTo>
                    <a:pt x="5020204" y="1025323"/>
                  </a:lnTo>
                  <a:lnTo>
                    <a:pt x="4303074" y="1025323"/>
                  </a:lnTo>
                  <a:lnTo>
                    <a:pt x="4303074" y="358565"/>
                  </a:lnTo>
                  <a:cubicBezTo>
                    <a:pt x="4303074" y="160535"/>
                    <a:pt x="4463610" y="0"/>
                    <a:pt x="4661638" y="0"/>
                  </a:cubicBezTo>
                  <a:close/>
                  <a:moveTo>
                    <a:pt x="3227281" y="0"/>
                  </a:moveTo>
                  <a:cubicBezTo>
                    <a:pt x="3425311" y="0"/>
                    <a:pt x="3585846" y="160535"/>
                    <a:pt x="3585846" y="358565"/>
                  </a:cubicBezTo>
                  <a:lnTo>
                    <a:pt x="3585846" y="1025323"/>
                  </a:lnTo>
                  <a:lnTo>
                    <a:pt x="2868716" y="1025323"/>
                  </a:lnTo>
                  <a:lnTo>
                    <a:pt x="2868716" y="358565"/>
                  </a:lnTo>
                  <a:cubicBezTo>
                    <a:pt x="2868716" y="160535"/>
                    <a:pt x="3029251" y="0"/>
                    <a:pt x="3227281" y="0"/>
                  </a:cubicBezTo>
                  <a:close/>
                  <a:moveTo>
                    <a:pt x="1792923" y="0"/>
                  </a:moveTo>
                  <a:cubicBezTo>
                    <a:pt x="1990953" y="0"/>
                    <a:pt x="2151488" y="160535"/>
                    <a:pt x="2151488" y="358565"/>
                  </a:cubicBezTo>
                  <a:lnTo>
                    <a:pt x="2151488" y="1025323"/>
                  </a:lnTo>
                  <a:lnTo>
                    <a:pt x="1434358" y="1025323"/>
                  </a:lnTo>
                  <a:lnTo>
                    <a:pt x="1434358" y="358565"/>
                  </a:lnTo>
                  <a:cubicBezTo>
                    <a:pt x="1434358" y="160535"/>
                    <a:pt x="1594893" y="0"/>
                    <a:pt x="1792923" y="0"/>
                  </a:cubicBezTo>
                  <a:close/>
                  <a:moveTo>
                    <a:pt x="358565" y="0"/>
                  </a:moveTo>
                  <a:cubicBezTo>
                    <a:pt x="556595" y="0"/>
                    <a:pt x="717130" y="160535"/>
                    <a:pt x="717130" y="358565"/>
                  </a:cubicBezTo>
                  <a:lnTo>
                    <a:pt x="717130" y="1025323"/>
                  </a:lnTo>
                  <a:lnTo>
                    <a:pt x="0" y="1025323"/>
                  </a:lnTo>
                  <a:lnTo>
                    <a:pt x="0" y="358565"/>
                  </a:lnTo>
                  <a:cubicBezTo>
                    <a:pt x="0" y="160535"/>
                    <a:pt x="160535" y="0"/>
                    <a:pt x="358565" y="0"/>
                  </a:cubicBezTo>
                  <a:close/>
                </a:path>
              </a:pathLst>
            </a:custGeom>
            <a:solidFill>
              <a:srgbClr val="1D8A8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717182" y="5575503"/>
              <a:ext cx="10757636" cy="1025323"/>
            </a:xfrm>
            <a:custGeom>
              <a:avLst/>
              <a:gdLst>
                <a:gd name="connsiteX0" fmla="*/ 10399071 w 10757636"/>
                <a:gd name="connsiteY0" fmla="*/ 0 h 1025323"/>
                <a:gd name="connsiteX1" fmla="*/ 10757636 w 10757636"/>
                <a:gd name="connsiteY1" fmla="*/ 358565 h 1025323"/>
                <a:gd name="connsiteX2" fmla="*/ 10757635 w 10757636"/>
                <a:gd name="connsiteY2" fmla="*/ 1025323 h 1025323"/>
                <a:gd name="connsiteX3" fmla="*/ 10040506 w 10757636"/>
                <a:gd name="connsiteY3" fmla="*/ 1025323 h 1025323"/>
                <a:gd name="connsiteX4" fmla="*/ 10040506 w 10757636"/>
                <a:gd name="connsiteY4" fmla="*/ 358565 h 1025323"/>
                <a:gd name="connsiteX5" fmla="*/ 10399071 w 10757636"/>
                <a:gd name="connsiteY5" fmla="*/ 0 h 1025323"/>
                <a:gd name="connsiteX6" fmla="*/ 8964713 w 10757636"/>
                <a:gd name="connsiteY6" fmla="*/ 0 h 1025323"/>
                <a:gd name="connsiteX7" fmla="*/ 9323278 w 10757636"/>
                <a:gd name="connsiteY7" fmla="*/ 358565 h 1025323"/>
                <a:gd name="connsiteX8" fmla="*/ 9323277 w 10757636"/>
                <a:gd name="connsiteY8" fmla="*/ 1025323 h 1025323"/>
                <a:gd name="connsiteX9" fmla="*/ 8606148 w 10757636"/>
                <a:gd name="connsiteY9" fmla="*/ 1025323 h 1025323"/>
                <a:gd name="connsiteX10" fmla="*/ 8606148 w 10757636"/>
                <a:gd name="connsiteY10" fmla="*/ 358565 h 1025323"/>
                <a:gd name="connsiteX11" fmla="*/ 8964713 w 10757636"/>
                <a:gd name="connsiteY11" fmla="*/ 0 h 1025323"/>
                <a:gd name="connsiteX12" fmla="*/ 7530355 w 10757636"/>
                <a:gd name="connsiteY12" fmla="*/ 0 h 1025323"/>
                <a:gd name="connsiteX13" fmla="*/ 7888920 w 10757636"/>
                <a:gd name="connsiteY13" fmla="*/ 358565 h 1025323"/>
                <a:gd name="connsiteX14" fmla="*/ 7888919 w 10757636"/>
                <a:gd name="connsiteY14" fmla="*/ 1025323 h 1025323"/>
                <a:gd name="connsiteX15" fmla="*/ 7171790 w 10757636"/>
                <a:gd name="connsiteY15" fmla="*/ 1025323 h 1025323"/>
                <a:gd name="connsiteX16" fmla="*/ 7171790 w 10757636"/>
                <a:gd name="connsiteY16" fmla="*/ 358565 h 1025323"/>
                <a:gd name="connsiteX17" fmla="*/ 7530355 w 10757636"/>
                <a:gd name="connsiteY17" fmla="*/ 0 h 1025323"/>
                <a:gd name="connsiteX18" fmla="*/ 6095998 w 10757636"/>
                <a:gd name="connsiteY18" fmla="*/ 0 h 1025323"/>
                <a:gd name="connsiteX19" fmla="*/ 6454562 w 10757636"/>
                <a:gd name="connsiteY19" fmla="*/ 358565 h 1025323"/>
                <a:gd name="connsiteX20" fmla="*/ 6454562 w 10757636"/>
                <a:gd name="connsiteY20" fmla="*/ 1025323 h 1025323"/>
                <a:gd name="connsiteX21" fmla="*/ 5737432 w 10757636"/>
                <a:gd name="connsiteY21" fmla="*/ 1025323 h 1025323"/>
                <a:gd name="connsiteX22" fmla="*/ 5737432 w 10757636"/>
                <a:gd name="connsiteY22" fmla="*/ 358565 h 1025323"/>
                <a:gd name="connsiteX23" fmla="*/ 6095998 w 10757636"/>
                <a:gd name="connsiteY23" fmla="*/ 0 h 1025323"/>
                <a:gd name="connsiteX24" fmla="*/ 4661640 w 10757636"/>
                <a:gd name="connsiteY24" fmla="*/ 0 h 1025323"/>
                <a:gd name="connsiteX25" fmla="*/ 5020204 w 10757636"/>
                <a:gd name="connsiteY25" fmla="*/ 358565 h 1025323"/>
                <a:gd name="connsiteX26" fmla="*/ 5020204 w 10757636"/>
                <a:gd name="connsiteY26" fmla="*/ 1025323 h 1025323"/>
                <a:gd name="connsiteX27" fmla="*/ 4303074 w 10757636"/>
                <a:gd name="connsiteY27" fmla="*/ 1025323 h 1025323"/>
                <a:gd name="connsiteX28" fmla="*/ 4303074 w 10757636"/>
                <a:gd name="connsiteY28" fmla="*/ 358565 h 1025323"/>
                <a:gd name="connsiteX29" fmla="*/ 4661640 w 10757636"/>
                <a:gd name="connsiteY29" fmla="*/ 0 h 1025323"/>
                <a:gd name="connsiteX30" fmla="*/ 3227282 w 10757636"/>
                <a:gd name="connsiteY30" fmla="*/ 0 h 1025323"/>
                <a:gd name="connsiteX31" fmla="*/ 3585847 w 10757636"/>
                <a:gd name="connsiteY31" fmla="*/ 358565 h 1025323"/>
                <a:gd name="connsiteX32" fmla="*/ 3585847 w 10757636"/>
                <a:gd name="connsiteY32" fmla="*/ 1025323 h 1025323"/>
                <a:gd name="connsiteX33" fmla="*/ 2868716 w 10757636"/>
                <a:gd name="connsiteY33" fmla="*/ 1025323 h 1025323"/>
                <a:gd name="connsiteX34" fmla="*/ 2868716 w 10757636"/>
                <a:gd name="connsiteY34" fmla="*/ 358565 h 1025323"/>
                <a:gd name="connsiteX35" fmla="*/ 3227282 w 10757636"/>
                <a:gd name="connsiteY35" fmla="*/ 0 h 1025323"/>
                <a:gd name="connsiteX36" fmla="*/ 1792923 w 10757636"/>
                <a:gd name="connsiteY36" fmla="*/ 0 h 1025323"/>
                <a:gd name="connsiteX37" fmla="*/ 2151488 w 10757636"/>
                <a:gd name="connsiteY37" fmla="*/ 358565 h 1025323"/>
                <a:gd name="connsiteX38" fmla="*/ 2151488 w 10757636"/>
                <a:gd name="connsiteY38" fmla="*/ 1025323 h 1025323"/>
                <a:gd name="connsiteX39" fmla="*/ 1434358 w 10757636"/>
                <a:gd name="connsiteY39" fmla="*/ 1025323 h 1025323"/>
                <a:gd name="connsiteX40" fmla="*/ 1434358 w 10757636"/>
                <a:gd name="connsiteY40" fmla="*/ 358565 h 1025323"/>
                <a:gd name="connsiteX41" fmla="*/ 1792923 w 10757636"/>
                <a:gd name="connsiteY41" fmla="*/ 0 h 1025323"/>
                <a:gd name="connsiteX42" fmla="*/ 358566 w 10757636"/>
                <a:gd name="connsiteY42" fmla="*/ 0 h 1025323"/>
                <a:gd name="connsiteX43" fmla="*/ 717131 w 10757636"/>
                <a:gd name="connsiteY43" fmla="*/ 358565 h 1025323"/>
                <a:gd name="connsiteX44" fmla="*/ 717131 w 10757636"/>
                <a:gd name="connsiteY44" fmla="*/ 1025323 h 1025323"/>
                <a:gd name="connsiteX45" fmla="*/ 0 w 10757636"/>
                <a:gd name="connsiteY45" fmla="*/ 1025323 h 1025323"/>
                <a:gd name="connsiteX46" fmla="*/ 0 w 10757636"/>
                <a:gd name="connsiteY46" fmla="*/ 358565 h 1025323"/>
                <a:gd name="connsiteX47" fmla="*/ 358566 w 10757636"/>
                <a:gd name="connsiteY47" fmla="*/ 0 h 102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757636" h="1025323">
                  <a:moveTo>
                    <a:pt x="10399071" y="0"/>
                  </a:moveTo>
                  <a:cubicBezTo>
                    <a:pt x="10597101" y="0"/>
                    <a:pt x="10757636" y="160535"/>
                    <a:pt x="10757636" y="358565"/>
                  </a:cubicBezTo>
                  <a:lnTo>
                    <a:pt x="10757635" y="1025323"/>
                  </a:lnTo>
                  <a:lnTo>
                    <a:pt x="10040506" y="1025323"/>
                  </a:lnTo>
                  <a:lnTo>
                    <a:pt x="10040506" y="358565"/>
                  </a:lnTo>
                  <a:cubicBezTo>
                    <a:pt x="10040506" y="160535"/>
                    <a:pt x="10201041" y="0"/>
                    <a:pt x="10399071" y="0"/>
                  </a:cubicBezTo>
                  <a:close/>
                  <a:moveTo>
                    <a:pt x="8964713" y="0"/>
                  </a:moveTo>
                  <a:cubicBezTo>
                    <a:pt x="9162743" y="0"/>
                    <a:pt x="9323278" y="160535"/>
                    <a:pt x="9323278" y="358565"/>
                  </a:cubicBezTo>
                  <a:lnTo>
                    <a:pt x="9323277" y="1025323"/>
                  </a:lnTo>
                  <a:lnTo>
                    <a:pt x="8606148" y="1025323"/>
                  </a:lnTo>
                  <a:lnTo>
                    <a:pt x="8606148" y="358565"/>
                  </a:lnTo>
                  <a:cubicBezTo>
                    <a:pt x="8606148" y="160535"/>
                    <a:pt x="8766683" y="0"/>
                    <a:pt x="8964713" y="0"/>
                  </a:cubicBezTo>
                  <a:close/>
                  <a:moveTo>
                    <a:pt x="7530355" y="0"/>
                  </a:moveTo>
                  <a:cubicBezTo>
                    <a:pt x="7728385" y="0"/>
                    <a:pt x="7888920" y="160535"/>
                    <a:pt x="7888920" y="358565"/>
                  </a:cubicBezTo>
                  <a:lnTo>
                    <a:pt x="7888919" y="1025323"/>
                  </a:lnTo>
                  <a:lnTo>
                    <a:pt x="7171790" y="1025323"/>
                  </a:lnTo>
                  <a:lnTo>
                    <a:pt x="7171790" y="358565"/>
                  </a:lnTo>
                  <a:cubicBezTo>
                    <a:pt x="7171790" y="160535"/>
                    <a:pt x="7332325" y="0"/>
                    <a:pt x="7530355" y="0"/>
                  </a:cubicBezTo>
                  <a:close/>
                  <a:moveTo>
                    <a:pt x="6095998" y="0"/>
                  </a:moveTo>
                  <a:cubicBezTo>
                    <a:pt x="6294027" y="0"/>
                    <a:pt x="6454562" y="160535"/>
                    <a:pt x="6454562" y="358565"/>
                  </a:cubicBezTo>
                  <a:lnTo>
                    <a:pt x="6454562" y="1025323"/>
                  </a:lnTo>
                  <a:lnTo>
                    <a:pt x="5737432" y="1025323"/>
                  </a:lnTo>
                  <a:lnTo>
                    <a:pt x="5737432" y="358565"/>
                  </a:lnTo>
                  <a:cubicBezTo>
                    <a:pt x="5737432" y="160535"/>
                    <a:pt x="5897967" y="0"/>
                    <a:pt x="6095998" y="0"/>
                  </a:cubicBezTo>
                  <a:close/>
                  <a:moveTo>
                    <a:pt x="4661640" y="0"/>
                  </a:moveTo>
                  <a:cubicBezTo>
                    <a:pt x="4859669" y="0"/>
                    <a:pt x="5020204" y="160535"/>
                    <a:pt x="5020204" y="358565"/>
                  </a:cubicBezTo>
                  <a:lnTo>
                    <a:pt x="5020204" y="1025323"/>
                  </a:lnTo>
                  <a:lnTo>
                    <a:pt x="4303074" y="1025323"/>
                  </a:lnTo>
                  <a:lnTo>
                    <a:pt x="4303074" y="358565"/>
                  </a:lnTo>
                  <a:cubicBezTo>
                    <a:pt x="4303074" y="160535"/>
                    <a:pt x="4463609" y="0"/>
                    <a:pt x="4661640" y="0"/>
                  </a:cubicBezTo>
                  <a:close/>
                  <a:moveTo>
                    <a:pt x="3227282" y="0"/>
                  </a:moveTo>
                  <a:cubicBezTo>
                    <a:pt x="3425311" y="0"/>
                    <a:pt x="3585847" y="160535"/>
                    <a:pt x="3585847" y="358565"/>
                  </a:cubicBezTo>
                  <a:lnTo>
                    <a:pt x="3585847" y="1025323"/>
                  </a:lnTo>
                  <a:lnTo>
                    <a:pt x="2868716" y="1025323"/>
                  </a:lnTo>
                  <a:lnTo>
                    <a:pt x="2868716" y="358565"/>
                  </a:lnTo>
                  <a:cubicBezTo>
                    <a:pt x="2868716" y="160535"/>
                    <a:pt x="3029251" y="0"/>
                    <a:pt x="3227282" y="0"/>
                  </a:cubicBezTo>
                  <a:close/>
                  <a:moveTo>
                    <a:pt x="1792923" y="0"/>
                  </a:moveTo>
                  <a:cubicBezTo>
                    <a:pt x="1990953" y="0"/>
                    <a:pt x="2151488" y="160535"/>
                    <a:pt x="2151488" y="358565"/>
                  </a:cubicBezTo>
                  <a:lnTo>
                    <a:pt x="2151488" y="1025323"/>
                  </a:lnTo>
                  <a:lnTo>
                    <a:pt x="1434358" y="1025323"/>
                  </a:lnTo>
                  <a:lnTo>
                    <a:pt x="1434358" y="358565"/>
                  </a:lnTo>
                  <a:cubicBezTo>
                    <a:pt x="1434358" y="160535"/>
                    <a:pt x="1594894" y="0"/>
                    <a:pt x="1792923" y="0"/>
                  </a:cubicBezTo>
                  <a:close/>
                  <a:moveTo>
                    <a:pt x="358566" y="0"/>
                  </a:moveTo>
                  <a:cubicBezTo>
                    <a:pt x="556596" y="0"/>
                    <a:pt x="717131" y="160535"/>
                    <a:pt x="717131" y="358565"/>
                  </a:cubicBezTo>
                  <a:lnTo>
                    <a:pt x="717131" y="1025323"/>
                  </a:lnTo>
                  <a:lnTo>
                    <a:pt x="0" y="1025323"/>
                  </a:lnTo>
                  <a:lnTo>
                    <a:pt x="0" y="358565"/>
                  </a:lnTo>
                  <a:cubicBezTo>
                    <a:pt x="0" y="160535"/>
                    <a:pt x="160536" y="0"/>
                    <a:pt x="358566" y="0"/>
                  </a:cubicBezTo>
                  <a:close/>
                </a:path>
              </a:pathLst>
            </a:custGeom>
            <a:solidFill>
              <a:srgbClr val="46AD9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4" b="8842"/>
          <a:stretch>
            <a:fillRect/>
          </a:stretch>
        </p:blipFill>
        <p:spPr>
          <a:xfrm flipV="1">
            <a:off x="10483189" y="0"/>
            <a:ext cx="1703825" cy="1636643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 flipH="1">
            <a:off x="-119380" y="3810"/>
            <a:ext cx="1706245" cy="1633220"/>
            <a:chOff x="10159137" y="-1"/>
            <a:chExt cx="2140178" cy="2038744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34" t="6857" r="51518" b="-6857"/>
            <a:stretch>
              <a:fillRect/>
            </a:stretch>
          </p:blipFill>
          <p:spPr>
            <a:xfrm rot="562731">
              <a:off x="11362230" y="750349"/>
              <a:ext cx="937085" cy="1288394"/>
            </a:xfrm>
            <a:custGeom>
              <a:avLst/>
              <a:gdLst>
                <a:gd name="connsiteX0" fmla="*/ 0 w 1159194"/>
                <a:gd name="connsiteY0" fmla="*/ 0 h 1593770"/>
                <a:gd name="connsiteX1" fmla="*/ 895951 w 1159194"/>
                <a:gd name="connsiteY1" fmla="*/ 0 h 1593770"/>
                <a:gd name="connsiteX2" fmla="*/ 1159194 w 1159194"/>
                <a:gd name="connsiteY2" fmla="*/ 1593770 h 1593770"/>
                <a:gd name="connsiteX3" fmla="*/ 0 w 1159194"/>
                <a:gd name="connsiteY3" fmla="*/ 1593770 h 159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9194" h="1593770">
                  <a:moveTo>
                    <a:pt x="0" y="0"/>
                  </a:moveTo>
                  <a:lnTo>
                    <a:pt x="895951" y="0"/>
                  </a:lnTo>
                  <a:lnTo>
                    <a:pt x="1159194" y="1593770"/>
                  </a:lnTo>
                  <a:lnTo>
                    <a:pt x="0" y="1593770"/>
                  </a:lnTo>
                  <a:close/>
                </a:path>
              </a:pathLst>
            </a:cu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07" t="31598" r="21903"/>
            <a:stretch>
              <a:fillRect/>
            </a:stretch>
          </p:blipFill>
          <p:spPr>
            <a:xfrm flipH="1">
              <a:off x="10159137" y="-1"/>
              <a:ext cx="2032861" cy="1423139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211580" y="1708150"/>
            <a:ext cx="9548495" cy="291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269875" algn="just" defTabSz="266700">
              <a:lnSpc>
                <a:spcPts val="1560"/>
              </a:lnSpc>
              <a:spcAft>
                <a:spcPct val="0"/>
              </a:spcAft>
            </a:pPr>
            <a:r>
              <a:rPr lang="zh-CN" altLang="en-US" sz="2400">
                <a:latin typeface="方正楷体_GB2312" panose="02000000000000000000" charset="-122"/>
                <a:ea typeface="方正楷体_GB2312" panose="02000000000000000000" charset="-122"/>
              </a:rPr>
              <a:t>根据同学们的选择情况，算出同学们最喜欢的文章，应该怎样做呢？</a:t>
            </a:r>
            <a:endParaRPr lang="zh-CN" altLang="en-US" sz="2400">
              <a:latin typeface="方正楷体_GB2312" panose="02000000000000000000" charset="-122"/>
              <a:ea typeface="方正楷体_GB2312" panose="02000000000000000000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544320" y="911860"/>
            <a:ext cx="3567430" cy="449580"/>
            <a:chOff x="1946" y="1660"/>
            <a:chExt cx="5618" cy="708"/>
          </a:xfrm>
        </p:grpSpPr>
        <p:sp>
          <p:nvSpPr>
            <p:cNvPr id="17" name="矩形: 圆角 56"/>
            <p:cNvSpPr/>
            <p:nvPr/>
          </p:nvSpPr>
          <p:spPr>
            <a:xfrm>
              <a:off x="1946" y="1660"/>
              <a:ext cx="1672" cy="708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  <a:cs typeface="+mn-cs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2715" y="2354"/>
              <a:ext cx="4849" cy="0"/>
            </a:xfrm>
            <a:prstGeom prst="line">
              <a:avLst/>
            </a:prstGeom>
            <a:ln w="15875">
              <a:solidFill>
                <a:srgbClr val="EE822F"/>
              </a:solidFill>
              <a:tailEnd type="oval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/>
        </p:nvSpPr>
        <p:spPr>
          <a:xfrm>
            <a:off x="1485265" y="1013460"/>
            <a:ext cx="3704590" cy="3105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113665" algn="l" defTabSz="266700">
              <a:lnSpc>
                <a:spcPts val="1560"/>
              </a:lnSpc>
              <a:spcAft>
                <a:spcPct val="0"/>
              </a:spcAft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活动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altLang="zh-CN" sz="200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   </a:t>
            </a:r>
            <a:r>
              <a:rPr lang="zh-CN" altLang="en-US" sz="2000" b="1">
                <a:solidFill>
                  <a:srgbClr val="0070C0"/>
                </a:solidFill>
                <a:latin typeface="+mj-ea"/>
                <a:ea typeface="+mj-ea"/>
              </a:rPr>
              <a:t>计算调查数据的流程</a:t>
            </a:r>
            <a:endParaRPr lang="zh-CN" altLang="en-US" sz="2000" b="1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15" name="图片 14" descr="咪呢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015" y="697230"/>
            <a:ext cx="556260" cy="726440"/>
          </a:xfrm>
          <a:prstGeom prst="rect">
            <a:avLst/>
          </a:prstGeom>
        </p:spPr>
      </p:pic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7629525" y="4928235"/>
            <a:ext cx="1259205" cy="3765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如何排序？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3001645" y="4928235"/>
            <a:ext cx="1554480" cy="3765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处理哪些数据？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矩形 13"/>
          <p:cNvSpPr/>
          <p:nvPr>
            <p:custDataLst>
              <p:tags r:id="rId7"/>
            </p:custDataLst>
          </p:nvPr>
        </p:nvSpPr>
        <p:spPr>
          <a:xfrm>
            <a:off x="5412105" y="4928235"/>
            <a:ext cx="1259840" cy="3759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如何计算？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椭圆 9"/>
          <p:cNvSpPr/>
          <p:nvPr>
            <p:custDataLst>
              <p:tags r:id="rId8"/>
            </p:custDataLst>
          </p:nvPr>
        </p:nvSpPr>
        <p:spPr>
          <a:xfrm>
            <a:off x="7311073" y="2658110"/>
            <a:ext cx="1830705" cy="1830705"/>
          </a:xfrm>
          <a:prstGeom prst="ellipse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椭圆 8"/>
          <p:cNvSpPr/>
          <p:nvPr>
            <p:custDataLst>
              <p:tags r:id="rId9"/>
            </p:custDataLst>
          </p:nvPr>
        </p:nvSpPr>
        <p:spPr>
          <a:xfrm>
            <a:off x="7405053" y="2752725"/>
            <a:ext cx="1642110" cy="164211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152400">
              <a:srgbClr val="FFC000">
                <a:lumMod val="20000"/>
                <a:lumOff val="80000"/>
                <a:alpha val="60000"/>
              </a:srgbClr>
            </a:inn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136525" tIns="288290" rIns="136525" bIns="0" numCol="1" spcCol="0" rtlCol="0" fromWordArt="0" anchor="t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zh-CN" altLang="en-US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椭圆 12"/>
          <p:cNvSpPr/>
          <p:nvPr>
            <p:custDataLst>
              <p:tags r:id="rId10"/>
            </p:custDataLst>
          </p:nvPr>
        </p:nvSpPr>
        <p:spPr>
          <a:xfrm>
            <a:off x="7490778" y="2837815"/>
            <a:ext cx="1471295" cy="1471295"/>
          </a:xfrm>
          <a:prstGeom prst="ellipse">
            <a:avLst/>
          </a:prstGeom>
          <a:noFill/>
          <a:ln w="12700">
            <a:gradFill>
              <a:gsLst>
                <a:gs pos="0">
                  <a:srgbClr val="FFFFFF">
                    <a:alpha val="45000"/>
                  </a:srgbClr>
                </a:gs>
                <a:gs pos="100000">
                  <a:srgbClr val="FFFFFF">
                    <a:alpha val="45000"/>
                  </a:srgbClr>
                </a:gs>
                <a:gs pos="75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</a:gsLst>
              <a:lin ang="5400000" scaled="1"/>
            </a:gradFill>
          </a:ln>
          <a:effectLst>
            <a:outerShdw dist="12700" dir="5400000" algn="t" rotWithShape="0">
              <a:srgbClr val="FFC000">
                <a:lumMod val="75000"/>
                <a:alpha val="3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zh-CN" altLang="en-US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6" name="弧形 15"/>
          <p:cNvSpPr/>
          <p:nvPr>
            <p:custDataLst>
              <p:tags r:id="rId11"/>
            </p:custDataLst>
          </p:nvPr>
        </p:nvSpPr>
        <p:spPr>
          <a:xfrm flipV="1">
            <a:off x="7062153" y="2412365"/>
            <a:ext cx="2327910" cy="2327910"/>
          </a:xfrm>
          <a:prstGeom prst="arc">
            <a:avLst>
              <a:gd name="adj1" fmla="val 1352946"/>
              <a:gd name="adj2" fmla="val 10848491"/>
            </a:avLst>
          </a:prstGeom>
          <a:ln w="44450" cap="rnd">
            <a:solidFill>
              <a:srgbClr val="EE822F">
                <a:alpha val="50000"/>
              </a:srgbClr>
            </a:solidFill>
            <a:headEnd type="triangle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椭圆 19"/>
          <p:cNvSpPr/>
          <p:nvPr>
            <p:custDataLst>
              <p:tags r:id="rId12"/>
            </p:custDataLst>
          </p:nvPr>
        </p:nvSpPr>
        <p:spPr>
          <a:xfrm>
            <a:off x="2707323" y="2658110"/>
            <a:ext cx="1830705" cy="1830705"/>
          </a:xfrm>
          <a:prstGeom prst="ellipse">
            <a:avLst/>
          </a:prstGeom>
          <a:solidFill>
            <a:srgbClr val="376FFF">
              <a:alpha val="15000"/>
            </a:srgbClr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椭圆 20"/>
          <p:cNvSpPr/>
          <p:nvPr>
            <p:custDataLst>
              <p:tags r:id="rId13"/>
            </p:custDataLst>
          </p:nvPr>
        </p:nvSpPr>
        <p:spPr>
          <a:xfrm>
            <a:off x="2801303" y="2752725"/>
            <a:ext cx="1642110" cy="1642110"/>
          </a:xfrm>
          <a:prstGeom prst="ellipse">
            <a:avLst/>
          </a:prstGeom>
          <a:solidFill>
            <a:srgbClr val="00A0D4"/>
          </a:solidFill>
          <a:ln>
            <a:noFill/>
          </a:ln>
          <a:effectLst>
            <a:innerShdw blurRad="152400">
              <a:srgbClr val="376FFF">
                <a:lumMod val="20000"/>
                <a:lumOff val="80000"/>
                <a:alpha val="60000"/>
              </a:srgbClr>
            </a:inn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136525" tIns="288290" rIns="136525" bIns="0" numCol="1" spcCol="0" rtlCol="0" fromWordArt="0" anchor="t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zh-CN" altLang="en-US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" name="椭圆 21"/>
          <p:cNvSpPr/>
          <p:nvPr>
            <p:custDataLst>
              <p:tags r:id="rId14"/>
            </p:custDataLst>
          </p:nvPr>
        </p:nvSpPr>
        <p:spPr>
          <a:xfrm>
            <a:off x="2887345" y="2837815"/>
            <a:ext cx="1471295" cy="1460500"/>
          </a:xfrm>
          <a:prstGeom prst="ellipse">
            <a:avLst/>
          </a:prstGeom>
          <a:noFill/>
          <a:ln w="12700">
            <a:gradFill>
              <a:gsLst>
                <a:gs pos="0">
                  <a:srgbClr val="FFFFFF">
                    <a:alpha val="45000"/>
                  </a:srgbClr>
                </a:gs>
                <a:gs pos="100000">
                  <a:srgbClr val="FFFFFF">
                    <a:alpha val="45000"/>
                  </a:srgbClr>
                </a:gs>
                <a:gs pos="75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</a:gsLst>
              <a:lin ang="5400000" scaled="1"/>
            </a:gradFill>
          </a:ln>
          <a:effectLst>
            <a:outerShdw dist="12700" dir="5400000" algn="t" rotWithShape="0">
              <a:srgbClr val="376FFF">
                <a:lumMod val="75000"/>
                <a:alpha val="3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zh-CN" altLang="en-US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4" name="弧形 23"/>
          <p:cNvSpPr/>
          <p:nvPr>
            <p:custDataLst>
              <p:tags r:id="rId15"/>
            </p:custDataLst>
          </p:nvPr>
        </p:nvSpPr>
        <p:spPr>
          <a:xfrm flipV="1">
            <a:off x="2458403" y="2412365"/>
            <a:ext cx="2327910" cy="2327910"/>
          </a:xfrm>
          <a:prstGeom prst="arc">
            <a:avLst>
              <a:gd name="adj1" fmla="val 1352946"/>
              <a:gd name="adj2" fmla="val 10848491"/>
            </a:avLst>
          </a:prstGeom>
          <a:ln w="44450" cap="rnd">
            <a:solidFill>
              <a:srgbClr val="00B0F0">
                <a:alpha val="50000"/>
              </a:srgbClr>
            </a:solidFill>
            <a:headEnd type="triangle"/>
          </a:ln>
          <a:effectLst/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椭圆 24"/>
          <p:cNvSpPr/>
          <p:nvPr>
            <p:custDataLst>
              <p:tags r:id="rId16"/>
            </p:custDataLst>
          </p:nvPr>
        </p:nvSpPr>
        <p:spPr>
          <a:xfrm>
            <a:off x="5009198" y="2658110"/>
            <a:ext cx="1830705" cy="1830705"/>
          </a:xfrm>
          <a:prstGeom prst="ellipse">
            <a:avLst/>
          </a:prstGeom>
          <a:solidFill>
            <a:schemeClr val="accent5">
              <a:lumMod val="75000"/>
              <a:alpha val="15000"/>
            </a:schemeClr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椭圆 25"/>
          <p:cNvSpPr/>
          <p:nvPr>
            <p:custDataLst>
              <p:tags r:id="rId17"/>
            </p:custDataLst>
          </p:nvPr>
        </p:nvSpPr>
        <p:spPr>
          <a:xfrm>
            <a:off x="5103178" y="2752725"/>
            <a:ext cx="1642110" cy="164211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innerShdw blurRad="152400">
              <a:srgbClr val="17D594">
                <a:lumMod val="20000"/>
                <a:lumOff val="80000"/>
                <a:alpha val="60000"/>
              </a:srgbClr>
            </a:inn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136525" tIns="288290" rIns="136525" bIns="0" numCol="1" spcCol="0" rtlCol="0" fromWordArt="0" anchor="t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zh-CN" altLang="en-US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7" name="椭圆 26"/>
          <p:cNvSpPr/>
          <p:nvPr>
            <p:custDataLst>
              <p:tags r:id="rId18"/>
            </p:custDataLst>
          </p:nvPr>
        </p:nvSpPr>
        <p:spPr>
          <a:xfrm>
            <a:off x="5188903" y="2837815"/>
            <a:ext cx="1471295" cy="1471295"/>
          </a:xfrm>
          <a:prstGeom prst="ellipse">
            <a:avLst/>
          </a:prstGeom>
          <a:noFill/>
          <a:ln w="12700">
            <a:gradFill>
              <a:gsLst>
                <a:gs pos="0">
                  <a:srgbClr val="FFFFFF">
                    <a:alpha val="45000"/>
                  </a:srgbClr>
                </a:gs>
                <a:gs pos="100000">
                  <a:srgbClr val="FFFFFF">
                    <a:alpha val="45000"/>
                  </a:srgbClr>
                </a:gs>
                <a:gs pos="75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</a:gsLst>
              <a:lin ang="5400000" scaled="1"/>
            </a:gradFill>
          </a:ln>
          <a:effectLst>
            <a:outerShdw dist="12700" dir="5400000" algn="t" rotWithShape="0">
              <a:srgbClr val="17D594">
                <a:lumMod val="75000"/>
                <a:alpha val="3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zh-CN" altLang="en-US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1" name="弧形 30"/>
          <p:cNvSpPr/>
          <p:nvPr>
            <p:custDataLst>
              <p:tags r:id="rId19"/>
            </p:custDataLst>
          </p:nvPr>
        </p:nvSpPr>
        <p:spPr>
          <a:xfrm flipV="1">
            <a:off x="4760278" y="2412365"/>
            <a:ext cx="2327910" cy="2327910"/>
          </a:xfrm>
          <a:prstGeom prst="arc">
            <a:avLst>
              <a:gd name="adj1" fmla="val 10822527"/>
              <a:gd name="adj2" fmla="val 20157622"/>
            </a:avLst>
          </a:prstGeom>
          <a:ln w="44450" cap="rnd">
            <a:solidFill>
              <a:schemeClr val="accent5">
                <a:lumMod val="75000"/>
                <a:alpha val="50000"/>
              </a:schemeClr>
            </a:solidFill>
            <a:headEnd type="none"/>
            <a:tailEnd type="triangle"/>
          </a:ln>
          <a:effectLst/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矩形 31"/>
          <p:cNvSpPr/>
          <p:nvPr>
            <p:custDataLst>
              <p:tags r:id="rId20"/>
            </p:custDataLst>
          </p:nvPr>
        </p:nvSpPr>
        <p:spPr>
          <a:xfrm>
            <a:off x="2934018" y="3507105"/>
            <a:ext cx="1376680" cy="515620"/>
          </a:xfrm>
          <a:prstGeom prst="rect">
            <a:avLst/>
          </a:prstGeom>
          <a:noFill/>
        </p:spPr>
        <p:txBody>
          <a:bodyPr wrap="square" lIns="36195" tIns="36195" rIns="36195" bIns="36195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选择数据</a:t>
            </a:r>
            <a:endParaRPr lang="zh-CN" altLang="en-US" sz="1600" b="1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矩形 32"/>
          <p:cNvSpPr/>
          <p:nvPr>
            <p:custDataLst>
              <p:tags r:id="rId21"/>
            </p:custDataLst>
          </p:nvPr>
        </p:nvSpPr>
        <p:spPr>
          <a:xfrm>
            <a:off x="5235893" y="3507105"/>
            <a:ext cx="1376680" cy="515620"/>
          </a:xfrm>
          <a:prstGeom prst="rect">
            <a:avLst/>
          </a:prstGeom>
          <a:noFill/>
        </p:spPr>
        <p:txBody>
          <a:bodyPr wrap="square" lIns="36195" tIns="36195" rIns="36195" bIns="36195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数据求和</a:t>
            </a:r>
            <a:endParaRPr lang="zh-CN" altLang="en-US" sz="1600" b="1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矩形 33"/>
          <p:cNvSpPr/>
          <p:nvPr>
            <p:custDataLst>
              <p:tags r:id="rId22"/>
            </p:custDataLst>
          </p:nvPr>
        </p:nvSpPr>
        <p:spPr>
          <a:xfrm>
            <a:off x="7537768" y="3507105"/>
            <a:ext cx="1376680" cy="515620"/>
          </a:xfrm>
          <a:prstGeom prst="rect">
            <a:avLst/>
          </a:prstGeom>
          <a:noFill/>
        </p:spPr>
        <p:txBody>
          <a:bodyPr wrap="square" lIns="36195" tIns="36195" rIns="36195" bIns="36195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找出答案</a:t>
            </a:r>
            <a:endParaRPr lang="zh-CN" altLang="en-US" sz="1600" b="1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任意多边形: 形状 4"/>
          <p:cNvSpPr/>
          <p:nvPr>
            <p:custDataLst>
              <p:tags r:id="rId23"/>
            </p:custDataLst>
          </p:nvPr>
        </p:nvSpPr>
        <p:spPr>
          <a:xfrm>
            <a:off x="3485833" y="3153410"/>
            <a:ext cx="272472" cy="294005"/>
          </a:xfrm>
          <a:custGeom>
            <a:avLst/>
            <a:gdLst>
              <a:gd name="connsiteX0" fmla="*/ 221499 w 272472"/>
              <a:gd name="connsiteY0" fmla="*/ 294119 h 294005"/>
              <a:gd name="connsiteX1" fmla="*/ 51204 w 272472"/>
              <a:gd name="connsiteY1" fmla="*/ 294119 h 294005"/>
              <a:gd name="connsiteX2" fmla="*/ 115 w 272472"/>
              <a:gd name="connsiteY2" fmla="*/ 245118 h 294005"/>
              <a:gd name="connsiteX3" fmla="*/ 115 w 272472"/>
              <a:gd name="connsiteY3" fmla="*/ 49115 h 294005"/>
              <a:gd name="connsiteX4" fmla="*/ 51204 w 272472"/>
              <a:gd name="connsiteY4" fmla="*/ 114 h 294005"/>
              <a:gd name="connsiteX5" fmla="*/ 221499 w 272472"/>
              <a:gd name="connsiteY5" fmla="*/ 114 h 294005"/>
              <a:gd name="connsiteX6" fmla="*/ 272588 w 272472"/>
              <a:gd name="connsiteY6" fmla="*/ 49115 h 294005"/>
              <a:gd name="connsiteX7" fmla="*/ 272588 w 272472"/>
              <a:gd name="connsiteY7" fmla="*/ 245118 h 294005"/>
              <a:gd name="connsiteX8" fmla="*/ 221499 w 272472"/>
              <a:gd name="connsiteY8" fmla="*/ 294119 h 294005"/>
              <a:gd name="connsiteX9" fmla="*/ 136351 w 272472"/>
              <a:gd name="connsiteY9" fmla="*/ 135450 h 294005"/>
              <a:gd name="connsiteX10" fmla="*/ 204469 w 272472"/>
              <a:gd name="connsiteY10" fmla="*/ 67782 h 294005"/>
              <a:gd name="connsiteX11" fmla="*/ 187440 w 272472"/>
              <a:gd name="connsiteY11" fmla="*/ 50865 h 294005"/>
              <a:gd name="connsiteX12" fmla="*/ 170411 w 272472"/>
              <a:gd name="connsiteY12" fmla="*/ 67782 h 294005"/>
              <a:gd name="connsiteX13" fmla="*/ 136351 w 272472"/>
              <a:gd name="connsiteY13" fmla="*/ 101616 h 294005"/>
              <a:gd name="connsiteX14" fmla="*/ 102292 w 272472"/>
              <a:gd name="connsiteY14" fmla="*/ 67782 h 294005"/>
              <a:gd name="connsiteX15" fmla="*/ 85263 w 272472"/>
              <a:gd name="connsiteY15" fmla="*/ 50865 h 294005"/>
              <a:gd name="connsiteX16" fmla="*/ 68233 w 272472"/>
              <a:gd name="connsiteY16" fmla="*/ 67782 h 294005"/>
              <a:gd name="connsiteX17" fmla="*/ 136351 w 272472"/>
              <a:gd name="connsiteY17" fmla="*/ 135450 h 294005"/>
              <a:gd name="connsiteX18" fmla="*/ 170411 w 272472"/>
              <a:gd name="connsiteY18" fmla="*/ 236952 h 294005"/>
              <a:gd name="connsiteX19" fmla="*/ 187440 w 272472"/>
              <a:gd name="connsiteY19" fmla="*/ 220034 h 294005"/>
              <a:gd name="connsiteX20" fmla="*/ 170411 w 272472"/>
              <a:gd name="connsiteY20" fmla="*/ 203117 h 294005"/>
              <a:gd name="connsiteX21" fmla="*/ 102292 w 272472"/>
              <a:gd name="connsiteY21" fmla="*/ 203117 h 294005"/>
              <a:gd name="connsiteX22" fmla="*/ 85263 w 272472"/>
              <a:gd name="connsiteY22" fmla="*/ 220034 h 294005"/>
              <a:gd name="connsiteX23" fmla="*/ 102292 w 272472"/>
              <a:gd name="connsiteY23" fmla="*/ 236952 h 294005"/>
              <a:gd name="connsiteX24" fmla="*/ 170411 w 272472"/>
              <a:gd name="connsiteY24" fmla="*/ 236952 h 29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2472" h="294005">
                <a:moveTo>
                  <a:pt x="221499" y="294119"/>
                </a:moveTo>
                <a:lnTo>
                  <a:pt x="51204" y="294119"/>
                </a:lnTo>
                <a:cubicBezTo>
                  <a:pt x="22253" y="294119"/>
                  <a:pt x="115" y="272886"/>
                  <a:pt x="115" y="245118"/>
                </a:cubicBezTo>
                <a:lnTo>
                  <a:pt x="115" y="49115"/>
                </a:lnTo>
                <a:cubicBezTo>
                  <a:pt x="115" y="21348"/>
                  <a:pt x="22253" y="114"/>
                  <a:pt x="51204" y="114"/>
                </a:cubicBezTo>
                <a:lnTo>
                  <a:pt x="221499" y="114"/>
                </a:lnTo>
                <a:cubicBezTo>
                  <a:pt x="250449" y="114"/>
                  <a:pt x="272588" y="21348"/>
                  <a:pt x="272588" y="49115"/>
                </a:cubicBezTo>
                <a:lnTo>
                  <a:pt x="272588" y="245118"/>
                </a:lnTo>
                <a:cubicBezTo>
                  <a:pt x="272588" y="272886"/>
                  <a:pt x="250449" y="294119"/>
                  <a:pt x="221499" y="294119"/>
                </a:cubicBezTo>
                <a:moveTo>
                  <a:pt x="136351" y="135450"/>
                </a:moveTo>
                <a:cubicBezTo>
                  <a:pt x="173816" y="135450"/>
                  <a:pt x="204469" y="104999"/>
                  <a:pt x="204469" y="67782"/>
                </a:cubicBezTo>
                <a:cubicBezTo>
                  <a:pt x="204469" y="57632"/>
                  <a:pt x="197658" y="50865"/>
                  <a:pt x="187440" y="50865"/>
                </a:cubicBezTo>
                <a:cubicBezTo>
                  <a:pt x="177222" y="50865"/>
                  <a:pt x="170411" y="57632"/>
                  <a:pt x="170411" y="67782"/>
                </a:cubicBezTo>
                <a:cubicBezTo>
                  <a:pt x="170411" y="86391"/>
                  <a:pt x="155084" y="101616"/>
                  <a:pt x="136351" y="101616"/>
                </a:cubicBezTo>
                <a:cubicBezTo>
                  <a:pt x="117619" y="101616"/>
                  <a:pt x="102292" y="86391"/>
                  <a:pt x="102292" y="67782"/>
                </a:cubicBezTo>
                <a:cubicBezTo>
                  <a:pt x="102292" y="57632"/>
                  <a:pt x="95480" y="50865"/>
                  <a:pt x="85263" y="50865"/>
                </a:cubicBezTo>
                <a:cubicBezTo>
                  <a:pt x="75045" y="50865"/>
                  <a:pt x="68233" y="57632"/>
                  <a:pt x="68233" y="67782"/>
                </a:cubicBezTo>
                <a:cubicBezTo>
                  <a:pt x="68233" y="104999"/>
                  <a:pt x="98886" y="135450"/>
                  <a:pt x="136351" y="135450"/>
                </a:cubicBezTo>
                <a:moveTo>
                  <a:pt x="170411" y="236952"/>
                </a:moveTo>
                <a:cubicBezTo>
                  <a:pt x="180628" y="236952"/>
                  <a:pt x="187440" y="230185"/>
                  <a:pt x="187440" y="220034"/>
                </a:cubicBezTo>
                <a:cubicBezTo>
                  <a:pt x="187440" y="209885"/>
                  <a:pt x="180628" y="203117"/>
                  <a:pt x="170411" y="203117"/>
                </a:cubicBezTo>
                <a:lnTo>
                  <a:pt x="102292" y="203117"/>
                </a:lnTo>
                <a:cubicBezTo>
                  <a:pt x="92075" y="203117"/>
                  <a:pt x="85263" y="209885"/>
                  <a:pt x="85263" y="220034"/>
                </a:cubicBezTo>
                <a:cubicBezTo>
                  <a:pt x="85263" y="230185"/>
                  <a:pt x="92075" y="236952"/>
                  <a:pt x="102292" y="236952"/>
                </a:cubicBezTo>
                <a:lnTo>
                  <a:pt x="170411" y="236952"/>
                </a:lnTo>
              </a:path>
            </a:pathLst>
          </a:custGeom>
          <a:solidFill>
            <a:srgbClr val="FFFFFF"/>
          </a:solidFill>
          <a:ln w="1020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6" name="任意多边形: 形状 5"/>
          <p:cNvSpPr/>
          <p:nvPr>
            <p:custDataLst>
              <p:tags r:id="rId24"/>
            </p:custDataLst>
          </p:nvPr>
        </p:nvSpPr>
        <p:spPr>
          <a:xfrm>
            <a:off x="5791518" y="3136265"/>
            <a:ext cx="264808" cy="311150"/>
          </a:xfrm>
          <a:custGeom>
            <a:avLst/>
            <a:gdLst>
              <a:gd name="connsiteX0" fmla="*/ 87598 w 264808"/>
              <a:gd name="connsiteY0" fmla="*/ 32709 h 311150"/>
              <a:gd name="connsiteX1" fmla="*/ 132020 w 264808"/>
              <a:gd name="connsiteY1" fmla="*/ -392 h 311150"/>
              <a:gd name="connsiteX2" fmla="*/ 176443 w 264808"/>
              <a:gd name="connsiteY2" fmla="*/ 32709 h 311150"/>
              <a:gd name="connsiteX3" fmla="*/ 237944 w 264808"/>
              <a:gd name="connsiteY3" fmla="*/ 32709 h 311150"/>
              <a:gd name="connsiteX4" fmla="*/ 264425 w 264808"/>
              <a:gd name="connsiteY4" fmla="*/ 59190 h 311150"/>
              <a:gd name="connsiteX5" fmla="*/ 264425 w 264808"/>
              <a:gd name="connsiteY5" fmla="*/ 284278 h 311150"/>
              <a:gd name="connsiteX6" fmla="*/ 237944 w 264808"/>
              <a:gd name="connsiteY6" fmla="*/ 310758 h 311150"/>
              <a:gd name="connsiteX7" fmla="*/ 26097 w 264808"/>
              <a:gd name="connsiteY7" fmla="*/ 310758 h 311150"/>
              <a:gd name="connsiteX8" fmla="*/ -384 w 264808"/>
              <a:gd name="connsiteY8" fmla="*/ 284278 h 311150"/>
              <a:gd name="connsiteX9" fmla="*/ -384 w 264808"/>
              <a:gd name="connsiteY9" fmla="*/ 59190 h 311150"/>
              <a:gd name="connsiteX10" fmla="*/ 26097 w 264808"/>
              <a:gd name="connsiteY10" fmla="*/ 32709 h 311150"/>
              <a:gd name="connsiteX11" fmla="*/ 87598 w 264808"/>
              <a:gd name="connsiteY11" fmla="*/ 32709 h 311150"/>
              <a:gd name="connsiteX12" fmla="*/ 132020 w 264808"/>
              <a:gd name="connsiteY12" fmla="*/ 52570 h 311150"/>
              <a:gd name="connsiteX13" fmla="*/ 145261 w 264808"/>
              <a:gd name="connsiteY13" fmla="*/ 39329 h 311150"/>
              <a:gd name="connsiteX14" fmla="*/ 132020 w 264808"/>
              <a:gd name="connsiteY14" fmla="*/ 26089 h 311150"/>
              <a:gd name="connsiteX15" fmla="*/ 118780 w 264808"/>
              <a:gd name="connsiteY15" fmla="*/ 39329 h 311150"/>
              <a:gd name="connsiteX16" fmla="*/ 132020 w 264808"/>
              <a:gd name="connsiteY16" fmla="*/ 52570 h 311150"/>
              <a:gd name="connsiteX17" fmla="*/ 65818 w 264808"/>
              <a:gd name="connsiteY17" fmla="*/ 98911 h 311150"/>
              <a:gd name="connsiteX18" fmla="*/ 52578 w 264808"/>
              <a:gd name="connsiteY18" fmla="*/ 112152 h 311150"/>
              <a:gd name="connsiteX19" fmla="*/ 65818 w 264808"/>
              <a:gd name="connsiteY19" fmla="*/ 125392 h 311150"/>
              <a:gd name="connsiteX20" fmla="*/ 198223 w 264808"/>
              <a:gd name="connsiteY20" fmla="*/ 125392 h 311150"/>
              <a:gd name="connsiteX21" fmla="*/ 211463 w 264808"/>
              <a:gd name="connsiteY21" fmla="*/ 112152 h 311150"/>
              <a:gd name="connsiteX22" fmla="*/ 198223 w 264808"/>
              <a:gd name="connsiteY22" fmla="*/ 98911 h 311150"/>
              <a:gd name="connsiteX23" fmla="*/ 65818 w 264808"/>
              <a:gd name="connsiteY23" fmla="*/ 98911 h 311150"/>
              <a:gd name="connsiteX24" fmla="*/ 65818 w 264808"/>
              <a:gd name="connsiteY24" fmla="*/ 158493 h 311150"/>
              <a:gd name="connsiteX25" fmla="*/ 52578 w 264808"/>
              <a:gd name="connsiteY25" fmla="*/ 171734 h 311150"/>
              <a:gd name="connsiteX26" fmla="*/ 65818 w 264808"/>
              <a:gd name="connsiteY26" fmla="*/ 184974 h 311150"/>
              <a:gd name="connsiteX27" fmla="*/ 198223 w 264808"/>
              <a:gd name="connsiteY27" fmla="*/ 184974 h 311150"/>
              <a:gd name="connsiteX28" fmla="*/ 211463 w 264808"/>
              <a:gd name="connsiteY28" fmla="*/ 171734 h 311150"/>
              <a:gd name="connsiteX29" fmla="*/ 198223 w 264808"/>
              <a:gd name="connsiteY29" fmla="*/ 158493 h 311150"/>
              <a:gd name="connsiteX30" fmla="*/ 65818 w 264808"/>
              <a:gd name="connsiteY30" fmla="*/ 158493 h 311150"/>
              <a:gd name="connsiteX31" fmla="*/ 65818 w 264808"/>
              <a:gd name="connsiteY31" fmla="*/ 218075 h 311150"/>
              <a:gd name="connsiteX32" fmla="*/ 52578 w 264808"/>
              <a:gd name="connsiteY32" fmla="*/ 231316 h 311150"/>
              <a:gd name="connsiteX33" fmla="*/ 65818 w 264808"/>
              <a:gd name="connsiteY33" fmla="*/ 244556 h 311150"/>
              <a:gd name="connsiteX34" fmla="*/ 132020 w 264808"/>
              <a:gd name="connsiteY34" fmla="*/ 244556 h 311150"/>
              <a:gd name="connsiteX35" fmla="*/ 145261 w 264808"/>
              <a:gd name="connsiteY35" fmla="*/ 231316 h 311150"/>
              <a:gd name="connsiteX36" fmla="*/ 132020 w 264808"/>
              <a:gd name="connsiteY36" fmla="*/ 218075 h 311150"/>
              <a:gd name="connsiteX37" fmla="*/ 65818 w 264808"/>
              <a:gd name="connsiteY37" fmla="*/ 218075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64808" h="311150">
                <a:moveTo>
                  <a:pt x="87598" y="32709"/>
                </a:moveTo>
                <a:cubicBezTo>
                  <a:pt x="93295" y="13567"/>
                  <a:pt x="111028" y="-392"/>
                  <a:pt x="132020" y="-392"/>
                </a:cubicBezTo>
                <a:cubicBezTo>
                  <a:pt x="153013" y="-392"/>
                  <a:pt x="170746" y="13567"/>
                  <a:pt x="176443" y="32709"/>
                </a:cubicBezTo>
                <a:lnTo>
                  <a:pt x="237944" y="32709"/>
                </a:lnTo>
                <a:cubicBezTo>
                  <a:pt x="252569" y="32709"/>
                  <a:pt x="264425" y="44565"/>
                  <a:pt x="264425" y="59190"/>
                </a:cubicBezTo>
                <a:lnTo>
                  <a:pt x="264425" y="284278"/>
                </a:lnTo>
                <a:cubicBezTo>
                  <a:pt x="264425" y="298902"/>
                  <a:pt x="252569" y="310758"/>
                  <a:pt x="237944" y="310758"/>
                </a:cubicBezTo>
                <a:lnTo>
                  <a:pt x="26097" y="310758"/>
                </a:lnTo>
                <a:cubicBezTo>
                  <a:pt x="11472" y="310758"/>
                  <a:pt x="-384" y="298902"/>
                  <a:pt x="-384" y="284278"/>
                </a:cubicBezTo>
                <a:lnTo>
                  <a:pt x="-384" y="59190"/>
                </a:lnTo>
                <a:cubicBezTo>
                  <a:pt x="-384" y="44565"/>
                  <a:pt x="11472" y="32709"/>
                  <a:pt x="26097" y="32709"/>
                </a:cubicBezTo>
                <a:lnTo>
                  <a:pt x="87598" y="32709"/>
                </a:lnTo>
                <a:moveTo>
                  <a:pt x="132020" y="52570"/>
                </a:moveTo>
                <a:cubicBezTo>
                  <a:pt x="139333" y="52570"/>
                  <a:pt x="145261" y="46642"/>
                  <a:pt x="145261" y="39329"/>
                </a:cubicBezTo>
                <a:cubicBezTo>
                  <a:pt x="145261" y="32017"/>
                  <a:pt x="139333" y="26089"/>
                  <a:pt x="132020" y="26089"/>
                </a:cubicBezTo>
                <a:cubicBezTo>
                  <a:pt x="124708" y="26089"/>
                  <a:pt x="118780" y="32017"/>
                  <a:pt x="118780" y="39329"/>
                </a:cubicBezTo>
                <a:cubicBezTo>
                  <a:pt x="118780" y="46642"/>
                  <a:pt x="124708" y="52570"/>
                  <a:pt x="132020" y="52570"/>
                </a:cubicBezTo>
                <a:moveTo>
                  <a:pt x="65818" y="98911"/>
                </a:moveTo>
                <a:cubicBezTo>
                  <a:pt x="58506" y="98911"/>
                  <a:pt x="52578" y="104839"/>
                  <a:pt x="52578" y="112152"/>
                </a:cubicBezTo>
                <a:cubicBezTo>
                  <a:pt x="52578" y="119464"/>
                  <a:pt x="58506" y="125392"/>
                  <a:pt x="65818" y="125392"/>
                </a:cubicBezTo>
                <a:lnTo>
                  <a:pt x="198223" y="125392"/>
                </a:lnTo>
                <a:cubicBezTo>
                  <a:pt x="205535" y="125392"/>
                  <a:pt x="211463" y="119464"/>
                  <a:pt x="211463" y="112152"/>
                </a:cubicBezTo>
                <a:cubicBezTo>
                  <a:pt x="211463" y="104839"/>
                  <a:pt x="205535" y="98911"/>
                  <a:pt x="198223" y="98911"/>
                </a:cubicBezTo>
                <a:lnTo>
                  <a:pt x="65818" y="98911"/>
                </a:lnTo>
                <a:moveTo>
                  <a:pt x="65818" y="158493"/>
                </a:moveTo>
                <a:cubicBezTo>
                  <a:pt x="58506" y="158493"/>
                  <a:pt x="52578" y="164421"/>
                  <a:pt x="52578" y="171734"/>
                </a:cubicBezTo>
                <a:cubicBezTo>
                  <a:pt x="52578" y="179046"/>
                  <a:pt x="58506" y="184974"/>
                  <a:pt x="65818" y="184974"/>
                </a:cubicBezTo>
                <a:lnTo>
                  <a:pt x="198223" y="184974"/>
                </a:lnTo>
                <a:cubicBezTo>
                  <a:pt x="205535" y="184974"/>
                  <a:pt x="211463" y="179046"/>
                  <a:pt x="211463" y="171734"/>
                </a:cubicBezTo>
                <a:cubicBezTo>
                  <a:pt x="211463" y="164421"/>
                  <a:pt x="205535" y="158493"/>
                  <a:pt x="198223" y="158493"/>
                </a:cubicBezTo>
                <a:lnTo>
                  <a:pt x="65818" y="158493"/>
                </a:lnTo>
                <a:moveTo>
                  <a:pt x="65818" y="218075"/>
                </a:moveTo>
                <a:cubicBezTo>
                  <a:pt x="58506" y="218075"/>
                  <a:pt x="52578" y="224003"/>
                  <a:pt x="52578" y="231316"/>
                </a:cubicBezTo>
                <a:cubicBezTo>
                  <a:pt x="52578" y="238628"/>
                  <a:pt x="58506" y="244556"/>
                  <a:pt x="65818" y="244556"/>
                </a:cubicBezTo>
                <a:lnTo>
                  <a:pt x="132020" y="244556"/>
                </a:lnTo>
                <a:cubicBezTo>
                  <a:pt x="139333" y="244556"/>
                  <a:pt x="145261" y="238628"/>
                  <a:pt x="145261" y="231316"/>
                </a:cubicBezTo>
                <a:cubicBezTo>
                  <a:pt x="145261" y="224003"/>
                  <a:pt x="139333" y="218075"/>
                  <a:pt x="132020" y="218075"/>
                </a:cubicBezTo>
                <a:lnTo>
                  <a:pt x="65818" y="218075"/>
                </a:lnTo>
              </a:path>
            </a:pathLst>
          </a:custGeom>
          <a:solidFill>
            <a:srgbClr val="FFFFFF"/>
          </a:solidFill>
          <a:ln w="40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7" name="任意多边形: 形状 8"/>
          <p:cNvSpPr/>
          <p:nvPr>
            <p:custDataLst>
              <p:tags r:id="rId25"/>
            </p:custDataLst>
          </p:nvPr>
        </p:nvSpPr>
        <p:spPr>
          <a:xfrm>
            <a:off x="8070533" y="3147060"/>
            <a:ext cx="311150" cy="289236"/>
          </a:xfrm>
          <a:custGeom>
            <a:avLst/>
            <a:gdLst>
              <a:gd name="connsiteX0" fmla="*/ 272530 w 311150"/>
              <a:gd name="connsiteY0" fmla="*/ 81135 h 289236"/>
              <a:gd name="connsiteX1" fmla="*/ 272530 w 311150"/>
              <a:gd name="connsiteY1" fmla="*/ 60759 h 289236"/>
              <a:gd name="connsiteX2" fmla="*/ 267153 w 311150"/>
              <a:gd name="connsiteY2" fmla="*/ 46327 h 289236"/>
              <a:gd name="connsiteX3" fmla="*/ 253173 w 311150"/>
              <a:gd name="connsiteY3" fmla="*/ 39949 h 289236"/>
              <a:gd name="connsiteX4" fmla="*/ 136438 w 311150"/>
              <a:gd name="connsiteY4" fmla="*/ 39949 h 289236"/>
              <a:gd name="connsiteX5" fmla="*/ 136438 w 311150"/>
              <a:gd name="connsiteY5" fmla="*/ 20924 h 289236"/>
              <a:gd name="connsiteX6" fmla="*/ 131060 w 311150"/>
              <a:gd name="connsiteY6" fmla="*/ 6493 h 289236"/>
              <a:gd name="connsiteX7" fmla="*/ 117081 w 311150"/>
              <a:gd name="connsiteY7" fmla="*/ 115 h 289236"/>
              <a:gd name="connsiteX8" fmla="*/ 19488 w 311150"/>
              <a:gd name="connsiteY8" fmla="*/ 115 h 289236"/>
              <a:gd name="connsiteX9" fmla="*/ 5507 w 311150"/>
              <a:gd name="connsiteY9" fmla="*/ 6493 h 289236"/>
              <a:gd name="connsiteX10" fmla="*/ 130 w 311150"/>
              <a:gd name="connsiteY10" fmla="*/ 20924 h 289236"/>
              <a:gd name="connsiteX11" fmla="*/ 130 w 311150"/>
              <a:gd name="connsiteY11" fmla="*/ 272199 h 289236"/>
              <a:gd name="connsiteX12" fmla="*/ 991 w 311150"/>
              <a:gd name="connsiteY12" fmla="*/ 268038 h 289236"/>
              <a:gd name="connsiteX13" fmla="*/ 3303 w 311150"/>
              <a:gd name="connsiteY13" fmla="*/ 256633 h 289236"/>
              <a:gd name="connsiteX14" fmla="*/ 6744 w 311150"/>
              <a:gd name="connsiteY14" fmla="*/ 239662 h 289236"/>
              <a:gd name="connsiteX15" fmla="*/ 10992 w 311150"/>
              <a:gd name="connsiteY15" fmla="*/ 218799 h 289236"/>
              <a:gd name="connsiteX16" fmla="*/ 15670 w 311150"/>
              <a:gd name="connsiteY16" fmla="*/ 195666 h 289236"/>
              <a:gd name="connsiteX17" fmla="*/ 20509 w 311150"/>
              <a:gd name="connsiteY17" fmla="*/ 171938 h 289236"/>
              <a:gd name="connsiteX18" fmla="*/ 25134 w 311150"/>
              <a:gd name="connsiteY18" fmla="*/ 149238 h 289236"/>
              <a:gd name="connsiteX19" fmla="*/ 29543 w 311150"/>
              <a:gd name="connsiteY19" fmla="*/ 127618 h 289236"/>
              <a:gd name="connsiteX20" fmla="*/ 33360 w 311150"/>
              <a:gd name="connsiteY20" fmla="*/ 106971 h 289236"/>
              <a:gd name="connsiteX21" fmla="*/ 39114 w 311150"/>
              <a:gd name="connsiteY21" fmla="*/ 89567 h 289236"/>
              <a:gd name="connsiteX22" fmla="*/ 54653 w 311150"/>
              <a:gd name="connsiteY22" fmla="*/ 81243 h 289236"/>
              <a:gd name="connsiteX23" fmla="*/ 73742 w 311150"/>
              <a:gd name="connsiteY23" fmla="*/ 81027 h 289236"/>
              <a:gd name="connsiteX24" fmla="*/ 117780 w 311150"/>
              <a:gd name="connsiteY24" fmla="*/ 81135 h 289236"/>
              <a:gd name="connsiteX25" fmla="*/ 272475 w 311150"/>
              <a:gd name="connsiteY25" fmla="*/ 81135 h 289236"/>
              <a:gd name="connsiteX26" fmla="*/ 272530 w 311150"/>
              <a:gd name="connsiteY26" fmla="*/ 81135 h 289236"/>
              <a:gd name="connsiteX27" fmla="*/ 258011 w 311150"/>
              <a:gd name="connsiteY27" fmla="*/ 289279 h 289236"/>
              <a:gd name="connsiteX28" fmla="*/ 250484 w 311150"/>
              <a:gd name="connsiteY28" fmla="*/ 289279 h 289236"/>
              <a:gd name="connsiteX29" fmla="*/ 239461 w 311150"/>
              <a:gd name="connsiteY29" fmla="*/ 289226 h 289236"/>
              <a:gd name="connsiteX30" fmla="*/ 230158 w 311150"/>
              <a:gd name="connsiteY30" fmla="*/ 289279 h 289236"/>
              <a:gd name="connsiteX31" fmla="*/ 15777 w 311150"/>
              <a:gd name="connsiteY31" fmla="*/ 289279 h 289236"/>
              <a:gd name="connsiteX32" fmla="*/ 16530 w 311150"/>
              <a:gd name="connsiteY32" fmla="*/ 285442 h 289236"/>
              <a:gd name="connsiteX33" fmla="*/ 18574 w 311150"/>
              <a:gd name="connsiteY33" fmla="*/ 274902 h 289236"/>
              <a:gd name="connsiteX34" fmla="*/ 21585 w 311150"/>
              <a:gd name="connsiteY34" fmla="*/ 259120 h 289236"/>
              <a:gd name="connsiteX35" fmla="*/ 25349 w 311150"/>
              <a:gd name="connsiteY35" fmla="*/ 239554 h 289236"/>
              <a:gd name="connsiteX36" fmla="*/ 29543 w 311150"/>
              <a:gd name="connsiteY36" fmla="*/ 217610 h 289236"/>
              <a:gd name="connsiteX37" fmla="*/ 33952 w 311150"/>
              <a:gd name="connsiteY37" fmla="*/ 194801 h 289236"/>
              <a:gd name="connsiteX38" fmla="*/ 38253 w 311150"/>
              <a:gd name="connsiteY38" fmla="*/ 172533 h 289236"/>
              <a:gd name="connsiteX39" fmla="*/ 46373 w 311150"/>
              <a:gd name="connsiteY39" fmla="*/ 128969 h 289236"/>
              <a:gd name="connsiteX40" fmla="*/ 53900 w 311150"/>
              <a:gd name="connsiteY40" fmla="*/ 103728 h 289236"/>
              <a:gd name="connsiteX41" fmla="*/ 81269 w 311150"/>
              <a:gd name="connsiteY41" fmla="*/ 96647 h 289236"/>
              <a:gd name="connsiteX42" fmla="*/ 118963 w 311150"/>
              <a:gd name="connsiteY42" fmla="*/ 96701 h 289236"/>
              <a:gd name="connsiteX43" fmla="*/ 270002 w 311150"/>
              <a:gd name="connsiteY43" fmla="*/ 96701 h 289236"/>
              <a:gd name="connsiteX44" fmla="*/ 290973 w 311150"/>
              <a:gd name="connsiteY44" fmla="*/ 96809 h 289236"/>
              <a:gd name="connsiteX45" fmla="*/ 307158 w 311150"/>
              <a:gd name="connsiteY45" fmla="*/ 104160 h 289236"/>
              <a:gd name="connsiteX46" fmla="*/ 311082 w 311150"/>
              <a:gd name="connsiteY46" fmla="*/ 119510 h 289236"/>
              <a:gd name="connsiteX47" fmla="*/ 306351 w 311150"/>
              <a:gd name="connsiteY47" fmla="*/ 140427 h 289236"/>
              <a:gd name="connsiteX48" fmla="*/ 301350 w 311150"/>
              <a:gd name="connsiteY48" fmla="*/ 162264 h 289236"/>
              <a:gd name="connsiteX49" fmla="*/ 294575 w 311150"/>
              <a:gd name="connsiteY49" fmla="*/ 191936 h 289236"/>
              <a:gd name="connsiteX50" fmla="*/ 288607 w 311150"/>
              <a:gd name="connsiteY50" fmla="*/ 217934 h 289236"/>
              <a:gd name="connsiteX51" fmla="*/ 279089 w 311150"/>
              <a:gd name="connsiteY51" fmla="*/ 261066 h 289236"/>
              <a:gd name="connsiteX52" fmla="*/ 273658 w 311150"/>
              <a:gd name="connsiteY52" fmla="*/ 278632 h 289236"/>
              <a:gd name="connsiteX53" fmla="*/ 261453 w 311150"/>
              <a:gd name="connsiteY53" fmla="*/ 288847 h 289236"/>
              <a:gd name="connsiteX54" fmla="*/ 258011 w 311150"/>
              <a:gd name="connsiteY54" fmla="*/ 289279 h 28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11150" h="289236">
                <a:moveTo>
                  <a:pt x="272530" y="81135"/>
                </a:moveTo>
                <a:lnTo>
                  <a:pt x="272530" y="60759"/>
                </a:lnTo>
                <a:cubicBezTo>
                  <a:pt x="272691" y="55408"/>
                  <a:pt x="270756" y="50219"/>
                  <a:pt x="267153" y="46327"/>
                </a:cubicBezTo>
                <a:cubicBezTo>
                  <a:pt x="263496" y="42436"/>
                  <a:pt x="258495" y="40112"/>
                  <a:pt x="253173" y="39949"/>
                </a:cubicBezTo>
                <a:lnTo>
                  <a:pt x="136438" y="39949"/>
                </a:lnTo>
                <a:lnTo>
                  <a:pt x="136438" y="20924"/>
                </a:lnTo>
                <a:cubicBezTo>
                  <a:pt x="136599" y="15573"/>
                  <a:pt x="134663" y="10384"/>
                  <a:pt x="131060" y="6493"/>
                </a:cubicBezTo>
                <a:cubicBezTo>
                  <a:pt x="127404" y="2601"/>
                  <a:pt x="122403" y="277"/>
                  <a:pt x="117081" y="115"/>
                </a:cubicBezTo>
                <a:lnTo>
                  <a:pt x="19488" y="115"/>
                </a:lnTo>
                <a:cubicBezTo>
                  <a:pt x="14164" y="277"/>
                  <a:pt x="9164" y="2601"/>
                  <a:pt x="5507" y="6493"/>
                </a:cubicBezTo>
                <a:cubicBezTo>
                  <a:pt x="1852" y="10378"/>
                  <a:pt x="-87" y="15582"/>
                  <a:pt x="130" y="20924"/>
                </a:cubicBezTo>
                <a:lnTo>
                  <a:pt x="130" y="272199"/>
                </a:lnTo>
                <a:cubicBezTo>
                  <a:pt x="399" y="270795"/>
                  <a:pt x="722" y="269443"/>
                  <a:pt x="991" y="268038"/>
                </a:cubicBezTo>
                <a:cubicBezTo>
                  <a:pt x="1744" y="264254"/>
                  <a:pt x="2550" y="260417"/>
                  <a:pt x="3303" y="256633"/>
                </a:cubicBezTo>
                <a:cubicBezTo>
                  <a:pt x="4432" y="250958"/>
                  <a:pt x="5615" y="245337"/>
                  <a:pt x="6744" y="239662"/>
                </a:cubicBezTo>
                <a:cubicBezTo>
                  <a:pt x="8142" y="232690"/>
                  <a:pt x="9594" y="225717"/>
                  <a:pt x="10992" y="218799"/>
                </a:cubicBezTo>
                <a:cubicBezTo>
                  <a:pt x="12551" y="211070"/>
                  <a:pt x="14111" y="203395"/>
                  <a:pt x="15670" y="195666"/>
                </a:cubicBezTo>
                <a:cubicBezTo>
                  <a:pt x="17283" y="187775"/>
                  <a:pt x="18896" y="179830"/>
                  <a:pt x="20509" y="171938"/>
                </a:cubicBezTo>
                <a:cubicBezTo>
                  <a:pt x="22069" y="164371"/>
                  <a:pt x="23574" y="156804"/>
                  <a:pt x="25134" y="149238"/>
                </a:cubicBezTo>
                <a:cubicBezTo>
                  <a:pt x="26585" y="142049"/>
                  <a:pt x="28091" y="134806"/>
                  <a:pt x="29543" y="127618"/>
                </a:cubicBezTo>
                <a:cubicBezTo>
                  <a:pt x="30887" y="120754"/>
                  <a:pt x="32124" y="113890"/>
                  <a:pt x="33360" y="106971"/>
                </a:cubicBezTo>
                <a:cubicBezTo>
                  <a:pt x="34436" y="101025"/>
                  <a:pt x="35619" y="94647"/>
                  <a:pt x="39114" y="89567"/>
                </a:cubicBezTo>
                <a:cubicBezTo>
                  <a:pt x="42609" y="84432"/>
                  <a:pt x="48631" y="81892"/>
                  <a:pt x="54653" y="81243"/>
                </a:cubicBezTo>
                <a:cubicBezTo>
                  <a:pt x="60998" y="80541"/>
                  <a:pt x="67397" y="80919"/>
                  <a:pt x="73742" y="81027"/>
                </a:cubicBezTo>
                <a:cubicBezTo>
                  <a:pt x="88421" y="81243"/>
                  <a:pt x="103100" y="81135"/>
                  <a:pt x="117780" y="81135"/>
                </a:cubicBezTo>
                <a:lnTo>
                  <a:pt x="272475" y="81135"/>
                </a:lnTo>
                <a:lnTo>
                  <a:pt x="272530" y="81135"/>
                </a:lnTo>
                <a:moveTo>
                  <a:pt x="258011" y="289279"/>
                </a:moveTo>
                <a:cubicBezTo>
                  <a:pt x="255485" y="289442"/>
                  <a:pt x="252850" y="289279"/>
                  <a:pt x="250484" y="289279"/>
                </a:cubicBezTo>
                <a:cubicBezTo>
                  <a:pt x="246827" y="289279"/>
                  <a:pt x="243118" y="289171"/>
                  <a:pt x="239461" y="289226"/>
                </a:cubicBezTo>
                <a:cubicBezTo>
                  <a:pt x="236342" y="289226"/>
                  <a:pt x="233277" y="289279"/>
                  <a:pt x="230158" y="289279"/>
                </a:cubicBezTo>
                <a:lnTo>
                  <a:pt x="15777" y="289279"/>
                </a:lnTo>
                <a:cubicBezTo>
                  <a:pt x="16046" y="287982"/>
                  <a:pt x="16261" y="286739"/>
                  <a:pt x="16530" y="285442"/>
                </a:cubicBezTo>
                <a:cubicBezTo>
                  <a:pt x="17229" y="281928"/>
                  <a:pt x="17875" y="278416"/>
                  <a:pt x="18574" y="274902"/>
                </a:cubicBezTo>
                <a:cubicBezTo>
                  <a:pt x="19595" y="269659"/>
                  <a:pt x="20617" y="264362"/>
                  <a:pt x="21585" y="259120"/>
                </a:cubicBezTo>
                <a:cubicBezTo>
                  <a:pt x="22821" y="252580"/>
                  <a:pt x="24112" y="246094"/>
                  <a:pt x="25349" y="239554"/>
                </a:cubicBezTo>
                <a:cubicBezTo>
                  <a:pt x="26747" y="232258"/>
                  <a:pt x="28145" y="224961"/>
                  <a:pt x="29543" y="217610"/>
                </a:cubicBezTo>
                <a:cubicBezTo>
                  <a:pt x="30994" y="209989"/>
                  <a:pt x="32446" y="202368"/>
                  <a:pt x="33952" y="194801"/>
                </a:cubicBezTo>
                <a:cubicBezTo>
                  <a:pt x="35404" y="187396"/>
                  <a:pt x="36802" y="179938"/>
                  <a:pt x="38253" y="172533"/>
                </a:cubicBezTo>
                <a:cubicBezTo>
                  <a:pt x="41049" y="158047"/>
                  <a:pt x="43738" y="143508"/>
                  <a:pt x="46373" y="128969"/>
                </a:cubicBezTo>
                <a:cubicBezTo>
                  <a:pt x="47932" y="120537"/>
                  <a:pt x="48201" y="110646"/>
                  <a:pt x="53900" y="103728"/>
                </a:cubicBezTo>
                <a:cubicBezTo>
                  <a:pt x="60407" y="95783"/>
                  <a:pt x="71967" y="96215"/>
                  <a:pt x="81269" y="96647"/>
                </a:cubicBezTo>
                <a:cubicBezTo>
                  <a:pt x="93798" y="97188"/>
                  <a:pt x="106434" y="96701"/>
                  <a:pt x="118963" y="96701"/>
                </a:cubicBezTo>
                <a:lnTo>
                  <a:pt x="270002" y="96701"/>
                </a:lnTo>
                <a:cubicBezTo>
                  <a:pt x="276939" y="96701"/>
                  <a:pt x="284036" y="96269"/>
                  <a:pt x="290973" y="96809"/>
                </a:cubicBezTo>
                <a:cubicBezTo>
                  <a:pt x="296941" y="97296"/>
                  <a:pt x="303179" y="99458"/>
                  <a:pt x="307158" y="104160"/>
                </a:cubicBezTo>
                <a:cubicBezTo>
                  <a:pt x="310706" y="108430"/>
                  <a:pt x="311728" y="114106"/>
                  <a:pt x="311082" y="119510"/>
                </a:cubicBezTo>
                <a:cubicBezTo>
                  <a:pt x="310222" y="126537"/>
                  <a:pt x="307964" y="133563"/>
                  <a:pt x="306351" y="140427"/>
                </a:cubicBezTo>
                <a:cubicBezTo>
                  <a:pt x="304630" y="147669"/>
                  <a:pt x="302964" y="154967"/>
                  <a:pt x="301350" y="162264"/>
                </a:cubicBezTo>
                <a:cubicBezTo>
                  <a:pt x="299146" y="172154"/>
                  <a:pt x="296833" y="182046"/>
                  <a:pt x="294575" y="191936"/>
                </a:cubicBezTo>
                <a:cubicBezTo>
                  <a:pt x="292586" y="200585"/>
                  <a:pt x="290597" y="209287"/>
                  <a:pt x="288607" y="217934"/>
                </a:cubicBezTo>
                <a:cubicBezTo>
                  <a:pt x="285326" y="232311"/>
                  <a:pt x="282208" y="246688"/>
                  <a:pt x="279089" y="261066"/>
                </a:cubicBezTo>
                <a:cubicBezTo>
                  <a:pt x="277799" y="267011"/>
                  <a:pt x="276401" y="273173"/>
                  <a:pt x="273658" y="278632"/>
                </a:cubicBezTo>
                <a:cubicBezTo>
                  <a:pt x="271239" y="283442"/>
                  <a:pt x="266722" y="287496"/>
                  <a:pt x="261453" y="288847"/>
                </a:cubicBezTo>
                <a:cubicBezTo>
                  <a:pt x="260270" y="289063"/>
                  <a:pt x="259141" y="289226"/>
                  <a:pt x="258011" y="289279"/>
                </a:cubicBezTo>
              </a:path>
            </a:pathLst>
          </a:custGeom>
          <a:solidFill>
            <a:srgbClr val="FFFFFF"/>
          </a:solidFill>
          <a:ln w="109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350010" y="42545"/>
            <a:ext cx="3035935" cy="424815"/>
            <a:chOff x="2286" y="67"/>
            <a:chExt cx="4781" cy="669"/>
          </a:xfrm>
        </p:grpSpPr>
        <p:sp>
          <p:nvSpPr>
            <p:cNvPr id="7" name="文本框 6"/>
            <p:cNvSpPr txBox="1"/>
            <p:nvPr userDrawn="1"/>
          </p:nvSpPr>
          <p:spPr>
            <a:xfrm>
              <a:off x="2877" y="206"/>
              <a:ext cx="4191" cy="5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第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10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课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调查经典诵读文章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endParaRPr lang="en-US" altLang="zh-CN" sz="1600" dirty="0">
                <a:solidFill>
                  <a:schemeClr val="tx1"/>
                </a:solidFill>
                <a:latin typeface="+mj-ea"/>
                <a:ea typeface="+mj-ea"/>
                <a:cs typeface="+mj-ea"/>
              </a:endParaRPr>
            </a:p>
          </p:txBody>
        </p:sp>
        <p:pic>
          <p:nvPicPr>
            <p:cNvPr id="41" name="图片 40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" y="67"/>
              <a:ext cx="745" cy="600"/>
            </a:xfrm>
            <a:prstGeom prst="rect">
              <a:avLst/>
            </a:prstGeom>
          </p:spPr>
        </p:pic>
      </p:grpSp>
      <p:sp>
        <p:nvSpPr>
          <p:cNvPr id="57" name="同侧圆角矩形 56"/>
          <p:cNvSpPr/>
          <p:nvPr/>
        </p:nvSpPr>
        <p:spPr>
          <a:xfrm>
            <a:off x="446341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58" name="矩形 57">
            <a:hlinkClick r:id="rId27" action="ppaction://hlinksldjump"/>
          </p:cNvPr>
          <p:cNvSpPr/>
          <p:nvPr/>
        </p:nvSpPr>
        <p:spPr>
          <a:xfrm>
            <a:off x="4429125" y="10795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项目情境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59" name="同侧圆角矩形 58"/>
          <p:cNvSpPr/>
          <p:nvPr/>
        </p:nvSpPr>
        <p:spPr>
          <a:xfrm>
            <a:off x="552767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60" name="矩形 59">
            <a:hlinkClick r:id="rId28" action="ppaction://hlinksldjump"/>
          </p:cNvPr>
          <p:cNvSpPr/>
          <p:nvPr/>
        </p:nvSpPr>
        <p:spPr>
          <a:xfrm>
            <a:off x="549338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rgbClr val="7030A0"/>
                </a:solidFill>
                <a:latin typeface="板报体" panose="00000500000000000000" charset="-122"/>
                <a:ea typeface="板报体" panose="00000500000000000000" charset="-122"/>
              </a:rPr>
              <a:t>项目准备</a:t>
            </a:r>
            <a:endParaRPr lang="zh-CN" altLang="en-US" dirty="0">
              <a:solidFill>
                <a:srgbClr val="7030A0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61" name="同侧圆角矩形 60"/>
          <p:cNvSpPr/>
          <p:nvPr/>
        </p:nvSpPr>
        <p:spPr>
          <a:xfrm>
            <a:off x="6589395" y="10668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62" name="矩形 61">
            <a:hlinkClick r:id="rId29" action="ppaction://hlinksldjump"/>
          </p:cNvPr>
          <p:cNvSpPr/>
          <p:nvPr/>
        </p:nvSpPr>
        <p:spPr>
          <a:xfrm>
            <a:off x="655510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项目实施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63" name="同侧圆角矩形 62"/>
          <p:cNvSpPr/>
          <p:nvPr/>
        </p:nvSpPr>
        <p:spPr>
          <a:xfrm>
            <a:off x="765365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64" name="矩形 63">
            <a:hlinkClick r:id="rId30" action="ppaction://hlinksldjump"/>
          </p:cNvPr>
          <p:cNvSpPr/>
          <p:nvPr/>
        </p:nvSpPr>
        <p:spPr>
          <a:xfrm>
            <a:off x="761936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项目拓展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65" name="同侧圆角矩形 64"/>
          <p:cNvSpPr/>
          <p:nvPr/>
        </p:nvSpPr>
        <p:spPr>
          <a:xfrm>
            <a:off x="871791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66" name="矩形 65">
            <a:hlinkClick r:id="rId31" action="ppaction://hlinksldjump"/>
          </p:cNvPr>
          <p:cNvSpPr/>
          <p:nvPr/>
        </p:nvSpPr>
        <p:spPr>
          <a:xfrm>
            <a:off x="870648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项目总结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67" name="同侧圆角矩形 66"/>
          <p:cNvSpPr/>
          <p:nvPr/>
        </p:nvSpPr>
        <p:spPr>
          <a:xfrm>
            <a:off x="977963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68" name="矩形 67">
            <a:hlinkClick r:id="rId32" action="ppaction://hlinksldjump"/>
          </p:cNvPr>
          <p:cNvSpPr/>
          <p:nvPr/>
        </p:nvSpPr>
        <p:spPr>
          <a:xfrm>
            <a:off x="976820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项目评价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</p:spTree>
    <p:custDataLst>
      <p:tags r:id="rId3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DEF2EE"/>
            </a:gs>
          </a:gsLst>
          <a:lin ang="146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2"/>
          <p:cNvSpPr/>
          <p:nvPr userDrawn="1"/>
        </p:nvSpPr>
        <p:spPr>
          <a:xfrm>
            <a:off x="293370" y="474345"/>
            <a:ext cx="11636375" cy="5959475"/>
          </a:xfrm>
          <a:prstGeom prst="roundRect">
            <a:avLst>
              <a:gd name="adj" fmla="val 15256"/>
            </a:avLst>
          </a:prstGeom>
          <a:solidFill>
            <a:schemeClr val="bg1"/>
          </a:solidFill>
          <a:ln w="38100">
            <a:solidFill>
              <a:srgbClr val="FFC000">
                <a:alpha val="90000"/>
              </a:srgb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tabLst>
                <a:tab pos="4387215" algn="l"/>
              </a:tabLst>
            </a:pPr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6069072"/>
            <a:ext cx="12192000" cy="850901"/>
            <a:chOff x="0" y="5575503"/>
            <a:chExt cx="12192000" cy="1025323"/>
          </a:xfrm>
        </p:grpSpPr>
        <p:sp>
          <p:nvSpPr>
            <p:cNvPr id="5" name="任意多边形: 形状 4"/>
            <p:cNvSpPr/>
            <p:nvPr/>
          </p:nvSpPr>
          <p:spPr>
            <a:xfrm>
              <a:off x="0" y="5575503"/>
              <a:ext cx="12192000" cy="1025323"/>
            </a:xfrm>
            <a:custGeom>
              <a:avLst/>
              <a:gdLst>
                <a:gd name="connsiteX0" fmla="*/ 11833435 w 12192000"/>
                <a:gd name="connsiteY0" fmla="*/ 0 h 1025323"/>
                <a:gd name="connsiteX1" fmla="*/ 12192000 w 12192000"/>
                <a:gd name="connsiteY1" fmla="*/ 358565 h 1025323"/>
                <a:gd name="connsiteX2" fmla="*/ 12191999 w 12192000"/>
                <a:gd name="connsiteY2" fmla="*/ 1025323 h 1025323"/>
                <a:gd name="connsiteX3" fmla="*/ 11474870 w 12192000"/>
                <a:gd name="connsiteY3" fmla="*/ 1025323 h 1025323"/>
                <a:gd name="connsiteX4" fmla="*/ 11474870 w 12192000"/>
                <a:gd name="connsiteY4" fmla="*/ 358565 h 1025323"/>
                <a:gd name="connsiteX5" fmla="*/ 11833435 w 12192000"/>
                <a:gd name="connsiteY5" fmla="*/ 0 h 1025323"/>
                <a:gd name="connsiteX6" fmla="*/ 10399070 w 12192000"/>
                <a:gd name="connsiteY6" fmla="*/ 0 h 1025323"/>
                <a:gd name="connsiteX7" fmla="*/ 10757635 w 12192000"/>
                <a:gd name="connsiteY7" fmla="*/ 358565 h 1025323"/>
                <a:gd name="connsiteX8" fmla="*/ 10757634 w 12192000"/>
                <a:gd name="connsiteY8" fmla="*/ 1025323 h 1025323"/>
                <a:gd name="connsiteX9" fmla="*/ 10040505 w 12192000"/>
                <a:gd name="connsiteY9" fmla="*/ 1025323 h 1025323"/>
                <a:gd name="connsiteX10" fmla="*/ 10040505 w 12192000"/>
                <a:gd name="connsiteY10" fmla="*/ 358565 h 1025323"/>
                <a:gd name="connsiteX11" fmla="*/ 10399070 w 12192000"/>
                <a:gd name="connsiteY11" fmla="*/ 0 h 1025323"/>
                <a:gd name="connsiteX12" fmla="*/ 8964712 w 12192000"/>
                <a:gd name="connsiteY12" fmla="*/ 0 h 1025323"/>
                <a:gd name="connsiteX13" fmla="*/ 9323277 w 12192000"/>
                <a:gd name="connsiteY13" fmla="*/ 358565 h 1025323"/>
                <a:gd name="connsiteX14" fmla="*/ 9323276 w 12192000"/>
                <a:gd name="connsiteY14" fmla="*/ 1025323 h 1025323"/>
                <a:gd name="connsiteX15" fmla="*/ 8606147 w 12192000"/>
                <a:gd name="connsiteY15" fmla="*/ 1025323 h 1025323"/>
                <a:gd name="connsiteX16" fmla="*/ 8606147 w 12192000"/>
                <a:gd name="connsiteY16" fmla="*/ 358565 h 1025323"/>
                <a:gd name="connsiteX17" fmla="*/ 8964712 w 12192000"/>
                <a:gd name="connsiteY17" fmla="*/ 0 h 1025323"/>
                <a:gd name="connsiteX18" fmla="*/ 7530354 w 12192000"/>
                <a:gd name="connsiteY18" fmla="*/ 0 h 1025323"/>
                <a:gd name="connsiteX19" fmla="*/ 7888919 w 12192000"/>
                <a:gd name="connsiteY19" fmla="*/ 358565 h 1025323"/>
                <a:gd name="connsiteX20" fmla="*/ 7888919 w 12192000"/>
                <a:gd name="connsiteY20" fmla="*/ 1025323 h 1025323"/>
                <a:gd name="connsiteX21" fmla="*/ 7171789 w 12192000"/>
                <a:gd name="connsiteY21" fmla="*/ 1025323 h 1025323"/>
                <a:gd name="connsiteX22" fmla="*/ 7171789 w 12192000"/>
                <a:gd name="connsiteY22" fmla="*/ 358565 h 1025323"/>
                <a:gd name="connsiteX23" fmla="*/ 7530354 w 12192000"/>
                <a:gd name="connsiteY23" fmla="*/ 0 h 1025323"/>
                <a:gd name="connsiteX24" fmla="*/ 6095996 w 12192000"/>
                <a:gd name="connsiteY24" fmla="*/ 0 h 1025323"/>
                <a:gd name="connsiteX25" fmla="*/ 6454562 w 12192000"/>
                <a:gd name="connsiteY25" fmla="*/ 358565 h 1025323"/>
                <a:gd name="connsiteX26" fmla="*/ 6454562 w 12192000"/>
                <a:gd name="connsiteY26" fmla="*/ 1025323 h 1025323"/>
                <a:gd name="connsiteX27" fmla="*/ 5737432 w 12192000"/>
                <a:gd name="connsiteY27" fmla="*/ 1025323 h 1025323"/>
                <a:gd name="connsiteX28" fmla="*/ 5737432 w 12192000"/>
                <a:gd name="connsiteY28" fmla="*/ 358565 h 1025323"/>
                <a:gd name="connsiteX29" fmla="*/ 6095996 w 12192000"/>
                <a:gd name="connsiteY29" fmla="*/ 0 h 1025323"/>
                <a:gd name="connsiteX30" fmla="*/ 4661638 w 12192000"/>
                <a:gd name="connsiteY30" fmla="*/ 0 h 1025323"/>
                <a:gd name="connsiteX31" fmla="*/ 5020204 w 12192000"/>
                <a:gd name="connsiteY31" fmla="*/ 358565 h 1025323"/>
                <a:gd name="connsiteX32" fmla="*/ 5020204 w 12192000"/>
                <a:gd name="connsiteY32" fmla="*/ 1025323 h 1025323"/>
                <a:gd name="connsiteX33" fmla="*/ 4303074 w 12192000"/>
                <a:gd name="connsiteY33" fmla="*/ 1025323 h 1025323"/>
                <a:gd name="connsiteX34" fmla="*/ 4303074 w 12192000"/>
                <a:gd name="connsiteY34" fmla="*/ 358565 h 1025323"/>
                <a:gd name="connsiteX35" fmla="*/ 4661638 w 12192000"/>
                <a:gd name="connsiteY35" fmla="*/ 0 h 1025323"/>
                <a:gd name="connsiteX36" fmla="*/ 3227281 w 12192000"/>
                <a:gd name="connsiteY36" fmla="*/ 0 h 1025323"/>
                <a:gd name="connsiteX37" fmla="*/ 3585846 w 12192000"/>
                <a:gd name="connsiteY37" fmla="*/ 358565 h 1025323"/>
                <a:gd name="connsiteX38" fmla="*/ 3585846 w 12192000"/>
                <a:gd name="connsiteY38" fmla="*/ 1025323 h 1025323"/>
                <a:gd name="connsiteX39" fmla="*/ 2868716 w 12192000"/>
                <a:gd name="connsiteY39" fmla="*/ 1025323 h 1025323"/>
                <a:gd name="connsiteX40" fmla="*/ 2868716 w 12192000"/>
                <a:gd name="connsiteY40" fmla="*/ 358565 h 1025323"/>
                <a:gd name="connsiteX41" fmla="*/ 3227281 w 12192000"/>
                <a:gd name="connsiteY41" fmla="*/ 0 h 1025323"/>
                <a:gd name="connsiteX42" fmla="*/ 1792923 w 12192000"/>
                <a:gd name="connsiteY42" fmla="*/ 0 h 1025323"/>
                <a:gd name="connsiteX43" fmla="*/ 2151488 w 12192000"/>
                <a:gd name="connsiteY43" fmla="*/ 358565 h 1025323"/>
                <a:gd name="connsiteX44" fmla="*/ 2151488 w 12192000"/>
                <a:gd name="connsiteY44" fmla="*/ 1025323 h 1025323"/>
                <a:gd name="connsiteX45" fmla="*/ 1434358 w 12192000"/>
                <a:gd name="connsiteY45" fmla="*/ 1025323 h 1025323"/>
                <a:gd name="connsiteX46" fmla="*/ 1434358 w 12192000"/>
                <a:gd name="connsiteY46" fmla="*/ 358565 h 1025323"/>
                <a:gd name="connsiteX47" fmla="*/ 1792923 w 12192000"/>
                <a:gd name="connsiteY47" fmla="*/ 0 h 1025323"/>
                <a:gd name="connsiteX48" fmla="*/ 358565 w 12192000"/>
                <a:gd name="connsiteY48" fmla="*/ 0 h 1025323"/>
                <a:gd name="connsiteX49" fmla="*/ 717130 w 12192000"/>
                <a:gd name="connsiteY49" fmla="*/ 358565 h 1025323"/>
                <a:gd name="connsiteX50" fmla="*/ 717130 w 12192000"/>
                <a:gd name="connsiteY50" fmla="*/ 1025323 h 1025323"/>
                <a:gd name="connsiteX51" fmla="*/ 0 w 12192000"/>
                <a:gd name="connsiteY51" fmla="*/ 1025323 h 1025323"/>
                <a:gd name="connsiteX52" fmla="*/ 0 w 12192000"/>
                <a:gd name="connsiteY52" fmla="*/ 358565 h 1025323"/>
                <a:gd name="connsiteX53" fmla="*/ 358565 w 12192000"/>
                <a:gd name="connsiteY53" fmla="*/ 0 h 102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2192000" h="1025323">
                  <a:moveTo>
                    <a:pt x="11833435" y="0"/>
                  </a:moveTo>
                  <a:cubicBezTo>
                    <a:pt x="12031465" y="0"/>
                    <a:pt x="12192000" y="160535"/>
                    <a:pt x="12192000" y="358565"/>
                  </a:cubicBezTo>
                  <a:lnTo>
                    <a:pt x="12191999" y="1025323"/>
                  </a:lnTo>
                  <a:lnTo>
                    <a:pt x="11474870" y="1025323"/>
                  </a:lnTo>
                  <a:lnTo>
                    <a:pt x="11474870" y="358565"/>
                  </a:lnTo>
                  <a:cubicBezTo>
                    <a:pt x="11474870" y="160535"/>
                    <a:pt x="11635405" y="0"/>
                    <a:pt x="11833435" y="0"/>
                  </a:cubicBezTo>
                  <a:close/>
                  <a:moveTo>
                    <a:pt x="10399070" y="0"/>
                  </a:moveTo>
                  <a:cubicBezTo>
                    <a:pt x="10597100" y="0"/>
                    <a:pt x="10757635" y="160535"/>
                    <a:pt x="10757635" y="358565"/>
                  </a:cubicBezTo>
                  <a:lnTo>
                    <a:pt x="10757634" y="1025323"/>
                  </a:lnTo>
                  <a:lnTo>
                    <a:pt x="10040505" y="1025323"/>
                  </a:lnTo>
                  <a:lnTo>
                    <a:pt x="10040505" y="358565"/>
                  </a:lnTo>
                  <a:cubicBezTo>
                    <a:pt x="10040505" y="160535"/>
                    <a:pt x="10201040" y="0"/>
                    <a:pt x="10399070" y="0"/>
                  </a:cubicBezTo>
                  <a:close/>
                  <a:moveTo>
                    <a:pt x="8964712" y="0"/>
                  </a:moveTo>
                  <a:cubicBezTo>
                    <a:pt x="9162742" y="0"/>
                    <a:pt x="9323277" y="160535"/>
                    <a:pt x="9323277" y="358565"/>
                  </a:cubicBezTo>
                  <a:lnTo>
                    <a:pt x="9323276" y="1025323"/>
                  </a:lnTo>
                  <a:lnTo>
                    <a:pt x="8606147" y="1025323"/>
                  </a:lnTo>
                  <a:lnTo>
                    <a:pt x="8606147" y="358565"/>
                  </a:lnTo>
                  <a:cubicBezTo>
                    <a:pt x="8606147" y="160535"/>
                    <a:pt x="8766682" y="0"/>
                    <a:pt x="8964712" y="0"/>
                  </a:cubicBezTo>
                  <a:close/>
                  <a:moveTo>
                    <a:pt x="7530354" y="0"/>
                  </a:moveTo>
                  <a:cubicBezTo>
                    <a:pt x="7728384" y="0"/>
                    <a:pt x="7888919" y="160535"/>
                    <a:pt x="7888919" y="358565"/>
                  </a:cubicBezTo>
                  <a:lnTo>
                    <a:pt x="7888919" y="1025323"/>
                  </a:lnTo>
                  <a:lnTo>
                    <a:pt x="7171789" y="1025323"/>
                  </a:lnTo>
                  <a:lnTo>
                    <a:pt x="7171789" y="358565"/>
                  </a:lnTo>
                  <a:cubicBezTo>
                    <a:pt x="7171789" y="160535"/>
                    <a:pt x="7332324" y="0"/>
                    <a:pt x="7530354" y="0"/>
                  </a:cubicBezTo>
                  <a:close/>
                  <a:moveTo>
                    <a:pt x="6095996" y="0"/>
                  </a:moveTo>
                  <a:cubicBezTo>
                    <a:pt x="6294027" y="0"/>
                    <a:pt x="6454562" y="160535"/>
                    <a:pt x="6454562" y="358565"/>
                  </a:cubicBezTo>
                  <a:lnTo>
                    <a:pt x="6454562" y="1025323"/>
                  </a:lnTo>
                  <a:lnTo>
                    <a:pt x="5737432" y="1025323"/>
                  </a:lnTo>
                  <a:lnTo>
                    <a:pt x="5737432" y="358565"/>
                  </a:lnTo>
                  <a:cubicBezTo>
                    <a:pt x="5737432" y="160535"/>
                    <a:pt x="5897967" y="0"/>
                    <a:pt x="6095996" y="0"/>
                  </a:cubicBezTo>
                  <a:close/>
                  <a:moveTo>
                    <a:pt x="4661638" y="0"/>
                  </a:moveTo>
                  <a:cubicBezTo>
                    <a:pt x="4859669" y="0"/>
                    <a:pt x="5020204" y="160535"/>
                    <a:pt x="5020204" y="358565"/>
                  </a:cubicBezTo>
                  <a:lnTo>
                    <a:pt x="5020204" y="1025323"/>
                  </a:lnTo>
                  <a:lnTo>
                    <a:pt x="4303074" y="1025323"/>
                  </a:lnTo>
                  <a:lnTo>
                    <a:pt x="4303074" y="358565"/>
                  </a:lnTo>
                  <a:cubicBezTo>
                    <a:pt x="4303074" y="160535"/>
                    <a:pt x="4463610" y="0"/>
                    <a:pt x="4661638" y="0"/>
                  </a:cubicBezTo>
                  <a:close/>
                  <a:moveTo>
                    <a:pt x="3227281" y="0"/>
                  </a:moveTo>
                  <a:cubicBezTo>
                    <a:pt x="3425311" y="0"/>
                    <a:pt x="3585846" y="160535"/>
                    <a:pt x="3585846" y="358565"/>
                  </a:cubicBezTo>
                  <a:lnTo>
                    <a:pt x="3585846" y="1025323"/>
                  </a:lnTo>
                  <a:lnTo>
                    <a:pt x="2868716" y="1025323"/>
                  </a:lnTo>
                  <a:lnTo>
                    <a:pt x="2868716" y="358565"/>
                  </a:lnTo>
                  <a:cubicBezTo>
                    <a:pt x="2868716" y="160535"/>
                    <a:pt x="3029251" y="0"/>
                    <a:pt x="3227281" y="0"/>
                  </a:cubicBezTo>
                  <a:close/>
                  <a:moveTo>
                    <a:pt x="1792923" y="0"/>
                  </a:moveTo>
                  <a:cubicBezTo>
                    <a:pt x="1990953" y="0"/>
                    <a:pt x="2151488" y="160535"/>
                    <a:pt x="2151488" y="358565"/>
                  </a:cubicBezTo>
                  <a:lnTo>
                    <a:pt x="2151488" y="1025323"/>
                  </a:lnTo>
                  <a:lnTo>
                    <a:pt x="1434358" y="1025323"/>
                  </a:lnTo>
                  <a:lnTo>
                    <a:pt x="1434358" y="358565"/>
                  </a:lnTo>
                  <a:cubicBezTo>
                    <a:pt x="1434358" y="160535"/>
                    <a:pt x="1594893" y="0"/>
                    <a:pt x="1792923" y="0"/>
                  </a:cubicBezTo>
                  <a:close/>
                  <a:moveTo>
                    <a:pt x="358565" y="0"/>
                  </a:moveTo>
                  <a:cubicBezTo>
                    <a:pt x="556595" y="0"/>
                    <a:pt x="717130" y="160535"/>
                    <a:pt x="717130" y="358565"/>
                  </a:cubicBezTo>
                  <a:lnTo>
                    <a:pt x="717130" y="1025323"/>
                  </a:lnTo>
                  <a:lnTo>
                    <a:pt x="0" y="1025323"/>
                  </a:lnTo>
                  <a:lnTo>
                    <a:pt x="0" y="358565"/>
                  </a:lnTo>
                  <a:cubicBezTo>
                    <a:pt x="0" y="160535"/>
                    <a:pt x="160535" y="0"/>
                    <a:pt x="358565" y="0"/>
                  </a:cubicBezTo>
                  <a:close/>
                </a:path>
              </a:pathLst>
            </a:custGeom>
            <a:solidFill>
              <a:srgbClr val="1D8A8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717182" y="5575503"/>
              <a:ext cx="10757636" cy="1025323"/>
            </a:xfrm>
            <a:custGeom>
              <a:avLst/>
              <a:gdLst>
                <a:gd name="connsiteX0" fmla="*/ 10399071 w 10757636"/>
                <a:gd name="connsiteY0" fmla="*/ 0 h 1025323"/>
                <a:gd name="connsiteX1" fmla="*/ 10757636 w 10757636"/>
                <a:gd name="connsiteY1" fmla="*/ 358565 h 1025323"/>
                <a:gd name="connsiteX2" fmla="*/ 10757635 w 10757636"/>
                <a:gd name="connsiteY2" fmla="*/ 1025323 h 1025323"/>
                <a:gd name="connsiteX3" fmla="*/ 10040506 w 10757636"/>
                <a:gd name="connsiteY3" fmla="*/ 1025323 h 1025323"/>
                <a:gd name="connsiteX4" fmla="*/ 10040506 w 10757636"/>
                <a:gd name="connsiteY4" fmla="*/ 358565 h 1025323"/>
                <a:gd name="connsiteX5" fmla="*/ 10399071 w 10757636"/>
                <a:gd name="connsiteY5" fmla="*/ 0 h 1025323"/>
                <a:gd name="connsiteX6" fmla="*/ 8964713 w 10757636"/>
                <a:gd name="connsiteY6" fmla="*/ 0 h 1025323"/>
                <a:gd name="connsiteX7" fmla="*/ 9323278 w 10757636"/>
                <a:gd name="connsiteY7" fmla="*/ 358565 h 1025323"/>
                <a:gd name="connsiteX8" fmla="*/ 9323277 w 10757636"/>
                <a:gd name="connsiteY8" fmla="*/ 1025323 h 1025323"/>
                <a:gd name="connsiteX9" fmla="*/ 8606148 w 10757636"/>
                <a:gd name="connsiteY9" fmla="*/ 1025323 h 1025323"/>
                <a:gd name="connsiteX10" fmla="*/ 8606148 w 10757636"/>
                <a:gd name="connsiteY10" fmla="*/ 358565 h 1025323"/>
                <a:gd name="connsiteX11" fmla="*/ 8964713 w 10757636"/>
                <a:gd name="connsiteY11" fmla="*/ 0 h 1025323"/>
                <a:gd name="connsiteX12" fmla="*/ 7530355 w 10757636"/>
                <a:gd name="connsiteY12" fmla="*/ 0 h 1025323"/>
                <a:gd name="connsiteX13" fmla="*/ 7888920 w 10757636"/>
                <a:gd name="connsiteY13" fmla="*/ 358565 h 1025323"/>
                <a:gd name="connsiteX14" fmla="*/ 7888919 w 10757636"/>
                <a:gd name="connsiteY14" fmla="*/ 1025323 h 1025323"/>
                <a:gd name="connsiteX15" fmla="*/ 7171790 w 10757636"/>
                <a:gd name="connsiteY15" fmla="*/ 1025323 h 1025323"/>
                <a:gd name="connsiteX16" fmla="*/ 7171790 w 10757636"/>
                <a:gd name="connsiteY16" fmla="*/ 358565 h 1025323"/>
                <a:gd name="connsiteX17" fmla="*/ 7530355 w 10757636"/>
                <a:gd name="connsiteY17" fmla="*/ 0 h 1025323"/>
                <a:gd name="connsiteX18" fmla="*/ 6095998 w 10757636"/>
                <a:gd name="connsiteY18" fmla="*/ 0 h 1025323"/>
                <a:gd name="connsiteX19" fmla="*/ 6454562 w 10757636"/>
                <a:gd name="connsiteY19" fmla="*/ 358565 h 1025323"/>
                <a:gd name="connsiteX20" fmla="*/ 6454562 w 10757636"/>
                <a:gd name="connsiteY20" fmla="*/ 1025323 h 1025323"/>
                <a:gd name="connsiteX21" fmla="*/ 5737432 w 10757636"/>
                <a:gd name="connsiteY21" fmla="*/ 1025323 h 1025323"/>
                <a:gd name="connsiteX22" fmla="*/ 5737432 w 10757636"/>
                <a:gd name="connsiteY22" fmla="*/ 358565 h 1025323"/>
                <a:gd name="connsiteX23" fmla="*/ 6095998 w 10757636"/>
                <a:gd name="connsiteY23" fmla="*/ 0 h 1025323"/>
                <a:gd name="connsiteX24" fmla="*/ 4661640 w 10757636"/>
                <a:gd name="connsiteY24" fmla="*/ 0 h 1025323"/>
                <a:gd name="connsiteX25" fmla="*/ 5020204 w 10757636"/>
                <a:gd name="connsiteY25" fmla="*/ 358565 h 1025323"/>
                <a:gd name="connsiteX26" fmla="*/ 5020204 w 10757636"/>
                <a:gd name="connsiteY26" fmla="*/ 1025323 h 1025323"/>
                <a:gd name="connsiteX27" fmla="*/ 4303074 w 10757636"/>
                <a:gd name="connsiteY27" fmla="*/ 1025323 h 1025323"/>
                <a:gd name="connsiteX28" fmla="*/ 4303074 w 10757636"/>
                <a:gd name="connsiteY28" fmla="*/ 358565 h 1025323"/>
                <a:gd name="connsiteX29" fmla="*/ 4661640 w 10757636"/>
                <a:gd name="connsiteY29" fmla="*/ 0 h 1025323"/>
                <a:gd name="connsiteX30" fmla="*/ 3227282 w 10757636"/>
                <a:gd name="connsiteY30" fmla="*/ 0 h 1025323"/>
                <a:gd name="connsiteX31" fmla="*/ 3585847 w 10757636"/>
                <a:gd name="connsiteY31" fmla="*/ 358565 h 1025323"/>
                <a:gd name="connsiteX32" fmla="*/ 3585847 w 10757636"/>
                <a:gd name="connsiteY32" fmla="*/ 1025323 h 1025323"/>
                <a:gd name="connsiteX33" fmla="*/ 2868716 w 10757636"/>
                <a:gd name="connsiteY33" fmla="*/ 1025323 h 1025323"/>
                <a:gd name="connsiteX34" fmla="*/ 2868716 w 10757636"/>
                <a:gd name="connsiteY34" fmla="*/ 358565 h 1025323"/>
                <a:gd name="connsiteX35" fmla="*/ 3227282 w 10757636"/>
                <a:gd name="connsiteY35" fmla="*/ 0 h 1025323"/>
                <a:gd name="connsiteX36" fmla="*/ 1792923 w 10757636"/>
                <a:gd name="connsiteY36" fmla="*/ 0 h 1025323"/>
                <a:gd name="connsiteX37" fmla="*/ 2151488 w 10757636"/>
                <a:gd name="connsiteY37" fmla="*/ 358565 h 1025323"/>
                <a:gd name="connsiteX38" fmla="*/ 2151488 w 10757636"/>
                <a:gd name="connsiteY38" fmla="*/ 1025323 h 1025323"/>
                <a:gd name="connsiteX39" fmla="*/ 1434358 w 10757636"/>
                <a:gd name="connsiteY39" fmla="*/ 1025323 h 1025323"/>
                <a:gd name="connsiteX40" fmla="*/ 1434358 w 10757636"/>
                <a:gd name="connsiteY40" fmla="*/ 358565 h 1025323"/>
                <a:gd name="connsiteX41" fmla="*/ 1792923 w 10757636"/>
                <a:gd name="connsiteY41" fmla="*/ 0 h 1025323"/>
                <a:gd name="connsiteX42" fmla="*/ 358566 w 10757636"/>
                <a:gd name="connsiteY42" fmla="*/ 0 h 1025323"/>
                <a:gd name="connsiteX43" fmla="*/ 717131 w 10757636"/>
                <a:gd name="connsiteY43" fmla="*/ 358565 h 1025323"/>
                <a:gd name="connsiteX44" fmla="*/ 717131 w 10757636"/>
                <a:gd name="connsiteY44" fmla="*/ 1025323 h 1025323"/>
                <a:gd name="connsiteX45" fmla="*/ 0 w 10757636"/>
                <a:gd name="connsiteY45" fmla="*/ 1025323 h 1025323"/>
                <a:gd name="connsiteX46" fmla="*/ 0 w 10757636"/>
                <a:gd name="connsiteY46" fmla="*/ 358565 h 1025323"/>
                <a:gd name="connsiteX47" fmla="*/ 358566 w 10757636"/>
                <a:gd name="connsiteY47" fmla="*/ 0 h 102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757636" h="1025323">
                  <a:moveTo>
                    <a:pt x="10399071" y="0"/>
                  </a:moveTo>
                  <a:cubicBezTo>
                    <a:pt x="10597101" y="0"/>
                    <a:pt x="10757636" y="160535"/>
                    <a:pt x="10757636" y="358565"/>
                  </a:cubicBezTo>
                  <a:lnTo>
                    <a:pt x="10757635" y="1025323"/>
                  </a:lnTo>
                  <a:lnTo>
                    <a:pt x="10040506" y="1025323"/>
                  </a:lnTo>
                  <a:lnTo>
                    <a:pt x="10040506" y="358565"/>
                  </a:lnTo>
                  <a:cubicBezTo>
                    <a:pt x="10040506" y="160535"/>
                    <a:pt x="10201041" y="0"/>
                    <a:pt x="10399071" y="0"/>
                  </a:cubicBezTo>
                  <a:close/>
                  <a:moveTo>
                    <a:pt x="8964713" y="0"/>
                  </a:moveTo>
                  <a:cubicBezTo>
                    <a:pt x="9162743" y="0"/>
                    <a:pt x="9323278" y="160535"/>
                    <a:pt x="9323278" y="358565"/>
                  </a:cubicBezTo>
                  <a:lnTo>
                    <a:pt x="9323277" y="1025323"/>
                  </a:lnTo>
                  <a:lnTo>
                    <a:pt x="8606148" y="1025323"/>
                  </a:lnTo>
                  <a:lnTo>
                    <a:pt x="8606148" y="358565"/>
                  </a:lnTo>
                  <a:cubicBezTo>
                    <a:pt x="8606148" y="160535"/>
                    <a:pt x="8766683" y="0"/>
                    <a:pt x="8964713" y="0"/>
                  </a:cubicBezTo>
                  <a:close/>
                  <a:moveTo>
                    <a:pt x="7530355" y="0"/>
                  </a:moveTo>
                  <a:cubicBezTo>
                    <a:pt x="7728385" y="0"/>
                    <a:pt x="7888920" y="160535"/>
                    <a:pt x="7888920" y="358565"/>
                  </a:cubicBezTo>
                  <a:lnTo>
                    <a:pt x="7888919" y="1025323"/>
                  </a:lnTo>
                  <a:lnTo>
                    <a:pt x="7171790" y="1025323"/>
                  </a:lnTo>
                  <a:lnTo>
                    <a:pt x="7171790" y="358565"/>
                  </a:lnTo>
                  <a:cubicBezTo>
                    <a:pt x="7171790" y="160535"/>
                    <a:pt x="7332325" y="0"/>
                    <a:pt x="7530355" y="0"/>
                  </a:cubicBezTo>
                  <a:close/>
                  <a:moveTo>
                    <a:pt x="6095998" y="0"/>
                  </a:moveTo>
                  <a:cubicBezTo>
                    <a:pt x="6294027" y="0"/>
                    <a:pt x="6454562" y="160535"/>
                    <a:pt x="6454562" y="358565"/>
                  </a:cubicBezTo>
                  <a:lnTo>
                    <a:pt x="6454562" y="1025323"/>
                  </a:lnTo>
                  <a:lnTo>
                    <a:pt x="5737432" y="1025323"/>
                  </a:lnTo>
                  <a:lnTo>
                    <a:pt x="5737432" y="358565"/>
                  </a:lnTo>
                  <a:cubicBezTo>
                    <a:pt x="5737432" y="160535"/>
                    <a:pt x="5897967" y="0"/>
                    <a:pt x="6095998" y="0"/>
                  </a:cubicBezTo>
                  <a:close/>
                  <a:moveTo>
                    <a:pt x="4661640" y="0"/>
                  </a:moveTo>
                  <a:cubicBezTo>
                    <a:pt x="4859669" y="0"/>
                    <a:pt x="5020204" y="160535"/>
                    <a:pt x="5020204" y="358565"/>
                  </a:cubicBezTo>
                  <a:lnTo>
                    <a:pt x="5020204" y="1025323"/>
                  </a:lnTo>
                  <a:lnTo>
                    <a:pt x="4303074" y="1025323"/>
                  </a:lnTo>
                  <a:lnTo>
                    <a:pt x="4303074" y="358565"/>
                  </a:lnTo>
                  <a:cubicBezTo>
                    <a:pt x="4303074" y="160535"/>
                    <a:pt x="4463609" y="0"/>
                    <a:pt x="4661640" y="0"/>
                  </a:cubicBezTo>
                  <a:close/>
                  <a:moveTo>
                    <a:pt x="3227282" y="0"/>
                  </a:moveTo>
                  <a:cubicBezTo>
                    <a:pt x="3425311" y="0"/>
                    <a:pt x="3585847" y="160535"/>
                    <a:pt x="3585847" y="358565"/>
                  </a:cubicBezTo>
                  <a:lnTo>
                    <a:pt x="3585847" y="1025323"/>
                  </a:lnTo>
                  <a:lnTo>
                    <a:pt x="2868716" y="1025323"/>
                  </a:lnTo>
                  <a:lnTo>
                    <a:pt x="2868716" y="358565"/>
                  </a:lnTo>
                  <a:cubicBezTo>
                    <a:pt x="2868716" y="160535"/>
                    <a:pt x="3029251" y="0"/>
                    <a:pt x="3227282" y="0"/>
                  </a:cubicBezTo>
                  <a:close/>
                  <a:moveTo>
                    <a:pt x="1792923" y="0"/>
                  </a:moveTo>
                  <a:cubicBezTo>
                    <a:pt x="1990953" y="0"/>
                    <a:pt x="2151488" y="160535"/>
                    <a:pt x="2151488" y="358565"/>
                  </a:cubicBezTo>
                  <a:lnTo>
                    <a:pt x="2151488" y="1025323"/>
                  </a:lnTo>
                  <a:lnTo>
                    <a:pt x="1434358" y="1025323"/>
                  </a:lnTo>
                  <a:lnTo>
                    <a:pt x="1434358" y="358565"/>
                  </a:lnTo>
                  <a:cubicBezTo>
                    <a:pt x="1434358" y="160535"/>
                    <a:pt x="1594894" y="0"/>
                    <a:pt x="1792923" y="0"/>
                  </a:cubicBezTo>
                  <a:close/>
                  <a:moveTo>
                    <a:pt x="358566" y="0"/>
                  </a:moveTo>
                  <a:cubicBezTo>
                    <a:pt x="556596" y="0"/>
                    <a:pt x="717131" y="160535"/>
                    <a:pt x="717131" y="358565"/>
                  </a:cubicBezTo>
                  <a:lnTo>
                    <a:pt x="717131" y="1025323"/>
                  </a:lnTo>
                  <a:lnTo>
                    <a:pt x="0" y="1025323"/>
                  </a:lnTo>
                  <a:lnTo>
                    <a:pt x="0" y="358565"/>
                  </a:lnTo>
                  <a:cubicBezTo>
                    <a:pt x="0" y="160535"/>
                    <a:pt x="160536" y="0"/>
                    <a:pt x="358566" y="0"/>
                  </a:cubicBezTo>
                  <a:close/>
                </a:path>
              </a:pathLst>
            </a:custGeom>
            <a:solidFill>
              <a:srgbClr val="46AD9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4" b="8842"/>
          <a:stretch>
            <a:fillRect/>
          </a:stretch>
        </p:blipFill>
        <p:spPr>
          <a:xfrm flipV="1">
            <a:off x="10483189" y="0"/>
            <a:ext cx="1703825" cy="1636643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 flipH="1">
            <a:off x="-119380" y="3810"/>
            <a:ext cx="1706245" cy="1633220"/>
            <a:chOff x="10159137" y="-1"/>
            <a:chExt cx="2140178" cy="2038744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34" t="6857" r="51518" b="-6857"/>
            <a:stretch>
              <a:fillRect/>
            </a:stretch>
          </p:blipFill>
          <p:spPr>
            <a:xfrm rot="562731">
              <a:off x="11362230" y="750349"/>
              <a:ext cx="937085" cy="1288394"/>
            </a:xfrm>
            <a:custGeom>
              <a:avLst/>
              <a:gdLst>
                <a:gd name="connsiteX0" fmla="*/ 0 w 1159194"/>
                <a:gd name="connsiteY0" fmla="*/ 0 h 1593770"/>
                <a:gd name="connsiteX1" fmla="*/ 895951 w 1159194"/>
                <a:gd name="connsiteY1" fmla="*/ 0 h 1593770"/>
                <a:gd name="connsiteX2" fmla="*/ 1159194 w 1159194"/>
                <a:gd name="connsiteY2" fmla="*/ 1593770 h 1593770"/>
                <a:gd name="connsiteX3" fmla="*/ 0 w 1159194"/>
                <a:gd name="connsiteY3" fmla="*/ 1593770 h 159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9194" h="1593770">
                  <a:moveTo>
                    <a:pt x="0" y="0"/>
                  </a:moveTo>
                  <a:lnTo>
                    <a:pt x="895951" y="0"/>
                  </a:lnTo>
                  <a:lnTo>
                    <a:pt x="1159194" y="1593770"/>
                  </a:lnTo>
                  <a:lnTo>
                    <a:pt x="0" y="1593770"/>
                  </a:lnTo>
                  <a:close/>
                </a:path>
              </a:pathLst>
            </a:cu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07" t="31598" r="21903"/>
            <a:stretch>
              <a:fillRect/>
            </a:stretch>
          </p:blipFill>
          <p:spPr>
            <a:xfrm flipH="1">
              <a:off x="10159137" y="-1"/>
              <a:ext cx="2032861" cy="1423139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1062355" y="1518920"/>
            <a:ext cx="10362565" cy="753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0045" algn="l" defTabSz="266700">
              <a:lnSpc>
                <a:spcPts val="1560"/>
              </a:lnSpc>
              <a:spcAft>
                <a:spcPct val="0"/>
              </a:spcAft>
            </a:pPr>
            <a:r>
              <a:rPr lang="en-US" altLang="zh-CN" sz="2000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1</a:t>
            </a:r>
            <a:r>
              <a:rPr lang="zh-CN" altLang="en-US" sz="2000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．下面两种数据区域分别表示什么？</a:t>
            </a:r>
            <a:endParaRPr lang="zh-CN" altLang="en-US" sz="2000"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  <a:p>
            <a:pPr marL="0" indent="360045" algn="l" defTabSz="266700">
              <a:lnSpc>
                <a:spcPct val="150000"/>
              </a:lnSpc>
              <a:spcAft>
                <a:spcPct val="0"/>
              </a:spcAft>
            </a:pPr>
            <a:r>
              <a:rPr lang="zh-CN" altLang="en-US" sz="2000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区域</a:t>
            </a:r>
            <a:r>
              <a:rPr lang="en-US" altLang="zh-CN" sz="2000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① C3:F3</a:t>
            </a:r>
            <a:r>
              <a:rPr lang="zh-CN" altLang="en-US" sz="2000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表示：</a:t>
            </a:r>
            <a:r>
              <a:rPr lang="en-US" altLang="zh-CN" sz="2000" u="sng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                     </a:t>
            </a:r>
            <a:r>
              <a:rPr lang="zh-CN" altLang="en-US" sz="2000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；区域</a:t>
            </a:r>
            <a:r>
              <a:rPr lang="en-US" altLang="zh-CN" sz="2000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② C3:C8</a:t>
            </a:r>
            <a:r>
              <a:rPr lang="zh-CN" altLang="en-US" sz="2000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表示：</a:t>
            </a:r>
            <a:r>
              <a:rPr lang="en-US" altLang="zh-CN" sz="2000" u="sng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                    </a:t>
            </a:r>
            <a:r>
              <a:rPr lang="zh-CN" altLang="en-US" sz="2000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。</a:t>
            </a:r>
            <a:endParaRPr lang="zh-CN" altLang="en-US" sz="2000"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62355" y="2415540"/>
            <a:ext cx="8402320" cy="291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0045" algn="just" defTabSz="266700">
              <a:lnSpc>
                <a:spcPts val="1560"/>
              </a:lnSpc>
              <a:spcAft>
                <a:spcPct val="0"/>
              </a:spcAft>
            </a:pPr>
            <a:r>
              <a:rPr lang="en-US" altLang="zh-CN" sz="2000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2．计算喜欢《中华颂》总人数的对应求和区域是</a:t>
            </a:r>
            <a:r>
              <a:rPr lang="en-US" altLang="zh-CN" sz="2000" u="sng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                      </a:t>
            </a:r>
            <a:r>
              <a:rPr lang="en-US" altLang="zh-CN" sz="2000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  。</a:t>
            </a:r>
            <a:endParaRPr lang="en-US" altLang="zh-CN" sz="2000"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544320" y="911860"/>
            <a:ext cx="3208655" cy="449580"/>
            <a:chOff x="1946" y="1660"/>
            <a:chExt cx="5053" cy="708"/>
          </a:xfrm>
        </p:grpSpPr>
        <p:sp>
          <p:nvSpPr>
            <p:cNvPr id="57" name="矩形: 圆角 56"/>
            <p:cNvSpPr/>
            <p:nvPr/>
          </p:nvSpPr>
          <p:spPr>
            <a:xfrm>
              <a:off x="1946" y="1660"/>
              <a:ext cx="1672" cy="708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  <a:cs typeface="+mn-cs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2715" y="2354"/>
              <a:ext cx="4284" cy="0"/>
            </a:xfrm>
            <a:prstGeom prst="line">
              <a:avLst/>
            </a:prstGeom>
            <a:ln w="15875">
              <a:solidFill>
                <a:srgbClr val="EE822F"/>
              </a:solidFill>
              <a:tailEnd type="oval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1485265" y="1020445"/>
            <a:ext cx="3463925" cy="3105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113665" algn="l" defTabSz="266700">
              <a:lnSpc>
                <a:spcPts val="1560"/>
              </a:lnSpc>
              <a:spcAft>
                <a:spcPct val="0"/>
              </a:spcAft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活动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altLang="zh-CN" sz="200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   </a:t>
            </a:r>
            <a:r>
              <a:rPr lang="zh-CN" altLang="en-US" sz="2000" b="1">
                <a:solidFill>
                  <a:srgbClr val="0070C0"/>
                </a:solidFill>
                <a:latin typeface="+mj-ea"/>
                <a:ea typeface="+mj-ea"/>
              </a:rPr>
              <a:t>找出对应数据范围</a:t>
            </a:r>
            <a:endParaRPr lang="zh-CN" altLang="en-US" sz="2000" b="1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18" name="图片 17" descr="咪呢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015" y="697230"/>
            <a:ext cx="556260" cy="72644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2615" y="2998470"/>
            <a:ext cx="6307365" cy="3008372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8281013" y="2913122"/>
            <a:ext cx="2698750" cy="1539240"/>
            <a:chOff x="12412" y="4725"/>
            <a:chExt cx="4250" cy="2424"/>
          </a:xfrm>
        </p:grpSpPr>
        <p:sp>
          <p:nvSpPr>
            <p:cNvPr id="20" name="椭圆形标注 19"/>
            <p:cNvSpPr/>
            <p:nvPr/>
          </p:nvSpPr>
          <p:spPr>
            <a:xfrm>
              <a:off x="12412" y="4725"/>
              <a:ext cx="4250" cy="2424"/>
            </a:xfrm>
            <a:prstGeom prst="wedgeEllipseCallout">
              <a:avLst>
                <a:gd name="adj1" fmla="val 33058"/>
                <a:gd name="adj2" fmla="val 59075"/>
              </a:avLst>
            </a:prstGeom>
            <a:solidFill>
              <a:srgbClr val="FFF8DF"/>
            </a:solidFill>
            <a:ln w="254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3013" y="5257"/>
              <a:ext cx="3158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b="1">
                  <a:latin typeface="幼圆" panose="02010509060101010101" charset="-122"/>
                  <a:ea typeface="幼圆" panose="02010509060101010101" charset="-122"/>
                </a:rPr>
                <a:t>想一想，还需要对哪些区域的数据求和？</a:t>
              </a:r>
              <a:endParaRPr lang="zh-CN" altLang="en-US" b="1"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pic>
        <p:nvPicPr>
          <p:cNvPr id="21" name="图片 20" descr="C:/Users/czex/Desktop/新教材教学设计/WPS图片(3).pngWPS图片(3)"/>
          <p:cNvPicPr>
            <a:picLocks noChangeAspect="1"/>
          </p:cNvPicPr>
          <p:nvPr/>
        </p:nvPicPr>
        <p:blipFill>
          <a:blip r:embed="rId6"/>
          <a:srcRect t="64" b="64"/>
          <a:stretch>
            <a:fillRect/>
          </a:stretch>
        </p:blipFill>
        <p:spPr>
          <a:xfrm flipH="1">
            <a:off x="10064115" y="4323715"/>
            <a:ext cx="1577975" cy="189293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350010" y="42545"/>
            <a:ext cx="3035935" cy="424815"/>
            <a:chOff x="2286" y="67"/>
            <a:chExt cx="4781" cy="669"/>
          </a:xfrm>
        </p:grpSpPr>
        <p:sp>
          <p:nvSpPr>
            <p:cNvPr id="10" name="文本框 9"/>
            <p:cNvSpPr txBox="1"/>
            <p:nvPr userDrawn="1"/>
          </p:nvSpPr>
          <p:spPr>
            <a:xfrm>
              <a:off x="2877" y="206"/>
              <a:ext cx="4191" cy="5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第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10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课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调查经典诵读文章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endParaRPr lang="en-US" altLang="zh-CN" sz="1600" dirty="0">
                <a:solidFill>
                  <a:schemeClr val="tx1"/>
                </a:solidFill>
                <a:latin typeface="+mj-ea"/>
                <a:ea typeface="+mj-ea"/>
                <a:cs typeface="+mj-ea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" y="67"/>
              <a:ext cx="745" cy="600"/>
            </a:xfrm>
            <a:prstGeom prst="rect">
              <a:avLst/>
            </a:prstGeom>
          </p:spPr>
        </p:pic>
      </p:grpSp>
      <p:sp>
        <p:nvSpPr>
          <p:cNvPr id="8" name="同侧圆角矩形 7"/>
          <p:cNvSpPr/>
          <p:nvPr/>
        </p:nvSpPr>
        <p:spPr>
          <a:xfrm>
            <a:off x="446341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9" name="矩形 8">
            <a:hlinkClick r:id="rId8" action="ppaction://hlinksldjump"/>
          </p:cNvPr>
          <p:cNvSpPr/>
          <p:nvPr/>
        </p:nvSpPr>
        <p:spPr>
          <a:xfrm>
            <a:off x="4429125" y="10795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项目情境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11" name="同侧圆角矩形 10"/>
          <p:cNvSpPr/>
          <p:nvPr/>
        </p:nvSpPr>
        <p:spPr>
          <a:xfrm>
            <a:off x="552767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12" name="矩形 11">
            <a:hlinkClick r:id="rId9" action="ppaction://hlinksldjump"/>
          </p:cNvPr>
          <p:cNvSpPr/>
          <p:nvPr/>
        </p:nvSpPr>
        <p:spPr>
          <a:xfrm>
            <a:off x="549338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项目准备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27" name="同侧圆角矩形 26"/>
          <p:cNvSpPr/>
          <p:nvPr/>
        </p:nvSpPr>
        <p:spPr>
          <a:xfrm>
            <a:off x="6589395" y="10668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1" name="矩形 30">
            <a:hlinkClick r:id="rId10" action="ppaction://hlinksldjump"/>
          </p:cNvPr>
          <p:cNvSpPr/>
          <p:nvPr/>
        </p:nvSpPr>
        <p:spPr>
          <a:xfrm>
            <a:off x="655510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rgbClr val="7030A0"/>
                </a:solidFill>
                <a:latin typeface="板报体" panose="00000500000000000000" charset="-122"/>
                <a:ea typeface="板报体" panose="00000500000000000000" charset="-122"/>
              </a:rPr>
              <a:t>项目实施</a:t>
            </a:r>
            <a:endParaRPr lang="zh-CN" altLang="en-US" dirty="0">
              <a:solidFill>
                <a:srgbClr val="7030A0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32" name="同侧圆角矩形 31"/>
          <p:cNvSpPr/>
          <p:nvPr/>
        </p:nvSpPr>
        <p:spPr>
          <a:xfrm>
            <a:off x="765365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3" name="矩形 32">
            <a:hlinkClick r:id="rId11" action="ppaction://hlinksldjump"/>
          </p:cNvPr>
          <p:cNvSpPr/>
          <p:nvPr/>
        </p:nvSpPr>
        <p:spPr>
          <a:xfrm>
            <a:off x="761936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项目拓展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34" name="同侧圆角矩形 33"/>
          <p:cNvSpPr/>
          <p:nvPr/>
        </p:nvSpPr>
        <p:spPr>
          <a:xfrm>
            <a:off x="871791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5" name="矩形 34">
            <a:hlinkClick r:id="rId12" action="ppaction://hlinksldjump"/>
          </p:cNvPr>
          <p:cNvSpPr/>
          <p:nvPr/>
        </p:nvSpPr>
        <p:spPr>
          <a:xfrm>
            <a:off x="870648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项目总结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58" name="同侧圆角矩形 57"/>
          <p:cNvSpPr/>
          <p:nvPr/>
        </p:nvSpPr>
        <p:spPr>
          <a:xfrm>
            <a:off x="977963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59" name="矩形 58">
            <a:hlinkClick r:id="rId13" action="ppaction://hlinksldjump"/>
          </p:cNvPr>
          <p:cNvSpPr/>
          <p:nvPr/>
        </p:nvSpPr>
        <p:spPr>
          <a:xfrm>
            <a:off x="976820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项目评价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65&quot;:[20205081],&quot;70&quot;:[3318469]}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TABLE_ENDDRAG_ORIGIN_RECT" val="508*274"/>
  <p:tag name="TABLE_ENDDRAG_RECT" val="223*138*508*274"/>
</p:tagLst>
</file>

<file path=ppt/tags/tag67.xml><?xml version="1.0" encoding="utf-8"?>
<p:tagLst xmlns:p="http://schemas.openxmlformats.org/presentationml/2006/main">
  <p:tag name="TABLE_ENDDRAG_ORIGIN_RECT" val="508*274"/>
  <p:tag name="TABLE_ENDDRAG_RECT" val="223*138*508*274"/>
</p:tagLst>
</file>

<file path=ppt/tags/tag6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30939_2*m_h_f*1_3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VALUE" val="65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19.8999938964844,&quot;left&quot;:10.900027163047525,&quot;top&quot;:184.7750030517578,&quot;width&quot;:911.1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输入你的智能图形项正文&#10;请尽量言简意赅"/>
  <p:tag name="KSO_WM_DIAGRAM_USE_COLOR_VALUE" val="{&quot;color_scheme&quot;:1,&quot;color_type&quot;:1,&quot;theme_color_indexes&quot;:[]}"/>
</p:tagLst>
</file>

<file path=ppt/tags/tag6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30939_2*m_h_f*1_1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VALUE" val="65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19.8999938964844,&quot;left&quot;:10.900027163047525,&quot;top&quot;:184.7750030517578,&quot;width&quot;:911.1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输入你的智能图形项正文&#10;请尽量言简意赅"/>
  <p:tag name="KSO_WM_DIAGRAM_USE_COLOR_VALUE" val="{&quot;color_scheme&quot;:1,&quot;color_type&quot;:1,&quot;theme_color_indexes&quot;:[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30939_2*m_h_f*1_2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VALUE" val="65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19.8999938964844,&quot;left&quot;:10.900027163047525,&quot;top&quot;:184.7750030517578,&quot;width&quot;:911.1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输入你的智能图形项正文&#10;请尽量言简意赅"/>
  <p:tag name="KSO_WM_DIAGRAM_USE_COLOR_VALUE" val="{&quot;color_scheme&quot;:1,&quot;color_type&quot;:1,&quot;theme_color_indexes&quot;:[]}"/>
</p:tagLst>
</file>

<file path=ppt/tags/tag7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3_2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3_2"/>
  <p:tag name="KSO_WM_UNIT_FILL_TYPE" val="1"/>
  <p:tag name="KSO_WM_UNIT_FILL_FORE_SCHEMECOLOR_INDEX" val="7"/>
  <p:tag name="KSO_WM_UNIT_FILL_FORE_SCHEMECOLOR_INDEX_BRIGHTNESS" val="0"/>
  <p:tag name="KSO_WM_DIAGRAM_MAX_ITEMCNT" val="6"/>
  <p:tag name="KSO_WM_DIAGRAM_MIN_ITEMCNT" val="2"/>
  <p:tag name="KSO_WM_DIAGRAM_VIRTUALLY_FRAME" val="{&quot;height&quot;:319.8999938964844,&quot;left&quot;:10.900027163047525,&quot;top&quot;:184.7750030517578,&quot;width&quot;:911.1500244140625}"/>
  <p:tag name="KSO_WM_DIAGRAM_COLOR_MATCH_VALUE" val="{&quot;shape&quot;:{&quot;fill&quot;:{&quot;solid&quot;:{&quot;brightness&quot;:0,&quot;colorType&quot;:1,&quot;foreColorIndex&quot;:7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3_4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ISCONTENTSTITLE" val="0"/>
  <p:tag name="KSO_WM_UNIT_ISNUMDGMTITLE" val="0"/>
  <p:tag name="KSO_WM_UNIT_NOCLEAR" val="0"/>
  <p:tag name="KSO_WM_UNIT_TYPE" val="m_h_i"/>
  <p:tag name="KSO_WM_UNIT_INDEX" val="1_3_4"/>
  <p:tag name="KSO_WM_UNIT_FILL_TYPE" val="1"/>
  <p:tag name="KSO_WM_UNIT_FILL_FORE_SCHEMECOLOR_INDEX" val="7"/>
  <p:tag name="KSO_WM_UNIT_FILL_FORE_SCHEMECOLOR_INDEX_BRIGHTNESS" val="0"/>
  <p:tag name="KSO_WM_DIAGRAM_MAX_ITEMCNT" val="6"/>
  <p:tag name="KSO_WM_DIAGRAM_MIN_ITEMCNT" val="2"/>
  <p:tag name="KSO_WM_DIAGRAM_VIRTUALLY_FRAME" val="{&quot;height&quot;:319.8999938964844,&quot;left&quot;:10.900027163047525,&quot;top&quot;:184.7750030517578,&quot;width&quot;:911.1500244140625}"/>
  <p:tag name="KSO_WM_DIAGRAM_COLOR_MATCH_VALUE" val="{&quot;shape&quot;:{&quot;fill&quot;:{&quot;solid&quot;:{&quot;brightness&quot;:0,&quot;colorType&quot;:1,&quot;foreColorIndex&quot;:7,&quot;transparency&quot;:0},&quot;type&quot;:1},&quot;glow&quot;:{&quot;colorType&quot;:0},&quot;line&quot;:{&quot;type&quot;:0},&quot;shadow&quot;:{&quot;brightness&quot;:0.800000011920929,&quot;colorType&quot;:1,&quot;foreColorIndex&quot;:7,&quot;transparency&quot;:0.400000005960464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3_3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3_3"/>
  <p:tag name="KSO_WM_DIAGRAM_MAX_ITEMCNT" val="6"/>
  <p:tag name="KSO_WM_DIAGRAM_MIN_ITEMCNT" val="2"/>
  <p:tag name="KSO_WM_DIAGRAM_VIRTUALLY_FRAME" val="{&quot;height&quot;:319.8999938964844,&quot;left&quot;:10.900027163047525,&quot;top&quot;:184.7750030517578,&quot;width&quot;:911.1500244140625}"/>
  <p:tag name="KSO_WM_DIAGRAM_COLOR_MATCH_VALUE" val="{&quot;shape&quot;:{&quot;fill&quot;:{&quot;type&quot;:0},&quot;glow&quot;:{&quot;colorType&quot;:0},&quot;line&quot;:{&quot;gradient&quot;:[{&quot;brightness&quot;:0,&quot;colorType&quot;:2,&quot;pos&quot;:0,&quot;rgb&quot;:&quot;#ffffff&quot;,&quot;transparency&quot;:0.550000011920929},{&quot;brightness&quot;:0,&quot;colorType&quot;:2,&quot;pos&quot;:1,&quot;rgb&quot;:&quot;#ffffff&quot;,&quot;transparency&quot;:0.550000011920929},{&quot;brightness&quot;:0,&quot;colorType&quot;:2,&quot;pos&quot;:0.75,&quot;rgb&quot;:&quot;#ffffff&quot;,&quot;transparency&quot;:1},{&quot;brightness&quot;:0,&quot;colorType&quot;:2,&quot;pos&quot;:0.25,&quot;rgb&quot;:&quot;#ffffff&quot;,&quot;transparency&quot;:1}],&quot;type&quot;:2},&quot;shadow&quot;:{&quot;brightness&quot;:-0.25,&quot;colorType&quot;:1,&quot;foreColorIndex&quot;:7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3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3_1"/>
  <p:tag name="KSO_WM_UNIT_LINE_FORE_SCHEMECOLOR_INDEX" val="7"/>
  <p:tag name="KSO_WM_DIAGRAM_MAX_ITEMCNT" val="6"/>
  <p:tag name="KSO_WM_DIAGRAM_MIN_ITEMCNT" val="2"/>
  <p:tag name="KSO_WM_DIAGRAM_VIRTUALLY_FRAME" val="{&quot;height&quot;:319.8999938964844,&quot;left&quot;:10.900027163047525,&quot;top&quot;:184.7750030517578,&quot;width&quot;:911.1500244140625}"/>
  <p:tag name="KSO_WM_DIAGRAM_COLOR_MATCH_VALUE" val="{&quot;shape&quot;:{&quot;fill&quot;:{&quot;type&quot;:0},&quot;glow&quot;:{&quot;colorType&quot;:0},&quot;line&quot;:{&quot;solidLine&quot;:{&quot;brightness&quot;:0,&quot;colorType&quot;:1,&quot;foreColorIndex&quot;:7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1_2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1_2"/>
  <p:tag name="KSO_WM_UNIT_FILL_TYPE" val="1"/>
  <p:tag name="KSO_WM_UNIT_FILL_FORE_SCHEMECOLOR_INDEX" val="5"/>
  <p:tag name="KSO_WM_UNIT_FILL_FORE_SCHEMECOLOR_INDEX_BRIGHTNESS" val="0"/>
  <p:tag name="KSO_WM_DIAGRAM_MAX_ITEMCNT" val="6"/>
  <p:tag name="KSO_WM_DIAGRAM_MIN_ITEMCNT" val="2"/>
  <p:tag name="KSO_WM_DIAGRAM_VIRTUALLY_FRAME" val="{&quot;height&quot;:319.8999938964844,&quot;left&quot;:10.900027163047525,&quot;top&quot;:184.7750030517578,&quot;width&quot;:911.1500244140625}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1_4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ISCONTENTSTITLE" val="0"/>
  <p:tag name="KSO_WM_UNIT_ISNUMDGMTITLE" val="0"/>
  <p:tag name="KSO_WM_UNIT_NOCLEAR" val="0"/>
  <p:tag name="KSO_WM_UNIT_TYPE" val="m_h_i"/>
  <p:tag name="KSO_WM_UNIT_INDEX" val="1_1_4"/>
  <p:tag name="KSO_WM_UNIT_FILL_TYPE" val="1"/>
  <p:tag name="KSO_WM_UNIT_FILL_FORE_SCHEMECOLOR_INDEX" val="5"/>
  <p:tag name="KSO_WM_UNIT_FILL_FORE_SCHEMECOLOR_INDEX_BRIGHTNESS" val="0"/>
  <p:tag name="KSO_WM_DIAGRAM_MAX_ITEMCNT" val="6"/>
  <p:tag name="KSO_WM_DIAGRAM_MIN_ITEMCNT" val="2"/>
  <p:tag name="KSO_WM_DIAGRAM_VIRTUALLY_FRAME" val="{&quot;height&quot;:319.8999938964844,&quot;left&quot;:10.900027163047525,&quot;top&quot;:184.7750030517578,&quot;width&quot;:911.150024414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0.800000011920929,&quot;colorType&quot;:1,&quot;foreColorIndex&quot;:5,&quot;transparency&quot;:0.400000005960464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1_3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1_3"/>
  <p:tag name="KSO_WM_DIAGRAM_MAX_ITEMCNT" val="6"/>
  <p:tag name="KSO_WM_DIAGRAM_MIN_ITEMCNT" val="2"/>
  <p:tag name="KSO_WM_DIAGRAM_VIRTUALLY_FRAME" val="{&quot;height&quot;:319.8999938964844,&quot;left&quot;:10.900027163047525,&quot;top&quot;:184.7750030517578,&quot;width&quot;:911.1500244140625}"/>
  <p:tag name="KSO_WM_DIAGRAM_COLOR_MATCH_VALUE" val="{&quot;shape&quot;:{&quot;fill&quot;:{&quot;type&quot;:0},&quot;glow&quot;:{&quot;colorType&quot;:0},&quot;line&quot;:{&quot;gradient&quot;:[{&quot;brightness&quot;:0,&quot;colorType&quot;:2,&quot;pos&quot;:0,&quot;rgb&quot;:&quot;#ffffff&quot;,&quot;transparency&quot;:0.550000011920929},{&quot;brightness&quot;:0,&quot;colorType&quot;:2,&quot;pos&quot;:1,&quot;rgb&quot;:&quot;#ffffff&quot;,&quot;transparency&quot;:0.550000011920929},{&quot;brightness&quot;:0,&quot;colorType&quot;:2,&quot;pos&quot;:0.75,&quot;rgb&quot;:&quot;#ffffff&quot;,&quot;transparency&quot;:1},{&quot;brightness&quot;:0,&quot;colorType&quot;:2,&quot;pos&quot;:0.25,&quot;rgb&quot;:&quot;#ffffff&quot;,&quot;transparency&quot;:1}],&quot;type&quot;:2},&quot;shadow&quot;:{&quot;brightness&quot;:-0.25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1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1_1"/>
  <p:tag name="KSO_WM_UNIT_LINE_FORE_SCHEMECOLOR_INDEX" val="5"/>
  <p:tag name="KSO_WM_DIAGRAM_MAX_ITEMCNT" val="6"/>
  <p:tag name="KSO_WM_DIAGRAM_MIN_ITEMCNT" val="2"/>
  <p:tag name="KSO_WM_DIAGRAM_VIRTUALLY_FRAME" val="{&quot;height&quot;:319.8999938964844,&quot;left&quot;:10.900027163047525,&quot;top&quot;:184.7750030517578,&quot;width&quot;:911.150024414062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2_2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2_2"/>
  <p:tag name="KSO_WM_UNIT_FILL_TYPE" val="1"/>
  <p:tag name="KSO_WM_UNIT_FILL_FORE_SCHEMECOLOR_INDEX" val="6"/>
  <p:tag name="KSO_WM_UNIT_FILL_FORE_SCHEMECOLOR_INDEX_BRIGHTNESS" val="0"/>
  <p:tag name="KSO_WM_DIAGRAM_MAX_ITEMCNT" val="6"/>
  <p:tag name="KSO_WM_DIAGRAM_MIN_ITEMCNT" val="2"/>
  <p:tag name="KSO_WM_DIAGRAM_VIRTUALLY_FRAME" val="{&quot;height&quot;:319.8999938964844,&quot;left&quot;:10.900027163047525,&quot;top&quot;:184.7750030517578,&quot;width&quot;:911.1500244140625}"/>
  <p:tag name="KSO_WM_DIAGRAM_COLOR_MATCH_VALUE" val="{&quot;shape&quot;:{&quot;fill&quot;:{&quot;solid&quot;:{&quot;brightness&quot;:0,&quot;colorType&quot;:1,&quot;foreColorIndex&quot;:6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2_4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ISCONTENTSTITLE" val="0"/>
  <p:tag name="KSO_WM_UNIT_ISNUMDGMTITLE" val="0"/>
  <p:tag name="KSO_WM_UNIT_NOCLEAR" val="0"/>
  <p:tag name="KSO_WM_UNIT_TYPE" val="m_h_i"/>
  <p:tag name="KSO_WM_UNIT_INDEX" val="1_2_4"/>
  <p:tag name="KSO_WM_UNIT_FILL_TYPE" val="1"/>
  <p:tag name="KSO_WM_UNIT_FILL_FORE_SCHEMECOLOR_INDEX" val="6"/>
  <p:tag name="KSO_WM_UNIT_FILL_FORE_SCHEMECOLOR_INDEX_BRIGHTNESS" val="0"/>
  <p:tag name="KSO_WM_DIAGRAM_MAX_ITEMCNT" val="6"/>
  <p:tag name="KSO_WM_DIAGRAM_MIN_ITEMCNT" val="2"/>
  <p:tag name="KSO_WM_DIAGRAM_VIRTUALLY_FRAME" val="{&quot;height&quot;:319.8999938964844,&quot;left&quot;:10.900027163047525,&quot;top&quot;:184.7750030517578,&quot;width&quot;:911.1500244140625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brightness&quot;:0.800000011920929,&quot;colorType&quot;:1,&quot;foreColorIndex&quot;:6,&quot;transparency&quot;:0.400000005960464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2_3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2_3"/>
  <p:tag name="KSO_WM_DIAGRAM_MAX_ITEMCNT" val="6"/>
  <p:tag name="KSO_WM_DIAGRAM_MIN_ITEMCNT" val="2"/>
  <p:tag name="KSO_WM_DIAGRAM_VIRTUALLY_FRAME" val="{&quot;height&quot;:319.8999938964844,&quot;left&quot;:10.900027163047525,&quot;top&quot;:184.7750030517578,&quot;width&quot;:911.1500244140625}"/>
  <p:tag name="KSO_WM_DIAGRAM_COLOR_MATCH_VALUE" val="{&quot;shape&quot;:{&quot;fill&quot;:{&quot;type&quot;:0},&quot;glow&quot;:{&quot;colorType&quot;:0},&quot;line&quot;:{&quot;gradient&quot;:[{&quot;brightness&quot;:0,&quot;colorType&quot;:2,&quot;pos&quot;:0,&quot;rgb&quot;:&quot;#ffffff&quot;,&quot;transparency&quot;:0.550000011920929},{&quot;brightness&quot;:0,&quot;colorType&quot;:2,&quot;pos&quot;:1,&quot;rgb&quot;:&quot;#ffffff&quot;,&quot;transparency&quot;:0.550000011920929},{&quot;brightness&quot;:0,&quot;colorType&quot;:2,&quot;pos&quot;:0.75,&quot;rgb&quot;:&quot;#ffffff&quot;,&quot;transparency&quot;:1},{&quot;brightness&quot;:0,&quot;colorType&quot;:2,&quot;pos&quot;:0.25,&quot;rgb&quot;:&quot;#ffffff&quot;,&quot;transparency&quot;:1}],&quot;type&quot;:2},&quot;shadow&quot;:{&quot;brightness&quot;:-0.25,&quot;colorType&quot;:1,&quot;foreColorIndex&quot;:6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2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2_1"/>
  <p:tag name="KSO_WM_UNIT_LINE_FORE_SCHEMECOLOR_INDEX" val="6"/>
  <p:tag name="KSO_WM_DIAGRAM_MAX_ITEMCNT" val="6"/>
  <p:tag name="KSO_WM_DIAGRAM_MIN_ITEMCNT" val="2"/>
  <p:tag name="KSO_WM_DIAGRAM_VIRTUALLY_FRAME" val="{&quot;height&quot;:319.8999938964844,&quot;left&quot;:10.900027163047525,&quot;top&quot;:184.7750030517578,&quot;width&quot;:911.1500244140625}"/>
  <p:tag name="KSO_WM_DIAGRAM_COLOR_MATCH_VALUE" val="{&quot;shape&quot;:{&quot;fill&quot;:{&quot;type&quot;:0},&quot;glow&quot;:{&quot;colorType&quot;:0},&quot;line&quot;:{&quot;solidLine&quot;:{&quot;brightness&quot;:0,&quot;colorType&quot;:1,&quot;foreColorIndex&quot;:6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1_1"/>
  <p:tag name="KSO_WM_UNIT_ID" val="diagram20230939_2*m_h_a*1_1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4"/>
  <p:tag name="KSO_WM_DIAGRAM_COLOR_TEXT_CAN_REMOVE" val="n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19.8999938964844,&quot;left&quot;:10.900027163047525,&quot;top&quot;:184.7750030517578,&quot;width&quot;:911.1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DIAGRAM_USE_COLOR_VALUE" val="{&quot;color_scheme&quot;:1,&quot;color_type&quot;:1,&quot;theme_color_indexes&quot;:[]}"/>
</p:tagLst>
</file>

<file path=ppt/tags/tag8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2_1"/>
  <p:tag name="KSO_WM_UNIT_ID" val="diagram20230939_2*m_h_a*1_2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4"/>
  <p:tag name="KSO_WM_DIAGRAM_COLOR_TEXT_CAN_REMOVE" val="n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19.8999938964844,&quot;left&quot;:10.900027163047525,&quot;top&quot;:184.7750030517578,&quot;width&quot;:911.1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DIAGRAM_USE_COLOR_VALUE" val="{&quot;color_scheme&quot;:1,&quot;color_type&quot;:1,&quot;theme_color_indexes&quot;:[]}"/>
</p:tagLst>
</file>

<file path=ppt/tags/tag8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3_1"/>
  <p:tag name="KSO_WM_UNIT_ID" val="diagram20230939_2*m_h_a*1_3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4"/>
  <p:tag name="KSO_WM_DIAGRAM_COLOR_TEXT_CAN_REMOVE" val="n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19.8999938964844,&quot;left&quot;:10.900027163047525,&quot;top&quot;:184.7750030517578,&quot;width&quot;:911.1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DIAGRAM_USE_COLOR_VALUE" val="{&quot;color_scheme&quot;:1,&quot;color_type&quot;:1,&quot;theme_color_indexes&quot;:[]}"/>
</p:tagLst>
</file>

<file path=ppt/tags/tag86.xml><?xml version="1.0" encoding="utf-8"?>
<p:tagLst xmlns:p="http://schemas.openxmlformats.org/presentationml/2006/main">
  <p:tag name="KSO_WM_DIAGRAM_VERSION" val="3"/>
  <p:tag name="KSO_WM_DIAGRAM_COLOR_TRICK" val="4"/>
  <p:tag name="KSO_WM_DIAGRAM_COLOR_TEXT_CAN_REMOVE" val="n"/>
  <p:tag name="KSO_WM_UNIT_VALUE" val="82*7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x*1_1_1"/>
  <p:tag name="KSO_WM_TEMPLATE_CATEGORY" val="diagram"/>
  <p:tag name="KSO_WM_TEMPLATE_INDEX" val="20230939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19.8999938964844,&quot;left&quot;:10.900027163047525,&quot;top&quot;:184.7750030517578,&quot;width&quot;:911.1500244140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7.xml><?xml version="1.0" encoding="utf-8"?>
<p:tagLst xmlns:p="http://schemas.openxmlformats.org/presentationml/2006/main">
  <p:tag name="KSO_WM_DIAGRAM_VERSION" val="3"/>
  <p:tag name="KSO_WM_DIAGRAM_COLOR_TRICK" val="4"/>
  <p:tag name="KSO_WM_DIAGRAM_COLOR_TEXT_CAN_REMOVE" val="n"/>
  <p:tag name="KSO_WM_UNIT_VALUE" val="86*7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2_1"/>
  <p:tag name="KSO_WM_UNIT_ID" val="diagram20230939_2*m_h_x*1_2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19.8999938964844,&quot;left&quot;:10.900027163047525,&quot;top&quot;:184.7750030517578,&quot;width&quot;:911.1500244140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8.xml><?xml version="1.0" encoding="utf-8"?>
<p:tagLst xmlns:p="http://schemas.openxmlformats.org/presentationml/2006/main">
  <p:tag name="KSO_WM_DIAGRAM_VERSION" val="3"/>
  <p:tag name="KSO_WM_DIAGRAM_COLOR_TRICK" val="4"/>
  <p:tag name="KSO_WM_DIAGRAM_COLOR_TEXT_CAN_REMOVE" val="n"/>
  <p:tag name="KSO_WM_UNIT_VALUE" val="80*8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3_1"/>
  <p:tag name="KSO_WM_UNIT_ID" val="diagram20230939_2*m_h_x*1_3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19.8999938964844,&quot;left&quot;:10.900027163047525,&quot;top&quot;:184.7750030517578,&quot;width&quot;:911.1500244140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9.xml><?xml version="1.0" encoding="utf-8"?>
<p:tagLst xmlns:p="http://schemas.openxmlformats.org/presentationml/2006/main">
  <p:tag name="RESOURCE_RECORD_KEY" val="{&quot;70&quot;:[3312357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TABLE_ENDDRAG_ORIGIN_RECT" val="478*228"/>
  <p:tag name="TABLE_ENDDRAG_RECT" val="194*200*478*228"/>
</p:tagLst>
</file>

<file path=ppt/tags/tag91.xml><?xml version="1.0" encoding="utf-8"?>
<p:tagLst xmlns:p="http://schemas.openxmlformats.org/presentationml/2006/main">
  <p:tag name="RESOURCE_RECORD_KEY" val="{&quot;70&quot;:[3314163]}"/>
</p:tagLst>
</file>

<file path=ppt/tags/tag92.xml><?xml version="1.0" encoding="utf-8"?>
<p:tagLst xmlns:p="http://schemas.openxmlformats.org/presentationml/2006/main">
  <p:tag name="TABLE_ENDDRAG_ORIGIN_RECT" val="616*208"/>
  <p:tag name="TABLE_ENDDRAG_RECT" val="197*220*616*208"/>
</p:tagLst>
</file>

<file path=ppt/tags/tag9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4.xml><?xml version="1.0" encoding="utf-8"?>
<p:tagLst xmlns:p="http://schemas.openxmlformats.org/presentationml/2006/main">
  <p:tag name="COMMONDATA" val="eyJoZGlkIjoiNzU3MzEwYTYwZDZlNTYxYWI3MDdiYjFhMTQzZjA3OGIifQ=="/>
  <p:tag name="RESOURCE_RECORD_KEY" val="{&quot;70&quot;:[3312357,3314163]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2301</Words>
  <Application>WPS 演示</Application>
  <PresentationFormat>宽屏</PresentationFormat>
  <Paragraphs>643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4" baseType="lpstr">
      <vt:lpstr>Arial</vt:lpstr>
      <vt:lpstr>宋体</vt:lpstr>
      <vt:lpstr>Wingdings</vt:lpstr>
      <vt:lpstr>Wingdings</vt:lpstr>
      <vt:lpstr>方正楷体_GB2312</vt:lpstr>
      <vt:lpstr>楷体</vt:lpstr>
      <vt:lpstr>微软雅黑</vt:lpstr>
      <vt:lpstr>阿里巴巴普惠体 M</vt:lpstr>
      <vt:lpstr>汉仪综艺体简</vt:lpstr>
      <vt:lpstr>板报体</vt:lpstr>
      <vt:lpstr>汉仪雅酷黑 85W</vt:lpstr>
      <vt:lpstr>方正公文黑体</vt:lpstr>
      <vt:lpstr>方正楷体简体</vt:lpstr>
      <vt:lpstr>阿里巴巴普惠体 R</vt:lpstr>
      <vt:lpstr>幼圆</vt:lpstr>
      <vt:lpstr>Arial Unicode MS</vt:lpstr>
      <vt:lpstr>等线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方其桂</dc:creator>
  <cp:lastModifiedBy>璠</cp:lastModifiedBy>
  <cp:revision>183</cp:revision>
  <dcterms:created xsi:type="dcterms:W3CDTF">2019-06-19T02:08:00Z</dcterms:created>
  <dcterms:modified xsi:type="dcterms:W3CDTF">2024-08-15T10:10:41Z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9FC621268FF9403287F145191D5FE5D6_11</vt:lpwstr>
  </property>
</Properties>
</file>