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91" r:id="rId2"/>
    <p:sldId id="293" r:id="rId3"/>
    <p:sldId id="294" r:id="rId4"/>
    <p:sldId id="257" r:id="rId5"/>
    <p:sldId id="313" r:id="rId6"/>
    <p:sldId id="354" r:id="rId7"/>
    <p:sldId id="380" r:id="rId8"/>
    <p:sldId id="381" r:id="rId9"/>
    <p:sldId id="382" r:id="rId10"/>
    <p:sldId id="383" r:id="rId11"/>
    <p:sldId id="260" r:id="rId12"/>
    <p:sldId id="386" r:id="rId13"/>
    <p:sldId id="384" r:id="rId14"/>
    <p:sldId id="387" r:id="rId15"/>
    <p:sldId id="388" r:id="rId16"/>
    <p:sldId id="389" r:id="rId17"/>
    <p:sldId id="390" r:id="rId18"/>
    <p:sldId id="391" r:id="rId19"/>
    <p:sldId id="392" r:id="rId20"/>
    <p:sldId id="393" r:id="rId21"/>
    <p:sldId id="394" r:id="rId22"/>
    <p:sldId id="396" r:id="rId23"/>
    <p:sldId id="397" r:id="rId24"/>
    <p:sldId id="395" r:id="rId25"/>
    <p:sldId id="385" r:id="rId26"/>
  </p:sldIdLst>
  <p:sldSz cx="12192000" cy="6858000"/>
  <p:notesSz cx="6858000" cy="9144000"/>
  <p:embeddedFontLst>
    <p:embeddedFont>
      <p:font typeface="楷体_GB2312" panose="02010609030101010101" pitchFamily="49" charset="-122"/>
      <p:regular r:id="rId29"/>
    </p:embeddedFont>
    <p:embeddedFont>
      <p:font typeface="汉仪综艺体简" panose="02010600030101010101" charset="-122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方正楷体_GB2312" panose="02010600030101010101" charset="-122"/>
      <p:regular r:id="rId35"/>
    </p:embeddedFont>
    <p:embeddedFont>
      <p:font typeface="字体管家棉花糖" panose="00020600040101010101" pitchFamily="18" charset="-122"/>
      <p:regular r:id="rId36"/>
    </p:embeddedFont>
    <p:embeddedFont>
      <p:font typeface="等线" panose="02010600030101010101" pitchFamily="2" charset="-122"/>
      <p:regular r:id="rId37"/>
      <p:bold r:id="rId38"/>
    </p:embeddedFont>
    <p:embeddedFont>
      <p:font typeface="微软雅黑" panose="020B0503020204020204" pitchFamily="34" charset="-122"/>
      <p:regular r:id="rId39"/>
      <p:bold r:id="rId40"/>
    </p:embeddedFont>
    <p:embeddedFont>
      <p:font typeface="等线 Light" panose="02010600030101010101" pitchFamily="2" charset="-122"/>
      <p:regular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C880"/>
    <a:srgbClr val="9FC980"/>
    <a:srgbClr val="FFFFFF"/>
    <a:srgbClr val="385723"/>
    <a:srgbClr val="F0F5FB"/>
    <a:srgbClr val="A6C083"/>
    <a:srgbClr val="7DA760"/>
    <a:srgbClr val="9FC981"/>
    <a:srgbClr val="10383B"/>
    <a:srgbClr val="87BE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8" autoAdjust="0"/>
    <p:restoredTop sz="94584"/>
  </p:normalViewPr>
  <p:slideViewPr>
    <p:cSldViewPr snapToGrid="0">
      <p:cViewPr varScale="1">
        <p:scale>
          <a:sx n="110" d="100"/>
          <a:sy n="110" d="100"/>
        </p:scale>
        <p:origin x="7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50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42EB0-3FA9-40D2-B9A4-A693BA5FE6F3}" type="datetimeFigureOut">
              <a:rPr lang="zh-CN" altLang="en-US" smtClean="0"/>
              <a:t>2024-08-09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350BD-DE39-46E4-9A5B-5B0167DD94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54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24E71-B5DB-4DD7-83B1-DC6232801B4B}" type="datetimeFigureOut">
              <a:rPr lang="zh-CN" altLang="en-US" smtClean="0"/>
              <a:t>2024-08-09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A483A-7CAF-41C1-B819-0D43191398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282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0432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15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845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17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337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233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217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07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935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718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970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54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>
              <a:solidFill>
                <a:srgbClr val="0432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263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656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378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281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19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835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097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586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918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87BE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4"/>
          <p:cNvPicPr>
            <a:picLocks noChangeAspect="1"/>
          </p:cNvPicPr>
          <p:nvPr userDrawn="1"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018539" y="-200033"/>
            <a:ext cx="14138138" cy="706906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1064509"/>
            <a:ext cx="584041" cy="469828"/>
          </a:xfrm>
          <a:prstGeom prst="rect">
            <a:avLst/>
          </a:prstGeom>
        </p:spPr>
      </p:pic>
      <p:pic>
        <p:nvPicPr>
          <p:cNvPr id="13" name="https://img8.file.cache.docer.com/storage/1636686910028159545/bd4da4da-aa52-497e-a93a-e85f53674400tjwjv2.png" descr="1426277706_剪纸扁平风格旅行风景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53035" y="2766060"/>
            <a:ext cx="4394200" cy="4394200"/>
          </a:xfrm>
          <a:prstGeom prst="rect">
            <a:avLst/>
          </a:prstGeom>
        </p:spPr>
      </p:pic>
      <p:pic>
        <p:nvPicPr>
          <p:cNvPr id="14" name="https://img8.file.cache.docer.com/storage/1695196749870092300/af87f66b0c85ff5458028c7f8355ab8d.png" descr="00120_车窗风景秋天_299002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12935" y="4449445"/>
            <a:ext cx="2534920" cy="2534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 userDrawn="1"/>
        </p:nvSpPr>
        <p:spPr>
          <a:xfrm>
            <a:off x="203200" y="210126"/>
            <a:ext cx="11785600" cy="64331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 userDrawn="1"/>
        </p:nvSpPr>
        <p:spPr>
          <a:xfrm>
            <a:off x="323273" y="341745"/>
            <a:ext cx="11536218" cy="6169891"/>
          </a:xfrm>
          <a:prstGeom prst="roundRect">
            <a:avLst/>
          </a:prstGeom>
          <a:noFill/>
          <a:ln w="25400">
            <a:solidFill>
              <a:srgbClr val="87BE6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在线推介家乡名人</a:t>
            </a:r>
            <a:endParaRPr lang="en-US" altLang="zh-CN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08678" y="314037"/>
            <a:ext cx="11574644" cy="5486400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 userDrawn="1"/>
        </p:nvSpPr>
        <p:spPr>
          <a:xfrm>
            <a:off x="494271" y="529594"/>
            <a:ext cx="11215188" cy="507213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905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5DA9-F5D1-4586-92A3-D566121D341F}" type="datetimeFigureOut">
              <a:rPr lang="zh-CN" altLang="en-US" smtClean="0"/>
              <a:t>2024-08-09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solidFill>
              <a:srgbClr val="87BE63"/>
            </a:solidFill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87BE6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在线推介家乡名人</a:t>
            </a:r>
            <a:endParaRPr lang="en-US" altLang="zh-CN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87BE6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 userDrawn="1"/>
        </p:nvSpPr>
        <p:spPr>
          <a:xfrm>
            <a:off x="8915400" y="6336307"/>
            <a:ext cx="296735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单元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争做家乡推广大使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在线推介家乡名人</a:t>
            </a:r>
            <a:endParaRPr lang="en-US" altLang="zh-CN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87BE6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pic>
        <p:nvPicPr>
          <p:cNvPr id="12" name="https://img8.file.cache.docer.com/storage/1636686910310990529/9ec5dbed-7088-4d17-8260-00f4f90817c5tjwjv2.png" descr="1426277721_剪纸扁平风格旅行风景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38030" y="3937000"/>
            <a:ext cx="2719070" cy="2719070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在线推介家乡名人</a:t>
            </a:r>
            <a:endParaRPr lang="en-US" altLang="zh-CN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>
              <a:gd name="adj" fmla="val 6669"/>
            </a:avLst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pic>
        <p:nvPicPr>
          <p:cNvPr id="12" name="https://img8.file.cache.docer.com/storage/1636686910310990529/9ec5dbed-7088-4d17-8260-00f4f90817c5tjwjv2.png" descr="1426277721_剪纸扁平风格旅行风景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38030" y="3937000"/>
            <a:ext cx="2719070" cy="271907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在线推介家乡名人</a:t>
            </a:r>
            <a:endParaRPr lang="en-US" altLang="zh-CN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>
              <a:gd name="adj" fmla="val 5169"/>
            </a:avLst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pic>
        <p:nvPicPr>
          <p:cNvPr id="12" name="https://img8.file.cache.docer.com/storage/1636686910310990529/9ec5dbed-7088-4d17-8260-00f4f90817c5tjwjv2.png" descr="1426277721_剪纸扁平风格旅行风景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38030" y="3937000"/>
            <a:ext cx="2719070" cy="271907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在线推介家乡名人</a:t>
            </a:r>
            <a:endParaRPr lang="en-US" altLang="zh-CN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997527" y="1348509"/>
            <a:ext cx="10215418" cy="3957782"/>
          </a:xfrm>
          <a:prstGeom prst="roundRect">
            <a:avLst/>
          </a:prstGeom>
          <a:noFill/>
          <a:ln w="44450">
            <a:solidFill>
              <a:srgbClr val="7DA7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 userDrawn="1"/>
        </p:nvSpPr>
        <p:spPr>
          <a:xfrm>
            <a:off x="1219200" y="1551709"/>
            <a:ext cx="9790545" cy="36206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在线推介家乡名人</a:t>
            </a:r>
            <a:endParaRPr lang="en-US" altLang="zh-CN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997527" y="1348509"/>
            <a:ext cx="10215418" cy="3957782"/>
          </a:xfrm>
          <a:prstGeom prst="roundRect">
            <a:avLst/>
          </a:prstGeom>
          <a:noFill/>
          <a:ln w="44450">
            <a:solidFill>
              <a:srgbClr val="7DA7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 userDrawn="1"/>
        </p:nvSpPr>
        <p:spPr>
          <a:xfrm>
            <a:off x="1219200" y="1551709"/>
            <a:ext cx="9790545" cy="36206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472" b="82444" l="63880" r="88853">
                        <a14:foregroundMark x1="74598" y1="80197" x2="77492" y2="81180"/>
                        <a14:foregroundMark x1="85316" y1="82444" x2="85316" y2="82444"/>
                        <a14:foregroundMark x1="76527" y1="22612" x2="76527" y2="22612"/>
                        <a14:foregroundMark x1="88853" y1="63764" x2="88853" y2="63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50" t="18547" r="8945" b="14851"/>
          <a:stretch>
            <a:fillRect/>
          </a:stretch>
        </p:blipFill>
        <p:spPr>
          <a:xfrm>
            <a:off x="10206003" y="3362036"/>
            <a:ext cx="1810685" cy="306022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E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A5DA9-F5D1-4586-92A3-D566121D341F}" type="datetimeFigureOut">
              <a:rPr lang="zh-CN" altLang="en-US" smtClean="0"/>
              <a:t>2024-08-09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24.png"/><Relationship Id="rId5" Type="http://schemas.openxmlformats.org/officeDocument/2006/relationships/tags" Target="../tags/tag6.xml"/><Relationship Id="rId10" Type="http://schemas.microsoft.com/office/2007/relationships/hdphoto" Target="../media/hdphoto3.wdp"/><Relationship Id="rId4" Type="http://schemas.openxmlformats.org/officeDocument/2006/relationships/tags" Target="../tags/tag5.xml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39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7.png"/><Relationship Id="rId7" Type="http://schemas.microsoft.com/office/2007/relationships/hdphoto" Target="../media/hdphoto9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10" Type="http://schemas.openxmlformats.org/officeDocument/2006/relationships/image" Target="../media/image24.png"/><Relationship Id="rId4" Type="http://schemas.microsoft.com/office/2007/relationships/hdphoto" Target="../media/hdphoto5.wdp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microsoft.com/office/2007/relationships/hdphoto" Target="../media/hdphoto6.wdp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22.xml"/><Relationship Id="rId3" Type="http://schemas.openxmlformats.org/officeDocument/2006/relationships/image" Target="../media/image14.png"/><Relationship Id="rId7" Type="http://schemas.openxmlformats.org/officeDocument/2006/relationships/slide" Target="slide12.xml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5" Type="http://schemas.microsoft.com/office/2007/relationships/hdphoto" Target="../media/hdphoto6.wdp"/><Relationship Id="rId10" Type="http://schemas.openxmlformats.org/officeDocument/2006/relationships/slide" Target="slide18.xml"/><Relationship Id="rId4" Type="http://schemas.openxmlformats.org/officeDocument/2006/relationships/slide" Target="slide5.xml"/><Relationship Id="rId9" Type="http://schemas.microsoft.com/office/2007/relationships/hdphoto" Target="../media/hdphoto4.wdp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E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584206" y="4070933"/>
            <a:ext cx="3092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淮北市第一实验小学  孙启超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1064509"/>
            <a:ext cx="584041" cy="46982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213641" y="1149966"/>
            <a:ext cx="3697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争做家乡推广大使</a:t>
            </a:r>
            <a:endParaRPr lang="en-US" altLang="zh-CN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  <a:p>
            <a:pPr algn="ctr"/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                  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80760" y="1149966"/>
            <a:ext cx="464491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四年级上册   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970" y="1943309"/>
            <a:ext cx="9156986" cy="160338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5676" y="3053392"/>
            <a:ext cx="4629150" cy="64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1" b="89443" l="9887" r="96272">
                        <a14:foregroundMark x1="11831" y1="20235" x2="13128" y2="23460"/>
                        <a14:foregroundMark x1="11183" y1="34311" x2="10535" y2="32845"/>
                        <a14:foregroundMark x1="21232" y1="26686" x2="25770" y2="26100"/>
                        <a14:foregroundMark x1="37439" y1="31965" x2="39384" y2="34897"/>
                        <a14:foregroundMark x1="87034" y1="44575" x2="93355" y2="53666"/>
                        <a14:foregroundMark x1="96272" y1="54839" x2="96110" y2="56598"/>
                        <a14:foregroundMark x1="82496" y1="80352" x2="74878" y2="78006"/>
                        <a14:foregroundMark x1="64019" y1="80059" x2="44895" y2="78299"/>
                        <a14:foregroundMark x1="14100" y1="82991" x2="14100" y2="82991"/>
                        <a14:foregroundMark x1="88169" y1="32845" x2="88169" y2="32845"/>
                        <a14:foregroundMark x1="69530" y1="36950" x2="69530" y2="36950"/>
                        <a14:foregroundMark x1="84765" y1="31965" x2="84765" y2="31965"/>
                        <a14:foregroundMark x1="91248" y1="36364" x2="91248" y2="36364"/>
                        <a14:foregroundMark x1="84117" y1="32551" x2="84117" y2="32551"/>
                        <a14:foregroundMark x1="41653" y1="37830" x2="53323" y2="38710"/>
                        <a14:foregroundMark x1="53323" y1="38710" x2="71313" y2="35777"/>
                        <a14:foregroundMark x1="71313" y1="35777" x2="71475" y2="357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4640">
            <a:off x="10711577" y="198236"/>
            <a:ext cx="1482645" cy="93492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12673" y="990449"/>
            <a:ext cx="61831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C2C2E"/>
                </a:solidFill>
                <a:effectLst/>
                <a:uLnTx/>
                <a:uFillTx/>
                <a:latin typeface="楷体_GB2312" panose="02010609030101010101" charset="-122"/>
                <a:ea typeface="楷体_GB2312" panose="02010609030101010101" charset="-122"/>
                <a:cs typeface="+mn-cs"/>
              </a:rPr>
              <a:t>3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C2C2E"/>
                </a:solidFill>
                <a:effectLst/>
                <a:uLnTx/>
                <a:uFillTx/>
                <a:latin typeface="楷体_GB2312" panose="02010609030101010101" charset="-122"/>
                <a:ea typeface="楷体_GB2312" panose="02010609030101010101" charset="-122"/>
                <a:cs typeface="+mn-cs"/>
              </a:rPr>
              <a:t>．确定在线推介家乡名人的思路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C2C2E"/>
              </a:solidFill>
              <a:effectLst/>
              <a:uLnTx/>
              <a:uFillTx/>
              <a:latin typeface="楷体_GB2312" panose="02010609030101010101" charset="-122"/>
              <a:ea typeface="楷体_GB2312" panose="02010609030101010101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31243" y="2431819"/>
            <a:ext cx="75391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400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  <a:t>确定使用在线方式推介家乡名人的思路。</a:t>
            </a:r>
            <a:endParaRPr lang="zh-CN" altLang="en-US" dirty="0"/>
          </a:p>
        </p:txBody>
      </p:sp>
      <p:grpSp>
        <p:nvGrpSpPr>
          <p:cNvPr id="36" name="组合 35"/>
          <p:cNvGrpSpPr/>
          <p:nvPr/>
        </p:nvGrpSpPr>
        <p:grpSpPr>
          <a:xfrm>
            <a:off x="1975602" y="3194543"/>
            <a:ext cx="8240796" cy="1816773"/>
            <a:chOff x="1726161" y="3051818"/>
            <a:chExt cx="8240796" cy="1816773"/>
          </a:xfrm>
        </p:grpSpPr>
        <p:grpSp>
          <p:nvGrpSpPr>
            <p:cNvPr id="30" name="组合 29"/>
            <p:cNvGrpSpPr/>
            <p:nvPr/>
          </p:nvGrpSpPr>
          <p:grpSpPr>
            <a:xfrm>
              <a:off x="1726161" y="3104697"/>
              <a:ext cx="2854797" cy="1763894"/>
              <a:chOff x="1012673" y="3064398"/>
              <a:chExt cx="2854797" cy="1763894"/>
            </a:xfrm>
          </p:grpSpPr>
          <p:sp>
            <p:nvSpPr>
              <p:cNvPr id="29" name="箭头: 右 28"/>
              <p:cNvSpPr/>
              <p:nvPr/>
            </p:nvSpPr>
            <p:spPr>
              <a:xfrm>
                <a:off x="1375433" y="3064398"/>
                <a:ext cx="2492037" cy="1763894"/>
              </a:xfrm>
              <a:prstGeom prst="rightArrow">
                <a:avLst/>
              </a:prstGeom>
              <a:solidFill>
                <a:srgbClr val="F0D9D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/>
                    </a:solidFill>
                  </a:rPr>
                  <a:t>收集家乡</a:t>
                </a:r>
                <a:endParaRPr lang="en-US" altLang="zh-CN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zh-CN" altLang="en-US" dirty="0">
                    <a:solidFill>
                      <a:schemeClr val="tx1"/>
                    </a:solidFill>
                  </a:rPr>
                  <a:t>名人数据</a:t>
                </a:r>
              </a:p>
            </p:txBody>
          </p:sp>
          <p:sp>
            <p:nvSpPr>
              <p:cNvPr id="5" name="椭圆 4"/>
              <p:cNvSpPr/>
              <p:nvPr>
                <p:custDataLst>
                  <p:tags r:id="rId5"/>
                </p:custDataLst>
              </p:nvPr>
            </p:nvSpPr>
            <p:spPr>
              <a:xfrm>
                <a:off x="1012673" y="3574072"/>
                <a:ext cx="759633" cy="726335"/>
              </a:xfrm>
              <a:prstGeom prst="ellipse">
                <a:avLst/>
              </a:prstGeom>
              <a:solidFill>
                <a:srgbClr val="E58A54"/>
              </a:solidFill>
              <a:ln w="28575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lIns="82296" tIns="41148" rIns="82296" bIns="41148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2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" name="文本框 5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1120607" y="3669328"/>
                <a:ext cx="526465" cy="511448"/>
              </a:xfrm>
              <a:prstGeom prst="rect">
                <a:avLst/>
              </a:prstGeom>
              <a:noFill/>
              <a:effectLst/>
            </p:spPr>
            <p:txBody>
              <a:bodyPr wrap="none" lIns="82296" tIns="41148" rIns="82296" bIns="41148" rtlCol="0">
                <a:no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旗黑-50S" panose="00020600040101010101" pitchFamily="18" charset="-122"/>
                  </a:rPr>
                  <a:t>1</a:t>
                </a: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4373227" y="3082570"/>
              <a:ext cx="2907499" cy="1763894"/>
              <a:chOff x="3550271" y="3073857"/>
              <a:chExt cx="2907499" cy="1763894"/>
            </a:xfrm>
          </p:grpSpPr>
          <p:sp>
            <p:nvSpPr>
              <p:cNvPr id="32" name="箭头: 右 31"/>
              <p:cNvSpPr/>
              <p:nvPr/>
            </p:nvSpPr>
            <p:spPr>
              <a:xfrm>
                <a:off x="3965733" y="3073857"/>
                <a:ext cx="2492037" cy="1763894"/>
              </a:xfrm>
              <a:prstGeom prst="rightArrow">
                <a:avLst/>
              </a:prstGeom>
              <a:solidFill>
                <a:srgbClr val="C4E4C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/>
                    </a:solidFill>
                  </a:rPr>
                  <a:t>确定推介</a:t>
                </a:r>
                <a:endParaRPr lang="en-US" altLang="zh-CN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zh-CN" altLang="en-US" dirty="0">
                    <a:solidFill>
                      <a:schemeClr val="tx1"/>
                    </a:solidFill>
                  </a:rPr>
                  <a:t>的方式</a:t>
                </a:r>
              </a:p>
            </p:txBody>
          </p:sp>
          <p:grpSp>
            <p:nvGrpSpPr>
              <p:cNvPr id="31" name="组合 30"/>
              <p:cNvGrpSpPr/>
              <p:nvPr/>
            </p:nvGrpSpPr>
            <p:grpSpPr>
              <a:xfrm>
                <a:off x="3550271" y="3574072"/>
                <a:ext cx="759633" cy="726335"/>
                <a:chOff x="1717203" y="4480622"/>
                <a:chExt cx="759633" cy="726335"/>
              </a:xfrm>
            </p:grpSpPr>
            <p:sp>
              <p:nvSpPr>
                <p:cNvPr id="15" name="椭圆 1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1717203" y="4480622"/>
                  <a:ext cx="759633" cy="726335"/>
                </a:xfrm>
                <a:prstGeom prst="ellipse">
                  <a:avLst/>
                </a:prstGeom>
                <a:solidFill>
                  <a:srgbClr val="009B4A"/>
                </a:solidFill>
                <a:ln w="28575" cap="flat" cmpd="sng" algn="ctr">
                  <a:solidFill>
                    <a:schemeClr val="bg1"/>
                  </a:solidFill>
                  <a:prstDash val="solid"/>
                  <a:miter lim="800000"/>
                </a:ln>
                <a:effectLst/>
              </p:spPr>
              <p:txBody>
                <a:bodyPr lIns="82296" tIns="41148" rIns="82296" bIns="41148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2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2" name="文本框 21"/>
                <p:cNvSpPr txBox="1"/>
                <p:nvPr>
                  <p:custDataLst>
                    <p:tags r:id="rId4"/>
                  </p:custDataLst>
                </p:nvPr>
              </p:nvSpPr>
              <p:spPr>
                <a:xfrm>
                  <a:off x="1825137" y="4575878"/>
                  <a:ext cx="526465" cy="5114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none" lIns="82296" tIns="41148" rIns="82296" bIns="41148" rtlCol="0">
                  <a:noAutofit/>
                </a:bodyPr>
                <a:lstStyle/>
                <a:p>
                  <a:pPr algn="ctr"/>
                  <a:r>
                    <a:rPr lang="en-US" altLang="zh-CN" sz="2800" b="1" dirty="0">
                      <a:solidFill>
                        <a:prstClr val="white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汉仪旗黑-50S" panose="00020600040101010101" pitchFamily="18" charset="-122"/>
                    </a:rPr>
                    <a:t>2</a:t>
                  </a:r>
                </a:p>
              </p:txBody>
            </p:sp>
          </p:grpSp>
        </p:grpSp>
        <p:grpSp>
          <p:nvGrpSpPr>
            <p:cNvPr id="34" name="组合 33"/>
            <p:cNvGrpSpPr/>
            <p:nvPr/>
          </p:nvGrpSpPr>
          <p:grpSpPr>
            <a:xfrm>
              <a:off x="7095104" y="3051818"/>
              <a:ext cx="2871853" cy="1763894"/>
              <a:chOff x="6176216" y="3064398"/>
              <a:chExt cx="2871853" cy="1763894"/>
            </a:xfrm>
          </p:grpSpPr>
          <p:sp>
            <p:nvSpPr>
              <p:cNvPr id="33" name="箭头: 右 32"/>
              <p:cNvSpPr/>
              <p:nvPr/>
            </p:nvSpPr>
            <p:spPr>
              <a:xfrm>
                <a:off x="6556032" y="3064398"/>
                <a:ext cx="2492037" cy="1763894"/>
              </a:xfrm>
              <a:prstGeom prst="rightArrow">
                <a:avLst/>
              </a:prstGeom>
              <a:solidFill>
                <a:srgbClr val="C8D0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/>
                    </a:solidFill>
                  </a:rPr>
                  <a:t>分享及推介</a:t>
                </a:r>
                <a:endParaRPr lang="en-US" altLang="zh-CN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zh-CN" altLang="en-US" dirty="0">
                    <a:solidFill>
                      <a:schemeClr val="tx1"/>
                    </a:solidFill>
                  </a:rPr>
                  <a:t>家乡名人</a:t>
                </a:r>
              </a:p>
            </p:txBody>
          </p:sp>
          <p:sp>
            <p:nvSpPr>
              <p:cNvPr id="23" name="椭圆 22"/>
              <p:cNvSpPr/>
              <p:nvPr>
                <p:custDataLst>
                  <p:tags r:id="rId1"/>
                </p:custDataLst>
              </p:nvPr>
            </p:nvSpPr>
            <p:spPr>
              <a:xfrm>
                <a:off x="6176216" y="3574072"/>
                <a:ext cx="759633" cy="726335"/>
              </a:xfrm>
              <a:prstGeom prst="ellipse">
                <a:avLst/>
              </a:prstGeom>
              <a:solidFill>
                <a:srgbClr val="2D2F92"/>
              </a:solidFill>
              <a:ln w="28575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lIns="82296" tIns="41148" rIns="82296" bIns="41148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2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8" name="文本框 27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6284150" y="3669328"/>
                <a:ext cx="526465" cy="511448"/>
              </a:xfrm>
              <a:prstGeom prst="rect">
                <a:avLst/>
              </a:prstGeom>
              <a:noFill/>
              <a:effectLst/>
            </p:spPr>
            <p:txBody>
              <a:bodyPr wrap="none" lIns="82296" tIns="41148" rIns="82296" bIns="41148" rtlCol="0">
                <a:no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旗黑-50S" panose="00020600040101010101" pitchFamily="18" charset="-122"/>
                  </a:rPr>
                  <a:t>3</a:t>
                </a: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1012673" y="1419667"/>
            <a:ext cx="1471282" cy="1296000"/>
            <a:chOff x="1708816" y="1826711"/>
            <a:chExt cx="1471282" cy="129600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816776" y="224387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理一理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3286060" y="9427016"/>
            <a:ext cx="5040000" cy="0"/>
          </a:xfrm>
          <a:prstGeom prst="line">
            <a:avLst/>
          </a:prstGeom>
          <a:ln>
            <a:solidFill>
              <a:srgbClr val="A5B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2143630" y="2381737"/>
            <a:ext cx="8080952" cy="168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在数字化时代，</a:t>
            </a:r>
            <a:r>
              <a:rPr lang="zh-CN" altLang="en-US" sz="2400" dirty="0">
                <a:solidFill>
                  <a:srgbClr val="1F1F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利用社交媒体的传播力，扩大家乡名人的知名度和影响力。</a:t>
            </a: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利用互联网平台推介家乡名人，不仅能够提升家乡的文化影响力，还能促进家乡经济的发展。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E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623791" y="1085215"/>
            <a:ext cx="4700424" cy="1861885"/>
            <a:chOff x="1538294" y="4438427"/>
            <a:chExt cx="3048006" cy="938334"/>
          </a:xfrm>
        </p:grpSpPr>
        <p:grpSp>
          <p:nvGrpSpPr>
            <p:cNvPr id="5" name="组合 4"/>
            <p:cNvGrpSpPr/>
            <p:nvPr/>
          </p:nvGrpSpPr>
          <p:grpSpPr>
            <a:xfrm>
              <a:off x="1540093" y="4456672"/>
              <a:ext cx="3046207" cy="910566"/>
              <a:chOff x="1540093" y="4456672"/>
              <a:chExt cx="3046207" cy="910566"/>
            </a:xfrm>
          </p:grpSpPr>
          <p:sp>
            <p:nvSpPr>
              <p:cNvPr id="4" name="椭圆 2"/>
              <p:cNvSpPr/>
              <p:nvPr/>
            </p:nvSpPr>
            <p:spPr>
              <a:xfrm>
                <a:off x="1555574" y="4516327"/>
                <a:ext cx="3030726" cy="850911"/>
              </a:xfrm>
              <a:custGeom>
                <a:avLst/>
                <a:gdLst>
                  <a:gd name="connsiteX0" fmla="*/ 0 w 1917700"/>
                  <a:gd name="connsiteY0" fmla="*/ 387350 h 774700"/>
                  <a:gd name="connsiteX1" fmla="*/ 958850 w 1917700"/>
                  <a:gd name="connsiteY1" fmla="*/ 0 h 774700"/>
                  <a:gd name="connsiteX2" fmla="*/ 1917700 w 1917700"/>
                  <a:gd name="connsiteY2" fmla="*/ 387350 h 774700"/>
                  <a:gd name="connsiteX3" fmla="*/ 958850 w 1917700"/>
                  <a:gd name="connsiteY3" fmla="*/ 774700 h 774700"/>
                  <a:gd name="connsiteX4" fmla="*/ 0 w 1917700"/>
                  <a:gd name="connsiteY4" fmla="*/ 387350 h 774700"/>
                  <a:gd name="connsiteX0-1" fmla="*/ 0 w 1974850"/>
                  <a:gd name="connsiteY0-2" fmla="*/ 406442 h 774789"/>
                  <a:gd name="connsiteX1-3" fmla="*/ 1016000 w 1974850"/>
                  <a:gd name="connsiteY1-4" fmla="*/ 42 h 774789"/>
                  <a:gd name="connsiteX2-5" fmla="*/ 1974850 w 1974850"/>
                  <a:gd name="connsiteY2-6" fmla="*/ 387392 h 774789"/>
                  <a:gd name="connsiteX3-7" fmla="*/ 1016000 w 1974850"/>
                  <a:gd name="connsiteY3-8" fmla="*/ 774742 h 774789"/>
                  <a:gd name="connsiteX4-9" fmla="*/ 0 w 1974850"/>
                  <a:gd name="connsiteY4-10" fmla="*/ 406442 h 774789"/>
                  <a:gd name="connsiteX0-11" fmla="*/ 4 w 1974854"/>
                  <a:gd name="connsiteY0-12" fmla="*/ 406442 h 806519"/>
                  <a:gd name="connsiteX1-13" fmla="*/ 1016004 w 1974854"/>
                  <a:gd name="connsiteY1-14" fmla="*/ 42 h 806519"/>
                  <a:gd name="connsiteX2-15" fmla="*/ 1974854 w 1974854"/>
                  <a:gd name="connsiteY2-16" fmla="*/ 387392 h 806519"/>
                  <a:gd name="connsiteX3-17" fmla="*/ 1003304 w 1974854"/>
                  <a:gd name="connsiteY3-18" fmla="*/ 806492 h 806519"/>
                  <a:gd name="connsiteX4-19" fmla="*/ 4 w 1974854"/>
                  <a:gd name="connsiteY4-20" fmla="*/ 406442 h 806519"/>
                  <a:gd name="connsiteX0-21" fmla="*/ 16 w 1974866"/>
                  <a:gd name="connsiteY0-22" fmla="*/ 406442 h 819798"/>
                  <a:gd name="connsiteX1-23" fmla="*/ 1016016 w 1974866"/>
                  <a:gd name="connsiteY1-24" fmla="*/ 42 h 819798"/>
                  <a:gd name="connsiteX2-25" fmla="*/ 1974866 w 1974866"/>
                  <a:gd name="connsiteY2-26" fmla="*/ 387392 h 819798"/>
                  <a:gd name="connsiteX3-27" fmla="*/ 1003316 w 1974866"/>
                  <a:gd name="connsiteY3-28" fmla="*/ 806492 h 819798"/>
                  <a:gd name="connsiteX4-29" fmla="*/ 16 w 1974866"/>
                  <a:gd name="connsiteY4-30" fmla="*/ 406442 h 819798"/>
                  <a:gd name="connsiteX0-31" fmla="*/ 16 w 1974866"/>
                  <a:gd name="connsiteY0-32" fmla="*/ 442086 h 855442"/>
                  <a:gd name="connsiteX1-33" fmla="*/ 1016016 w 1974866"/>
                  <a:gd name="connsiteY1-34" fmla="*/ 35686 h 855442"/>
                  <a:gd name="connsiteX2-35" fmla="*/ 1974866 w 1974866"/>
                  <a:gd name="connsiteY2-36" fmla="*/ 423036 h 855442"/>
                  <a:gd name="connsiteX3-37" fmla="*/ 1003316 w 1974866"/>
                  <a:gd name="connsiteY3-38" fmla="*/ 842136 h 855442"/>
                  <a:gd name="connsiteX4-39" fmla="*/ 16 w 1974866"/>
                  <a:gd name="connsiteY4-40" fmla="*/ 442086 h 855442"/>
                  <a:gd name="connsiteX0-41" fmla="*/ 16 w 1975043"/>
                  <a:gd name="connsiteY0-42" fmla="*/ 414448 h 827804"/>
                  <a:gd name="connsiteX1-43" fmla="*/ 1016016 w 1975043"/>
                  <a:gd name="connsiteY1-44" fmla="*/ 8048 h 827804"/>
                  <a:gd name="connsiteX2-45" fmla="*/ 1974866 w 1975043"/>
                  <a:gd name="connsiteY2-46" fmla="*/ 395398 h 827804"/>
                  <a:gd name="connsiteX3-47" fmla="*/ 1003316 w 1975043"/>
                  <a:gd name="connsiteY3-48" fmla="*/ 814498 h 827804"/>
                  <a:gd name="connsiteX4-49" fmla="*/ 16 w 1975043"/>
                  <a:gd name="connsiteY4-50" fmla="*/ 414448 h 827804"/>
                  <a:gd name="connsiteX0-51" fmla="*/ 16 w 1974920"/>
                  <a:gd name="connsiteY0-52" fmla="*/ 407332 h 820688"/>
                  <a:gd name="connsiteX1-53" fmla="*/ 1016016 w 1974920"/>
                  <a:gd name="connsiteY1-54" fmla="*/ 932 h 820688"/>
                  <a:gd name="connsiteX2-55" fmla="*/ 1974866 w 1974920"/>
                  <a:gd name="connsiteY2-56" fmla="*/ 388282 h 820688"/>
                  <a:gd name="connsiteX3-57" fmla="*/ 1003316 w 1974920"/>
                  <a:gd name="connsiteY3-58" fmla="*/ 807382 h 820688"/>
                  <a:gd name="connsiteX4-59" fmla="*/ 16 w 1974920"/>
                  <a:gd name="connsiteY4-60" fmla="*/ 407332 h 820688"/>
                  <a:gd name="connsiteX0-61" fmla="*/ 16 w 2003346"/>
                  <a:gd name="connsiteY0-62" fmla="*/ 407332 h 820688"/>
                  <a:gd name="connsiteX1-63" fmla="*/ 1016016 w 2003346"/>
                  <a:gd name="connsiteY1-64" fmla="*/ 932 h 820688"/>
                  <a:gd name="connsiteX2-65" fmla="*/ 1974866 w 2003346"/>
                  <a:gd name="connsiteY2-66" fmla="*/ 388282 h 820688"/>
                  <a:gd name="connsiteX3-67" fmla="*/ 1003316 w 2003346"/>
                  <a:gd name="connsiteY3-68" fmla="*/ 807382 h 820688"/>
                  <a:gd name="connsiteX4-69" fmla="*/ 16 w 2003346"/>
                  <a:gd name="connsiteY4-70" fmla="*/ 407332 h 820688"/>
                  <a:gd name="connsiteX0-71" fmla="*/ 6 w 2047162"/>
                  <a:gd name="connsiteY0-72" fmla="*/ 409099 h 810157"/>
                  <a:gd name="connsiteX1-73" fmla="*/ 1016006 w 2047162"/>
                  <a:gd name="connsiteY1-74" fmla="*/ 2699 h 810157"/>
                  <a:gd name="connsiteX2-75" fmla="*/ 2033902 w 2047162"/>
                  <a:gd name="connsiteY2-76" fmla="*/ 288449 h 810157"/>
                  <a:gd name="connsiteX3-77" fmla="*/ 1003306 w 2047162"/>
                  <a:gd name="connsiteY3-78" fmla="*/ 809149 h 810157"/>
                  <a:gd name="connsiteX4-79" fmla="*/ 6 w 2047162"/>
                  <a:gd name="connsiteY4-80" fmla="*/ 409099 h 810157"/>
                  <a:gd name="connsiteX0-81" fmla="*/ 791 w 2047947"/>
                  <a:gd name="connsiteY0-82" fmla="*/ 409099 h 818848"/>
                  <a:gd name="connsiteX1-83" fmla="*/ 1016791 w 2047947"/>
                  <a:gd name="connsiteY1-84" fmla="*/ 2699 h 818848"/>
                  <a:gd name="connsiteX2-85" fmla="*/ 2034687 w 2047947"/>
                  <a:gd name="connsiteY2-86" fmla="*/ 288449 h 818848"/>
                  <a:gd name="connsiteX3-87" fmla="*/ 1004091 w 2047947"/>
                  <a:gd name="connsiteY3-88" fmla="*/ 809149 h 818848"/>
                  <a:gd name="connsiteX4-89" fmla="*/ 791 w 2047947"/>
                  <a:gd name="connsiteY4-90" fmla="*/ 409099 h 818848"/>
                  <a:gd name="connsiteX0-91" fmla="*/ 791 w 2047947"/>
                  <a:gd name="connsiteY0-92" fmla="*/ 434817 h 844566"/>
                  <a:gd name="connsiteX1-93" fmla="*/ 1016791 w 2047947"/>
                  <a:gd name="connsiteY1-94" fmla="*/ 28417 h 844566"/>
                  <a:gd name="connsiteX2-95" fmla="*/ 2034687 w 2047947"/>
                  <a:gd name="connsiteY2-96" fmla="*/ 314167 h 844566"/>
                  <a:gd name="connsiteX3-97" fmla="*/ 1004091 w 2047947"/>
                  <a:gd name="connsiteY3-98" fmla="*/ 834867 h 844566"/>
                  <a:gd name="connsiteX4-99" fmla="*/ 791 w 2047947"/>
                  <a:gd name="connsiteY4-100" fmla="*/ 434817 h 844566"/>
                  <a:gd name="connsiteX0-101" fmla="*/ 791 w 2034706"/>
                  <a:gd name="connsiteY0-102" fmla="*/ 434817 h 856653"/>
                  <a:gd name="connsiteX1-103" fmla="*/ 1016791 w 2034706"/>
                  <a:gd name="connsiteY1-104" fmla="*/ 28417 h 856653"/>
                  <a:gd name="connsiteX2-105" fmla="*/ 2034687 w 2034706"/>
                  <a:gd name="connsiteY2-106" fmla="*/ 314167 h 856653"/>
                  <a:gd name="connsiteX3-107" fmla="*/ 1004091 w 2034706"/>
                  <a:gd name="connsiteY3-108" fmla="*/ 834867 h 856653"/>
                  <a:gd name="connsiteX4-109" fmla="*/ 791 w 2034706"/>
                  <a:gd name="connsiteY4-110" fmla="*/ 434817 h 856653"/>
                  <a:gd name="connsiteX0-111" fmla="*/ 820 w 2034735"/>
                  <a:gd name="connsiteY0-112" fmla="*/ 434817 h 857790"/>
                  <a:gd name="connsiteX1-113" fmla="*/ 1016820 w 2034735"/>
                  <a:gd name="connsiteY1-114" fmla="*/ 28417 h 857790"/>
                  <a:gd name="connsiteX2-115" fmla="*/ 2034716 w 2034735"/>
                  <a:gd name="connsiteY2-116" fmla="*/ 314167 h 857790"/>
                  <a:gd name="connsiteX3-117" fmla="*/ 1004120 w 2034735"/>
                  <a:gd name="connsiteY3-118" fmla="*/ 834867 h 857790"/>
                  <a:gd name="connsiteX4-119" fmla="*/ 820 w 2034735"/>
                  <a:gd name="connsiteY4-120" fmla="*/ 434817 h 857790"/>
                  <a:gd name="connsiteX0-121" fmla="*/ 841 w 2034756"/>
                  <a:gd name="connsiteY0-122" fmla="*/ 434817 h 862234"/>
                  <a:gd name="connsiteX1-123" fmla="*/ 1016841 w 2034756"/>
                  <a:gd name="connsiteY1-124" fmla="*/ 28417 h 862234"/>
                  <a:gd name="connsiteX2-125" fmla="*/ 2034737 w 2034756"/>
                  <a:gd name="connsiteY2-126" fmla="*/ 314167 h 862234"/>
                  <a:gd name="connsiteX3-127" fmla="*/ 1004141 w 2034756"/>
                  <a:gd name="connsiteY3-128" fmla="*/ 834867 h 862234"/>
                  <a:gd name="connsiteX4-129" fmla="*/ 841 w 2034756"/>
                  <a:gd name="connsiteY4-130" fmla="*/ 434817 h 862234"/>
                  <a:gd name="connsiteX0-131" fmla="*/ 6 w 2033921"/>
                  <a:gd name="connsiteY0-132" fmla="*/ 434817 h 853659"/>
                  <a:gd name="connsiteX1-133" fmla="*/ 1016006 w 2033921"/>
                  <a:gd name="connsiteY1-134" fmla="*/ 28417 h 853659"/>
                  <a:gd name="connsiteX2-135" fmla="*/ 2033902 w 2033921"/>
                  <a:gd name="connsiteY2-136" fmla="*/ 314167 h 853659"/>
                  <a:gd name="connsiteX3-137" fmla="*/ 1003306 w 2033921"/>
                  <a:gd name="connsiteY3-138" fmla="*/ 822167 h 853659"/>
                  <a:gd name="connsiteX4-139" fmla="*/ 6 w 2033921"/>
                  <a:gd name="connsiteY4-140" fmla="*/ 434817 h 853659"/>
                  <a:gd name="connsiteX0-141" fmla="*/ 6 w 2012833"/>
                  <a:gd name="connsiteY0-142" fmla="*/ 462074 h 848141"/>
                  <a:gd name="connsiteX1-143" fmla="*/ 994918 w 2012833"/>
                  <a:gd name="connsiteY1-144" fmla="*/ 30274 h 848141"/>
                  <a:gd name="connsiteX2-145" fmla="*/ 2012814 w 2012833"/>
                  <a:gd name="connsiteY2-146" fmla="*/ 316024 h 848141"/>
                  <a:gd name="connsiteX3-147" fmla="*/ 982218 w 2012833"/>
                  <a:gd name="connsiteY3-148" fmla="*/ 824024 h 848141"/>
                  <a:gd name="connsiteX4-149" fmla="*/ 6 w 2012833"/>
                  <a:gd name="connsiteY4-150" fmla="*/ 462074 h 848141"/>
                  <a:gd name="connsiteX0-151" fmla="*/ 122 w 2012949"/>
                  <a:gd name="connsiteY0-152" fmla="*/ 462074 h 850911"/>
                  <a:gd name="connsiteX1-153" fmla="*/ 995034 w 2012949"/>
                  <a:gd name="connsiteY1-154" fmla="*/ 30274 h 850911"/>
                  <a:gd name="connsiteX2-155" fmla="*/ 2012930 w 2012949"/>
                  <a:gd name="connsiteY2-156" fmla="*/ 316024 h 850911"/>
                  <a:gd name="connsiteX3-157" fmla="*/ 982334 w 2012949"/>
                  <a:gd name="connsiteY3-158" fmla="*/ 824024 h 850911"/>
                  <a:gd name="connsiteX4-159" fmla="*/ 122 w 2012949"/>
                  <a:gd name="connsiteY4-160" fmla="*/ 462074 h 8509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012949" h="850911">
                    <a:moveTo>
                      <a:pt x="122" y="462074"/>
                    </a:moveTo>
                    <a:cubicBezTo>
                      <a:pt x="-10414" y="-32168"/>
                      <a:pt x="659566" y="54616"/>
                      <a:pt x="995034" y="30274"/>
                    </a:cubicBezTo>
                    <a:cubicBezTo>
                      <a:pt x="1330502" y="5932"/>
                      <a:pt x="2017148" y="-101103"/>
                      <a:pt x="2012930" y="316024"/>
                    </a:cubicBezTo>
                    <a:cubicBezTo>
                      <a:pt x="1979663" y="1057001"/>
                      <a:pt x="1317802" y="799682"/>
                      <a:pt x="982334" y="824024"/>
                    </a:cubicBezTo>
                    <a:cubicBezTo>
                      <a:pt x="646866" y="848366"/>
                      <a:pt x="10658" y="956316"/>
                      <a:pt x="122" y="462074"/>
                    </a:cubicBezTo>
                    <a:close/>
                  </a:path>
                </a:pathLst>
              </a:custGeom>
              <a:noFill/>
              <a:ln w="28575">
                <a:solidFill>
                  <a:srgbClr val="9FC98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1540093" y="4456672"/>
                <a:ext cx="3030726" cy="850911"/>
              </a:xfrm>
              <a:custGeom>
                <a:avLst/>
                <a:gdLst>
                  <a:gd name="connsiteX0" fmla="*/ 0 w 1917700"/>
                  <a:gd name="connsiteY0" fmla="*/ 387350 h 774700"/>
                  <a:gd name="connsiteX1" fmla="*/ 958850 w 1917700"/>
                  <a:gd name="connsiteY1" fmla="*/ 0 h 774700"/>
                  <a:gd name="connsiteX2" fmla="*/ 1917700 w 1917700"/>
                  <a:gd name="connsiteY2" fmla="*/ 387350 h 774700"/>
                  <a:gd name="connsiteX3" fmla="*/ 958850 w 1917700"/>
                  <a:gd name="connsiteY3" fmla="*/ 774700 h 774700"/>
                  <a:gd name="connsiteX4" fmla="*/ 0 w 1917700"/>
                  <a:gd name="connsiteY4" fmla="*/ 387350 h 774700"/>
                  <a:gd name="connsiteX0-1" fmla="*/ 0 w 1974850"/>
                  <a:gd name="connsiteY0-2" fmla="*/ 406442 h 774789"/>
                  <a:gd name="connsiteX1-3" fmla="*/ 1016000 w 1974850"/>
                  <a:gd name="connsiteY1-4" fmla="*/ 42 h 774789"/>
                  <a:gd name="connsiteX2-5" fmla="*/ 1974850 w 1974850"/>
                  <a:gd name="connsiteY2-6" fmla="*/ 387392 h 774789"/>
                  <a:gd name="connsiteX3-7" fmla="*/ 1016000 w 1974850"/>
                  <a:gd name="connsiteY3-8" fmla="*/ 774742 h 774789"/>
                  <a:gd name="connsiteX4-9" fmla="*/ 0 w 1974850"/>
                  <a:gd name="connsiteY4-10" fmla="*/ 406442 h 774789"/>
                  <a:gd name="connsiteX0-11" fmla="*/ 4 w 1974854"/>
                  <a:gd name="connsiteY0-12" fmla="*/ 406442 h 806519"/>
                  <a:gd name="connsiteX1-13" fmla="*/ 1016004 w 1974854"/>
                  <a:gd name="connsiteY1-14" fmla="*/ 42 h 806519"/>
                  <a:gd name="connsiteX2-15" fmla="*/ 1974854 w 1974854"/>
                  <a:gd name="connsiteY2-16" fmla="*/ 387392 h 806519"/>
                  <a:gd name="connsiteX3-17" fmla="*/ 1003304 w 1974854"/>
                  <a:gd name="connsiteY3-18" fmla="*/ 806492 h 806519"/>
                  <a:gd name="connsiteX4-19" fmla="*/ 4 w 1974854"/>
                  <a:gd name="connsiteY4-20" fmla="*/ 406442 h 806519"/>
                  <a:gd name="connsiteX0-21" fmla="*/ 16 w 1974866"/>
                  <a:gd name="connsiteY0-22" fmla="*/ 406442 h 819798"/>
                  <a:gd name="connsiteX1-23" fmla="*/ 1016016 w 1974866"/>
                  <a:gd name="connsiteY1-24" fmla="*/ 42 h 819798"/>
                  <a:gd name="connsiteX2-25" fmla="*/ 1974866 w 1974866"/>
                  <a:gd name="connsiteY2-26" fmla="*/ 387392 h 819798"/>
                  <a:gd name="connsiteX3-27" fmla="*/ 1003316 w 1974866"/>
                  <a:gd name="connsiteY3-28" fmla="*/ 806492 h 819798"/>
                  <a:gd name="connsiteX4-29" fmla="*/ 16 w 1974866"/>
                  <a:gd name="connsiteY4-30" fmla="*/ 406442 h 819798"/>
                  <a:gd name="connsiteX0-31" fmla="*/ 16 w 1974866"/>
                  <a:gd name="connsiteY0-32" fmla="*/ 442086 h 855442"/>
                  <a:gd name="connsiteX1-33" fmla="*/ 1016016 w 1974866"/>
                  <a:gd name="connsiteY1-34" fmla="*/ 35686 h 855442"/>
                  <a:gd name="connsiteX2-35" fmla="*/ 1974866 w 1974866"/>
                  <a:gd name="connsiteY2-36" fmla="*/ 423036 h 855442"/>
                  <a:gd name="connsiteX3-37" fmla="*/ 1003316 w 1974866"/>
                  <a:gd name="connsiteY3-38" fmla="*/ 842136 h 855442"/>
                  <a:gd name="connsiteX4-39" fmla="*/ 16 w 1974866"/>
                  <a:gd name="connsiteY4-40" fmla="*/ 442086 h 855442"/>
                  <a:gd name="connsiteX0-41" fmla="*/ 16 w 1975043"/>
                  <a:gd name="connsiteY0-42" fmla="*/ 414448 h 827804"/>
                  <a:gd name="connsiteX1-43" fmla="*/ 1016016 w 1975043"/>
                  <a:gd name="connsiteY1-44" fmla="*/ 8048 h 827804"/>
                  <a:gd name="connsiteX2-45" fmla="*/ 1974866 w 1975043"/>
                  <a:gd name="connsiteY2-46" fmla="*/ 395398 h 827804"/>
                  <a:gd name="connsiteX3-47" fmla="*/ 1003316 w 1975043"/>
                  <a:gd name="connsiteY3-48" fmla="*/ 814498 h 827804"/>
                  <a:gd name="connsiteX4-49" fmla="*/ 16 w 1975043"/>
                  <a:gd name="connsiteY4-50" fmla="*/ 414448 h 827804"/>
                  <a:gd name="connsiteX0-51" fmla="*/ 16 w 1974920"/>
                  <a:gd name="connsiteY0-52" fmla="*/ 407332 h 820688"/>
                  <a:gd name="connsiteX1-53" fmla="*/ 1016016 w 1974920"/>
                  <a:gd name="connsiteY1-54" fmla="*/ 932 h 820688"/>
                  <a:gd name="connsiteX2-55" fmla="*/ 1974866 w 1974920"/>
                  <a:gd name="connsiteY2-56" fmla="*/ 388282 h 820688"/>
                  <a:gd name="connsiteX3-57" fmla="*/ 1003316 w 1974920"/>
                  <a:gd name="connsiteY3-58" fmla="*/ 807382 h 820688"/>
                  <a:gd name="connsiteX4-59" fmla="*/ 16 w 1974920"/>
                  <a:gd name="connsiteY4-60" fmla="*/ 407332 h 820688"/>
                  <a:gd name="connsiteX0-61" fmla="*/ 16 w 2003346"/>
                  <a:gd name="connsiteY0-62" fmla="*/ 407332 h 820688"/>
                  <a:gd name="connsiteX1-63" fmla="*/ 1016016 w 2003346"/>
                  <a:gd name="connsiteY1-64" fmla="*/ 932 h 820688"/>
                  <a:gd name="connsiteX2-65" fmla="*/ 1974866 w 2003346"/>
                  <a:gd name="connsiteY2-66" fmla="*/ 388282 h 820688"/>
                  <a:gd name="connsiteX3-67" fmla="*/ 1003316 w 2003346"/>
                  <a:gd name="connsiteY3-68" fmla="*/ 807382 h 820688"/>
                  <a:gd name="connsiteX4-69" fmla="*/ 16 w 2003346"/>
                  <a:gd name="connsiteY4-70" fmla="*/ 407332 h 820688"/>
                  <a:gd name="connsiteX0-71" fmla="*/ 6 w 2047162"/>
                  <a:gd name="connsiteY0-72" fmla="*/ 409099 h 810157"/>
                  <a:gd name="connsiteX1-73" fmla="*/ 1016006 w 2047162"/>
                  <a:gd name="connsiteY1-74" fmla="*/ 2699 h 810157"/>
                  <a:gd name="connsiteX2-75" fmla="*/ 2033902 w 2047162"/>
                  <a:gd name="connsiteY2-76" fmla="*/ 288449 h 810157"/>
                  <a:gd name="connsiteX3-77" fmla="*/ 1003306 w 2047162"/>
                  <a:gd name="connsiteY3-78" fmla="*/ 809149 h 810157"/>
                  <a:gd name="connsiteX4-79" fmla="*/ 6 w 2047162"/>
                  <a:gd name="connsiteY4-80" fmla="*/ 409099 h 810157"/>
                  <a:gd name="connsiteX0-81" fmla="*/ 791 w 2047947"/>
                  <a:gd name="connsiteY0-82" fmla="*/ 409099 h 818848"/>
                  <a:gd name="connsiteX1-83" fmla="*/ 1016791 w 2047947"/>
                  <a:gd name="connsiteY1-84" fmla="*/ 2699 h 818848"/>
                  <a:gd name="connsiteX2-85" fmla="*/ 2034687 w 2047947"/>
                  <a:gd name="connsiteY2-86" fmla="*/ 288449 h 818848"/>
                  <a:gd name="connsiteX3-87" fmla="*/ 1004091 w 2047947"/>
                  <a:gd name="connsiteY3-88" fmla="*/ 809149 h 818848"/>
                  <a:gd name="connsiteX4-89" fmla="*/ 791 w 2047947"/>
                  <a:gd name="connsiteY4-90" fmla="*/ 409099 h 818848"/>
                  <a:gd name="connsiteX0-91" fmla="*/ 791 w 2047947"/>
                  <a:gd name="connsiteY0-92" fmla="*/ 434817 h 844566"/>
                  <a:gd name="connsiteX1-93" fmla="*/ 1016791 w 2047947"/>
                  <a:gd name="connsiteY1-94" fmla="*/ 28417 h 844566"/>
                  <a:gd name="connsiteX2-95" fmla="*/ 2034687 w 2047947"/>
                  <a:gd name="connsiteY2-96" fmla="*/ 314167 h 844566"/>
                  <a:gd name="connsiteX3-97" fmla="*/ 1004091 w 2047947"/>
                  <a:gd name="connsiteY3-98" fmla="*/ 834867 h 844566"/>
                  <a:gd name="connsiteX4-99" fmla="*/ 791 w 2047947"/>
                  <a:gd name="connsiteY4-100" fmla="*/ 434817 h 844566"/>
                  <a:gd name="connsiteX0-101" fmla="*/ 791 w 2034706"/>
                  <a:gd name="connsiteY0-102" fmla="*/ 434817 h 856653"/>
                  <a:gd name="connsiteX1-103" fmla="*/ 1016791 w 2034706"/>
                  <a:gd name="connsiteY1-104" fmla="*/ 28417 h 856653"/>
                  <a:gd name="connsiteX2-105" fmla="*/ 2034687 w 2034706"/>
                  <a:gd name="connsiteY2-106" fmla="*/ 314167 h 856653"/>
                  <a:gd name="connsiteX3-107" fmla="*/ 1004091 w 2034706"/>
                  <a:gd name="connsiteY3-108" fmla="*/ 834867 h 856653"/>
                  <a:gd name="connsiteX4-109" fmla="*/ 791 w 2034706"/>
                  <a:gd name="connsiteY4-110" fmla="*/ 434817 h 856653"/>
                  <a:gd name="connsiteX0-111" fmla="*/ 820 w 2034735"/>
                  <a:gd name="connsiteY0-112" fmla="*/ 434817 h 857790"/>
                  <a:gd name="connsiteX1-113" fmla="*/ 1016820 w 2034735"/>
                  <a:gd name="connsiteY1-114" fmla="*/ 28417 h 857790"/>
                  <a:gd name="connsiteX2-115" fmla="*/ 2034716 w 2034735"/>
                  <a:gd name="connsiteY2-116" fmla="*/ 314167 h 857790"/>
                  <a:gd name="connsiteX3-117" fmla="*/ 1004120 w 2034735"/>
                  <a:gd name="connsiteY3-118" fmla="*/ 834867 h 857790"/>
                  <a:gd name="connsiteX4-119" fmla="*/ 820 w 2034735"/>
                  <a:gd name="connsiteY4-120" fmla="*/ 434817 h 857790"/>
                  <a:gd name="connsiteX0-121" fmla="*/ 841 w 2034756"/>
                  <a:gd name="connsiteY0-122" fmla="*/ 434817 h 862234"/>
                  <a:gd name="connsiteX1-123" fmla="*/ 1016841 w 2034756"/>
                  <a:gd name="connsiteY1-124" fmla="*/ 28417 h 862234"/>
                  <a:gd name="connsiteX2-125" fmla="*/ 2034737 w 2034756"/>
                  <a:gd name="connsiteY2-126" fmla="*/ 314167 h 862234"/>
                  <a:gd name="connsiteX3-127" fmla="*/ 1004141 w 2034756"/>
                  <a:gd name="connsiteY3-128" fmla="*/ 834867 h 862234"/>
                  <a:gd name="connsiteX4-129" fmla="*/ 841 w 2034756"/>
                  <a:gd name="connsiteY4-130" fmla="*/ 434817 h 862234"/>
                  <a:gd name="connsiteX0-131" fmla="*/ 6 w 2033921"/>
                  <a:gd name="connsiteY0-132" fmla="*/ 434817 h 853659"/>
                  <a:gd name="connsiteX1-133" fmla="*/ 1016006 w 2033921"/>
                  <a:gd name="connsiteY1-134" fmla="*/ 28417 h 853659"/>
                  <a:gd name="connsiteX2-135" fmla="*/ 2033902 w 2033921"/>
                  <a:gd name="connsiteY2-136" fmla="*/ 314167 h 853659"/>
                  <a:gd name="connsiteX3-137" fmla="*/ 1003306 w 2033921"/>
                  <a:gd name="connsiteY3-138" fmla="*/ 822167 h 853659"/>
                  <a:gd name="connsiteX4-139" fmla="*/ 6 w 2033921"/>
                  <a:gd name="connsiteY4-140" fmla="*/ 434817 h 853659"/>
                  <a:gd name="connsiteX0-141" fmla="*/ 6 w 2012833"/>
                  <a:gd name="connsiteY0-142" fmla="*/ 462074 h 848141"/>
                  <a:gd name="connsiteX1-143" fmla="*/ 994918 w 2012833"/>
                  <a:gd name="connsiteY1-144" fmla="*/ 30274 h 848141"/>
                  <a:gd name="connsiteX2-145" fmla="*/ 2012814 w 2012833"/>
                  <a:gd name="connsiteY2-146" fmla="*/ 316024 h 848141"/>
                  <a:gd name="connsiteX3-147" fmla="*/ 982218 w 2012833"/>
                  <a:gd name="connsiteY3-148" fmla="*/ 824024 h 848141"/>
                  <a:gd name="connsiteX4-149" fmla="*/ 6 w 2012833"/>
                  <a:gd name="connsiteY4-150" fmla="*/ 462074 h 848141"/>
                  <a:gd name="connsiteX0-151" fmla="*/ 122 w 2012949"/>
                  <a:gd name="connsiteY0-152" fmla="*/ 462074 h 850911"/>
                  <a:gd name="connsiteX1-153" fmla="*/ 995034 w 2012949"/>
                  <a:gd name="connsiteY1-154" fmla="*/ 30274 h 850911"/>
                  <a:gd name="connsiteX2-155" fmla="*/ 2012930 w 2012949"/>
                  <a:gd name="connsiteY2-156" fmla="*/ 316024 h 850911"/>
                  <a:gd name="connsiteX3-157" fmla="*/ 982334 w 2012949"/>
                  <a:gd name="connsiteY3-158" fmla="*/ 824024 h 850911"/>
                  <a:gd name="connsiteX4-159" fmla="*/ 122 w 2012949"/>
                  <a:gd name="connsiteY4-160" fmla="*/ 462074 h 8509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012949" h="850911">
                    <a:moveTo>
                      <a:pt x="122" y="462074"/>
                    </a:moveTo>
                    <a:cubicBezTo>
                      <a:pt x="-10414" y="-32168"/>
                      <a:pt x="659566" y="54616"/>
                      <a:pt x="995034" y="30274"/>
                    </a:cubicBezTo>
                    <a:cubicBezTo>
                      <a:pt x="1330502" y="5932"/>
                      <a:pt x="2017148" y="-101103"/>
                      <a:pt x="2012930" y="316024"/>
                    </a:cubicBezTo>
                    <a:cubicBezTo>
                      <a:pt x="1979663" y="1057001"/>
                      <a:pt x="1317802" y="799682"/>
                      <a:pt x="982334" y="824024"/>
                    </a:cubicBezTo>
                    <a:cubicBezTo>
                      <a:pt x="646866" y="848366"/>
                      <a:pt x="10658" y="956316"/>
                      <a:pt x="122" y="462074"/>
                    </a:cubicBezTo>
                    <a:close/>
                  </a:path>
                </a:pathLst>
              </a:custGeom>
              <a:solidFill>
                <a:srgbClr val="9FC980"/>
              </a:solidFill>
              <a:ln w="28575">
                <a:solidFill>
                  <a:srgbClr val="9FC98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400" dirty="0">
                  <a:latin typeface="字体管家棉花糖" panose="00020600040101010101" pitchFamily="18" charset="-122"/>
                  <a:ea typeface="字体管家棉花糖" panose="00020600040101010101" pitchFamily="18" charset="-122"/>
                </a:endParaRPr>
              </a:p>
            </p:txBody>
          </p:sp>
        </p:grpSp>
        <p:sp>
          <p:nvSpPr>
            <p:cNvPr id="7" name="弧形 6"/>
            <p:cNvSpPr/>
            <p:nvPr/>
          </p:nvSpPr>
          <p:spPr>
            <a:xfrm rot="713749">
              <a:off x="4203700" y="4438427"/>
              <a:ext cx="304624" cy="171450"/>
            </a:xfrm>
            <a:prstGeom prst="arc">
              <a:avLst>
                <a:gd name="adj1" fmla="val 12986640"/>
                <a:gd name="adj2" fmla="val 20766752"/>
              </a:avLst>
            </a:prstGeom>
            <a:ln w="28575">
              <a:solidFill>
                <a:srgbClr val="9FC9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弧形 7"/>
            <p:cNvSpPr/>
            <p:nvPr/>
          </p:nvSpPr>
          <p:spPr>
            <a:xfrm rot="1630866" flipV="1">
              <a:off x="1538294" y="5205311"/>
              <a:ext cx="500752" cy="171450"/>
            </a:xfrm>
            <a:prstGeom prst="arc">
              <a:avLst>
                <a:gd name="adj1" fmla="val 12909459"/>
                <a:gd name="adj2" fmla="val 19787320"/>
              </a:avLst>
            </a:prstGeom>
            <a:ln w="28575">
              <a:solidFill>
                <a:srgbClr val="9FC9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弧形 8"/>
            <p:cNvSpPr/>
            <p:nvPr/>
          </p:nvSpPr>
          <p:spPr>
            <a:xfrm rot="1463057" flipV="1">
              <a:off x="1562829" y="5167211"/>
              <a:ext cx="573823" cy="171450"/>
            </a:xfrm>
            <a:prstGeom prst="arc">
              <a:avLst>
                <a:gd name="adj1" fmla="val 11305472"/>
                <a:gd name="adj2" fmla="val 20904964"/>
              </a:avLst>
            </a:prstGeom>
            <a:ln w="28575">
              <a:solidFill>
                <a:srgbClr val="9FC9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4066958" y="4516326"/>
              <a:ext cx="61812" cy="4571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9FC9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弧形 10"/>
            <p:cNvSpPr/>
            <p:nvPr/>
          </p:nvSpPr>
          <p:spPr>
            <a:xfrm rot="970064">
              <a:off x="4047199" y="4553707"/>
              <a:ext cx="451139" cy="171450"/>
            </a:xfrm>
            <a:prstGeom prst="arc">
              <a:avLst>
                <a:gd name="adj1" fmla="val 12670177"/>
                <a:gd name="adj2" fmla="val 21487196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957195" y="2449195"/>
            <a:ext cx="6061075" cy="3213735"/>
            <a:chOff x="3773842" y="2106167"/>
            <a:chExt cx="4991978" cy="2659154"/>
          </a:xfrm>
        </p:grpSpPr>
        <p:sp>
          <p:nvSpPr>
            <p:cNvPr id="17" name="图形 15"/>
            <p:cNvSpPr/>
            <p:nvPr/>
          </p:nvSpPr>
          <p:spPr>
            <a:xfrm>
              <a:off x="3773842" y="2247283"/>
              <a:ext cx="1164207" cy="723219"/>
            </a:xfrm>
            <a:custGeom>
              <a:avLst/>
              <a:gdLst>
                <a:gd name="connsiteX0" fmla="*/ 0 w 1164207"/>
                <a:gd name="connsiteY0" fmla="*/ 723220 h 723219"/>
                <a:gd name="connsiteX1" fmla="*/ 0 w 1164207"/>
                <a:gd name="connsiteY1" fmla="*/ 346616 h 723219"/>
                <a:gd name="connsiteX2" fmla="*/ 346616 w 1164207"/>
                <a:gd name="connsiteY2" fmla="*/ 0 h 723219"/>
                <a:gd name="connsiteX3" fmla="*/ 1164207 w 1164207"/>
                <a:gd name="connsiteY3" fmla="*/ 0 h 72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4207" h="723219">
                  <a:moveTo>
                    <a:pt x="0" y="723220"/>
                  </a:moveTo>
                  <a:lnTo>
                    <a:pt x="0" y="346616"/>
                  </a:lnTo>
                  <a:cubicBezTo>
                    <a:pt x="0" y="155228"/>
                    <a:pt x="155228" y="0"/>
                    <a:pt x="346616" y="0"/>
                  </a:cubicBezTo>
                  <a:lnTo>
                    <a:pt x="1164207" y="0"/>
                  </a:lnTo>
                </a:path>
              </a:pathLst>
            </a:custGeom>
            <a:noFill/>
            <a:ln w="17623" cap="flat">
              <a:solidFill>
                <a:srgbClr val="9FC98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图形 15"/>
            <p:cNvSpPr/>
            <p:nvPr/>
          </p:nvSpPr>
          <p:spPr>
            <a:xfrm>
              <a:off x="3773842" y="2970502"/>
              <a:ext cx="4991978" cy="1310618"/>
            </a:xfrm>
            <a:custGeom>
              <a:avLst/>
              <a:gdLst>
                <a:gd name="connsiteX0" fmla="*/ 4991979 w 4991978"/>
                <a:gd name="connsiteY0" fmla="*/ 0 h 1310618"/>
                <a:gd name="connsiteX1" fmla="*/ 4991979 w 4991978"/>
                <a:gd name="connsiteY1" fmla="*/ 963999 h 1310618"/>
                <a:gd name="connsiteX2" fmla="*/ 4645363 w 4991978"/>
                <a:gd name="connsiteY2" fmla="*/ 1310615 h 1310618"/>
                <a:gd name="connsiteX3" fmla="*/ 346616 w 4991978"/>
                <a:gd name="connsiteY3" fmla="*/ 1310615 h 1310618"/>
                <a:gd name="connsiteX4" fmla="*/ 0 w 4991978"/>
                <a:gd name="connsiteY4" fmla="*/ 963999 h 1310618"/>
                <a:gd name="connsiteX5" fmla="*/ 0 w 4991978"/>
                <a:gd name="connsiteY5" fmla="*/ 0 h 1310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91978" h="1310618">
                  <a:moveTo>
                    <a:pt x="4991979" y="0"/>
                  </a:moveTo>
                  <a:lnTo>
                    <a:pt x="4991979" y="963999"/>
                  </a:lnTo>
                  <a:cubicBezTo>
                    <a:pt x="4991979" y="1155387"/>
                    <a:pt x="4836752" y="1310615"/>
                    <a:pt x="4645363" y="1310615"/>
                  </a:cubicBezTo>
                  <a:lnTo>
                    <a:pt x="346616" y="1310615"/>
                  </a:lnTo>
                  <a:cubicBezTo>
                    <a:pt x="155228" y="1311497"/>
                    <a:pt x="0" y="1156269"/>
                    <a:pt x="0" y="963999"/>
                  </a:cubicBezTo>
                  <a:lnTo>
                    <a:pt x="0" y="0"/>
                  </a:lnTo>
                </a:path>
              </a:pathLst>
            </a:custGeom>
            <a:noFill/>
            <a:ln w="70492" cap="rnd">
              <a:solidFill>
                <a:srgbClr val="9FC98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图形 15"/>
            <p:cNvSpPr/>
            <p:nvPr/>
          </p:nvSpPr>
          <p:spPr>
            <a:xfrm>
              <a:off x="7583974" y="2247283"/>
              <a:ext cx="1181846" cy="723219"/>
            </a:xfrm>
            <a:custGeom>
              <a:avLst/>
              <a:gdLst>
                <a:gd name="connsiteX0" fmla="*/ 0 w 1181846"/>
                <a:gd name="connsiteY0" fmla="*/ 0 h 723219"/>
                <a:gd name="connsiteX1" fmla="*/ 835231 w 1181846"/>
                <a:gd name="connsiteY1" fmla="*/ 0 h 723219"/>
                <a:gd name="connsiteX2" fmla="*/ 1181847 w 1181846"/>
                <a:gd name="connsiteY2" fmla="*/ 346616 h 723219"/>
                <a:gd name="connsiteX3" fmla="*/ 1181847 w 1181846"/>
                <a:gd name="connsiteY3" fmla="*/ 723220 h 72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1846" h="723219">
                  <a:moveTo>
                    <a:pt x="0" y="0"/>
                  </a:moveTo>
                  <a:lnTo>
                    <a:pt x="835231" y="0"/>
                  </a:lnTo>
                  <a:cubicBezTo>
                    <a:pt x="1026619" y="0"/>
                    <a:pt x="1181847" y="155228"/>
                    <a:pt x="1181847" y="346616"/>
                  </a:cubicBezTo>
                  <a:lnTo>
                    <a:pt x="1181847" y="723220"/>
                  </a:lnTo>
                </a:path>
              </a:pathLst>
            </a:custGeom>
            <a:noFill/>
            <a:ln w="17623" cap="flat">
              <a:solidFill>
                <a:srgbClr val="9FC98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图形 15"/>
            <p:cNvSpPr/>
            <p:nvPr/>
          </p:nvSpPr>
          <p:spPr>
            <a:xfrm>
              <a:off x="4444143" y="4281999"/>
              <a:ext cx="3757213" cy="299871"/>
            </a:xfrm>
            <a:custGeom>
              <a:avLst/>
              <a:gdLst>
                <a:gd name="connsiteX0" fmla="*/ 3757214 w 3757213"/>
                <a:gd name="connsiteY0" fmla="*/ 0 h 299871"/>
                <a:gd name="connsiteX1" fmla="*/ 3757214 w 3757213"/>
                <a:gd name="connsiteY1" fmla="*/ 0 h 299871"/>
                <a:gd name="connsiteX2" fmla="*/ 3457342 w 3757213"/>
                <a:gd name="connsiteY2" fmla="*/ 299872 h 299871"/>
                <a:gd name="connsiteX3" fmla="*/ 0 w 3757213"/>
                <a:gd name="connsiteY3" fmla="*/ 299872 h 299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7213" h="299871">
                  <a:moveTo>
                    <a:pt x="3757214" y="0"/>
                  </a:moveTo>
                  <a:lnTo>
                    <a:pt x="3757214" y="0"/>
                  </a:lnTo>
                  <a:cubicBezTo>
                    <a:pt x="3757214" y="165811"/>
                    <a:pt x="3623154" y="299872"/>
                    <a:pt x="3457342" y="299872"/>
                  </a:cubicBezTo>
                  <a:lnTo>
                    <a:pt x="0" y="299872"/>
                  </a:lnTo>
                </a:path>
              </a:pathLst>
            </a:custGeom>
            <a:noFill/>
            <a:ln w="70492" cap="flat">
              <a:solidFill>
                <a:srgbClr val="9FC98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图形 15"/>
            <p:cNvSpPr/>
            <p:nvPr/>
          </p:nvSpPr>
          <p:spPr>
            <a:xfrm>
              <a:off x="4926583" y="2106167"/>
              <a:ext cx="182568" cy="282232"/>
            </a:xfrm>
            <a:custGeom>
              <a:avLst/>
              <a:gdLst>
                <a:gd name="connsiteX0" fmla="*/ 141116 w 182568"/>
                <a:gd name="connsiteY0" fmla="*/ 282232 h 282232"/>
                <a:gd name="connsiteX1" fmla="*/ 141116 w 182568"/>
                <a:gd name="connsiteY1" fmla="*/ 282232 h 282232"/>
                <a:gd name="connsiteX2" fmla="*/ 0 w 182568"/>
                <a:gd name="connsiteY2" fmla="*/ 141116 h 282232"/>
                <a:gd name="connsiteX3" fmla="*/ 0 w 182568"/>
                <a:gd name="connsiteY3" fmla="*/ 141116 h 282232"/>
                <a:gd name="connsiteX4" fmla="*/ 141116 w 182568"/>
                <a:gd name="connsiteY4" fmla="*/ 0 h 282232"/>
                <a:gd name="connsiteX5" fmla="*/ 141116 w 182568"/>
                <a:gd name="connsiteY5" fmla="*/ 0 h 282232"/>
                <a:gd name="connsiteX6" fmla="*/ 182569 w 182568"/>
                <a:gd name="connsiteY6" fmla="*/ 41453 h 282232"/>
                <a:gd name="connsiteX7" fmla="*/ 182569 w 182568"/>
                <a:gd name="connsiteY7" fmla="*/ 241661 h 282232"/>
                <a:gd name="connsiteX8" fmla="*/ 141116 w 182568"/>
                <a:gd name="connsiteY8" fmla="*/ 282232 h 2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68" h="282232">
                  <a:moveTo>
                    <a:pt x="141116" y="282232"/>
                  </a:moveTo>
                  <a:lnTo>
                    <a:pt x="141116" y="282232"/>
                  </a:lnTo>
                  <a:cubicBezTo>
                    <a:pt x="63502" y="282232"/>
                    <a:pt x="0" y="218730"/>
                    <a:pt x="0" y="141116"/>
                  </a:cubicBezTo>
                  <a:lnTo>
                    <a:pt x="0" y="141116"/>
                  </a:lnTo>
                  <a:cubicBezTo>
                    <a:pt x="0" y="63502"/>
                    <a:pt x="63502" y="0"/>
                    <a:pt x="141116" y="0"/>
                  </a:cubicBezTo>
                  <a:lnTo>
                    <a:pt x="141116" y="0"/>
                  </a:lnTo>
                  <a:cubicBezTo>
                    <a:pt x="164047" y="0"/>
                    <a:pt x="182569" y="18521"/>
                    <a:pt x="182569" y="41453"/>
                  </a:cubicBezTo>
                  <a:lnTo>
                    <a:pt x="182569" y="241661"/>
                  </a:lnTo>
                  <a:cubicBezTo>
                    <a:pt x="181687" y="263711"/>
                    <a:pt x="163165" y="282232"/>
                    <a:pt x="141116" y="282232"/>
                  </a:cubicBezTo>
                  <a:close/>
                </a:path>
              </a:pathLst>
            </a:custGeom>
            <a:solidFill>
              <a:srgbClr val="9FC980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图形 15"/>
            <p:cNvSpPr/>
            <p:nvPr/>
          </p:nvSpPr>
          <p:spPr>
            <a:xfrm>
              <a:off x="7410225" y="2106167"/>
              <a:ext cx="182568" cy="282232"/>
            </a:xfrm>
            <a:custGeom>
              <a:avLst/>
              <a:gdLst>
                <a:gd name="connsiteX0" fmla="*/ 41453 w 182568"/>
                <a:gd name="connsiteY0" fmla="*/ 0 h 282232"/>
                <a:gd name="connsiteX1" fmla="*/ 41453 w 182568"/>
                <a:gd name="connsiteY1" fmla="*/ 0 h 282232"/>
                <a:gd name="connsiteX2" fmla="*/ 182569 w 182568"/>
                <a:gd name="connsiteY2" fmla="*/ 141116 h 282232"/>
                <a:gd name="connsiteX3" fmla="*/ 182569 w 182568"/>
                <a:gd name="connsiteY3" fmla="*/ 141116 h 282232"/>
                <a:gd name="connsiteX4" fmla="*/ 41453 w 182568"/>
                <a:gd name="connsiteY4" fmla="*/ 282232 h 282232"/>
                <a:gd name="connsiteX5" fmla="*/ 41453 w 182568"/>
                <a:gd name="connsiteY5" fmla="*/ 282232 h 282232"/>
                <a:gd name="connsiteX6" fmla="*/ 0 w 182568"/>
                <a:gd name="connsiteY6" fmla="*/ 240779 h 282232"/>
                <a:gd name="connsiteX7" fmla="*/ 0 w 182568"/>
                <a:gd name="connsiteY7" fmla="*/ 41453 h 282232"/>
                <a:gd name="connsiteX8" fmla="*/ 41453 w 182568"/>
                <a:gd name="connsiteY8" fmla="*/ 0 h 2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68" h="282232">
                  <a:moveTo>
                    <a:pt x="41453" y="0"/>
                  </a:moveTo>
                  <a:lnTo>
                    <a:pt x="41453" y="0"/>
                  </a:lnTo>
                  <a:cubicBezTo>
                    <a:pt x="119067" y="0"/>
                    <a:pt x="182569" y="63502"/>
                    <a:pt x="182569" y="141116"/>
                  </a:cubicBezTo>
                  <a:lnTo>
                    <a:pt x="182569" y="141116"/>
                  </a:lnTo>
                  <a:cubicBezTo>
                    <a:pt x="182569" y="218730"/>
                    <a:pt x="119067" y="282232"/>
                    <a:pt x="41453" y="282232"/>
                  </a:cubicBezTo>
                  <a:lnTo>
                    <a:pt x="41453" y="282232"/>
                  </a:lnTo>
                  <a:cubicBezTo>
                    <a:pt x="18522" y="282232"/>
                    <a:pt x="0" y="263711"/>
                    <a:pt x="0" y="240779"/>
                  </a:cubicBezTo>
                  <a:lnTo>
                    <a:pt x="0" y="41453"/>
                  </a:lnTo>
                  <a:cubicBezTo>
                    <a:pt x="0" y="18521"/>
                    <a:pt x="18522" y="0"/>
                    <a:pt x="41453" y="0"/>
                  </a:cubicBezTo>
                  <a:close/>
                </a:path>
              </a:pathLst>
            </a:custGeom>
            <a:solidFill>
              <a:srgbClr val="9FC980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图形 15"/>
            <p:cNvSpPr/>
            <p:nvPr/>
          </p:nvSpPr>
          <p:spPr>
            <a:xfrm>
              <a:off x="4095762" y="4398420"/>
              <a:ext cx="366901" cy="366901"/>
            </a:xfrm>
            <a:custGeom>
              <a:avLst/>
              <a:gdLst>
                <a:gd name="connsiteX0" fmla="*/ 366902 w 366901"/>
                <a:gd name="connsiteY0" fmla="*/ 183451 h 366901"/>
                <a:gd name="connsiteX1" fmla="*/ 183451 w 366901"/>
                <a:gd name="connsiteY1" fmla="*/ 366902 h 366901"/>
                <a:gd name="connsiteX2" fmla="*/ 0 w 366901"/>
                <a:gd name="connsiteY2" fmla="*/ 183451 h 366901"/>
                <a:gd name="connsiteX3" fmla="*/ 183451 w 366901"/>
                <a:gd name="connsiteY3" fmla="*/ 0 h 366901"/>
                <a:gd name="connsiteX4" fmla="*/ 366902 w 366901"/>
                <a:gd name="connsiteY4" fmla="*/ 183451 h 36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901" h="366901">
                  <a:moveTo>
                    <a:pt x="366902" y="183451"/>
                  </a:moveTo>
                  <a:cubicBezTo>
                    <a:pt x="366902" y="284768"/>
                    <a:pt x="284768" y="366902"/>
                    <a:pt x="183451" y="366902"/>
                  </a:cubicBezTo>
                  <a:cubicBezTo>
                    <a:pt x="82134" y="366902"/>
                    <a:pt x="0" y="284768"/>
                    <a:pt x="0" y="183451"/>
                  </a:cubicBezTo>
                  <a:cubicBezTo>
                    <a:pt x="0" y="82134"/>
                    <a:pt x="82134" y="0"/>
                    <a:pt x="183451" y="0"/>
                  </a:cubicBezTo>
                  <a:cubicBezTo>
                    <a:pt x="284768" y="0"/>
                    <a:pt x="366902" y="82134"/>
                    <a:pt x="366902" y="183451"/>
                  </a:cubicBezTo>
                  <a:close/>
                </a:path>
              </a:pathLst>
            </a:custGeom>
            <a:solidFill>
              <a:srgbClr val="9FC980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图形 15"/>
            <p:cNvSpPr/>
            <p:nvPr/>
          </p:nvSpPr>
          <p:spPr>
            <a:xfrm>
              <a:off x="4170730" y="4473388"/>
              <a:ext cx="216965" cy="216965"/>
            </a:xfrm>
            <a:custGeom>
              <a:avLst/>
              <a:gdLst>
                <a:gd name="connsiteX0" fmla="*/ 216966 w 216965"/>
                <a:gd name="connsiteY0" fmla="*/ 108483 h 216965"/>
                <a:gd name="connsiteX1" fmla="*/ 108483 w 216965"/>
                <a:gd name="connsiteY1" fmla="*/ 216966 h 216965"/>
                <a:gd name="connsiteX2" fmla="*/ 0 w 216965"/>
                <a:gd name="connsiteY2" fmla="*/ 108483 h 216965"/>
                <a:gd name="connsiteX3" fmla="*/ 108483 w 216965"/>
                <a:gd name="connsiteY3" fmla="*/ 0 h 216965"/>
                <a:gd name="connsiteX4" fmla="*/ 216966 w 216965"/>
                <a:gd name="connsiteY4" fmla="*/ 108483 h 21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965" h="216965">
                  <a:moveTo>
                    <a:pt x="216966" y="108483"/>
                  </a:moveTo>
                  <a:cubicBezTo>
                    <a:pt x="216966" y="168396"/>
                    <a:pt x="168396" y="216966"/>
                    <a:pt x="108483" y="216966"/>
                  </a:cubicBezTo>
                  <a:cubicBezTo>
                    <a:pt x="48569" y="216966"/>
                    <a:pt x="0" y="168396"/>
                    <a:pt x="0" y="108483"/>
                  </a:cubicBezTo>
                  <a:cubicBezTo>
                    <a:pt x="0" y="48570"/>
                    <a:pt x="48569" y="0"/>
                    <a:pt x="108483" y="0"/>
                  </a:cubicBezTo>
                  <a:cubicBezTo>
                    <a:pt x="168396" y="0"/>
                    <a:pt x="216966" y="48570"/>
                    <a:pt x="216966" y="108483"/>
                  </a:cubicBezTo>
                  <a:close/>
                </a:path>
              </a:pathLst>
            </a:custGeom>
            <a:solidFill>
              <a:srgbClr val="E8F4F9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圆角矩形 25"/>
          <p:cNvSpPr/>
          <p:nvPr/>
        </p:nvSpPr>
        <p:spPr>
          <a:xfrm>
            <a:off x="9554845" y="3980815"/>
            <a:ext cx="2320290" cy="2100580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63" b="99896" l="6927" r="94167">
                        <a14:foregroundMark x1="44635" y1="15547" x2="61667" y2="19453"/>
                        <a14:foregroundMark x1="69063" y1="22786" x2="72786" y2="27865"/>
                        <a14:foregroundMark x1="32135" y1="26849" x2="32214" y2="25833"/>
                        <a14:foregroundMark x1="31953" y1="27865" x2="31849" y2="28698"/>
                        <a14:foregroundMark x1="86120" y1="51849" x2="86302" y2="49271"/>
                        <a14:foregroundMark x1="88516" y1="37318" x2="89271" y2="40365"/>
                        <a14:foregroundMark x1="91849" y1="51563" x2="91953" y2="46563"/>
                        <a14:foregroundMark x1="93620" y1="46771" x2="94167" y2="47135"/>
                        <a14:foregroundMark x1="89531" y1="32969" x2="91380" y2="27786"/>
                        <a14:foregroundMark x1="90651" y1="25729" x2="90833" y2="26849"/>
                        <a14:foregroundMark x1="7031" y1="39349" x2="8516" y2="44896"/>
                        <a14:foregroundMark x1="11484" y1="77682" x2="13620" y2="85365"/>
                        <a14:foregroundMark x1="10469" y1="77214" x2="15104" y2="76771"/>
                        <a14:foregroundMark x1="8698" y1="77031" x2="9714" y2="77682"/>
                        <a14:foregroundMark x1="9714" y1="85938" x2="11120" y2="86667"/>
                        <a14:foregroundMark x1="8880" y1="85365" x2="9063" y2="77786"/>
                        <a14:foregroundMark x1="8229" y1="84453" x2="8229" y2="84453"/>
                        <a14:foregroundMark x1="8047" y1="83333" x2="8047" y2="83333"/>
                        <a14:foregroundMark x1="7969" y1="80286" x2="8229" y2="79271"/>
                        <a14:foregroundMark x1="8333" y1="77969" x2="8516" y2="84531"/>
                        <a14:foregroundMark x1="8047" y1="83229" x2="8516" y2="78438"/>
                        <a14:foregroundMark x1="41016" y1="92135" x2="51120" y2="93151"/>
                        <a14:foregroundMark x1="51849" y1="95000" x2="51667" y2="97682"/>
                        <a14:foregroundMark x1="63516" y1="93333" x2="63516" y2="99896"/>
                        <a14:foregroundMark x1="50729" y1="9063" x2="55182" y2="9818"/>
                        <a14:foregroundMark x1="88984" y1="65286" x2="89271" y2="67396"/>
                        <a14:foregroundMark x1="7682" y1="82604" x2="8047" y2="7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270" y="2790190"/>
            <a:ext cx="4239895" cy="4239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879" y="1211760"/>
            <a:ext cx="4133446" cy="2139881"/>
          </a:xfrm>
          <a:prstGeom prst="rect">
            <a:avLst/>
          </a:prstGeom>
        </p:spPr>
      </p:pic>
      <p:sp>
        <p:nvSpPr>
          <p:cNvPr id="28" name="文本框 27" descr="7b0a20202020227461726765744d6f64756c65223a20226b6f6e6c696e65666f6e7473220a7d0a"/>
          <p:cNvSpPr txBox="1"/>
          <p:nvPr/>
        </p:nvSpPr>
        <p:spPr>
          <a:xfrm>
            <a:off x="3928187" y="3324543"/>
            <a:ext cx="4694808" cy="119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1.收集家乡名人数据</a:t>
            </a:r>
            <a:endParaRPr lang="zh-CN" altLang="en-US" sz="2400" b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2.确定在线推介方式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方正公文黑体" panose="02000500000000000000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1745" y1="37433" x2="25608" y2="37166"/>
                        <a14:foregroundMark x1="21848" y1="71880" x2="24034" y2="72727"/>
                        <a14:foregroundMark x1="34097" y1="41549" x2="36260" y2="41378"/>
                        <a14:backgroundMark x1="31187" y1="40374" x2="32046" y2="40374"/>
                        <a14:backgroundMark x1="38197" y1="40374" x2="42060" y2="39572"/>
                        <a14:backgroundMark x1="17310" y1="52406" x2="17310" y2="52406"/>
                        <a14:backgroundMark x1="17310" y1="51337" x2="18026" y2="56417"/>
                        <a14:backgroundMark x1="18169" y1="62567" x2="17597" y2="65508"/>
                        <a14:backgroundMark x1="14306" y1="65508" x2="16166" y2="72193"/>
                        <a14:backgroundMark x1="17167" y1="83422" x2="21316" y2="85561"/>
                        <a14:backgroundMark x1="22318" y1="82353" x2="26323" y2="82353"/>
                        <a14:backgroundMark x1="30043" y1="70053" x2="41059" y2="70856"/>
                        <a14:backgroundMark x1="36052" y1="64706" x2="46924" y2="70856"/>
                        <a14:backgroundMark x1="31044" y1="45989" x2="31187" y2="49465"/>
                        <a14:backgroundMark x1="32046" y1="43583" x2="31903" y2="44920"/>
                        <a14:backgroundMark x1="31474" y1="41711" x2="32618" y2="46524"/>
                        <a14:backgroundMark x1="41631" y1="44920" x2="59514" y2="59358"/>
                        <a14:backgroundMark x1="49499" y1="41979" x2="73677" y2="44652"/>
                        <a14:backgroundMark x1="37196" y1="42246" x2="37482" y2="43048"/>
                        <a14:backgroundMark x1="36910" y1="40642" x2="38197" y2="44118"/>
                        <a14:backgroundMark x1="36767" y1="42246" x2="36767" y2="42781"/>
                        <a14:backgroundMark x1="53934" y1="66310" x2="74249" y2="70321"/>
                        <a14:backgroundMark x1="51073" y1="59091" x2="77539" y2="57754"/>
                        <a14:backgroundMark x1="67239" y1="42513" x2="89700" y2="47594"/>
                        <a14:backgroundMark x1="78684" y1="37968" x2="86695" y2="46524"/>
                        <a14:backgroundMark x1="86695" y1="46524" x2="86695" y2="46791"/>
                        <a14:backgroundMark x1="43491" y1="39840" x2="54363" y2="42246"/>
                        <a14:backgroundMark x1="54363" y1="42246" x2="78398" y2="42246"/>
                        <a14:backgroundMark x1="78398" y1="42246" x2="81831" y2="42246"/>
                        <a14:backgroundMark x1="41059" y1="41444" x2="43491" y2="40642"/>
                        <a14:backgroundMark x1="36338" y1="40909" x2="36338" y2="40909"/>
                        <a14:backgroundMark x1="48355" y1="68984" x2="67811" y2="71123"/>
                        <a14:backgroundMark x1="67811" y1="71123" x2="84549" y2="71123"/>
                        <a14:backgroundMark x1="79542" y1="58556" x2="90701" y2="64171"/>
                        <a14:backgroundMark x1="80544" y1="53743" x2="77969" y2="62567"/>
                        <a14:backgroundMark x1="74249" y1="63904" x2="73391" y2="70856"/>
                        <a14:backgroundMark x1="77825" y1="47594" x2="76681" y2="64973"/>
                        <a14:backgroundMark x1="76681" y1="64973" x2="76252" y2="64171"/>
                        <a14:backgroundMark x1="81545" y1="50802" x2="75107" y2="63904"/>
                        <a14:backgroundMark x1="80830" y1="48128" x2="75966" y2="68449"/>
                        <a14:backgroundMark x1="75966" y1="68449" x2="75107" y2="68449"/>
                        <a14:backgroundMark x1="81402" y1="51070" x2="70100" y2="70321"/>
                        <a14:backgroundMark x1="82976" y1="74332" x2="64378" y2="84492"/>
                        <a14:backgroundMark x1="64378" y1="84492" x2="37911" y2="82353"/>
                        <a14:backgroundMark x1="37911" y1="82353" x2="73247" y2="69519"/>
                        <a14:backgroundMark x1="73247" y1="69519" x2="90272" y2="70321"/>
                        <a14:backgroundMark x1="90272" y1="70321" x2="90701" y2="71658"/>
                        <a14:backgroundMark x1="76538" y1="79947" x2="67239" y2="86096"/>
                        <a14:backgroundMark x1="67239" y1="86096" x2="54506" y2="80481"/>
                        <a14:backgroundMark x1="54506" y1="80481" x2="67954" y2="73529"/>
                        <a14:backgroundMark x1="67954" y1="73529" x2="71245" y2="75936"/>
                        <a14:backgroundMark x1="55365" y1="74599" x2="70672" y2="75401"/>
                        <a14:backgroundMark x1="70672" y1="75401" x2="69242" y2="92513"/>
                        <a14:backgroundMark x1="69242" y1="92513" x2="56223" y2="78877"/>
                        <a14:backgroundMark x1="56223" y1="78877" x2="57225" y2="72193"/>
                        <a14:backgroundMark x1="63519" y1="79947" x2="64664" y2="81016"/>
                        <a14:backgroundMark x1="63948" y1="80481" x2="58083" y2="79947"/>
                        <a14:backgroundMark x1="65093" y1="79412" x2="56080" y2="79412"/>
                        <a14:backgroundMark x1="39485" y1="79947" x2="27039" y2="80481"/>
                        <a14:backgroundMark x1="15021" y1="83690" x2="12732" y2="80481"/>
                        <a14:backgroundMark x1="13305" y1="80214" x2="17310" y2="84225"/>
                        <a14:backgroundMark x1="18884" y1="71658" x2="20172" y2="72727"/>
                        <a14:backgroundMark x1="19027" y1="70588" x2="19599" y2="71658"/>
                        <a14:backgroundMark x1="20315" y1="71658" x2="20744" y2="72995"/>
                        <a14:backgroundMark x1="17740" y1="70588" x2="19170" y2="72995"/>
                        <a14:backgroundMark x1="18741" y1="70588" x2="18741" y2="70588"/>
                      </a14:backgroundRemoval>
                    </a14:imgEffect>
                  </a14:imgLayer>
                </a14:imgProps>
              </a:ext>
            </a:extLst>
          </a:blip>
          <a:srcRect r="52336"/>
          <a:stretch>
            <a:fillRect/>
          </a:stretch>
        </p:blipFill>
        <p:spPr>
          <a:xfrm>
            <a:off x="819756" y="828437"/>
            <a:ext cx="2324750" cy="2519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745" y1="37433" x2="25608" y2="37166"/>
                        <a14:foregroundMark x1="12303" y1="68182" x2="24034" y2="72727"/>
                        <a14:foregroundMark x1="16595" y1="83155" x2="16881" y2="83155"/>
                        <a14:foregroundMark x1="59084" y1="82888" x2="59084" y2="82888"/>
                        <a14:foregroundMark x1="63948" y1="82620" x2="70100" y2="81283"/>
                        <a14:foregroundMark x1="81545" y1="37166" x2="81974" y2="36898"/>
                        <a14:foregroundMark x1="37576" y1="42329" x2="30992" y2="43468"/>
                        <a14:foregroundMark x1="41620" y1="40954" x2="59084" y2="39572"/>
                        <a14:foregroundMark x1="32046" y1="41711" x2="37920" y2="41246"/>
                        <a14:foregroundMark x1="59084" y1="39572" x2="74392" y2="39572"/>
                        <a14:foregroundMark x1="81545" y1="49198" x2="69242" y2="73529"/>
                        <a14:foregroundMark x1="69242" y1="73529" x2="67382" y2="74332"/>
                        <a14:foregroundMark x1="65379" y1="80214" x2="32904" y2="80481"/>
                        <a14:backgroundMark x1="31187" y1="40374" x2="32046" y2="40374"/>
                        <a14:backgroundMark x1="38197" y1="40374" x2="42060" y2="395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3723">
            <a:off x="10650050" y="200677"/>
            <a:ext cx="1726428" cy="98757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12673" y="990449"/>
            <a:ext cx="4131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．收集家乡名人数据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96921" y="1740911"/>
            <a:ext cx="576222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zh-CN" altLang="en-US" sz="2000" kern="100" dirty="0"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参观名人故居或历史遗迹，记录并保存相关数据。</a:t>
            </a:r>
            <a:endParaRPr lang="zh-CN" altLang="zh-CN" sz="2000" kern="10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9774" y="3118069"/>
            <a:ext cx="4403052" cy="29353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076" y="2531070"/>
            <a:ext cx="3443422" cy="344342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449" y="2686221"/>
            <a:ext cx="3367216" cy="3367216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860590" y="2455388"/>
            <a:ext cx="860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我们可以利用平板、照相机、手机等设备的拍照功能去记录。</a:t>
            </a:r>
            <a:endParaRPr kumimoji="1" lang="en-US" altLang="zh-C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1745" y1="37433" x2="25608" y2="37166"/>
                        <a14:foregroundMark x1="12303" y1="68182" x2="24034" y2="72727"/>
                        <a14:foregroundMark x1="16595" y1="83155" x2="16881" y2="83155"/>
                        <a14:foregroundMark x1="59084" y1="82888" x2="59084" y2="82888"/>
                        <a14:foregroundMark x1="63948" y1="82620" x2="70100" y2="81283"/>
                        <a14:foregroundMark x1="81545" y1="37166" x2="81974" y2="36898"/>
                        <a14:foregroundMark x1="37576" y1="42329" x2="30992" y2="43468"/>
                        <a14:foregroundMark x1="41620" y1="40954" x2="59084" y2="39572"/>
                        <a14:foregroundMark x1="32046" y1="41711" x2="37920" y2="41246"/>
                        <a14:foregroundMark x1="59084" y1="39572" x2="74392" y2="39572"/>
                        <a14:foregroundMark x1="81545" y1="49198" x2="69242" y2="73529"/>
                        <a14:foregroundMark x1="69242" y1="73529" x2="67382" y2="74332"/>
                        <a14:foregroundMark x1="65379" y1="80214" x2="32904" y2="80481"/>
                        <a14:backgroundMark x1="31187" y1="40374" x2="32046" y2="40374"/>
                        <a14:backgroundMark x1="38197" y1="40374" x2="42060" y2="395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3723">
            <a:off x="10650050" y="200677"/>
            <a:ext cx="1726428" cy="98757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12673" y="990449"/>
            <a:ext cx="4131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C2C2E"/>
                </a:solidFill>
                <a:effectLst/>
                <a:uLnTx/>
                <a:uFillTx/>
                <a:latin typeface="楷体_GB2312" panose="02010609030101010101" charset="-122"/>
                <a:ea typeface="楷体_GB2312" panose="02010609030101010101" charset="-122"/>
                <a:cs typeface="+mn-cs"/>
              </a:rPr>
              <a:t>1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C2C2E"/>
                </a:solidFill>
                <a:effectLst/>
                <a:uLnTx/>
                <a:uFillTx/>
                <a:latin typeface="楷体_GB2312" panose="02010609030101010101" charset="-122"/>
                <a:ea typeface="楷体_GB2312" panose="02010609030101010101" charset="-122"/>
                <a:cs typeface="+mn-cs"/>
              </a:rPr>
              <a:t>．收集家乡名人数据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2045077" y="2778358"/>
            <a:ext cx="683890" cy="2182091"/>
            <a:chOff x="795298" y="3398847"/>
            <a:chExt cx="683890" cy="2182091"/>
          </a:xfrm>
          <a:solidFill>
            <a:srgbClr val="00B1EC"/>
          </a:solidFill>
        </p:grpSpPr>
        <p:sp>
          <p:nvSpPr>
            <p:cNvPr id="13" name="文本框 12" descr="e7d195523061f1c0b9c437df2358c0cda14f5041a22fabbfBE2BE37675DC7AB669ED1A17F222BC996230C869F9A73B775AB9A6F73BCC744AF1BB55A31F7D215610F6B48D481C98CFAE215B20EECA2E6E20AA2D9777C27EEAB10921E8B07256D6D9ECE20958AFE8BA43FFCD38CF696DD3921EEAB91BE017407F46DB8119C34BA667C65BA886A5336E"/>
            <p:cNvSpPr txBox="1"/>
            <p:nvPr>
              <p:custDataLst>
                <p:tags r:id="rId1"/>
              </p:custDataLst>
            </p:nvPr>
          </p:nvSpPr>
          <p:spPr>
            <a:xfrm rot="5400000">
              <a:off x="46197" y="4147948"/>
              <a:ext cx="2182091" cy="683890"/>
            </a:xfrm>
            <a:prstGeom prst="plaque">
              <a:avLst>
                <a:gd name="adj" fmla="val 11096"/>
              </a:avLst>
            </a:prstGeom>
            <a:grpFill/>
            <a:effectLst/>
          </p:spPr>
          <p:txBody>
            <a:bodyPr wrap="square" lIns="82296" tIns="41148" rIns="82296" bIns="41148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汉仪雅酷黑 75W" panose="020B0804020202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 flipH="1">
              <a:off x="891020" y="3626479"/>
              <a:ext cx="492443" cy="1850396"/>
            </a:xfrm>
            <a:prstGeom prst="rect">
              <a:avLst/>
            </a:prstGeom>
            <a:grpFill/>
          </p:spPr>
          <p:txBody>
            <a:bodyPr vert="eaVert"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大黑简" panose="02010600000101010101" charset="-122"/>
                  <a:ea typeface="汉仪大黑简" panose="02010600000101010101" charset="-122"/>
                  <a:cs typeface="汉仪大黑简" panose="02010600000101010101" charset="-122"/>
                  <a:sym typeface="汉仪大黑简" panose="02010600000101010101" charset="-122"/>
                </a:rPr>
                <a:t>保存精彩瞬间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46" y="1994825"/>
            <a:ext cx="7026490" cy="387272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27055" y="1575224"/>
            <a:ext cx="10452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利用平板、照相机等设备的拍照功能，拍摄</a:t>
            </a:r>
            <a:r>
              <a:rPr lang="zh-CN" altLang="en-US" sz="2400" dirty="0">
                <a:solidFill>
                  <a:srgbClr val="FF0000"/>
                </a:solidFill>
              </a:rPr>
              <a:t>照片</a:t>
            </a:r>
            <a:r>
              <a:rPr lang="zh-CN" altLang="en-US" sz="2400" dirty="0"/>
              <a:t>并保存到相应设备中。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745" y1="37433" x2="25608" y2="37166"/>
                        <a14:foregroundMark x1="12303" y1="68182" x2="24034" y2="72727"/>
                        <a14:foregroundMark x1="16595" y1="83155" x2="16881" y2="83155"/>
                        <a14:foregroundMark x1="59084" y1="82888" x2="59084" y2="82888"/>
                        <a14:foregroundMark x1="63948" y1="82620" x2="70100" y2="81283"/>
                        <a14:foregroundMark x1="81545" y1="37166" x2="81974" y2="36898"/>
                        <a14:foregroundMark x1="37576" y1="42329" x2="30992" y2="43468"/>
                        <a14:foregroundMark x1="41620" y1="40954" x2="59084" y2="39572"/>
                        <a14:foregroundMark x1="32046" y1="41711" x2="37920" y2="41246"/>
                        <a14:foregroundMark x1="59084" y1="39572" x2="74392" y2="39572"/>
                        <a14:foregroundMark x1="81545" y1="49198" x2="69242" y2="73529"/>
                        <a14:foregroundMark x1="69242" y1="73529" x2="67382" y2="74332"/>
                        <a14:foregroundMark x1="65379" y1="80214" x2="32904" y2="80481"/>
                        <a14:backgroundMark x1="31187" y1="40374" x2="32046" y2="40374"/>
                        <a14:backgroundMark x1="38197" y1="40374" x2="42060" y2="395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3723">
            <a:off x="10650050" y="200677"/>
            <a:ext cx="1726428" cy="98757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12673" y="990449"/>
            <a:ext cx="4131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C2C2E"/>
                </a:solidFill>
                <a:effectLst/>
                <a:uLnTx/>
                <a:uFillTx/>
                <a:latin typeface="楷体_GB2312" panose="02010609030101010101" charset="-122"/>
                <a:ea typeface="楷体_GB2312" panose="02010609030101010101" charset="-122"/>
                <a:cs typeface="+mn-cs"/>
              </a:rPr>
              <a:t>1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C2C2E"/>
                </a:solidFill>
                <a:effectLst/>
                <a:uLnTx/>
                <a:uFillTx/>
                <a:latin typeface="楷体_GB2312" panose="02010609030101010101" charset="-122"/>
                <a:ea typeface="楷体_GB2312" panose="02010609030101010101" charset="-122"/>
                <a:cs typeface="+mn-cs"/>
              </a:rPr>
              <a:t>．收集家乡名人数据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876944" y="1900120"/>
            <a:ext cx="7303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你能将自己拍摄照片展示出来吗？</a:t>
            </a:r>
          </a:p>
        </p:txBody>
      </p:sp>
      <p:sp>
        <p:nvSpPr>
          <p:cNvPr id="5" name="矩形 4"/>
          <p:cNvSpPr/>
          <p:nvPr/>
        </p:nvSpPr>
        <p:spPr>
          <a:xfrm>
            <a:off x="4437282" y="2748825"/>
            <a:ext cx="4964169" cy="2925958"/>
          </a:xfrm>
          <a:prstGeom prst="rect">
            <a:avLst/>
          </a:prstGeom>
          <a:noFill/>
          <a:ln>
            <a:solidFill>
              <a:srgbClr val="19C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540838" y="3936569"/>
            <a:ext cx="2757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请在此处展示你的作品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605" y="3770923"/>
            <a:ext cx="2168678" cy="216867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012673" y="1575224"/>
            <a:ext cx="1471282" cy="1296000"/>
            <a:chOff x="1708816" y="1826711"/>
            <a:chExt cx="1471282" cy="1296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816776" y="224387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拍一拍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1745" y1="37433" x2="25608" y2="37166"/>
                        <a14:foregroundMark x1="12303" y1="68182" x2="24034" y2="72727"/>
                        <a14:foregroundMark x1="16595" y1="83155" x2="16881" y2="83155"/>
                        <a14:foregroundMark x1="59084" y1="82888" x2="59084" y2="82888"/>
                        <a14:foregroundMark x1="63948" y1="82620" x2="70100" y2="81283"/>
                        <a14:foregroundMark x1="81545" y1="37166" x2="81974" y2="36898"/>
                        <a14:foregroundMark x1="37576" y1="42329" x2="30992" y2="43468"/>
                        <a14:foregroundMark x1="41620" y1="40954" x2="59084" y2="39572"/>
                        <a14:foregroundMark x1="32046" y1="41711" x2="37920" y2="41246"/>
                        <a14:foregroundMark x1="59084" y1="39572" x2="74392" y2="39572"/>
                        <a14:foregroundMark x1="81545" y1="49198" x2="69242" y2="73529"/>
                        <a14:foregroundMark x1="69242" y1="73529" x2="67382" y2="74332"/>
                        <a14:foregroundMark x1="65379" y1="80214" x2="32904" y2="80481"/>
                        <a14:backgroundMark x1="31187" y1="40374" x2="32046" y2="40374"/>
                        <a14:backgroundMark x1="38197" y1="40374" x2="42060" y2="395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3723">
            <a:off x="10650050" y="200677"/>
            <a:ext cx="1726428" cy="98757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12673" y="990449"/>
            <a:ext cx="4131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C2C2E"/>
                </a:solidFill>
                <a:effectLst/>
                <a:uLnTx/>
                <a:uFillTx/>
                <a:latin typeface="楷体_GB2312" panose="02010609030101010101" charset="-122"/>
                <a:ea typeface="楷体_GB2312" panose="02010609030101010101" charset="-122"/>
                <a:cs typeface="+mn-cs"/>
              </a:rPr>
              <a:t>1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C2C2E"/>
                </a:solidFill>
                <a:effectLst/>
                <a:uLnTx/>
                <a:uFillTx/>
                <a:latin typeface="楷体_GB2312" panose="02010609030101010101" charset="-122"/>
                <a:ea typeface="楷体_GB2312" panose="02010609030101010101" charset="-122"/>
                <a:cs typeface="+mn-cs"/>
              </a:rPr>
              <a:t>．收集家乡名人数据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1260423" y="2841110"/>
            <a:ext cx="683890" cy="2182091"/>
            <a:chOff x="795298" y="3398847"/>
            <a:chExt cx="683890" cy="2182091"/>
          </a:xfrm>
          <a:solidFill>
            <a:srgbClr val="54C4F8"/>
          </a:solidFill>
        </p:grpSpPr>
        <p:sp>
          <p:nvSpPr>
            <p:cNvPr id="13" name="文本框 12" descr="e7d195523061f1c0b9c437df2358c0cda14f5041a22fabbfBE2BE37675DC7AB669ED1A17F222BC996230C869F9A73B775AB9A6F73BCC744AF1BB55A31F7D215610F6B48D481C98CFAE215B20EECA2E6E20AA2D9777C27EEAB10921E8B07256D6D9ECE20958AFE8BA43FFCD38CF696DD3921EEAB91BE017407F46DB8119C34BA667C65BA886A5336E"/>
            <p:cNvSpPr txBox="1"/>
            <p:nvPr>
              <p:custDataLst>
                <p:tags r:id="rId1"/>
              </p:custDataLst>
            </p:nvPr>
          </p:nvSpPr>
          <p:spPr>
            <a:xfrm rot="5400000">
              <a:off x="46197" y="4147948"/>
              <a:ext cx="2182091" cy="683890"/>
            </a:xfrm>
            <a:prstGeom prst="plaque">
              <a:avLst>
                <a:gd name="adj" fmla="val 11096"/>
              </a:avLst>
            </a:prstGeom>
            <a:grpFill/>
            <a:effectLst/>
          </p:spPr>
          <p:txBody>
            <a:bodyPr wrap="square" lIns="82296" tIns="41148" rIns="82296" bIns="41148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汉仪雅酷黑 75W" panose="020B0804020202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 flipH="1">
              <a:off x="891021" y="3621269"/>
              <a:ext cx="492443" cy="1850396"/>
            </a:xfrm>
            <a:prstGeom prst="rect">
              <a:avLst/>
            </a:prstGeom>
            <a:grpFill/>
          </p:spPr>
          <p:txBody>
            <a:bodyPr vert="eaVert"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大黑简" panose="02010600000101010101" charset="-122"/>
                  <a:ea typeface="汉仪大黑简" panose="02010600000101010101" charset="-122"/>
                  <a:cs typeface="汉仪大黑简" panose="02010600000101010101" charset="-122"/>
                  <a:sym typeface="汉仪大黑简" panose="02010600000101010101" charset="-122"/>
                </a:rPr>
                <a:t>保存视频片段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27055" y="1575224"/>
            <a:ext cx="104522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       还可以利用数字设备拍摄精彩视频片段，如果需要，将其传送到计算机中保存并分享给你的朋友。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628" y="2435831"/>
            <a:ext cx="9047111" cy="2992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745" y1="37433" x2="25608" y2="37166"/>
                        <a14:foregroundMark x1="12303" y1="68182" x2="24034" y2="72727"/>
                        <a14:foregroundMark x1="16595" y1="83155" x2="16881" y2="83155"/>
                        <a14:foregroundMark x1="59084" y1="82888" x2="59084" y2="82888"/>
                        <a14:foregroundMark x1="63948" y1="82620" x2="70100" y2="81283"/>
                        <a14:foregroundMark x1="81545" y1="37166" x2="81974" y2="36898"/>
                        <a14:foregroundMark x1="37576" y1="42329" x2="30992" y2="43468"/>
                        <a14:foregroundMark x1="41620" y1="40954" x2="59084" y2="39572"/>
                        <a14:foregroundMark x1="32046" y1="41711" x2="37920" y2="41246"/>
                        <a14:foregroundMark x1="59084" y1="39572" x2="74392" y2="39572"/>
                        <a14:foregroundMark x1="81545" y1="49198" x2="69242" y2="73529"/>
                        <a14:foregroundMark x1="69242" y1="73529" x2="67382" y2="74332"/>
                        <a14:foregroundMark x1="65379" y1="80214" x2="32904" y2="80481"/>
                        <a14:backgroundMark x1="31187" y1="40374" x2="32046" y2="40374"/>
                        <a14:backgroundMark x1="38197" y1="40374" x2="42060" y2="395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3723">
            <a:off x="10650050" y="200677"/>
            <a:ext cx="1726428" cy="98757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012673" y="990449"/>
            <a:ext cx="3310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3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．推介家乡名人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97756" y="1575224"/>
            <a:ext cx="10081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       通过朋友圈发布家乡名人的信息，让远在外地的朋友了解家乡的历史名人，如下图所示。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2"/>
          <a:stretch>
            <a:fillRect/>
          </a:stretch>
        </p:blipFill>
        <p:spPr>
          <a:xfrm>
            <a:off x="4182758" y="2068802"/>
            <a:ext cx="5677933" cy="3734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E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623791" y="1085215"/>
            <a:ext cx="4700424" cy="1861885"/>
            <a:chOff x="1538294" y="4438427"/>
            <a:chExt cx="3048006" cy="938334"/>
          </a:xfrm>
        </p:grpSpPr>
        <p:grpSp>
          <p:nvGrpSpPr>
            <p:cNvPr id="5" name="组合 4"/>
            <p:cNvGrpSpPr/>
            <p:nvPr/>
          </p:nvGrpSpPr>
          <p:grpSpPr>
            <a:xfrm>
              <a:off x="1540093" y="4456672"/>
              <a:ext cx="3046207" cy="910566"/>
              <a:chOff x="1540093" y="4456672"/>
              <a:chExt cx="3046207" cy="910566"/>
            </a:xfrm>
          </p:grpSpPr>
          <p:sp>
            <p:nvSpPr>
              <p:cNvPr id="4" name="椭圆 2"/>
              <p:cNvSpPr/>
              <p:nvPr/>
            </p:nvSpPr>
            <p:spPr>
              <a:xfrm>
                <a:off x="1555574" y="4516327"/>
                <a:ext cx="3030726" cy="850911"/>
              </a:xfrm>
              <a:custGeom>
                <a:avLst/>
                <a:gdLst>
                  <a:gd name="connsiteX0" fmla="*/ 0 w 1917700"/>
                  <a:gd name="connsiteY0" fmla="*/ 387350 h 774700"/>
                  <a:gd name="connsiteX1" fmla="*/ 958850 w 1917700"/>
                  <a:gd name="connsiteY1" fmla="*/ 0 h 774700"/>
                  <a:gd name="connsiteX2" fmla="*/ 1917700 w 1917700"/>
                  <a:gd name="connsiteY2" fmla="*/ 387350 h 774700"/>
                  <a:gd name="connsiteX3" fmla="*/ 958850 w 1917700"/>
                  <a:gd name="connsiteY3" fmla="*/ 774700 h 774700"/>
                  <a:gd name="connsiteX4" fmla="*/ 0 w 1917700"/>
                  <a:gd name="connsiteY4" fmla="*/ 387350 h 774700"/>
                  <a:gd name="connsiteX0-1" fmla="*/ 0 w 1974850"/>
                  <a:gd name="connsiteY0-2" fmla="*/ 406442 h 774789"/>
                  <a:gd name="connsiteX1-3" fmla="*/ 1016000 w 1974850"/>
                  <a:gd name="connsiteY1-4" fmla="*/ 42 h 774789"/>
                  <a:gd name="connsiteX2-5" fmla="*/ 1974850 w 1974850"/>
                  <a:gd name="connsiteY2-6" fmla="*/ 387392 h 774789"/>
                  <a:gd name="connsiteX3-7" fmla="*/ 1016000 w 1974850"/>
                  <a:gd name="connsiteY3-8" fmla="*/ 774742 h 774789"/>
                  <a:gd name="connsiteX4-9" fmla="*/ 0 w 1974850"/>
                  <a:gd name="connsiteY4-10" fmla="*/ 406442 h 774789"/>
                  <a:gd name="connsiteX0-11" fmla="*/ 4 w 1974854"/>
                  <a:gd name="connsiteY0-12" fmla="*/ 406442 h 806519"/>
                  <a:gd name="connsiteX1-13" fmla="*/ 1016004 w 1974854"/>
                  <a:gd name="connsiteY1-14" fmla="*/ 42 h 806519"/>
                  <a:gd name="connsiteX2-15" fmla="*/ 1974854 w 1974854"/>
                  <a:gd name="connsiteY2-16" fmla="*/ 387392 h 806519"/>
                  <a:gd name="connsiteX3-17" fmla="*/ 1003304 w 1974854"/>
                  <a:gd name="connsiteY3-18" fmla="*/ 806492 h 806519"/>
                  <a:gd name="connsiteX4-19" fmla="*/ 4 w 1974854"/>
                  <a:gd name="connsiteY4-20" fmla="*/ 406442 h 806519"/>
                  <a:gd name="connsiteX0-21" fmla="*/ 16 w 1974866"/>
                  <a:gd name="connsiteY0-22" fmla="*/ 406442 h 819798"/>
                  <a:gd name="connsiteX1-23" fmla="*/ 1016016 w 1974866"/>
                  <a:gd name="connsiteY1-24" fmla="*/ 42 h 819798"/>
                  <a:gd name="connsiteX2-25" fmla="*/ 1974866 w 1974866"/>
                  <a:gd name="connsiteY2-26" fmla="*/ 387392 h 819798"/>
                  <a:gd name="connsiteX3-27" fmla="*/ 1003316 w 1974866"/>
                  <a:gd name="connsiteY3-28" fmla="*/ 806492 h 819798"/>
                  <a:gd name="connsiteX4-29" fmla="*/ 16 w 1974866"/>
                  <a:gd name="connsiteY4-30" fmla="*/ 406442 h 819798"/>
                  <a:gd name="connsiteX0-31" fmla="*/ 16 w 1974866"/>
                  <a:gd name="connsiteY0-32" fmla="*/ 442086 h 855442"/>
                  <a:gd name="connsiteX1-33" fmla="*/ 1016016 w 1974866"/>
                  <a:gd name="connsiteY1-34" fmla="*/ 35686 h 855442"/>
                  <a:gd name="connsiteX2-35" fmla="*/ 1974866 w 1974866"/>
                  <a:gd name="connsiteY2-36" fmla="*/ 423036 h 855442"/>
                  <a:gd name="connsiteX3-37" fmla="*/ 1003316 w 1974866"/>
                  <a:gd name="connsiteY3-38" fmla="*/ 842136 h 855442"/>
                  <a:gd name="connsiteX4-39" fmla="*/ 16 w 1974866"/>
                  <a:gd name="connsiteY4-40" fmla="*/ 442086 h 855442"/>
                  <a:gd name="connsiteX0-41" fmla="*/ 16 w 1975043"/>
                  <a:gd name="connsiteY0-42" fmla="*/ 414448 h 827804"/>
                  <a:gd name="connsiteX1-43" fmla="*/ 1016016 w 1975043"/>
                  <a:gd name="connsiteY1-44" fmla="*/ 8048 h 827804"/>
                  <a:gd name="connsiteX2-45" fmla="*/ 1974866 w 1975043"/>
                  <a:gd name="connsiteY2-46" fmla="*/ 395398 h 827804"/>
                  <a:gd name="connsiteX3-47" fmla="*/ 1003316 w 1975043"/>
                  <a:gd name="connsiteY3-48" fmla="*/ 814498 h 827804"/>
                  <a:gd name="connsiteX4-49" fmla="*/ 16 w 1975043"/>
                  <a:gd name="connsiteY4-50" fmla="*/ 414448 h 827804"/>
                  <a:gd name="connsiteX0-51" fmla="*/ 16 w 1974920"/>
                  <a:gd name="connsiteY0-52" fmla="*/ 407332 h 820688"/>
                  <a:gd name="connsiteX1-53" fmla="*/ 1016016 w 1974920"/>
                  <a:gd name="connsiteY1-54" fmla="*/ 932 h 820688"/>
                  <a:gd name="connsiteX2-55" fmla="*/ 1974866 w 1974920"/>
                  <a:gd name="connsiteY2-56" fmla="*/ 388282 h 820688"/>
                  <a:gd name="connsiteX3-57" fmla="*/ 1003316 w 1974920"/>
                  <a:gd name="connsiteY3-58" fmla="*/ 807382 h 820688"/>
                  <a:gd name="connsiteX4-59" fmla="*/ 16 w 1974920"/>
                  <a:gd name="connsiteY4-60" fmla="*/ 407332 h 820688"/>
                  <a:gd name="connsiteX0-61" fmla="*/ 16 w 2003346"/>
                  <a:gd name="connsiteY0-62" fmla="*/ 407332 h 820688"/>
                  <a:gd name="connsiteX1-63" fmla="*/ 1016016 w 2003346"/>
                  <a:gd name="connsiteY1-64" fmla="*/ 932 h 820688"/>
                  <a:gd name="connsiteX2-65" fmla="*/ 1974866 w 2003346"/>
                  <a:gd name="connsiteY2-66" fmla="*/ 388282 h 820688"/>
                  <a:gd name="connsiteX3-67" fmla="*/ 1003316 w 2003346"/>
                  <a:gd name="connsiteY3-68" fmla="*/ 807382 h 820688"/>
                  <a:gd name="connsiteX4-69" fmla="*/ 16 w 2003346"/>
                  <a:gd name="connsiteY4-70" fmla="*/ 407332 h 820688"/>
                  <a:gd name="connsiteX0-71" fmla="*/ 6 w 2047162"/>
                  <a:gd name="connsiteY0-72" fmla="*/ 409099 h 810157"/>
                  <a:gd name="connsiteX1-73" fmla="*/ 1016006 w 2047162"/>
                  <a:gd name="connsiteY1-74" fmla="*/ 2699 h 810157"/>
                  <a:gd name="connsiteX2-75" fmla="*/ 2033902 w 2047162"/>
                  <a:gd name="connsiteY2-76" fmla="*/ 288449 h 810157"/>
                  <a:gd name="connsiteX3-77" fmla="*/ 1003306 w 2047162"/>
                  <a:gd name="connsiteY3-78" fmla="*/ 809149 h 810157"/>
                  <a:gd name="connsiteX4-79" fmla="*/ 6 w 2047162"/>
                  <a:gd name="connsiteY4-80" fmla="*/ 409099 h 810157"/>
                  <a:gd name="connsiteX0-81" fmla="*/ 791 w 2047947"/>
                  <a:gd name="connsiteY0-82" fmla="*/ 409099 h 818848"/>
                  <a:gd name="connsiteX1-83" fmla="*/ 1016791 w 2047947"/>
                  <a:gd name="connsiteY1-84" fmla="*/ 2699 h 818848"/>
                  <a:gd name="connsiteX2-85" fmla="*/ 2034687 w 2047947"/>
                  <a:gd name="connsiteY2-86" fmla="*/ 288449 h 818848"/>
                  <a:gd name="connsiteX3-87" fmla="*/ 1004091 w 2047947"/>
                  <a:gd name="connsiteY3-88" fmla="*/ 809149 h 818848"/>
                  <a:gd name="connsiteX4-89" fmla="*/ 791 w 2047947"/>
                  <a:gd name="connsiteY4-90" fmla="*/ 409099 h 818848"/>
                  <a:gd name="connsiteX0-91" fmla="*/ 791 w 2047947"/>
                  <a:gd name="connsiteY0-92" fmla="*/ 434817 h 844566"/>
                  <a:gd name="connsiteX1-93" fmla="*/ 1016791 w 2047947"/>
                  <a:gd name="connsiteY1-94" fmla="*/ 28417 h 844566"/>
                  <a:gd name="connsiteX2-95" fmla="*/ 2034687 w 2047947"/>
                  <a:gd name="connsiteY2-96" fmla="*/ 314167 h 844566"/>
                  <a:gd name="connsiteX3-97" fmla="*/ 1004091 w 2047947"/>
                  <a:gd name="connsiteY3-98" fmla="*/ 834867 h 844566"/>
                  <a:gd name="connsiteX4-99" fmla="*/ 791 w 2047947"/>
                  <a:gd name="connsiteY4-100" fmla="*/ 434817 h 844566"/>
                  <a:gd name="connsiteX0-101" fmla="*/ 791 w 2034706"/>
                  <a:gd name="connsiteY0-102" fmla="*/ 434817 h 856653"/>
                  <a:gd name="connsiteX1-103" fmla="*/ 1016791 w 2034706"/>
                  <a:gd name="connsiteY1-104" fmla="*/ 28417 h 856653"/>
                  <a:gd name="connsiteX2-105" fmla="*/ 2034687 w 2034706"/>
                  <a:gd name="connsiteY2-106" fmla="*/ 314167 h 856653"/>
                  <a:gd name="connsiteX3-107" fmla="*/ 1004091 w 2034706"/>
                  <a:gd name="connsiteY3-108" fmla="*/ 834867 h 856653"/>
                  <a:gd name="connsiteX4-109" fmla="*/ 791 w 2034706"/>
                  <a:gd name="connsiteY4-110" fmla="*/ 434817 h 856653"/>
                  <a:gd name="connsiteX0-111" fmla="*/ 820 w 2034735"/>
                  <a:gd name="connsiteY0-112" fmla="*/ 434817 h 857790"/>
                  <a:gd name="connsiteX1-113" fmla="*/ 1016820 w 2034735"/>
                  <a:gd name="connsiteY1-114" fmla="*/ 28417 h 857790"/>
                  <a:gd name="connsiteX2-115" fmla="*/ 2034716 w 2034735"/>
                  <a:gd name="connsiteY2-116" fmla="*/ 314167 h 857790"/>
                  <a:gd name="connsiteX3-117" fmla="*/ 1004120 w 2034735"/>
                  <a:gd name="connsiteY3-118" fmla="*/ 834867 h 857790"/>
                  <a:gd name="connsiteX4-119" fmla="*/ 820 w 2034735"/>
                  <a:gd name="connsiteY4-120" fmla="*/ 434817 h 857790"/>
                  <a:gd name="connsiteX0-121" fmla="*/ 841 w 2034756"/>
                  <a:gd name="connsiteY0-122" fmla="*/ 434817 h 862234"/>
                  <a:gd name="connsiteX1-123" fmla="*/ 1016841 w 2034756"/>
                  <a:gd name="connsiteY1-124" fmla="*/ 28417 h 862234"/>
                  <a:gd name="connsiteX2-125" fmla="*/ 2034737 w 2034756"/>
                  <a:gd name="connsiteY2-126" fmla="*/ 314167 h 862234"/>
                  <a:gd name="connsiteX3-127" fmla="*/ 1004141 w 2034756"/>
                  <a:gd name="connsiteY3-128" fmla="*/ 834867 h 862234"/>
                  <a:gd name="connsiteX4-129" fmla="*/ 841 w 2034756"/>
                  <a:gd name="connsiteY4-130" fmla="*/ 434817 h 862234"/>
                  <a:gd name="connsiteX0-131" fmla="*/ 6 w 2033921"/>
                  <a:gd name="connsiteY0-132" fmla="*/ 434817 h 853659"/>
                  <a:gd name="connsiteX1-133" fmla="*/ 1016006 w 2033921"/>
                  <a:gd name="connsiteY1-134" fmla="*/ 28417 h 853659"/>
                  <a:gd name="connsiteX2-135" fmla="*/ 2033902 w 2033921"/>
                  <a:gd name="connsiteY2-136" fmla="*/ 314167 h 853659"/>
                  <a:gd name="connsiteX3-137" fmla="*/ 1003306 w 2033921"/>
                  <a:gd name="connsiteY3-138" fmla="*/ 822167 h 853659"/>
                  <a:gd name="connsiteX4-139" fmla="*/ 6 w 2033921"/>
                  <a:gd name="connsiteY4-140" fmla="*/ 434817 h 853659"/>
                  <a:gd name="connsiteX0-141" fmla="*/ 6 w 2012833"/>
                  <a:gd name="connsiteY0-142" fmla="*/ 462074 h 848141"/>
                  <a:gd name="connsiteX1-143" fmla="*/ 994918 w 2012833"/>
                  <a:gd name="connsiteY1-144" fmla="*/ 30274 h 848141"/>
                  <a:gd name="connsiteX2-145" fmla="*/ 2012814 w 2012833"/>
                  <a:gd name="connsiteY2-146" fmla="*/ 316024 h 848141"/>
                  <a:gd name="connsiteX3-147" fmla="*/ 982218 w 2012833"/>
                  <a:gd name="connsiteY3-148" fmla="*/ 824024 h 848141"/>
                  <a:gd name="connsiteX4-149" fmla="*/ 6 w 2012833"/>
                  <a:gd name="connsiteY4-150" fmla="*/ 462074 h 848141"/>
                  <a:gd name="connsiteX0-151" fmla="*/ 122 w 2012949"/>
                  <a:gd name="connsiteY0-152" fmla="*/ 462074 h 850911"/>
                  <a:gd name="connsiteX1-153" fmla="*/ 995034 w 2012949"/>
                  <a:gd name="connsiteY1-154" fmla="*/ 30274 h 850911"/>
                  <a:gd name="connsiteX2-155" fmla="*/ 2012930 w 2012949"/>
                  <a:gd name="connsiteY2-156" fmla="*/ 316024 h 850911"/>
                  <a:gd name="connsiteX3-157" fmla="*/ 982334 w 2012949"/>
                  <a:gd name="connsiteY3-158" fmla="*/ 824024 h 850911"/>
                  <a:gd name="connsiteX4-159" fmla="*/ 122 w 2012949"/>
                  <a:gd name="connsiteY4-160" fmla="*/ 462074 h 8509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012949" h="850911">
                    <a:moveTo>
                      <a:pt x="122" y="462074"/>
                    </a:moveTo>
                    <a:cubicBezTo>
                      <a:pt x="-10414" y="-32168"/>
                      <a:pt x="659566" y="54616"/>
                      <a:pt x="995034" y="30274"/>
                    </a:cubicBezTo>
                    <a:cubicBezTo>
                      <a:pt x="1330502" y="5932"/>
                      <a:pt x="2017148" y="-101103"/>
                      <a:pt x="2012930" y="316024"/>
                    </a:cubicBezTo>
                    <a:cubicBezTo>
                      <a:pt x="1979663" y="1057001"/>
                      <a:pt x="1317802" y="799682"/>
                      <a:pt x="982334" y="824024"/>
                    </a:cubicBezTo>
                    <a:cubicBezTo>
                      <a:pt x="646866" y="848366"/>
                      <a:pt x="10658" y="956316"/>
                      <a:pt x="122" y="462074"/>
                    </a:cubicBezTo>
                    <a:close/>
                  </a:path>
                </a:pathLst>
              </a:custGeom>
              <a:noFill/>
              <a:ln w="28575">
                <a:solidFill>
                  <a:srgbClr val="9FC98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1540093" y="4456672"/>
                <a:ext cx="3030726" cy="850911"/>
              </a:xfrm>
              <a:custGeom>
                <a:avLst/>
                <a:gdLst>
                  <a:gd name="connsiteX0" fmla="*/ 0 w 1917700"/>
                  <a:gd name="connsiteY0" fmla="*/ 387350 h 774700"/>
                  <a:gd name="connsiteX1" fmla="*/ 958850 w 1917700"/>
                  <a:gd name="connsiteY1" fmla="*/ 0 h 774700"/>
                  <a:gd name="connsiteX2" fmla="*/ 1917700 w 1917700"/>
                  <a:gd name="connsiteY2" fmla="*/ 387350 h 774700"/>
                  <a:gd name="connsiteX3" fmla="*/ 958850 w 1917700"/>
                  <a:gd name="connsiteY3" fmla="*/ 774700 h 774700"/>
                  <a:gd name="connsiteX4" fmla="*/ 0 w 1917700"/>
                  <a:gd name="connsiteY4" fmla="*/ 387350 h 774700"/>
                  <a:gd name="connsiteX0-1" fmla="*/ 0 w 1974850"/>
                  <a:gd name="connsiteY0-2" fmla="*/ 406442 h 774789"/>
                  <a:gd name="connsiteX1-3" fmla="*/ 1016000 w 1974850"/>
                  <a:gd name="connsiteY1-4" fmla="*/ 42 h 774789"/>
                  <a:gd name="connsiteX2-5" fmla="*/ 1974850 w 1974850"/>
                  <a:gd name="connsiteY2-6" fmla="*/ 387392 h 774789"/>
                  <a:gd name="connsiteX3-7" fmla="*/ 1016000 w 1974850"/>
                  <a:gd name="connsiteY3-8" fmla="*/ 774742 h 774789"/>
                  <a:gd name="connsiteX4-9" fmla="*/ 0 w 1974850"/>
                  <a:gd name="connsiteY4-10" fmla="*/ 406442 h 774789"/>
                  <a:gd name="connsiteX0-11" fmla="*/ 4 w 1974854"/>
                  <a:gd name="connsiteY0-12" fmla="*/ 406442 h 806519"/>
                  <a:gd name="connsiteX1-13" fmla="*/ 1016004 w 1974854"/>
                  <a:gd name="connsiteY1-14" fmla="*/ 42 h 806519"/>
                  <a:gd name="connsiteX2-15" fmla="*/ 1974854 w 1974854"/>
                  <a:gd name="connsiteY2-16" fmla="*/ 387392 h 806519"/>
                  <a:gd name="connsiteX3-17" fmla="*/ 1003304 w 1974854"/>
                  <a:gd name="connsiteY3-18" fmla="*/ 806492 h 806519"/>
                  <a:gd name="connsiteX4-19" fmla="*/ 4 w 1974854"/>
                  <a:gd name="connsiteY4-20" fmla="*/ 406442 h 806519"/>
                  <a:gd name="connsiteX0-21" fmla="*/ 16 w 1974866"/>
                  <a:gd name="connsiteY0-22" fmla="*/ 406442 h 819798"/>
                  <a:gd name="connsiteX1-23" fmla="*/ 1016016 w 1974866"/>
                  <a:gd name="connsiteY1-24" fmla="*/ 42 h 819798"/>
                  <a:gd name="connsiteX2-25" fmla="*/ 1974866 w 1974866"/>
                  <a:gd name="connsiteY2-26" fmla="*/ 387392 h 819798"/>
                  <a:gd name="connsiteX3-27" fmla="*/ 1003316 w 1974866"/>
                  <a:gd name="connsiteY3-28" fmla="*/ 806492 h 819798"/>
                  <a:gd name="connsiteX4-29" fmla="*/ 16 w 1974866"/>
                  <a:gd name="connsiteY4-30" fmla="*/ 406442 h 819798"/>
                  <a:gd name="connsiteX0-31" fmla="*/ 16 w 1974866"/>
                  <a:gd name="connsiteY0-32" fmla="*/ 442086 h 855442"/>
                  <a:gd name="connsiteX1-33" fmla="*/ 1016016 w 1974866"/>
                  <a:gd name="connsiteY1-34" fmla="*/ 35686 h 855442"/>
                  <a:gd name="connsiteX2-35" fmla="*/ 1974866 w 1974866"/>
                  <a:gd name="connsiteY2-36" fmla="*/ 423036 h 855442"/>
                  <a:gd name="connsiteX3-37" fmla="*/ 1003316 w 1974866"/>
                  <a:gd name="connsiteY3-38" fmla="*/ 842136 h 855442"/>
                  <a:gd name="connsiteX4-39" fmla="*/ 16 w 1974866"/>
                  <a:gd name="connsiteY4-40" fmla="*/ 442086 h 855442"/>
                  <a:gd name="connsiteX0-41" fmla="*/ 16 w 1975043"/>
                  <a:gd name="connsiteY0-42" fmla="*/ 414448 h 827804"/>
                  <a:gd name="connsiteX1-43" fmla="*/ 1016016 w 1975043"/>
                  <a:gd name="connsiteY1-44" fmla="*/ 8048 h 827804"/>
                  <a:gd name="connsiteX2-45" fmla="*/ 1974866 w 1975043"/>
                  <a:gd name="connsiteY2-46" fmla="*/ 395398 h 827804"/>
                  <a:gd name="connsiteX3-47" fmla="*/ 1003316 w 1975043"/>
                  <a:gd name="connsiteY3-48" fmla="*/ 814498 h 827804"/>
                  <a:gd name="connsiteX4-49" fmla="*/ 16 w 1975043"/>
                  <a:gd name="connsiteY4-50" fmla="*/ 414448 h 827804"/>
                  <a:gd name="connsiteX0-51" fmla="*/ 16 w 1974920"/>
                  <a:gd name="connsiteY0-52" fmla="*/ 407332 h 820688"/>
                  <a:gd name="connsiteX1-53" fmla="*/ 1016016 w 1974920"/>
                  <a:gd name="connsiteY1-54" fmla="*/ 932 h 820688"/>
                  <a:gd name="connsiteX2-55" fmla="*/ 1974866 w 1974920"/>
                  <a:gd name="connsiteY2-56" fmla="*/ 388282 h 820688"/>
                  <a:gd name="connsiteX3-57" fmla="*/ 1003316 w 1974920"/>
                  <a:gd name="connsiteY3-58" fmla="*/ 807382 h 820688"/>
                  <a:gd name="connsiteX4-59" fmla="*/ 16 w 1974920"/>
                  <a:gd name="connsiteY4-60" fmla="*/ 407332 h 820688"/>
                  <a:gd name="connsiteX0-61" fmla="*/ 16 w 2003346"/>
                  <a:gd name="connsiteY0-62" fmla="*/ 407332 h 820688"/>
                  <a:gd name="connsiteX1-63" fmla="*/ 1016016 w 2003346"/>
                  <a:gd name="connsiteY1-64" fmla="*/ 932 h 820688"/>
                  <a:gd name="connsiteX2-65" fmla="*/ 1974866 w 2003346"/>
                  <a:gd name="connsiteY2-66" fmla="*/ 388282 h 820688"/>
                  <a:gd name="connsiteX3-67" fmla="*/ 1003316 w 2003346"/>
                  <a:gd name="connsiteY3-68" fmla="*/ 807382 h 820688"/>
                  <a:gd name="connsiteX4-69" fmla="*/ 16 w 2003346"/>
                  <a:gd name="connsiteY4-70" fmla="*/ 407332 h 820688"/>
                  <a:gd name="connsiteX0-71" fmla="*/ 6 w 2047162"/>
                  <a:gd name="connsiteY0-72" fmla="*/ 409099 h 810157"/>
                  <a:gd name="connsiteX1-73" fmla="*/ 1016006 w 2047162"/>
                  <a:gd name="connsiteY1-74" fmla="*/ 2699 h 810157"/>
                  <a:gd name="connsiteX2-75" fmla="*/ 2033902 w 2047162"/>
                  <a:gd name="connsiteY2-76" fmla="*/ 288449 h 810157"/>
                  <a:gd name="connsiteX3-77" fmla="*/ 1003306 w 2047162"/>
                  <a:gd name="connsiteY3-78" fmla="*/ 809149 h 810157"/>
                  <a:gd name="connsiteX4-79" fmla="*/ 6 w 2047162"/>
                  <a:gd name="connsiteY4-80" fmla="*/ 409099 h 810157"/>
                  <a:gd name="connsiteX0-81" fmla="*/ 791 w 2047947"/>
                  <a:gd name="connsiteY0-82" fmla="*/ 409099 h 818848"/>
                  <a:gd name="connsiteX1-83" fmla="*/ 1016791 w 2047947"/>
                  <a:gd name="connsiteY1-84" fmla="*/ 2699 h 818848"/>
                  <a:gd name="connsiteX2-85" fmla="*/ 2034687 w 2047947"/>
                  <a:gd name="connsiteY2-86" fmla="*/ 288449 h 818848"/>
                  <a:gd name="connsiteX3-87" fmla="*/ 1004091 w 2047947"/>
                  <a:gd name="connsiteY3-88" fmla="*/ 809149 h 818848"/>
                  <a:gd name="connsiteX4-89" fmla="*/ 791 w 2047947"/>
                  <a:gd name="connsiteY4-90" fmla="*/ 409099 h 818848"/>
                  <a:gd name="connsiteX0-91" fmla="*/ 791 w 2047947"/>
                  <a:gd name="connsiteY0-92" fmla="*/ 434817 h 844566"/>
                  <a:gd name="connsiteX1-93" fmla="*/ 1016791 w 2047947"/>
                  <a:gd name="connsiteY1-94" fmla="*/ 28417 h 844566"/>
                  <a:gd name="connsiteX2-95" fmla="*/ 2034687 w 2047947"/>
                  <a:gd name="connsiteY2-96" fmla="*/ 314167 h 844566"/>
                  <a:gd name="connsiteX3-97" fmla="*/ 1004091 w 2047947"/>
                  <a:gd name="connsiteY3-98" fmla="*/ 834867 h 844566"/>
                  <a:gd name="connsiteX4-99" fmla="*/ 791 w 2047947"/>
                  <a:gd name="connsiteY4-100" fmla="*/ 434817 h 844566"/>
                  <a:gd name="connsiteX0-101" fmla="*/ 791 w 2034706"/>
                  <a:gd name="connsiteY0-102" fmla="*/ 434817 h 856653"/>
                  <a:gd name="connsiteX1-103" fmla="*/ 1016791 w 2034706"/>
                  <a:gd name="connsiteY1-104" fmla="*/ 28417 h 856653"/>
                  <a:gd name="connsiteX2-105" fmla="*/ 2034687 w 2034706"/>
                  <a:gd name="connsiteY2-106" fmla="*/ 314167 h 856653"/>
                  <a:gd name="connsiteX3-107" fmla="*/ 1004091 w 2034706"/>
                  <a:gd name="connsiteY3-108" fmla="*/ 834867 h 856653"/>
                  <a:gd name="connsiteX4-109" fmla="*/ 791 w 2034706"/>
                  <a:gd name="connsiteY4-110" fmla="*/ 434817 h 856653"/>
                  <a:gd name="connsiteX0-111" fmla="*/ 820 w 2034735"/>
                  <a:gd name="connsiteY0-112" fmla="*/ 434817 h 857790"/>
                  <a:gd name="connsiteX1-113" fmla="*/ 1016820 w 2034735"/>
                  <a:gd name="connsiteY1-114" fmla="*/ 28417 h 857790"/>
                  <a:gd name="connsiteX2-115" fmla="*/ 2034716 w 2034735"/>
                  <a:gd name="connsiteY2-116" fmla="*/ 314167 h 857790"/>
                  <a:gd name="connsiteX3-117" fmla="*/ 1004120 w 2034735"/>
                  <a:gd name="connsiteY3-118" fmla="*/ 834867 h 857790"/>
                  <a:gd name="connsiteX4-119" fmla="*/ 820 w 2034735"/>
                  <a:gd name="connsiteY4-120" fmla="*/ 434817 h 857790"/>
                  <a:gd name="connsiteX0-121" fmla="*/ 841 w 2034756"/>
                  <a:gd name="connsiteY0-122" fmla="*/ 434817 h 862234"/>
                  <a:gd name="connsiteX1-123" fmla="*/ 1016841 w 2034756"/>
                  <a:gd name="connsiteY1-124" fmla="*/ 28417 h 862234"/>
                  <a:gd name="connsiteX2-125" fmla="*/ 2034737 w 2034756"/>
                  <a:gd name="connsiteY2-126" fmla="*/ 314167 h 862234"/>
                  <a:gd name="connsiteX3-127" fmla="*/ 1004141 w 2034756"/>
                  <a:gd name="connsiteY3-128" fmla="*/ 834867 h 862234"/>
                  <a:gd name="connsiteX4-129" fmla="*/ 841 w 2034756"/>
                  <a:gd name="connsiteY4-130" fmla="*/ 434817 h 862234"/>
                  <a:gd name="connsiteX0-131" fmla="*/ 6 w 2033921"/>
                  <a:gd name="connsiteY0-132" fmla="*/ 434817 h 853659"/>
                  <a:gd name="connsiteX1-133" fmla="*/ 1016006 w 2033921"/>
                  <a:gd name="connsiteY1-134" fmla="*/ 28417 h 853659"/>
                  <a:gd name="connsiteX2-135" fmla="*/ 2033902 w 2033921"/>
                  <a:gd name="connsiteY2-136" fmla="*/ 314167 h 853659"/>
                  <a:gd name="connsiteX3-137" fmla="*/ 1003306 w 2033921"/>
                  <a:gd name="connsiteY3-138" fmla="*/ 822167 h 853659"/>
                  <a:gd name="connsiteX4-139" fmla="*/ 6 w 2033921"/>
                  <a:gd name="connsiteY4-140" fmla="*/ 434817 h 853659"/>
                  <a:gd name="connsiteX0-141" fmla="*/ 6 w 2012833"/>
                  <a:gd name="connsiteY0-142" fmla="*/ 462074 h 848141"/>
                  <a:gd name="connsiteX1-143" fmla="*/ 994918 w 2012833"/>
                  <a:gd name="connsiteY1-144" fmla="*/ 30274 h 848141"/>
                  <a:gd name="connsiteX2-145" fmla="*/ 2012814 w 2012833"/>
                  <a:gd name="connsiteY2-146" fmla="*/ 316024 h 848141"/>
                  <a:gd name="connsiteX3-147" fmla="*/ 982218 w 2012833"/>
                  <a:gd name="connsiteY3-148" fmla="*/ 824024 h 848141"/>
                  <a:gd name="connsiteX4-149" fmla="*/ 6 w 2012833"/>
                  <a:gd name="connsiteY4-150" fmla="*/ 462074 h 848141"/>
                  <a:gd name="connsiteX0-151" fmla="*/ 122 w 2012949"/>
                  <a:gd name="connsiteY0-152" fmla="*/ 462074 h 850911"/>
                  <a:gd name="connsiteX1-153" fmla="*/ 995034 w 2012949"/>
                  <a:gd name="connsiteY1-154" fmla="*/ 30274 h 850911"/>
                  <a:gd name="connsiteX2-155" fmla="*/ 2012930 w 2012949"/>
                  <a:gd name="connsiteY2-156" fmla="*/ 316024 h 850911"/>
                  <a:gd name="connsiteX3-157" fmla="*/ 982334 w 2012949"/>
                  <a:gd name="connsiteY3-158" fmla="*/ 824024 h 850911"/>
                  <a:gd name="connsiteX4-159" fmla="*/ 122 w 2012949"/>
                  <a:gd name="connsiteY4-160" fmla="*/ 462074 h 8509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012949" h="850911">
                    <a:moveTo>
                      <a:pt x="122" y="462074"/>
                    </a:moveTo>
                    <a:cubicBezTo>
                      <a:pt x="-10414" y="-32168"/>
                      <a:pt x="659566" y="54616"/>
                      <a:pt x="995034" y="30274"/>
                    </a:cubicBezTo>
                    <a:cubicBezTo>
                      <a:pt x="1330502" y="5932"/>
                      <a:pt x="2017148" y="-101103"/>
                      <a:pt x="2012930" y="316024"/>
                    </a:cubicBezTo>
                    <a:cubicBezTo>
                      <a:pt x="1979663" y="1057001"/>
                      <a:pt x="1317802" y="799682"/>
                      <a:pt x="982334" y="824024"/>
                    </a:cubicBezTo>
                    <a:cubicBezTo>
                      <a:pt x="646866" y="848366"/>
                      <a:pt x="10658" y="956316"/>
                      <a:pt x="122" y="462074"/>
                    </a:cubicBezTo>
                    <a:close/>
                  </a:path>
                </a:pathLst>
              </a:custGeom>
              <a:solidFill>
                <a:srgbClr val="9FC980"/>
              </a:solidFill>
              <a:ln w="28575">
                <a:solidFill>
                  <a:srgbClr val="9FC98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400" dirty="0">
                  <a:latin typeface="字体管家棉花糖" panose="00020600040101010101" pitchFamily="18" charset="-122"/>
                  <a:ea typeface="字体管家棉花糖" panose="00020600040101010101" pitchFamily="18" charset="-122"/>
                </a:endParaRPr>
              </a:p>
            </p:txBody>
          </p:sp>
        </p:grpSp>
        <p:sp>
          <p:nvSpPr>
            <p:cNvPr id="7" name="弧形 6"/>
            <p:cNvSpPr/>
            <p:nvPr/>
          </p:nvSpPr>
          <p:spPr>
            <a:xfrm rot="713749">
              <a:off x="4203700" y="4438427"/>
              <a:ext cx="304624" cy="171450"/>
            </a:xfrm>
            <a:prstGeom prst="arc">
              <a:avLst>
                <a:gd name="adj1" fmla="val 12986640"/>
                <a:gd name="adj2" fmla="val 20766752"/>
              </a:avLst>
            </a:prstGeom>
            <a:ln w="28575">
              <a:solidFill>
                <a:srgbClr val="9FC9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弧形 7"/>
            <p:cNvSpPr/>
            <p:nvPr/>
          </p:nvSpPr>
          <p:spPr>
            <a:xfrm rot="1630866" flipV="1">
              <a:off x="1538294" y="5205311"/>
              <a:ext cx="500752" cy="171450"/>
            </a:xfrm>
            <a:prstGeom prst="arc">
              <a:avLst>
                <a:gd name="adj1" fmla="val 12909459"/>
                <a:gd name="adj2" fmla="val 19787320"/>
              </a:avLst>
            </a:prstGeom>
            <a:ln w="28575">
              <a:solidFill>
                <a:srgbClr val="9FC9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弧形 8"/>
            <p:cNvSpPr/>
            <p:nvPr/>
          </p:nvSpPr>
          <p:spPr>
            <a:xfrm rot="1463057" flipV="1">
              <a:off x="1562829" y="5167211"/>
              <a:ext cx="573823" cy="171450"/>
            </a:xfrm>
            <a:prstGeom prst="arc">
              <a:avLst>
                <a:gd name="adj1" fmla="val 11305472"/>
                <a:gd name="adj2" fmla="val 20904964"/>
              </a:avLst>
            </a:prstGeom>
            <a:ln w="28575">
              <a:solidFill>
                <a:srgbClr val="9FC9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4066958" y="4516326"/>
              <a:ext cx="61812" cy="4571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9FC9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弧形 10"/>
            <p:cNvSpPr/>
            <p:nvPr/>
          </p:nvSpPr>
          <p:spPr>
            <a:xfrm rot="970064">
              <a:off x="4047199" y="4553707"/>
              <a:ext cx="451139" cy="171450"/>
            </a:xfrm>
            <a:prstGeom prst="arc">
              <a:avLst>
                <a:gd name="adj1" fmla="val 12670177"/>
                <a:gd name="adj2" fmla="val 21487196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957195" y="2449195"/>
            <a:ext cx="6061075" cy="3213735"/>
            <a:chOff x="3773842" y="2106167"/>
            <a:chExt cx="4991978" cy="2659154"/>
          </a:xfrm>
        </p:grpSpPr>
        <p:sp>
          <p:nvSpPr>
            <p:cNvPr id="17" name="图形 15"/>
            <p:cNvSpPr/>
            <p:nvPr/>
          </p:nvSpPr>
          <p:spPr>
            <a:xfrm>
              <a:off x="3773842" y="2247283"/>
              <a:ext cx="1164207" cy="723219"/>
            </a:xfrm>
            <a:custGeom>
              <a:avLst/>
              <a:gdLst>
                <a:gd name="connsiteX0" fmla="*/ 0 w 1164207"/>
                <a:gd name="connsiteY0" fmla="*/ 723220 h 723219"/>
                <a:gd name="connsiteX1" fmla="*/ 0 w 1164207"/>
                <a:gd name="connsiteY1" fmla="*/ 346616 h 723219"/>
                <a:gd name="connsiteX2" fmla="*/ 346616 w 1164207"/>
                <a:gd name="connsiteY2" fmla="*/ 0 h 723219"/>
                <a:gd name="connsiteX3" fmla="*/ 1164207 w 1164207"/>
                <a:gd name="connsiteY3" fmla="*/ 0 h 72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4207" h="723219">
                  <a:moveTo>
                    <a:pt x="0" y="723220"/>
                  </a:moveTo>
                  <a:lnTo>
                    <a:pt x="0" y="346616"/>
                  </a:lnTo>
                  <a:cubicBezTo>
                    <a:pt x="0" y="155228"/>
                    <a:pt x="155228" y="0"/>
                    <a:pt x="346616" y="0"/>
                  </a:cubicBezTo>
                  <a:lnTo>
                    <a:pt x="1164207" y="0"/>
                  </a:lnTo>
                </a:path>
              </a:pathLst>
            </a:custGeom>
            <a:noFill/>
            <a:ln w="17623" cap="flat">
              <a:solidFill>
                <a:srgbClr val="9FC98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图形 15"/>
            <p:cNvSpPr/>
            <p:nvPr/>
          </p:nvSpPr>
          <p:spPr>
            <a:xfrm>
              <a:off x="3773842" y="2970502"/>
              <a:ext cx="4991978" cy="1310618"/>
            </a:xfrm>
            <a:custGeom>
              <a:avLst/>
              <a:gdLst>
                <a:gd name="connsiteX0" fmla="*/ 4991979 w 4991978"/>
                <a:gd name="connsiteY0" fmla="*/ 0 h 1310618"/>
                <a:gd name="connsiteX1" fmla="*/ 4991979 w 4991978"/>
                <a:gd name="connsiteY1" fmla="*/ 963999 h 1310618"/>
                <a:gd name="connsiteX2" fmla="*/ 4645363 w 4991978"/>
                <a:gd name="connsiteY2" fmla="*/ 1310615 h 1310618"/>
                <a:gd name="connsiteX3" fmla="*/ 346616 w 4991978"/>
                <a:gd name="connsiteY3" fmla="*/ 1310615 h 1310618"/>
                <a:gd name="connsiteX4" fmla="*/ 0 w 4991978"/>
                <a:gd name="connsiteY4" fmla="*/ 963999 h 1310618"/>
                <a:gd name="connsiteX5" fmla="*/ 0 w 4991978"/>
                <a:gd name="connsiteY5" fmla="*/ 0 h 1310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91978" h="1310618">
                  <a:moveTo>
                    <a:pt x="4991979" y="0"/>
                  </a:moveTo>
                  <a:lnTo>
                    <a:pt x="4991979" y="963999"/>
                  </a:lnTo>
                  <a:cubicBezTo>
                    <a:pt x="4991979" y="1155387"/>
                    <a:pt x="4836752" y="1310615"/>
                    <a:pt x="4645363" y="1310615"/>
                  </a:cubicBezTo>
                  <a:lnTo>
                    <a:pt x="346616" y="1310615"/>
                  </a:lnTo>
                  <a:cubicBezTo>
                    <a:pt x="155228" y="1311497"/>
                    <a:pt x="0" y="1156269"/>
                    <a:pt x="0" y="963999"/>
                  </a:cubicBezTo>
                  <a:lnTo>
                    <a:pt x="0" y="0"/>
                  </a:lnTo>
                </a:path>
              </a:pathLst>
            </a:custGeom>
            <a:noFill/>
            <a:ln w="70492" cap="rnd">
              <a:solidFill>
                <a:srgbClr val="9FC98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图形 15"/>
            <p:cNvSpPr/>
            <p:nvPr/>
          </p:nvSpPr>
          <p:spPr>
            <a:xfrm>
              <a:off x="7583974" y="2247283"/>
              <a:ext cx="1181846" cy="723219"/>
            </a:xfrm>
            <a:custGeom>
              <a:avLst/>
              <a:gdLst>
                <a:gd name="connsiteX0" fmla="*/ 0 w 1181846"/>
                <a:gd name="connsiteY0" fmla="*/ 0 h 723219"/>
                <a:gd name="connsiteX1" fmla="*/ 835231 w 1181846"/>
                <a:gd name="connsiteY1" fmla="*/ 0 h 723219"/>
                <a:gd name="connsiteX2" fmla="*/ 1181847 w 1181846"/>
                <a:gd name="connsiteY2" fmla="*/ 346616 h 723219"/>
                <a:gd name="connsiteX3" fmla="*/ 1181847 w 1181846"/>
                <a:gd name="connsiteY3" fmla="*/ 723220 h 72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1846" h="723219">
                  <a:moveTo>
                    <a:pt x="0" y="0"/>
                  </a:moveTo>
                  <a:lnTo>
                    <a:pt x="835231" y="0"/>
                  </a:lnTo>
                  <a:cubicBezTo>
                    <a:pt x="1026619" y="0"/>
                    <a:pt x="1181847" y="155228"/>
                    <a:pt x="1181847" y="346616"/>
                  </a:cubicBezTo>
                  <a:lnTo>
                    <a:pt x="1181847" y="723220"/>
                  </a:lnTo>
                </a:path>
              </a:pathLst>
            </a:custGeom>
            <a:noFill/>
            <a:ln w="17623" cap="flat">
              <a:solidFill>
                <a:srgbClr val="9FC98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图形 15"/>
            <p:cNvSpPr/>
            <p:nvPr/>
          </p:nvSpPr>
          <p:spPr>
            <a:xfrm>
              <a:off x="4444143" y="4281999"/>
              <a:ext cx="3757213" cy="299871"/>
            </a:xfrm>
            <a:custGeom>
              <a:avLst/>
              <a:gdLst>
                <a:gd name="connsiteX0" fmla="*/ 3757214 w 3757213"/>
                <a:gd name="connsiteY0" fmla="*/ 0 h 299871"/>
                <a:gd name="connsiteX1" fmla="*/ 3757214 w 3757213"/>
                <a:gd name="connsiteY1" fmla="*/ 0 h 299871"/>
                <a:gd name="connsiteX2" fmla="*/ 3457342 w 3757213"/>
                <a:gd name="connsiteY2" fmla="*/ 299872 h 299871"/>
                <a:gd name="connsiteX3" fmla="*/ 0 w 3757213"/>
                <a:gd name="connsiteY3" fmla="*/ 299872 h 299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7213" h="299871">
                  <a:moveTo>
                    <a:pt x="3757214" y="0"/>
                  </a:moveTo>
                  <a:lnTo>
                    <a:pt x="3757214" y="0"/>
                  </a:lnTo>
                  <a:cubicBezTo>
                    <a:pt x="3757214" y="165811"/>
                    <a:pt x="3623154" y="299872"/>
                    <a:pt x="3457342" y="299872"/>
                  </a:cubicBezTo>
                  <a:lnTo>
                    <a:pt x="0" y="299872"/>
                  </a:lnTo>
                </a:path>
              </a:pathLst>
            </a:custGeom>
            <a:noFill/>
            <a:ln w="70492" cap="flat">
              <a:solidFill>
                <a:srgbClr val="9FC98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图形 15"/>
            <p:cNvSpPr/>
            <p:nvPr/>
          </p:nvSpPr>
          <p:spPr>
            <a:xfrm>
              <a:off x="4926583" y="2106167"/>
              <a:ext cx="182568" cy="282232"/>
            </a:xfrm>
            <a:custGeom>
              <a:avLst/>
              <a:gdLst>
                <a:gd name="connsiteX0" fmla="*/ 141116 w 182568"/>
                <a:gd name="connsiteY0" fmla="*/ 282232 h 282232"/>
                <a:gd name="connsiteX1" fmla="*/ 141116 w 182568"/>
                <a:gd name="connsiteY1" fmla="*/ 282232 h 282232"/>
                <a:gd name="connsiteX2" fmla="*/ 0 w 182568"/>
                <a:gd name="connsiteY2" fmla="*/ 141116 h 282232"/>
                <a:gd name="connsiteX3" fmla="*/ 0 w 182568"/>
                <a:gd name="connsiteY3" fmla="*/ 141116 h 282232"/>
                <a:gd name="connsiteX4" fmla="*/ 141116 w 182568"/>
                <a:gd name="connsiteY4" fmla="*/ 0 h 282232"/>
                <a:gd name="connsiteX5" fmla="*/ 141116 w 182568"/>
                <a:gd name="connsiteY5" fmla="*/ 0 h 282232"/>
                <a:gd name="connsiteX6" fmla="*/ 182569 w 182568"/>
                <a:gd name="connsiteY6" fmla="*/ 41453 h 282232"/>
                <a:gd name="connsiteX7" fmla="*/ 182569 w 182568"/>
                <a:gd name="connsiteY7" fmla="*/ 241661 h 282232"/>
                <a:gd name="connsiteX8" fmla="*/ 141116 w 182568"/>
                <a:gd name="connsiteY8" fmla="*/ 282232 h 2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68" h="282232">
                  <a:moveTo>
                    <a:pt x="141116" y="282232"/>
                  </a:moveTo>
                  <a:lnTo>
                    <a:pt x="141116" y="282232"/>
                  </a:lnTo>
                  <a:cubicBezTo>
                    <a:pt x="63502" y="282232"/>
                    <a:pt x="0" y="218730"/>
                    <a:pt x="0" y="141116"/>
                  </a:cubicBezTo>
                  <a:lnTo>
                    <a:pt x="0" y="141116"/>
                  </a:lnTo>
                  <a:cubicBezTo>
                    <a:pt x="0" y="63502"/>
                    <a:pt x="63502" y="0"/>
                    <a:pt x="141116" y="0"/>
                  </a:cubicBezTo>
                  <a:lnTo>
                    <a:pt x="141116" y="0"/>
                  </a:lnTo>
                  <a:cubicBezTo>
                    <a:pt x="164047" y="0"/>
                    <a:pt x="182569" y="18521"/>
                    <a:pt x="182569" y="41453"/>
                  </a:cubicBezTo>
                  <a:lnTo>
                    <a:pt x="182569" y="241661"/>
                  </a:lnTo>
                  <a:cubicBezTo>
                    <a:pt x="181687" y="263711"/>
                    <a:pt x="163165" y="282232"/>
                    <a:pt x="141116" y="282232"/>
                  </a:cubicBezTo>
                  <a:close/>
                </a:path>
              </a:pathLst>
            </a:custGeom>
            <a:solidFill>
              <a:srgbClr val="9FC980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图形 15"/>
            <p:cNvSpPr/>
            <p:nvPr/>
          </p:nvSpPr>
          <p:spPr>
            <a:xfrm>
              <a:off x="7410225" y="2106167"/>
              <a:ext cx="182568" cy="282232"/>
            </a:xfrm>
            <a:custGeom>
              <a:avLst/>
              <a:gdLst>
                <a:gd name="connsiteX0" fmla="*/ 41453 w 182568"/>
                <a:gd name="connsiteY0" fmla="*/ 0 h 282232"/>
                <a:gd name="connsiteX1" fmla="*/ 41453 w 182568"/>
                <a:gd name="connsiteY1" fmla="*/ 0 h 282232"/>
                <a:gd name="connsiteX2" fmla="*/ 182569 w 182568"/>
                <a:gd name="connsiteY2" fmla="*/ 141116 h 282232"/>
                <a:gd name="connsiteX3" fmla="*/ 182569 w 182568"/>
                <a:gd name="connsiteY3" fmla="*/ 141116 h 282232"/>
                <a:gd name="connsiteX4" fmla="*/ 41453 w 182568"/>
                <a:gd name="connsiteY4" fmla="*/ 282232 h 282232"/>
                <a:gd name="connsiteX5" fmla="*/ 41453 w 182568"/>
                <a:gd name="connsiteY5" fmla="*/ 282232 h 282232"/>
                <a:gd name="connsiteX6" fmla="*/ 0 w 182568"/>
                <a:gd name="connsiteY6" fmla="*/ 240779 h 282232"/>
                <a:gd name="connsiteX7" fmla="*/ 0 w 182568"/>
                <a:gd name="connsiteY7" fmla="*/ 41453 h 282232"/>
                <a:gd name="connsiteX8" fmla="*/ 41453 w 182568"/>
                <a:gd name="connsiteY8" fmla="*/ 0 h 2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68" h="282232">
                  <a:moveTo>
                    <a:pt x="41453" y="0"/>
                  </a:moveTo>
                  <a:lnTo>
                    <a:pt x="41453" y="0"/>
                  </a:lnTo>
                  <a:cubicBezTo>
                    <a:pt x="119067" y="0"/>
                    <a:pt x="182569" y="63502"/>
                    <a:pt x="182569" y="141116"/>
                  </a:cubicBezTo>
                  <a:lnTo>
                    <a:pt x="182569" y="141116"/>
                  </a:lnTo>
                  <a:cubicBezTo>
                    <a:pt x="182569" y="218730"/>
                    <a:pt x="119067" y="282232"/>
                    <a:pt x="41453" y="282232"/>
                  </a:cubicBezTo>
                  <a:lnTo>
                    <a:pt x="41453" y="282232"/>
                  </a:lnTo>
                  <a:cubicBezTo>
                    <a:pt x="18522" y="282232"/>
                    <a:pt x="0" y="263711"/>
                    <a:pt x="0" y="240779"/>
                  </a:cubicBezTo>
                  <a:lnTo>
                    <a:pt x="0" y="41453"/>
                  </a:lnTo>
                  <a:cubicBezTo>
                    <a:pt x="0" y="18521"/>
                    <a:pt x="18522" y="0"/>
                    <a:pt x="41453" y="0"/>
                  </a:cubicBezTo>
                  <a:close/>
                </a:path>
              </a:pathLst>
            </a:custGeom>
            <a:solidFill>
              <a:srgbClr val="9FC980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图形 15"/>
            <p:cNvSpPr/>
            <p:nvPr/>
          </p:nvSpPr>
          <p:spPr>
            <a:xfrm>
              <a:off x="4095762" y="4398420"/>
              <a:ext cx="366901" cy="366901"/>
            </a:xfrm>
            <a:custGeom>
              <a:avLst/>
              <a:gdLst>
                <a:gd name="connsiteX0" fmla="*/ 366902 w 366901"/>
                <a:gd name="connsiteY0" fmla="*/ 183451 h 366901"/>
                <a:gd name="connsiteX1" fmla="*/ 183451 w 366901"/>
                <a:gd name="connsiteY1" fmla="*/ 366902 h 366901"/>
                <a:gd name="connsiteX2" fmla="*/ 0 w 366901"/>
                <a:gd name="connsiteY2" fmla="*/ 183451 h 366901"/>
                <a:gd name="connsiteX3" fmla="*/ 183451 w 366901"/>
                <a:gd name="connsiteY3" fmla="*/ 0 h 366901"/>
                <a:gd name="connsiteX4" fmla="*/ 366902 w 366901"/>
                <a:gd name="connsiteY4" fmla="*/ 183451 h 36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901" h="366901">
                  <a:moveTo>
                    <a:pt x="366902" y="183451"/>
                  </a:moveTo>
                  <a:cubicBezTo>
                    <a:pt x="366902" y="284768"/>
                    <a:pt x="284768" y="366902"/>
                    <a:pt x="183451" y="366902"/>
                  </a:cubicBezTo>
                  <a:cubicBezTo>
                    <a:pt x="82134" y="366902"/>
                    <a:pt x="0" y="284768"/>
                    <a:pt x="0" y="183451"/>
                  </a:cubicBezTo>
                  <a:cubicBezTo>
                    <a:pt x="0" y="82134"/>
                    <a:pt x="82134" y="0"/>
                    <a:pt x="183451" y="0"/>
                  </a:cubicBezTo>
                  <a:cubicBezTo>
                    <a:pt x="284768" y="0"/>
                    <a:pt x="366902" y="82134"/>
                    <a:pt x="366902" y="183451"/>
                  </a:cubicBezTo>
                  <a:close/>
                </a:path>
              </a:pathLst>
            </a:custGeom>
            <a:solidFill>
              <a:srgbClr val="9FC980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图形 15"/>
            <p:cNvSpPr/>
            <p:nvPr/>
          </p:nvSpPr>
          <p:spPr>
            <a:xfrm>
              <a:off x="4170730" y="4473388"/>
              <a:ext cx="216965" cy="216965"/>
            </a:xfrm>
            <a:custGeom>
              <a:avLst/>
              <a:gdLst>
                <a:gd name="connsiteX0" fmla="*/ 216966 w 216965"/>
                <a:gd name="connsiteY0" fmla="*/ 108483 h 216965"/>
                <a:gd name="connsiteX1" fmla="*/ 108483 w 216965"/>
                <a:gd name="connsiteY1" fmla="*/ 216966 h 216965"/>
                <a:gd name="connsiteX2" fmla="*/ 0 w 216965"/>
                <a:gd name="connsiteY2" fmla="*/ 108483 h 216965"/>
                <a:gd name="connsiteX3" fmla="*/ 108483 w 216965"/>
                <a:gd name="connsiteY3" fmla="*/ 0 h 216965"/>
                <a:gd name="connsiteX4" fmla="*/ 216966 w 216965"/>
                <a:gd name="connsiteY4" fmla="*/ 108483 h 21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965" h="216965">
                  <a:moveTo>
                    <a:pt x="216966" y="108483"/>
                  </a:moveTo>
                  <a:cubicBezTo>
                    <a:pt x="216966" y="168396"/>
                    <a:pt x="168396" y="216966"/>
                    <a:pt x="108483" y="216966"/>
                  </a:cubicBezTo>
                  <a:cubicBezTo>
                    <a:pt x="48569" y="216966"/>
                    <a:pt x="0" y="168396"/>
                    <a:pt x="0" y="108483"/>
                  </a:cubicBezTo>
                  <a:cubicBezTo>
                    <a:pt x="0" y="48570"/>
                    <a:pt x="48569" y="0"/>
                    <a:pt x="108483" y="0"/>
                  </a:cubicBezTo>
                  <a:cubicBezTo>
                    <a:pt x="168396" y="0"/>
                    <a:pt x="216966" y="48570"/>
                    <a:pt x="216966" y="108483"/>
                  </a:cubicBezTo>
                  <a:close/>
                </a:path>
              </a:pathLst>
            </a:custGeom>
            <a:solidFill>
              <a:srgbClr val="E8F4F9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圆角矩形 25"/>
          <p:cNvSpPr/>
          <p:nvPr/>
        </p:nvSpPr>
        <p:spPr>
          <a:xfrm>
            <a:off x="9554845" y="3980815"/>
            <a:ext cx="2320290" cy="2100580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63" b="99896" l="6927" r="94167">
                        <a14:foregroundMark x1="44635" y1="15547" x2="61667" y2="19453"/>
                        <a14:foregroundMark x1="69063" y1="22786" x2="72786" y2="27865"/>
                        <a14:foregroundMark x1="32135" y1="26849" x2="32214" y2="25833"/>
                        <a14:foregroundMark x1="31953" y1="27865" x2="31849" y2="28698"/>
                        <a14:foregroundMark x1="86120" y1="51849" x2="86302" y2="49271"/>
                        <a14:foregroundMark x1="88516" y1="37318" x2="89271" y2="40365"/>
                        <a14:foregroundMark x1="91849" y1="51563" x2="91953" y2="46563"/>
                        <a14:foregroundMark x1="93620" y1="46771" x2="94167" y2="47135"/>
                        <a14:foregroundMark x1="89531" y1="32969" x2="91380" y2="27786"/>
                        <a14:foregroundMark x1="90651" y1="25729" x2="90833" y2="26849"/>
                        <a14:foregroundMark x1="7031" y1="39349" x2="8516" y2="44896"/>
                        <a14:foregroundMark x1="11484" y1="77682" x2="13620" y2="85365"/>
                        <a14:foregroundMark x1="10469" y1="77214" x2="15104" y2="76771"/>
                        <a14:foregroundMark x1="8698" y1="77031" x2="9714" y2="77682"/>
                        <a14:foregroundMark x1="9714" y1="85938" x2="11120" y2="86667"/>
                        <a14:foregroundMark x1="8880" y1="85365" x2="9063" y2="77786"/>
                        <a14:foregroundMark x1="8229" y1="84453" x2="8229" y2="84453"/>
                        <a14:foregroundMark x1="8047" y1="83333" x2="8047" y2="83333"/>
                        <a14:foregroundMark x1="7969" y1="80286" x2="8229" y2="79271"/>
                        <a14:foregroundMark x1="8333" y1="77969" x2="8516" y2="84531"/>
                        <a14:foregroundMark x1="8047" y1="83229" x2="8516" y2="78438"/>
                        <a14:foregroundMark x1="41016" y1="92135" x2="51120" y2="93151"/>
                        <a14:foregroundMark x1="51849" y1="95000" x2="51667" y2="97682"/>
                        <a14:foregroundMark x1="63516" y1="93333" x2="63516" y2="99896"/>
                        <a14:foregroundMark x1="50729" y1="9063" x2="55182" y2="9818"/>
                        <a14:foregroundMark x1="88984" y1="65286" x2="89271" y2="67396"/>
                        <a14:foregroundMark x1="7682" y1="82604" x2="8047" y2="7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270" y="2790190"/>
            <a:ext cx="4239895" cy="4239895"/>
          </a:xfrm>
          <a:prstGeom prst="rect">
            <a:avLst/>
          </a:prstGeom>
        </p:spPr>
      </p:pic>
      <p:pic>
        <p:nvPicPr>
          <p:cNvPr id="27" name="图片 26"/>
          <p:cNvPicPr/>
          <p:nvPr/>
        </p:nvPicPr>
        <p:blipFill>
          <a:blip r:embed="rId4"/>
        </p:blipFill>
        <p:spPr>
          <a:xfrm>
            <a:off x="718185" y="6273165"/>
            <a:ext cx="3038475" cy="3238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67" b="88767" l="3284" r="96269">
                        <a14:foregroundMark x1="12163" y1="56289" x2="14478" y2="59178"/>
                        <a14:foregroundMark x1="22537" y1="23014" x2="19254" y2="22466"/>
                        <a14:foregroundMark x1="11940" y1="56712" x2="11940" y2="56712"/>
                        <a14:foregroundMark x1="11493" y1="56438" x2="13731" y2="57534"/>
                        <a14:foregroundMark x1="11343" y1="56986" x2="12836" y2="56986"/>
                        <a14:foregroundMark x1="11493" y1="56438" x2="12537" y2="56438"/>
                        <a14:foregroundMark x1="14776" y1="56438" x2="11343" y2="56712"/>
                        <a14:backgroundMark x1="34627" y1="42192" x2="45970" y2="43014"/>
                        <a14:backgroundMark x1="46119" y1="43836" x2="64179" y2="43014"/>
                        <a14:backgroundMark x1="64179" y1="43014" x2="98060" y2="57260"/>
                        <a14:backgroundMark x1="98060" y1="57260" x2="87910" y2="70137"/>
                        <a14:backgroundMark x1="87910" y1="70137" x2="51642" y2="73973"/>
                        <a14:backgroundMark x1="51642" y1="73973" x2="38209" y2="53425"/>
                        <a14:backgroundMark x1="38209" y1="53425" x2="41791" y2="45479"/>
                        <a14:backgroundMark x1="58806" y1="33699" x2="88806" y2="43836"/>
                        <a14:backgroundMark x1="88806" y1="43836" x2="93284" y2="62466"/>
                        <a14:backgroundMark x1="93284" y1="62466" x2="67612" y2="36986"/>
                        <a14:backgroundMark x1="67612" y1="36986" x2="80597" y2="11507"/>
                        <a14:backgroundMark x1="80597" y1="11507" x2="99104" y2="55616"/>
                        <a14:backgroundMark x1="99104" y1="55616" x2="73582" y2="88219"/>
                        <a14:backgroundMark x1="73582" y1="88219" x2="58657" y2="85479"/>
                        <a14:backgroundMark x1="58657" y1="85479" x2="57015" y2="61644"/>
                        <a14:backgroundMark x1="57015" y1="61644" x2="85821" y2="24110"/>
                        <a14:backgroundMark x1="85821" y1="24110" x2="93284" y2="21644"/>
                        <a14:backgroundMark x1="93582" y1="24658" x2="94925" y2="67945"/>
                        <a14:backgroundMark x1="94925" y1="67945" x2="72537" y2="80274"/>
                        <a14:backgroundMark x1="72537" y1="80274" x2="67313" y2="35342"/>
                        <a14:backgroundMark x1="67313" y1="35342" x2="83134" y2="17534"/>
                        <a14:backgroundMark x1="83134" y1="17534" x2="86866" y2="20548"/>
                        <a14:backgroundMark x1="34925" y1="57808" x2="38806" y2="65479"/>
                        <a14:backgroundMark x1="6418" y1="54795" x2="7313" y2="55616"/>
                        <a14:backgroundMark x1="7910" y1="54521" x2="3433" y2="50411"/>
                        <a14:backgroundMark x1="9297" y1="56712" x2="9701" y2="58082"/>
                        <a14:backgroundMark x1="7761" y1="51507" x2="9297" y2="56712"/>
                        <a14:backgroundMark x1="7463" y1="45479" x2="9254" y2="51781"/>
                        <a14:backgroundMark x1="6716" y1="76164" x2="21343" y2="89315"/>
                        <a14:backgroundMark x1="5075" y1="88493" x2="18955" y2="93699"/>
                        <a14:backgroundMark x1="3134" y1="81370" x2="11642" y2="89315"/>
                        <a14:backgroundMark x1="44478" y1="36438" x2="48358" y2="75342"/>
                        <a14:backgroundMark x1="48358" y1="75342" x2="51493" y2="42740"/>
                        <a14:backgroundMark x1="51493" y1="42740" x2="42687" y2="38082"/>
                        <a14:backgroundMark x1="43731" y1="54521" x2="39851" y2="54521"/>
                        <a14:backgroundMark x1="72687" y1="37534" x2="86418" y2="35068"/>
                        <a14:backgroundMark x1="86418" y1="35068" x2="84478" y2="35342"/>
                        <a14:backgroundMark x1="46418" y1="55890" x2="43284" y2="58904"/>
                        <a14:backgroundMark x1="55672" y1="81918" x2="83881" y2="83288"/>
                        <a14:backgroundMark x1="83881" y1="83288" x2="89552" y2="83014"/>
                        <a14:backgroundMark x1="80299" y1="83014" x2="84478" y2="85479"/>
                        <a14:backgroundMark x1="10279" y1="53727" x2="9851" y2="53425"/>
                        <a14:backgroundMark x1="9104" y1="52877" x2="7910" y2="51507"/>
                        <a14:backgroundMark x1="3582" y1="64384" x2="4478" y2="58630"/>
                        <a14:backgroundMark x1="4627" y1="58904" x2="1940" y2="68767"/>
                        <a14:backgroundMark x1="4030" y1="67671" x2="3881" y2="66027"/>
                        <a14:backgroundMark x1="28657" y1="36986" x2="28657" y2="33699"/>
                        <a14:backgroundMark x1="9104" y1="53699" x2="7910" y2="52329"/>
                        <a14:backgroundMark x1="9254" y1="52877" x2="9254" y2="52877"/>
                        <a14:backgroundMark x1="9403" y1="52877" x2="7910" y2="51507"/>
                        <a14:backgroundMark x1="10149" y1="53699" x2="7313" y2="51233"/>
                        <a14:backgroundMark x1="19552" y1="74521" x2="19552" y2="74521"/>
                        <a14:backgroundMark x1="17164" y1="74521" x2="17164" y2="74521"/>
                        <a14:backgroundMark x1="12090" y1="54247" x2="12090" y2="54247"/>
                        <a14:backgroundMark x1="11940" y1="55342" x2="11940" y2="55342"/>
                        <a14:backgroundMark x1="12388" y1="55342" x2="12388" y2="55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883" b="18278"/>
          <a:stretch>
            <a:fillRect/>
          </a:stretch>
        </p:blipFill>
        <p:spPr>
          <a:xfrm>
            <a:off x="1214807" y="982793"/>
            <a:ext cx="1784767" cy="2136422"/>
          </a:xfrm>
          <a:prstGeom prst="rect">
            <a:avLst/>
          </a:prstGeom>
        </p:spPr>
      </p:pic>
      <p:sp>
        <p:nvSpPr>
          <p:cNvPr id="39" name="文本框 38" descr="7b0a20202020227461726765744d6f64756c65223a20226b6f6e6c696e65666f6e7473220a7d0a"/>
          <p:cNvSpPr txBox="1"/>
          <p:nvPr/>
        </p:nvSpPr>
        <p:spPr>
          <a:xfrm>
            <a:off x="3702762" y="3271838"/>
            <a:ext cx="4694808" cy="119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1.常见的数据存储方式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2.数据存储的安全意识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方正公文黑体" panose="02000500000000000000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6184" y="1224331"/>
            <a:ext cx="4133446" cy="2139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67" b="88767" l="3284" r="96269">
                        <a14:foregroundMark x1="7015" y1="49863" x2="14478" y2="59178"/>
                        <a14:foregroundMark x1="75075" y1="36438" x2="82537" y2="34521"/>
                        <a14:foregroundMark x1="90448" y1="28493" x2="89851" y2="28493"/>
                        <a14:foregroundMark x1="91791" y1="30137" x2="93284" y2="32329"/>
                        <a14:foregroundMark x1="94478" y1="43014" x2="96269" y2="50411"/>
                        <a14:foregroundMark x1="83881" y1="83014" x2="56866" y2="82740"/>
                        <a14:foregroundMark x1="17761" y1="81370" x2="8507" y2="79178"/>
                        <a14:foregroundMark x1="4030" y1="68493" x2="3284" y2="60000"/>
                        <a14:foregroundMark x1="22537" y1="23014" x2="19254" y2="22466"/>
                        <a14:foregroundMark x1="41940" y1="55616" x2="46418" y2="63562"/>
                        <a14:foregroundMark x1="7463" y1="84932" x2="8358" y2="84932"/>
                        <a14:foregroundMark x1="3881" y1="80548" x2="4328" y2="80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517">
            <a:off x="10701005" y="263496"/>
            <a:ext cx="1403306" cy="81824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12673" y="990449"/>
            <a:ext cx="4541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．常见的数据存储方式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96921" y="1740911"/>
            <a:ext cx="10321868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zh-CN" altLang="en-US" sz="2000" kern="100" dirty="0"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本地存储和云存储是目前比较常见的数据存储方式。本地存储指的是使用物理硬件在本地保存数据。云存储是指通过互联网将数据存储在远程服务器上。</a:t>
            </a:r>
            <a:endParaRPr lang="zh-CN" altLang="zh-CN" sz="2000" kern="10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22699" y="4972987"/>
            <a:ext cx="1237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本地存储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7419825" y="2927441"/>
            <a:ext cx="2255445" cy="1811122"/>
            <a:chOff x="4948289" y="3368125"/>
            <a:chExt cx="1570623" cy="1261210"/>
          </a:xfrm>
        </p:grpSpPr>
        <p:sp>
          <p:nvSpPr>
            <p:cNvPr id="15" name="椭圆 14"/>
            <p:cNvSpPr/>
            <p:nvPr/>
          </p:nvSpPr>
          <p:spPr>
            <a:xfrm>
              <a:off x="5163871" y="3429000"/>
              <a:ext cx="1139460" cy="1139460"/>
            </a:xfrm>
            <a:prstGeom prst="ellipse">
              <a:avLst/>
            </a:prstGeom>
            <a:solidFill>
              <a:srgbClr val="C4E4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289" y="3368125"/>
              <a:ext cx="1570623" cy="126121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708" y="2944404"/>
            <a:ext cx="1777195" cy="177719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3048669" y="3040427"/>
            <a:ext cx="1636287" cy="1636287"/>
            <a:chOff x="1280334" y="3429000"/>
            <a:chExt cx="1139460" cy="1139460"/>
          </a:xfrm>
        </p:grpSpPr>
        <p:sp>
          <p:nvSpPr>
            <p:cNvPr id="14" name="椭圆 13"/>
            <p:cNvSpPr/>
            <p:nvPr/>
          </p:nvSpPr>
          <p:spPr>
            <a:xfrm>
              <a:off x="1280334" y="3429000"/>
              <a:ext cx="1139460" cy="1139460"/>
            </a:xfrm>
            <a:prstGeom prst="ellipse">
              <a:avLst/>
            </a:prstGeom>
            <a:solidFill>
              <a:srgbClr val="C8D0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932" y="3556271"/>
              <a:ext cx="840263" cy="756237"/>
            </a:xfrm>
            <a:prstGeom prst="rect">
              <a:avLst/>
            </a:prstGeom>
          </p:spPr>
        </p:pic>
      </p:grpSp>
      <p:sp>
        <p:nvSpPr>
          <p:cNvPr id="20" name="矩形: 圆角 19"/>
          <p:cNvSpPr/>
          <p:nvPr/>
        </p:nvSpPr>
        <p:spPr>
          <a:xfrm>
            <a:off x="2903839" y="2831219"/>
            <a:ext cx="3894929" cy="2054701"/>
          </a:xfrm>
          <a:prstGeom prst="roundRect">
            <a:avLst/>
          </a:prstGeom>
          <a:noFill/>
          <a:ln w="19050">
            <a:solidFill>
              <a:srgbClr val="19C3FF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20"/>
          <p:cNvSpPr/>
          <p:nvPr/>
        </p:nvSpPr>
        <p:spPr>
          <a:xfrm>
            <a:off x="7219638" y="2801249"/>
            <a:ext cx="2580340" cy="2054701"/>
          </a:xfrm>
          <a:prstGeom prst="roundRect">
            <a:avLst/>
          </a:prstGeom>
          <a:noFill/>
          <a:ln w="19050">
            <a:solidFill>
              <a:srgbClr val="19C3FF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8074968" y="4972987"/>
            <a:ext cx="945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云存储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88" y="2763582"/>
            <a:ext cx="5367480" cy="29120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文本框 11"/>
          <p:cNvSpPr txBox="1"/>
          <p:nvPr/>
        </p:nvSpPr>
        <p:spPr>
          <a:xfrm>
            <a:off x="5614586" y="1342143"/>
            <a:ext cx="5435949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ct val="150000"/>
              </a:lnSpc>
              <a:spcAft>
                <a:spcPts val="600"/>
              </a:spcAft>
            </a:pPr>
            <a:r>
              <a:rPr kumimoji="1" lang="zh-CN" altLang="en-US" sz="2400" dirty="0">
                <a:latin typeface="方正楷体_GB2312" panose="02000000000000000000" charset="-122"/>
                <a:ea typeface="方正楷体_GB2312" panose="02000000000000000000" charset="-122"/>
              </a:rPr>
              <a:t>李徽的家乡历史悠久，人杰地灵，孕育了无数的名人志士，他们是家乡的骄傲。为了扩大家乡的影响力，让外地的朋友了解家乡，李徽计划将收集到的家乡名人数据进行存储、整理，使用互联网方式推介家乡历代名人。</a:t>
            </a:r>
          </a:p>
        </p:txBody>
      </p:sp>
      <p:grpSp>
        <p:nvGrpSpPr>
          <p:cNvPr id="13" name="组合 12"/>
          <p:cNvGrpSpPr/>
          <p:nvPr/>
        </p:nvGrpSpPr>
        <p:grpSpPr>
          <a:xfrm rot="19957694">
            <a:off x="906213" y="1372305"/>
            <a:ext cx="1974587" cy="666836"/>
            <a:chOff x="8634612" y="940575"/>
            <a:chExt cx="1974587" cy="666836"/>
          </a:xfrm>
        </p:grpSpPr>
        <p:sp>
          <p:nvSpPr>
            <p:cNvPr id="15" name="稻壳儿原创设计师【幻雨工作室】_3"/>
            <p:cNvSpPr/>
            <p:nvPr/>
          </p:nvSpPr>
          <p:spPr>
            <a:xfrm rot="797281">
              <a:off x="8634612" y="940575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 rot="794881">
              <a:off x="8819482" y="1085809"/>
              <a:ext cx="17897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项目情境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5276">
            <a:off x="766978" y="1213663"/>
            <a:ext cx="660847" cy="660847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43585" y="4364038"/>
            <a:ext cx="5080000" cy="635000"/>
          </a:xfrm>
          <a:prstGeom prst="rect">
            <a:avLst/>
          </a:prstGeom>
        </p:spPr>
        <p:txBody>
          <a:bodyPr/>
          <a:lstStyle/>
          <a:p>
            <a:endParaRPr sz="1600"/>
          </a:p>
        </p:txBody>
      </p:sp>
      <p:sp>
        <p:nvSpPr>
          <p:cNvPr id="21" name="文本框 20"/>
          <p:cNvSpPr txBox="1"/>
          <p:nvPr/>
        </p:nvSpPr>
        <p:spPr>
          <a:xfrm>
            <a:off x="743585" y="5675313"/>
            <a:ext cx="5080000" cy="635000"/>
          </a:xfrm>
          <a:prstGeom prst="rect">
            <a:avLst/>
          </a:prstGeom>
        </p:spPr>
        <p:txBody>
          <a:bodyPr/>
          <a:lstStyle/>
          <a:p>
            <a:endParaRPr sz="1600"/>
          </a:p>
        </p:txBody>
      </p:sp>
      <p:sp>
        <p:nvSpPr>
          <p:cNvPr id="22" name="文本框 21"/>
          <p:cNvSpPr txBox="1"/>
          <p:nvPr/>
        </p:nvSpPr>
        <p:spPr>
          <a:xfrm>
            <a:off x="743585" y="5661025"/>
            <a:ext cx="5080000" cy="635000"/>
          </a:xfrm>
          <a:prstGeom prst="rect">
            <a:avLst/>
          </a:prstGeom>
        </p:spPr>
        <p:txBody>
          <a:bodyPr/>
          <a:lstStyle/>
          <a:p>
            <a:endParaRPr sz="1600"/>
          </a:p>
        </p:txBody>
      </p:sp>
      <p:sp>
        <p:nvSpPr>
          <p:cNvPr id="24" name="文本框 23"/>
          <p:cNvSpPr txBox="1"/>
          <p:nvPr/>
        </p:nvSpPr>
        <p:spPr>
          <a:xfrm>
            <a:off x="743585" y="6619875"/>
            <a:ext cx="5080000" cy="635000"/>
          </a:xfrm>
          <a:prstGeom prst="rect">
            <a:avLst/>
          </a:prstGeom>
        </p:spPr>
        <p:txBody>
          <a:bodyPr/>
          <a:lstStyle/>
          <a:p>
            <a:endParaRPr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67" b="88767" l="3284" r="96269">
                        <a14:foregroundMark x1="7015" y1="49863" x2="14478" y2="59178"/>
                        <a14:foregroundMark x1="75075" y1="36438" x2="82537" y2="34521"/>
                        <a14:foregroundMark x1="90448" y1="28493" x2="89851" y2="28493"/>
                        <a14:foregroundMark x1="91791" y1="30137" x2="93284" y2="32329"/>
                        <a14:foregroundMark x1="94478" y1="43014" x2="96269" y2="50411"/>
                        <a14:foregroundMark x1="83881" y1="83014" x2="56866" y2="82740"/>
                        <a14:foregroundMark x1="17761" y1="81370" x2="8507" y2="79178"/>
                        <a14:foregroundMark x1="4030" y1="68493" x2="3284" y2="60000"/>
                        <a14:foregroundMark x1="22537" y1="23014" x2="19254" y2="22466"/>
                        <a14:foregroundMark x1="41940" y1="55616" x2="46418" y2="63562"/>
                        <a14:foregroundMark x1="7463" y1="84932" x2="8358" y2="84932"/>
                        <a14:foregroundMark x1="3881" y1="80548" x2="4328" y2="80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517">
            <a:off x="10701005" y="263496"/>
            <a:ext cx="1403306" cy="81824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12673" y="990449"/>
            <a:ext cx="4541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C2C2E"/>
                </a:solidFill>
                <a:effectLst/>
                <a:uLnTx/>
                <a:uFillTx/>
                <a:latin typeface="楷体_GB2312" panose="02010609030101010101" charset="-122"/>
                <a:ea typeface="楷体_GB2312" panose="02010609030101010101" charset="-122"/>
                <a:cs typeface="+mn-cs"/>
              </a:rPr>
              <a:t>1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C2C2E"/>
                </a:solidFill>
                <a:effectLst/>
                <a:uLnTx/>
                <a:uFillTx/>
                <a:latin typeface="楷体_GB2312" panose="02010609030101010101" charset="-122"/>
                <a:ea typeface="楷体_GB2312" panose="02010609030101010101" charset="-122"/>
                <a:cs typeface="+mn-cs"/>
              </a:rPr>
              <a:t>．常见的数据存储方式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" b="9623"/>
          <a:stretch>
            <a:fillRect/>
          </a:stretch>
        </p:blipFill>
        <p:spPr>
          <a:xfrm>
            <a:off x="6981918" y="892739"/>
            <a:ext cx="4475456" cy="39413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7" name="组合 16"/>
          <p:cNvGrpSpPr/>
          <p:nvPr/>
        </p:nvGrpSpPr>
        <p:grpSpPr>
          <a:xfrm>
            <a:off x="4021532" y="1663100"/>
            <a:ext cx="1570623" cy="1261210"/>
            <a:chOff x="4948289" y="3368125"/>
            <a:chExt cx="1570623" cy="1261210"/>
          </a:xfrm>
        </p:grpSpPr>
        <p:sp>
          <p:nvSpPr>
            <p:cNvPr id="15" name="椭圆 14"/>
            <p:cNvSpPr/>
            <p:nvPr/>
          </p:nvSpPr>
          <p:spPr>
            <a:xfrm>
              <a:off x="5163871" y="3429000"/>
              <a:ext cx="1139460" cy="1139460"/>
            </a:xfrm>
            <a:prstGeom prst="ellipse">
              <a:avLst/>
            </a:prstGeom>
            <a:solidFill>
              <a:srgbClr val="C4E4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289" y="3368125"/>
              <a:ext cx="1570623" cy="126121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36" y="1674913"/>
            <a:ext cx="1237584" cy="123758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977593" y="1741780"/>
            <a:ext cx="1139460" cy="1139460"/>
            <a:chOff x="1280334" y="3429000"/>
            <a:chExt cx="1139460" cy="1139460"/>
          </a:xfrm>
        </p:grpSpPr>
        <p:sp>
          <p:nvSpPr>
            <p:cNvPr id="14" name="椭圆 13"/>
            <p:cNvSpPr/>
            <p:nvPr/>
          </p:nvSpPr>
          <p:spPr>
            <a:xfrm>
              <a:off x="1280334" y="3429000"/>
              <a:ext cx="1139460" cy="1139460"/>
            </a:xfrm>
            <a:prstGeom prst="ellipse">
              <a:avLst/>
            </a:prstGeom>
            <a:solidFill>
              <a:srgbClr val="C8D0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932" y="3556271"/>
              <a:ext cx="840263" cy="756237"/>
            </a:xfrm>
            <a:prstGeom prst="rect">
              <a:avLst/>
            </a:prstGeom>
          </p:spPr>
        </p:pic>
      </p:grpSp>
      <p:sp>
        <p:nvSpPr>
          <p:cNvPr id="19" name="文本框 18"/>
          <p:cNvSpPr txBox="1"/>
          <p:nvPr/>
        </p:nvSpPr>
        <p:spPr>
          <a:xfrm>
            <a:off x="1547322" y="3058183"/>
            <a:ext cx="1237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本地存储</a:t>
            </a:r>
          </a:p>
        </p:txBody>
      </p:sp>
      <p:sp>
        <p:nvSpPr>
          <p:cNvPr id="20" name="矩形: 圆角 19"/>
          <p:cNvSpPr/>
          <p:nvPr/>
        </p:nvSpPr>
        <p:spPr>
          <a:xfrm>
            <a:off x="876738" y="1596094"/>
            <a:ext cx="2712309" cy="1430831"/>
          </a:xfrm>
          <a:prstGeom prst="roundRect">
            <a:avLst/>
          </a:prstGeom>
          <a:noFill/>
          <a:ln w="19050">
            <a:solidFill>
              <a:srgbClr val="19C3FF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3882128" y="1575224"/>
            <a:ext cx="1796870" cy="1430831"/>
          </a:xfrm>
          <a:prstGeom prst="roundRect">
            <a:avLst/>
          </a:prstGeom>
          <a:noFill/>
          <a:ln w="19050">
            <a:solidFill>
              <a:srgbClr val="19C3FF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306402" y="3066930"/>
            <a:ext cx="945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云存储</a:t>
            </a:r>
          </a:p>
        </p:txBody>
      </p:sp>
      <p:sp>
        <p:nvSpPr>
          <p:cNvPr id="4" name="矩形: 圆角 2"/>
          <p:cNvSpPr/>
          <p:nvPr/>
        </p:nvSpPr>
        <p:spPr>
          <a:xfrm>
            <a:off x="923263" y="4639962"/>
            <a:ext cx="6854629" cy="701660"/>
          </a:xfrm>
          <a:prstGeom prst="roundRect">
            <a:avLst/>
          </a:prstGeom>
          <a:noFill/>
          <a:ln>
            <a:solidFill>
              <a:srgbClr val="19C3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103861" y="4750189"/>
            <a:ext cx="61657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我还知道：</a:t>
            </a:r>
            <a:endParaRPr lang="zh-CN" altLang="en-US" dirty="0"/>
          </a:p>
        </p:txBody>
      </p:sp>
      <p:cxnSp>
        <p:nvCxnSpPr>
          <p:cNvPr id="12" name="直接连接符 11"/>
          <p:cNvCxnSpPr/>
          <p:nvPr/>
        </p:nvCxnSpPr>
        <p:spPr>
          <a:xfrm>
            <a:off x="2666749" y="5089600"/>
            <a:ext cx="4475456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1103861" y="3251596"/>
            <a:ext cx="1471282" cy="1296000"/>
            <a:chOff x="1708816" y="1826711"/>
            <a:chExt cx="1471282" cy="12960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816776" y="224387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写一写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67" b="88767" l="3284" r="96269">
                        <a14:foregroundMark x1="7015" y1="49863" x2="14478" y2="59178"/>
                        <a14:foregroundMark x1="75075" y1="36438" x2="82537" y2="34521"/>
                        <a14:foregroundMark x1="90448" y1="28493" x2="89851" y2="28493"/>
                        <a14:foregroundMark x1="91791" y1="30137" x2="93284" y2="32329"/>
                        <a14:foregroundMark x1="94478" y1="43014" x2="96269" y2="50411"/>
                        <a14:foregroundMark x1="83881" y1="83014" x2="56866" y2="82740"/>
                        <a14:foregroundMark x1="17761" y1="81370" x2="8507" y2="79178"/>
                        <a14:foregroundMark x1="4030" y1="68493" x2="3284" y2="60000"/>
                        <a14:foregroundMark x1="22537" y1="23014" x2="19254" y2="22466"/>
                        <a14:foregroundMark x1="41940" y1="55616" x2="46418" y2="63562"/>
                        <a14:foregroundMark x1="7463" y1="84932" x2="8358" y2="84932"/>
                        <a14:foregroundMark x1="3881" y1="80548" x2="4328" y2="80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517">
            <a:off x="10701005" y="263496"/>
            <a:ext cx="1403306" cy="81824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12673" y="990449"/>
            <a:ext cx="4541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．数据存储的安全意识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12673" y="1713693"/>
            <a:ext cx="10321868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zh-CN" altLang="en-US" sz="2000" kern="100" dirty="0"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数字时代，数据的价值日益凸显。随着互联网的发展，数据的传输、存储和交换方式发生了巨大的变化，威胁数据安全的因素也逐渐增多，如人为损坏、计算机病毒感染、数据泄露、数据窃取等。如何保障数据安全呢</a:t>
            </a:r>
            <a:r>
              <a:rPr lang="en-US" altLang="zh-CN" sz="2000" kern="100" dirty="0"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lang="zh-CN" altLang="zh-CN" sz="2000" kern="10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444" y="2727620"/>
            <a:ext cx="9133103" cy="3139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E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442816" y="2310130"/>
            <a:ext cx="4700424" cy="1861885"/>
            <a:chOff x="1538294" y="4438427"/>
            <a:chExt cx="3048006" cy="938334"/>
          </a:xfrm>
        </p:grpSpPr>
        <p:grpSp>
          <p:nvGrpSpPr>
            <p:cNvPr id="5" name="组合 4"/>
            <p:cNvGrpSpPr/>
            <p:nvPr/>
          </p:nvGrpSpPr>
          <p:grpSpPr>
            <a:xfrm>
              <a:off x="1540093" y="4456672"/>
              <a:ext cx="3046207" cy="910566"/>
              <a:chOff x="1540093" y="4456672"/>
              <a:chExt cx="3046207" cy="910566"/>
            </a:xfrm>
          </p:grpSpPr>
          <p:sp>
            <p:nvSpPr>
              <p:cNvPr id="4" name="椭圆 2"/>
              <p:cNvSpPr/>
              <p:nvPr/>
            </p:nvSpPr>
            <p:spPr>
              <a:xfrm>
                <a:off x="1555574" y="4516327"/>
                <a:ext cx="3030726" cy="850911"/>
              </a:xfrm>
              <a:custGeom>
                <a:avLst/>
                <a:gdLst>
                  <a:gd name="connsiteX0" fmla="*/ 0 w 1917700"/>
                  <a:gd name="connsiteY0" fmla="*/ 387350 h 774700"/>
                  <a:gd name="connsiteX1" fmla="*/ 958850 w 1917700"/>
                  <a:gd name="connsiteY1" fmla="*/ 0 h 774700"/>
                  <a:gd name="connsiteX2" fmla="*/ 1917700 w 1917700"/>
                  <a:gd name="connsiteY2" fmla="*/ 387350 h 774700"/>
                  <a:gd name="connsiteX3" fmla="*/ 958850 w 1917700"/>
                  <a:gd name="connsiteY3" fmla="*/ 774700 h 774700"/>
                  <a:gd name="connsiteX4" fmla="*/ 0 w 1917700"/>
                  <a:gd name="connsiteY4" fmla="*/ 387350 h 774700"/>
                  <a:gd name="connsiteX0-1" fmla="*/ 0 w 1974850"/>
                  <a:gd name="connsiteY0-2" fmla="*/ 406442 h 774789"/>
                  <a:gd name="connsiteX1-3" fmla="*/ 1016000 w 1974850"/>
                  <a:gd name="connsiteY1-4" fmla="*/ 42 h 774789"/>
                  <a:gd name="connsiteX2-5" fmla="*/ 1974850 w 1974850"/>
                  <a:gd name="connsiteY2-6" fmla="*/ 387392 h 774789"/>
                  <a:gd name="connsiteX3-7" fmla="*/ 1016000 w 1974850"/>
                  <a:gd name="connsiteY3-8" fmla="*/ 774742 h 774789"/>
                  <a:gd name="connsiteX4-9" fmla="*/ 0 w 1974850"/>
                  <a:gd name="connsiteY4-10" fmla="*/ 406442 h 774789"/>
                  <a:gd name="connsiteX0-11" fmla="*/ 4 w 1974854"/>
                  <a:gd name="connsiteY0-12" fmla="*/ 406442 h 806519"/>
                  <a:gd name="connsiteX1-13" fmla="*/ 1016004 w 1974854"/>
                  <a:gd name="connsiteY1-14" fmla="*/ 42 h 806519"/>
                  <a:gd name="connsiteX2-15" fmla="*/ 1974854 w 1974854"/>
                  <a:gd name="connsiteY2-16" fmla="*/ 387392 h 806519"/>
                  <a:gd name="connsiteX3-17" fmla="*/ 1003304 w 1974854"/>
                  <a:gd name="connsiteY3-18" fmla="*/ 806492 h 806519"/>
                  <a:gd name="connsiteX4-19" fmla="*/ 4 w 1974854"/>
                  <a:gd name="connsiteY4-20" fmla="*/ 406442 h 806519"/>
                  <a:gd name="connsiteX0-21" fmla="*/ 16 w 1974866"/>
                  <a:gd name="connsiteY0-22" fmla="*/ 406442 h 819798"/>
                  <a:gd name="connsiteX1-23" fmla="*/ 1016016 w 1974866"/>
                  <a:gd name="connsiteY1-24" fmla="*/ 42 h 819798"/>
                  <a:gd name="connsiteX2-25" fmla="*/ 1974866 w 1974866"/>
                  <a:gd name="connsiteY2-26" fmla="*/ 387392 h 819798"/>
                  <a:gd name="connsiteX3-27" fmla="*/ 1003316 w 1974866"/>
                  <a:gd name="connsiteY3-28" fmla="*/ 806492 h 819798"/>
                  <a:gd name="connsiteX4-29" fmla="*/ 16 w 1974866"/>
                  <a:gd name="connsiteY4-30" fmla="*/ 406442 h 819798"/>
                  <a:gd name="connsiteX0-31" fmla="*/ 16 w 1974866"/>
                  <a:gd name="connsiteY0-32" fmla="*/ 442086 h 855442"/>
                  <a:gd name="connsiteX1-33" fmla="*/ 1016016 w 1974866"/>
                  <a:gd name="connsiteY1-34" fmla="*/ 35686 h 855442"/>
                  <a:gd name="connsiteX2-35" fmla="*/ 1974866 w 1974866"/>
                  <a:gd name="connsiteY2-36" fmla="*/ 423036 h 855442"/>
                  <a:gd name="connsiteX3-37" fmla="*/ 1003316 w 1974866"/>
                  <a:gd name="connsiteY3-38" fmla="*/ 842136 h 855442"/>
                  <a:gd name="connsiteX4-39" fmla="*/ 16 w 1974866"/>
                  <a:gd name="connsiteY4-40" fmla="*/ 442086 h 855442"/>
                  <a:gd name="connsiteX0-41" fmla="*/ 16 w 1975043"/>
                  <a:gd name="connsiteY0-42" fmla="*/ 414448 h 827804"/>
                  <a:gd name="connsiteX1-43" fmla="*/ 1016016 w 1975043"/>
                  <a:gd name="connsiteY1-44" fmla="*/ 8048 h 827804"/>
                  <a:gd name="connsiteX2-45" fmla="*/ 1974866 w 1975043"/>
                  <a:gd name="connsiteY2-46" fmla="*/ 395398 h 827804"/>
                  <a:gd name="connsiteX3-47" fmla="*/ 1003316 w 1975043"/>
                  <a:gd name="connsiteY3-48" fmla="*/ 814498 h 827804"/>
                  <a:gd name="connsiteX4-49" fmla="*/ 16 w 1975043"/>
                  <a:gd name="connsiteY4-50" fmla="*/ 414448 h 827804"/>
                  <a:gd name="connsiteX0-51" fmla="*/ 16 w 1974920"/>
                  <a:gd name="connsiteY0-52" fmla="*/ 407332 h 820688"/>
                  <a:gd name="connsiteX1-53" fmla="*/ 1016016 w 1974920"/>
                  <a:gd name="connsiteY1-54" fmla="*/ 932 h 820688"/>
                  <a:gd name="connsiteX2-55" fmla="*/ 1974866 w 1974920"/>
                  <a:gd name="connsiteY2-56" fmla="*/ 388282 h 820688"/>
                  <a:gd name="connsiteX3-57" fmla="*/ 1003316 w 1974920"/>
                  <a:gd name="connsiteY3-58" fmla="*/ 807382 h 820688"/>
                  <a:gd name="connsiteX4-59" fmla="*/ 16 w 1974920"/>
                  <a:gd name="connsiteY4-60" fmla="*/ 407332 h 820688"/>
                  <a:gd name="connsiteX0-61" fmla="*/ 16 w 2003346"/>
                  <a:gd name="connsiteY0-62" fmla="*/ 407332 h 820688"/>
                  <a:gd name="connsiteX1-63" fmla="*/ 1016016 w 2003346"/>
                  <a:gd name="connsiteY1-64" fmla="*/ 932 h 820688"/>
                  <a:gd name="connsiteX2-65" fmla="*/ 1974866 w 2003346"/>
                  <a:gd name="connsiteY2-66" fmla="*/ 388282 h 820688"/>
                  <a:gd name="connsiteX3-67" fmla="*/ 1003316 w 2003346"/>
                  <a:gd name="connsiteY3-68" fmla="*/ 807382 h 820688"/>
                  <a:gd name="connsiteX4-69" fmla="*/ 16 w 2003346"/>
                  <a:gd name="connsiteY4-70" fmla="*/ 407332 h 820688"/>
                  <a:gd name="connsiteX0-71" fmla="*/ 6 w 2047162"/>
                  <a:gd name="connsiteY0-72" fmla="*/ 409099 h 810157"/>
                  <a:gd name="connsiteX1-73" fmla="*/ 1016006 w 2047162"/>
                  <a:gd name="connsiteY1-74" fmla="*/ 2699 h 810157"/>
                  <a:gd name="connsiteX2-75" fmla="*/ 2033902 w 2047162"/>
                  <a:gd name="connsiteY2-76" fmla="*/ 288449 h 810157"/>
                  <a:gd name="connsiteX3-77" fmla="*/ 1003306 w 2047162"/>
                  <a:gd name="connsiteY3-78" fmla="*/ 809149 h 810157"/>
                  <a:gd name="connsiteX4-79" fmla="*/ 6 w 2047162"/>
                  <a:gd name="connsiteY4-80" fmla="*/ 409099 h 810157"/>
                  <a:gd name="connsiteX0-81" fmla="*/ 791 w 2047947"/>
                  <a:gd name="connsiteY0-82" fmla="*/ 409099 h 818848"/>
                  <a:gd name="connsiteX1-83" fmla="*/ 1016791 w 2047947"/>
                  <a:gd name="connsiteY1-84" fmla="*/ 2699 h 818848"/>
                  <a:gd name="connsiteX2-85" fmla="*/ 2034687 w 2047947"/>
                  <a:gd name="connsiteY2-86" fmla="*/ 288449 h 818848"/>
                  <a:gd name="connsiteX3-87" fmla="*/ 1004091 w 2047947"/>
                  <a:gd name="connsiteY3-88" fmla="*/ 809149 h 818848"/>
                  <a:gd name="connsiteX4-89" fmla="*/ 791 w 2047947"/>
                  <a:gd name="connsiteY4-90" fmla="*/ 409099 h 818848"/>
                  <a:gd name="connsiteX0-91" fmla="*/ 791 w 2047947"/>
                  <a:gd name="connsiteY0-92" fmla="*/ 434817 h 844566"/>
                  <a:gd name="connsiteX1-93" fmla="*/ 1016791 w 2047947"/>
                  <a:gd name="connsiteY1-94" fmla="*/ 28417 h 844566"/>
                  <a:gd name="connsiteX2-95" fmla="*/ 2034687 w 2047947"/>
                  <a:gd name="connsiteY2-96" fmla="*/ 314167 h 844566"/>
                  <a:gd name="connsiteX3-97" fmla="*/ 1004091 w 2047947"/>
                  <a:gd name="connsiteY3-98" fmla="*/ 834867 h 844566"/>
                  <a:gd name="connsiteX4-99" fmla="*/ 791 w 2047947"/>
                  <a:gd name="connsiteY4-100" fmla="*/ 434817 h 844566"/>
                  <a:gd name="connsiteX0-101" fmla="*/ 791 w 2034706"/>
                  <a:gd name="connsiteY0-102" fmla="*/ 434817 h 856653"/>
                  <a:gd name="connsiteX1-103" fmla="*/ 1016791 w 2034706"/>
                  <a:gd name="connsiteY1-104" fmla="*/ 28417 h 856653"/>
                  <a:gd name="connsiteX2-105" fmla="*/ 2034687 w 2034706"/>
                  <a:gd name="connsiteY2-106" fmla="*/ 314167 h 856653"/>
                  <a:gd name="connsiteX3-107" fmla="*/ 1004091 w 2034706"/>
                  <a:gd name="connsiteY3-108" fmla="*/ 834867 h 856653"/>
                  <a:gd name="connsiteX4-109" fmla="*/ 791 w 2034706"/>
                  <a:gd name="connsiteY4-110" fmla="*/ 434817 h 856653"/>
                  <a:gd name="connsiteX0-111" fmla="*/ 820 w 2034735"/>
                  <a:gd name="connsiteY0-112" fmla="*/ 434817 h 857790"/>
                  <a:gd name="connsiteX1-113" fmla="*/ 1016820 w 2034735"/>
                  <a:gd name="connsiteY1-114" fmla="*/ 28417 h 857790"/>
                  <a:gd name="connsiteX2-115" fmla="*/ 2034716 w 2034735"/>
                  <a:gd name="connsiteY2-116" fmla="*/ 314167 h 857790"/>
                  <a:gd name="connsiteX3-117" fmla="*/ 1004120 w 2034735"/>
                  <a:gd name="connsiteY3-118" fmla="*/ 834867 h 857790"/>
                  <a:gd name="connsiteX4-119" fmla="*/ 820 w 2034735"/>
                  <a:gd name="connsiteY4-120" fmla="*/ 434817 h 857790"/>
                  <a:gd name="connsiteX0-121" fmla="*/ 841 w 2034756"/>
                  <a:gd name="connsiteY0-122" fmla="*/ 434817 h 862234"/>
                  <a:gd name="connsiteX1-123" fmla="*/ 1016841 w 2034756"/>
                  <a:gd name="connsiteY1-124" fmla="*/ 28417 h 862234"/>
                  <a:gd name="connsiteX2-125" fmla="*/ 2034737 w 2034756"/>
                  <a:gd name="connsiteY2-126" fmla="*/ 314167 h 862234"/>
                  <a:gd name="connsiteX3-127" fmla="*/ 1004141 w 2034756"/>
                  <a:gd name="connsiteY3-128" fmla="*/ 834867 h 862234"/>
                  <a:gd name="connsiteX4-129" fmla="*/ 841 w 2034756"/>
                  <a:gd name="connsiteY4-130" fmla="*/ 434817 h 862234"/>
                  <a:gd name="connsiteX0-131" fmla="*/ 6 w 2033921"/>
                  <a:gd name="connsiteY0-132" fmla="*/ 434817 h 853659"/>
                  <a:gd name="connsiteX1-133" fmla="*/ 1016006 w 2033921"/>
                  <a:gd name="connsiteY1-134" fmla="*/ 28417 h 853659"/>
                  <a:gd name="connsiteX2-135" fmla="*/ 2033902 w 2033921"/>
                  <a:gd name="connsiteY2-136" fmla="*/ 314167 h 853659"/>
                  <a:gd name="connsiteX3-137" fmla="*/ 1003306 w 2033921"/>
                  <a:gd name="connsiteY3-138" fmla="*/ 822167 h 853659"/>
                  <a:gd name="connsiteX4-139" fmla="*/ 6 w 2033921"/>
                  <a:gd name="connsiteY4-140" fmla="*/ 434817 h 853659"/>
                  <a:gd name="connsiteX0-141" fmla="*/ 6 w 2012833"/>
                  <a:gd name="connsiteY0-142" fmla="*/ 462074 h 848141"/>
                  <a:gd name="connsiteX1-143" fmla="*/ 994918 w 2012833"/>
                  <a:gd name="connsiteY1-144" fmla="*/ 30274 h 848141"/>
                  <a:gd name="connsiteX2-145" fmla="*/ 2012814 w 2012833"/>
                  <a:gd name="connsiteY2-146" fmla="*/ 316024 h 848141"/>
                  <a:gd name="connsiteX3-147" fmla="*/ 982218 w 2012833"/>
                  <a:gd name="connsiteY3-148" fmla="*/ 824024 h 848141"/>
                  <a:gd name="connsiteX4-149" fmla="*/ 6 w 2012833"/>
                  <a:gd name="connsiteY4-150" fmla="*/ 462074 h 848141"/>
                  <a:gd name="connsiteX0-151" fmla="*/ 122 w 2012949"/>
                  <a:gd name="connsiteY0-152" fmla="*/ 462074 h 850911"/>
                  <a:gd name="connsiteX1-153" fmla="*/ 995034 w 2012949"/>
                  <a:gd name="connsiteY1-154" fmla="*/ 30274 h 850911"/>
                  <a:gd name="connsiteX2-155" fmla="*/ 2012930 w 2012949"/>
                  <a:gd name="connsiteY2-156" fmla="*/ 316024 h 850911"/>
                  <a:gd name="connsiteX3-157" fmla="*/ 982334 w 2012949"/>
                  <a:gd name="connsiteY3-158" fmla="*/ 824024 h 850911"/>
                  <a:gd name="connsiteX4-159" fmla="*/ 122 w 2012949"/>
                  <a:gd name="connsiteY4-160" fmla="*/ 462074 h 8509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012949" h="850911">
                    <a:moveTo>
                      <a:pt x="122" y="462074"/>
                    </a:moveTo>
                    <a:cubicBezTo>
                      <a:pt x="-10414" y="-32168"/>
                      <a:pt x="659566" y="54616"/>
                      <a:pt x="995034" y="30274"/>
                    </a:cubicBezTo>
                    <a:cubicBezTo>
                      <a:pt x="1330502" y="5932"/>
                      <a:pt x="2017148" y="-101103"/>
                      <a:pt x="2012930" y="316024"/>
                    </a:cubicBezTo>
                    <a:cubicBezTo>
                      <a:pt x="1979663" y="1057001"/>
                      <a:pt x="1317802" y="799682"/>
                      <a:pt x="982334" y="824024"/>
                    </a:cubicBezTo>
                    <a:cubicBezTo>
                      <a:pt x="646866" y="848366"/>
                      <a:pt x="10658" y="956316"/>
                      <a:pt x="122" y="462074"/>
                    </a:cubicBezTo>
                    <a:close/>
                  </a:path>
                </a:pathLst>
              </a:custGeom>
              <a:noFill/>
              <a:ln w="28575">
                <a:solidFill>
                  <a:srgbClr val="9FC98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1540093" y="4456672"/>
                <a:ext cx="3030726" cy="850911"/>
              </a:xfrm>
              <a:custGeom>
                <a:avLst/>
                <a:gdLst>
                  <a:gd name="connsiteX0" fmla="*/ 0 w 1917700"/>
                  <a:gd name="connsiteY0" fmla="*/ 387350 h 774700"/>
                  <a:gd name="connsiteX1" fmla="*/ 958850 w 1917700"/>
                  <a:gd name="connsiteY1" fmla="*/ 0 h 774700"/>
                  <a:gd name="connsiteX2" fmla="*/ 1917700 w 1917700"/>
                  <a:gd name="connsiteY2" fmla="*/ 387350 h 774700"/>
                  <a:gd name="connsiteX3" fmla="*/ 958850 w 1917700"/>
                  <a:gd name="connsiteY3" fmla="*/ 774700 h 774700"/>
                  <a:gd name="connsiteX4" fmla="*/ 0 w 1917700"/>
                  <a:gd name="connsiteY4" fmla="*/ 387350 h 774700"/>
                  <a:gd name="connsiteX0-1" fmla="*/ 0 w 1974850"/>
                  <a:gd name="connsiteY0-2" fmla="*/ 406442 h 774789"/>
                  <a:gd name="connsiteX1-3" fmla="*/ 1016000 w 1974850"/>
                  <a:gd name="connsiteY1-4" fmla="*/ 42 h 774789"/>
                  <a:gd name="connsiteX2-5" fmla="*/ 1974850 w 1974850"/>
                  <a:gd name="connsiteY2-6" fmla="*/ 387392 h 774789"/>
                  <a:gd name="connsiteX3-7" fmla="*/ 1016000 w 1974850"/>
                  <a:gd name="connsiteY3-8" fmla="*/ 774742 h 774789"/>
                  <a:gd name="connsiteX4-9" fmla="*/ 0 w 1974850"/>
                  <a:gd name="connsiteY4-10" fmla="*/ 406442 h 774789"/>
                  <a:gd name="connsiteX0-11" fmla="*/ 4 w 1974854"/>
                  <a:gd name="connsiteY0-12" fmla="*/ 406442 h 806519"/>
                  <a:gd name="connsiteX1-13" fmla="*/ 1016004 w 1974854"/>
                  <a:gd name="connsiteY1-14" fmla="*/ 42 h 806519"/>
                  <a:gd name="connsiteX2-15" fmla="*/ 1974854 w 1974854"/>
                  <a:gd name="connsiteY2-16" fmla="*/ 387392 h 806519"/>
                  <a:gd name="connsiteX3-17" fmla="*/ 1003304 w 1974854"/>
                  <a:gd name="connsiteY3-18" fmla="*/ 806492 h 806519"/>
                  <a:gd name="connsiteX4-19" fmla="*/ 4 w 1974854"/>
                  <a:gd name="connsiteY4-20" fmla="*/ 406442 h 806519"/>
                  <a:gd name="connsiteX0-21" fmla="*/ 16 w 1974866"/>
                  <a:gd name="connsiteY0-22" fmla="*/ 406442 h 819798"/>
                  <a:gd name="connsiteX1-23" fmla="*/ 1016016 w 1974866"/>
                  <a:gd name="connsiteY1-24" fmla="*/ 42 h 819798"/>
                  <a:gd name="connsiteX2-25" fmla="*/ 1974866 w 1974866"/>
                  <a:gd name="connsiteY2-26" fmla="*/ 387392 h 819798"/>
                  <a:gd name="connsiteX3-27" fmla="*/ 1003316 w 1974866"/>
                  <a:gd name="connsiteY3-28" fmla="*/ 806492 h 819798"/>
                  <a:gd name="connsiteX4-29" fmla="*/ 16 w 1974866"/>
                  <a:gd name="connsiteY4-30" fmla="*/ 406442 h 819798"/>
                  <a:gd name="connsiteX0-31" fmla="*/ 16 w 1974866"/>
                  <a:gd name="connsiteY0-32" fmla="*/ 442086 h 855442"/>
                  <a:gd name="connsiteX1-33" fmla="*/ 1016016 w 1974866"/>
                  <a:gd name="connsiteY1-34" fmla="*/ 35686 h 855442"/>
                  <a:gd name="connsiteX2-35" fmla="*/ 1974866 w 1974866"/>
                  <a:gd name="connsiteY2-36" fmla="*/ 423036 h 855442"/>
                  <a:gd name="connsiteX3-37" fmla="*/ 1003316 w 1974866"/>
                  <a:gd name="connsiteY3-38" fmla="*/ 842136 h 855442"/>
                  <a:gd name="connsiteX4-39" fmla="*/ 16 w 1974866"/>
                  <a:gd name="connsiteY4-40" fmla="*/ 442086 h 855442"/>
                  <a:gd name="connsiteX0-41" fmla="*/ 16 w 1975043"/>
                  <a:gd name="connsiteY0-42" fmla="*/ 414448 h 827804"/>
                  <a:gd name="connsiteX1-43" fmla="*/ 1016016 w 1975043"/>
                  <a:gd name="connsiteY1-44" fmla="*/ 8048 h 827804"/>
                  <a:gd name="connsiteX2-45" fmla="*/ 1974866 w 1975043"/>
                  <a:gd name="connsiteY2-46" fmla="*/ 395398 h 827804"/>
                  <a:gd name="connsiteX3-47" fmla="*/ 1003316 w 1975043"/>
                  <a:gd name="connsiteY3-48" fmla="*/ 814498 h 827804"/>
                  <a:gd name="connsiteX4-49" fmla="*/ 16 w 1975043"/>
                  <a:gd name="connsiteY4-50" fmla="*/ 414448 h 827804"/>
                  <a:gd name="connsiteX0-51" fmla="*/ 16 w 1974920"/>
                  <a:gd name="connsiteY0-52" fmla="*/ 407332 h 820688"/>
                  <a:gd name="connsiteX1-53" fmla="*/ 1016016 w 1974920"/>
                  <a:gd name="connsiteY1-54" fmla="*/ 932 h 820688"/>
                  <a:gd name="connsiteX2-55" fmla="*/ 1974866 w 1974920"/>
                  <a:gd name="connsiteY2-56" fmla="*/ 388282 h 820688"/>
                  <a:gd name="connsiteX3-57" fmla="*/ 1003316 w 1974920"/>
                  <a:gd name="connsiteY3-58" fmla="*/ 807382 h 820688"/>
                  <a:gd name="connsiteX4-59" fmla="*/ 16 w 1974920"/>
                  <a:gd name="connsiteY4-60" fmla="*/ 407332 h 820688"/>
                  <a:gd name="connsiteX0-61" fmla="*/ 16 w 2003346"/>
                  <a:gd name="connsiteY0-62" fmla="*/ 407332 h 820688"/>
                  <a:gd name="connsiteX1-63" fmla="*/ 1016016 w 2003346"/>
                  <a:gd name="connsiteY1-64" fmla="*/ 932 h 820688"/>
                  <a:gd name="connsiteX2-65" fmla="*/ 1974866 w 2003346"/>
                  <a:gd name="connsiteY2-66" fmla="*/ 388282 h 820688"/>
                  <a:gd name="connsiteX3-67" fmla="*/ 1003316 w 2003346"/>
                  <a:gd name="connsiteY3-68" fmla="*/ 807382 h 820688"/>
                  <a:gd name="connsiteX4-69" fmla="*/ 16 w 2003346"/>
                  <a:gd name="connsiteY4-70" fmla="*/ 407332 h 820688"/>
                  <a:gd name="connsiteX0-71" fmla="*/ 6 w 2047162"/>
                  <a:gd name="connsiteY0-72" fmla="*/ 409099 h 810157"/>
                  <a:gd name="connsiteX1-73" fmla="*/ 1016006 w 2047162"/>
                  <a:gd name="connsiteY1-74" fmla="*/ 2699 h 810157"/>
                  <a:gd name="connsiteX2-75" fmla="*/ 2033902 w 2047162"/>
                  <a:gd name="connsiteY2-76" fmla="*/ 288449 h 810157"/>
                  <a:gd name="connsiteX3-77" fmla="*/ 1003306 w 2047162"/>
                  <a:gd name="connsiteY3-78" fmla="*/ 809149 h 810157"/>
                  <a:gd name="connsiteX4-79" fmla="*/ 6 w 2047162"/>
                  <a:gd name="connsiteY4-80" fmla="*/ 409099 h 810157"/>
                  <a:gd name="connsiteX0-81" fmla="*/ 791 w 2047947"/>
                  <a:gd name="connsiteY0-82" fmla="*/ 409099 h 818848"/>
                  <a:gd name="connsiteX1-83" fmla="*/ 1016791 w 2047947"/>
                  <a:gd name="connsiteY1-84" fmla="*/ 2699 h 818848"/>
                  <a:gd name="connsiteX2-85" fmla="*/ 2034687 w 2047947"/>
                  <a:gd name="connsiteY2-86" fmla="*/ 288449 h 818848"/>
                  <a:gd name="connsiteX3-87" fmla="*/ 1004091 w 2047947"/>
                  <a:gd name="connsiteY3-88" fmla="*/ 809149 h 818848"/>
                  <a:gd name="connsiteX4-89" fmla="*/ 791 w 2047947"/>
                  <a:gd name="connsiteY4-90" fmla="*/ 409099 h 818848"/>
                  <a:gd name="connsiteX0-91" fmla="*/ 791 w 2047947"/>
                  <a:gd name="connsiteY0-92" fmla="*/ 434817 h 844566"/>
                  <a:gd name="connsiteX1-93" fmla="*/ 1016791 w 2047947"/>
                  <a:gd name="connsiteY1-94" fmla="*/ 28417 h 844566"/>
                  <a:gd name="connsiteX2-95" fmla="*/ 2034687 w 2047947"/>
                  <a:gd name="connsiteY2-96" fmla="*/ 314167 h 844566"/>
                  <a:gd name="connsiteX3-97" fmla="*/ 1004091 w 2047947"/>
                  <a:gd name="connsiteY3-98" fmla="*/ 834867 h 844566"/>
                  <a:gd name="connsiteX4-99" fmla="*/ 791 w 2047947"/>
                  <a:gd name="connsiteY4-100" fmla="*/ 434817 h 844566"/>
                  <a:gd name="connsiteX0-101" fmla="*/ 791 w 2034706"/>
                  <a:gd name="connsiteY0-102" fmla="*/ 434817 h 856653"/>
                  <a:gd name="connsiteX1-103" fmla="*/ 1016791 w 2034706"/>
                  <a:gd name="connsiteY1-104" fmla="*/ 28417 h 856653"/>
                  <a:gd name="connsiteX2-105" fmla="*/ 2034687 w 2034706"/>
                  <a:gd name="connsiteY2-106" fmla="*/ 314167 h 856653"/>
                  <a:gd name="connsiteX3-107" fmla="*/ 1004091 w 2034706"/>
                  <a:gd name="connsiteY3-108" fmla="*/ 834867 h 856653"/>
                  <a:gd name="connsiteX4-109" fmla="*/ 791 w 2034706"/>
                  <a:gd name="connsiteY4-110" fmla="*/ 434817 h 856653"/>
                  <a:gd name="connsiteX0-111" fmla="*/ 820 w 2034735"/>
                  <a:gd name="connsiteY0-112" fmla="*/ 434817 h 857790"/>
                  <a:gd name="connsiteX1-113" fmla="*/ 1016820 w 2034735"/>
                  <a:gd name="connsiteY1-114" fmla="*/ 28417 h 857790"/>
                  <a:gd name="connsiteX2-115" fmla="*/ 2034716 w 2034735"/>
                  <a:gd name="connsiteY2-116" fmla="*/ 314167 h 857790"/>
                  <a:gd name="connsiteX3-117" fmla="*/ 1004120 w 2034735"/>
                  <a:gd name="connsiteY3-118" fmla="*/ 834867 h 857790"/>
                  <a:gd name="connsiteX4-119" fmla="*/ 820 w 2034735"/>
                  <a:gd name="connsiteY4-120" fmla="*/ 434817 h 857790"/>
                  <a:gd name="connsiteX0-121" fmla="*/ 841 w 2034756"/>
                  <a:gd name="connsiteY0-122" fmla="*/ 434817 h 862234"/>
                  <a:gd name="connsiteX1-123" fmla="*/ 1016841 w 2034756"/>
                  <a:gd name="connsiteY1-124" fmla="*/ 28417 h 862234"/>
                  <a:gd name="connsiteX2-125" fmla="*/ 2034737 w 2034756"/>
                  <a:gd name="connsiteY2-126" fmla="*/ 314167 h 862234"/>
                  <a:gd name="connsiteX3-127" fmla="*/ 1004141 w 2034756"/>
                  <a:gd name="connsiteY3-128" fmla="*/ 834867 h 862234"/>
                  <a:gd name="connsiteX4-129" fmla="*/ 841 w 2034756"/>
                  <a:gd name="connsiteY4-130" fmla="*/ 434817 h 862234"/>
                  <a:gd name="connsiteX0-131" fmla="*/ 6 w 2033921"/>
                  <a:gd name="connsiteY0-132" fmla="*/ 434817 h 853659"/>
                  <a:gd name="connsiteX1-133" fmla="*/ 1016006 w 2033921"/>
                  <a:gd name="connsiteY1-134" fmla="*/ 28417 h 853659"/>
                  <a:gd name="connsiteX2-135" fmla="*/ 2033902 w 2033921"/>
                  <a:gd name="connsiteY2-136" fmla="*/ 314167 h 853659"/>
                  <a:gd name="connsiteX3-137" fmla="*/ 1003306 w 2033921"/>
                  <a:gd name="connsiteY3-138" fmla="*/ 822167 h 853659"/>
                  <a:gd name="connsiteX4-139" fmla="*/ 6 w 2033921"/>
                  <a:gd name="connsiteY4-140" fmla="*/ 434817 h 853659"/>
                  <a:gd name="connsiteX0-141" fmla="*/ 6 w 2012833"/>
                  <a:gd name="connsiteY0-142" fmla="*/ 462074 h 848141"/>
                  <a:gd name="connsiteX1-143" fmla="*/ 994918 w 2012833"/>
                  <a:gd name="connsiteY1-144" fmla="*/ 30274 h 848141"/>
                  <a:gd name="connsiteX2-145" fmla="*/ 2012814 w 2012833"/>
                  <a:gd name="connsiteY2-146" fmla="*/ 316024 h 848141"/>
                  <a:gd name="connsiteX3-147" fmla="*/ 982218 w 2012833"/>
                  <a:gd name="connsiteY3-148" fmla="*/ 824024 h 848141"/>
                  <a:gd name="connsiteX4-149" fmla="*/ 6 w 2012833"/>
                  <a:gd name="connsiteY4-150" fmla="*/ 462074 h 848141"/>
                  <a:gd name="connsiteX0-151" fmla="*/ 122 w 2012949"/>
                  <a:gd name="connsiteY0-152" fmla="*/ 462074 h 850911"/>
                  <a:gd name="connsiteX1-153" fmla="*/ 995034 w 2012949"/>
                  <a:gd name="connsiteY1-154" fmla="*/ 30274 h 850911"/>
                  <a:gd name="connsiteX2-155" fmla="*/ 2012930 w 2012949"/>
                  <a:gd name="connsiteY2-156" fmla="*/ 316024 h 850911"/>
                  <a:gd name="connsiteX3-157" fmla="*/ 982334 w 2012949"/>
                  <a:gd name="connsiteY3-158" fmla="*/ 824024 h 850911"/>
                  <a:gd name="connsiteX4-159" fmla="*/ 122 w 2012949"/>
                  <a:gd name="connsiteY4-160" fmla="*/ 462074 h 8509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012949" h="850911">
                    <a:moveTo>
                      <a:pt x="122" y="462074"/>
                    </a:moveTo>
                    <a:cubicBezTo>
                      <a:pt x="-10414" y="-32168"/>
                      <a:pt x="659566" y="54616"/>
                      <a:pt x="995034" y="30274"/>
                    </a:cubicBezTo>
                    <a:cubicBezTo>
                      <a:pt x="1330502" y="5932"/>
                      <a:pt x="2017148" y="-101103"/>
                      <a:pt x="2012930" y="316024"/>
                    </a:cubicBezTo>
                    <a:cubicBezTo>
                      <a:pt x="1979663" y="1057001"/>
                      <a:pt x="1317802" y="799682"/>
                      <a:pt x="982334" y="824024"/>
                    </a:cubicBezTo>
                    <a:cubicBezTo>
                      <a:pt x="646866" y="848366"/>
                      <a:pt x="10658" y="956316"/>
                      <a:pt x="122" y="462074"/>
                    </a:cubicBezTo>
                    <a:close/>
                  </a:path>
                </a:pathLst>
              </a:custGeom>
              <a:solidFill>
                <a:srgbClr val="9FC980"/>
              </a:solidFill>
              <a:ln w="28575">
                <a:solidFill>
                  <a:srgbClr val="9FC98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400" dirty="0">
                  <a:latin typeface="字体管家棉花糖" panose="00020600040101010101" pitchFamily="18" charset="-122"/>
                  <a:ea typeface="字体管家棉花糖" panose="00020600040101010101" pitchFamily="18" charset="-122"/>
                </a:endParaRPr>
              </a:p>
            </p:txBody>
          </p:sp>
        </p:grpSp>
        <p:sp>
          <p:nvSpPr>
            <p:cNvPr id="7" name="弧形 6"/>
            <p:cNvSpPr/>
            <p:nvPr/>
          </p:nvSpPr>
          <p:spPr>
            <a:xfrm rot="713749">
              <a:off x="4203700" y="4438427"/>
              <a:ext cx="304624" cy="171450"/>
            </a:xfrm>
            <a:prstGeom prst="arc">
              <a:avLst>
                <a:gd name="adj1" fmla="val 12986640"/>
                <a:gd name="adj2" fmla="val 20766752"/>
              </a:avLst>
            </a:prstGeom>
            <a:ln w="28575">
              <a:solidFill>
                <a:srgbClr val="9FC9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弧形 7"/>
            <p:cNvSpPr/>
            <p:nvPr/>
          </p:nvSpPr>
          <p:spPr>
            <a:xfrm rot="1630866" flipV="1">
              <a:off x="1538294" y="5205311"/>
              <a:ext cx="500752" cy="171450"/>
            </a:xfrm>
            <a:prstGeom prst="arc">
              <a:avLst>
                <a:gd name="adj1" fmla="val 12909459"/>
                <a:gd name="adj2" fmla="val 19787320"/>
              </a:avLst>
            </a:prstGeom>
            <a:ln w="28575">
              <a:solidFill>
                <a:srgbClr val="9FC9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弧形 8"/>
            <p:cNvSpPr/>
            <p:nvPr/>
          </p:nvSpPr>
          <p:spPr>
            <a:xfrm rot="1463057" flipV="1">
              <a:off x="1562829" y="5167211"/>
              <a:ext cx="573823" cy="171450"/>
            </a:xfrm>
            <a:prstGeom prst="arc">
              <a:avLst>
                <a:gd name="adj1" fmla="val 11305472"/>
                <a:gd name="adj2" fmla="val 20904964"/>
              </a:avLst>
            </a:prstGeom>
            <a:ln w="28575">
              <a:solidFill>
                <a:srgbClr val="9FC9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4066958" y="4516326"/>
              <a:ext cx="61812" cy="4571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9FC9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弧形 10"/>
            <p:cNvSpPr/>
            <p:nvPr/>
          </p:nvSpPr>
          <p:spPr>
            <a:xfrm rot="970064">
              <a:off x="4047199" y="4553707"/>
              <a:ext cx="451139" cy="171450"/>
            </a:xfrm>
            <a:prstGeom prst="arc">
              <a:avLst>
                <a:gd name="adj1" fmla="val 12670177"/>
                <a:gd name="adj2" fmla="val 21487196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圆角矩形 25"/>
          <p:cNvSpPr/>
          <p:nvPr/>
        </p:nvSpPr>
        <p:spPr>
          <a:xfrm>
            <a:off x="9554845" y="3980815"/>
            <a:ext cx="2320290" cy="2100580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63" b="99896" l="6927" r="94167">
                        <a14:foregroundMark x1="44635" y1="15547" x2="61667" y2="19453"/>
                        <a14:foregroundMark x1="69063" y1="22786" x2="72786" y2="27865"/>
                        <a14:foregroundMark x1="32135" y1="26849" x2="32214" y2="25833"/>
                        <a14:foregroundMark x1="31953" y1="27865" x2="31849" y2="28698"/>
                        <a14:foregroundMark x1="86120" y1="51849" x2="86302" y2="49271"/>
                        <a14:foregroundMark x1="88516" y1="37318" x2="89271" y2="40365"/>
                        <a14:foregroundMark x1="91849" y1="51563" x2="91953" y2="46563"/>
                        <a14:foregroundMark x1="93620" y1="46771" x2="94167" y2="47135"/>
                        <a14:foregroundMark x1="89531" y1="32969" x2="91380" y2="27786"/>
                        <a14:foregroundMark x1="90651" y1="25729" x2="90833" y2="26849"/>
                        <a14:foregroundMark x1="7031" y1="39349" x2="8516" y2="44896"/>
                        <a14:foregroundMark x1="11484" y1="77682" x2="13620" y2="85365"/>
                        <a14:foregroundMark x1="10469" y1="77214" x2="15104" y2="76771"/>
                        <a14:foregroundMark x1="8698" y1="77031" x2="9714" y2="77682"/>
                        <a14:foregroundMark x1="9714" y1="85938" x2="11120" y2="86667"/>
                        <a14:foregroundMark x1="8880" y1="85365" x2="9063" y2="77786"/>
                        <a14:foregroundMark x1="8229" y1="84453" x2="8229" y2="84453"/>
                        <a14:foregroundMark x1="8047" y1="83333" x2="8047" y2="83333"/>
                        <a14:foregroundMark x1="7969" y1="80286" x2="8229" y2="79271"/>
                        <a14:foregroundMark x1="8333" y1="77969" x2="8516" y2="84531"/>
                        <a14:foregroundMark x1="8047" y1="83229" x2="8516" y2="78438"/>
                        <a14:foregroundMark x1="41016" y1="92135" x2="51120" y2="93151"/>
                        <a14:foregroundMark x1="51849" y1="95000" x2="51667" y2="97682"/>
                        <a14:foregroundMark x1="63516" y1="93333" x2="63516" y2="99896"/>
                        <a14:foregroundMark x1="50729" y1="9063" x2="55182" y2="9818"/>
                        <a14:foregroundMark x1="88984" y1="65286" x2="89271" y2="67396"/>
                        <a14:foregroundMark x1="7682" y1="82604" x2="8047" y2="7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270" y="2790190"/>
            <a:ext cx="4239895" cy="42398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6" b="89826" l="9965" r="91208">
                        <a14:foregroundMark x1="37397" y1="54591" x2="37984" y2="54094"/>
                        <a14:foregroundMark x1="27198" y1="50124" x2="21923" y2="51117"/>
                        <a14:foregroundMark x1="40094" y1="50372" x2="40094" y2="50372"/>
                        <a14:foregroundMark x1="40211" y1="49876" x2="40211" y2="49876"/>
                        <a14:foregroundMark x1="40211" y1="49380" x2="40211" y2="50868"/>
                        <a14:backgroundMark x1="52755" y1="53350" x2="68699" y2="59057"/>
                        <a14:backgroundMark x1="42205" y1="50249" x2="62134" y2="51365"/>
                        <a14:backgroundMark x1="45721" y1="43424" x2="43494" y2="68238"/>
                        <a14:backgroundMark x1="48183" y1="46650" x2="77608" y2="50372"/>
                        <a14:backgroundMark x1="35756" y1="44169" x2="36225" y2="48387"/>
                        <a14:backgroundMark x1="38218" y1="66005" x2="40211" y2="72953"/>
                        <a14:backgroundMark x1="33646" y1="67246" x2="38335" y2="68238"/>
                        <a14:backgroundMark x1="35522" y1="71464" x2="35991" y2="76179"/>
                        <a14:backgroundMark x1="24736" y1="72705" x2="25440" y2="75682"/>
                        <a14:backgroundMark x1="24385" y1="77171" x2="41149" y2="78660"/>
                        <a14:backgroundMark x1="15006" y1="67494" x2="16295" y2="67494"/>
                        <a14:backgroundMark x1="15944" y1="64268" x2="16413" y2="66005"/>
                        <a14:backgroundMark x1="16882" y1="67494" x2="15592" y2="67246"/>
                        <a14:backgroundMark x1="20516" y1="77667" x2="22860" y2="79901"/>
                        <a14:backgroundMark x1="18523" y1="77171" x2="20868" y2="78908"/>
                        <a14:backgroundMark x1="16882" y1="75682" x2="17468" y2="75682"/>
                        <a14:backgroundMark x1="17468" y1="81390" x2="20633" y2="83623"/>
                        <a14:backgroundMark x1="17937" y1="80397" x2="46073" y2="83127"/>
                        <a14:backgroundMark x1="46776" y1="78164" x2="95545" y2="65261"/>
                        <a14:backgroundMark x1="95545" y1="65261" x2="95545" y2="65261"/>
                        <a14:backgroundMark x1="84525" y1="33251" x2="84408" y2="27792"/>
                        <a14:backgroundMark x1="85932" y1="34988" x2="90152" y2="39454"/>
                        <a14:backgroundMark x1="85815" y1="33251" x2="84994" y2="35484"/>
                        <a14:backgroundMark x1="84174" y1="32258" x2="91090" y2="46898"/>
                        <a14:backgroundMark x1="91090" y1="46898" x2="91090" y2="59801"/>
                        <a14:backgroundMark x1="69988" y1="85112" x2="61547" y2="85360"/>
                        <a14:backgroundMark x1="61547" y1="85360" x2="74560" y2="83623"/>
                        <a14:backgroundMark x1="74560" y1="83623" x2="71512" y2="85112"/>
                        <a14:backgroundMark x1="78546" y1="85360" x2="78546" y2="85360"/>
                        <a14:backgroundMark x1="57796" y1="81886" x2="46190" y2="81390"/>
                        <a14:backgroundMark x1="44314" y1="79653" x2="45604" y2="78164"/>
                        <a14:backgroundMark x1="48769" y1="76923" x2="40563" y2="79901"/>
                        <a14:backgroundMark x1="50410" y1="84615" x2="43142" y2="85112"/>
                        <a14:backgroundMark x1="25205" y1="83375" x2="25205" y2="851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16" t="2826" r="50173" b="14663"/>
          <a:stretch>
            <a:fillRect/>
          </a:stretch>
        </p:blipFill>
        <p:spPr>
          <a:xfrm>
            <a:off x="510901" y="652073"/>
            <a:ext cx="2563739" cy="235650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9639" y="2376204"/>
            <a:ext cx="4133446" cy="2139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6" b="89826" l="9965" r="91208">
                        <a14:foregroundMark x1="19109" y1="78908" x2="19109" y2="78908"/>
                        <a14:foregroundMark x1="19109" y1="77419" x2="21571" y2="78412"/>
                        <a14:foregroundMark x1="26612" y1="82134" x2="53810" y2="75434"/>
                        <a14:foregroundMark x1="32474" y1="81886" x2="56975" y2="80397"/>
                        <a14:foregroundMark x1="90621" y1="51861" x2="91208" y2="55831"/>
                        <a14:foregroundMark x1="84525" y1="33747" x2="84525" y2="33747"/>
                        <a14:foregroundMark x1="85698" y1="33747" x2="85698" y2="33747"/>
                        <a14:foregroundMark x1="86635" y1="35732" x2="86635" y2="35732"/>
                        <a14:foregroundMark x1="37397" y1="54591" x2="37984" y2="54094"/>
                        <a14:foregroundMark x1="27198" y1="50124" x2="21923" y2="51117"/>
                        <a14:foregroundMark x1="18875" y1="83623" x2="18875" y2="83623"/>
                        <a14:foregroundMark x1="17819" y1="82878" x2="17819" y2="82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495">
            <a:off x="10632124" y="172179"/>
            <a:ext cx="1714501" cy="94156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38278" y="1161961"/>
            <a:ext cx="9967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spc="500" dirty="0">
                <a:solidFill>
                  <a:srgbClr val="0C2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1.</a:t>
            </a:r>
            <a:r>
              <a:rPr lang="zh-CN" altLang="en-US" sz="1800" spc="500" dirty="0">
                <a:solidFill>
                  <a:srgbClr val="0C2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科学技术的发展使得数据的存储方式不断发展和更新。比较纸张存储、磁盘存储和云存储的优缺点，填写下表。</a:t>
            </a:r>
            <a:endParaRPr lang="en-US" altLang="zh-CN" sz="1800" spc="500" dirty="0">
              <a:solidFill>
                <a:srgbClr val="0C2C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1550773" y="2367280"/>
          <a:ext cx="8325227" cy="2346824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137362"/>
                <a:gridCol w="2619446"/>
                <a:gridCol w="3568419"/>
              </a:tblGrid>
              <a:tr h="58670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存储方式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优点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缺点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8670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纸张存储</a:t>
                      </a:r>
                    </a:p>
                  </a:txBody>
                  <a:tcPr>
                    <a:lnL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8670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磁盘存储</a:t>
                      </a:r>
                    </a:p>
                  </a:txBody>
                  <a:tcPr>
                    <a:lnL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8670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云存储</a:t>
                      </a:r>
                    </a:p>
                  </a:txBody>
                  <a:tcPr>
                    <a:lnL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6" b="89826" l="9965" r="91208">
                        <a14:foregroundMark x1="19109" y1="78908" x2="19109" y2="78908"/>
                        <a14:foregroundMark x1="19109" y1="77419" x2="21571" y2="78412"/>
                        <a14:foregroundMark x1="26612" y1="82134" x2="53810" y2="75434"/>
                        <a14:foregroundMark x1="32474" y1="81886" x2="56975" y2="80397"/>
                        <a14:foregroundMark x1="90621" y1="51861" x2="91208" y2="55831"/>
                        <a14:foregroundMark x1="84525" y1="33747" x2="84525" y2="33747"/>
                        <a14:foregroundMark x1="85698" y1="33747" x2="85698" y2="33747"/>
                        <a14:foregroundMark x1="86635" y1="35732" x2="86635" y2="35732"/>
                        <a14:foregroundMark x1="37397" y1="54591" x2="37984" y2="54094"/>
                        <a14:foregroundMark x1="27198" y1="50124" x2="21923" y2="51117"/>
                        <a14:foregroundMark x1="18875" y1="83623" x2="18875" y2="83623"/>
                        <a14:foregroundMark x1="17819" y1="82878" x2="17819" y2="82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495">
            <a:off x="10632124" y="172179"/>
            <a:ext cx="1714501" cy="941564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6004441" y="2538401"/>
            <a:ext cx="5103105" cy="3173416"/>
            <a:chOff x="2428877" y="2903684"/>
            <a:chExt cx="5103105" cy="317341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393722" y="1938839"/>
              <a:ext cx="3173416" cy="510310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0" t="9194" r="25577" b="7484"/>
            <a:stretch>
              <a:fillRect/>
            </a:stretch>
          </p:blipFill>
          <p:spPr>
            <a:xfrm rot="11629476">
              <a:off x="6540838" y="5151263"/>
              <a:ext cx="472161" cy="806286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2753486" y="3389113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/>
                <a:t>你的建议：</a:t>
              </a: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49128" y="915322"/>
            <a:ext cx="10293744" cy="1978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spc="500" dirty="0">
                <a:solidFill>
                  <a:srgbClr val="0C2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2.</a:t>
            </a:r>
            <a:r>
              <a:rPr lang="zh-CN" altLang="en-US" sz="2400" spc="500" dirty="0">
                <a:solidFill>
                  <a:srgbClr val="0C2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很多商场、超市、酒店，甚至旅游景区都提供免费公共 </a:t>
            </a:r>
            <a:r>
              <a:rPr lang="en-US" altLang="zh-CN" sz="2400" spc="500" dirty="0">
                <a:solidFill>
                  <a:srgbClr val="0C2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Wi-Fi,</a:t>
            </a:r>
            <a:r>
              <a:rPr lang="zh-CN" altLang="en-US" sz="2400" spc="500" dirty="0">
                <a:solidFill>
                  <a:srgbClr val="0C2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使用这些 </a:t>
            </a:r>
            <a:r>
              <a:rPr lang="en-US" altLang="zh-CN" sz="2400" spc="500" dirty="0">
                <a:solidFill>
                  <a:srgbClr val="0C2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Wi-Fi</a:t>
            </a:r>
            <a:r>
              <a:rPr lang="zh-CN" altLang="en-US" sz="2400" spc="500" dirty="0">
                <a:solidFill>
                  <a:srgbClr val="0C2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</a:t>
            </a:r>
            <a:r>
              <a:rPr lang="en-US" altLang="zh-CN" sz="2400" spc="500" dirty="0">
                <a:solidFill>
                  <a:srgbClr val="0C2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2400" spc="500" dirty="0">
                <a:solidFill>
                  <a:srgbClr val="0C2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应该注意哪些</a:t>
            </a:r>
            <a:r>
              <a:rPr lang="zh-CN" altLang="en-US" sz="2400" spc="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数据安全</a:t>
            </a:r>
            <a:r>
              <a:rPr lang="zh-CN" altLang="en-US" sz="2400" spc="500" dirty="0">
                <a:solidFill>
                  <a:srgbClr val="0C2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方面问题才能避免安全问题的困扰？写一写你的建议。</a:t>
            </a:r>
            <a:endParaRPr lang="zh-CN" sz="2400" spc="500" dirty="0">
              <a:solidFill>
                <a:srgbClr val="0C2C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17" b="13429"/>
          <a:stretch/>
        </p:blipFill>
        <p:spPr>
          <a:xfrm>
            <a:off x="599778" y="2893982"/>
            <a:ext cx="5656803" cy="3088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828080" y="2021608"/>
            <a:ext cx="4690429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在线推介家乡名人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815136"/>
            <a:ext cx="584041" cy="46982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317421" y="900593"/>
            <a:ext cx="5116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争做家乡推广大使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280760" y="900593"/>
            <a:ext cx="464491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四年级上册   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630" y="2933005"/>
            <a:ext cx="7510923" cy="969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267586" y="2654272"/>
            <a:ext cx="7167882" cy="90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能够选用合适的存储设备保存数据，在学习和生活中有意识地保护数据案例，并遵守相关的法律法规。</a:t>
            </a:r>
          </a:p>
        </p:txBody>
      </p:sp>
      <p:grpSp>
        <p:nvGrpSpPr>
          <p:cNvPr id="5" name="组合 4"/>
          <p:cNvGrpSpPr/>
          <p:nvPr/>
        </p:nvGrpSpPr>
        <p:grpSpPr>
          <a:xfrm rot="19957694">
            <a:off x="906213" y="1372305"/>
            <a:ext cx="1974587" cy="666836"/>
            <a:chOff x="8634612" y="940575"/>
            <a:chExt cx="1974587" cy="666836"/>
          </a:xfrm>
        </p:grpSpPr>
        <p:sp>
          <p:nvSpPr>
            <p:cNvPr id="12" name="稻壳儿原创设计师【幻雨工作室】_3"/>
            <p:cNvSpPr/>
            <p:nvPr/>
          </p:nvSpPr>
          <p:spPr>
            <a:xfrm rot="797281">
              <a:off x="8634612" y="940575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 rot="794881">
              <a:off x="8819482" y="1085809"/>
              <a:ext cx="17897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明确目标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15" t="34563" r="28604" b="38834"/>
          <a:stretch>
            <a:fillRect/>
          </a:stretch>
        </p:blipFill>
        <p:spPr>
          <a:xfrm>
            <a:off x="716885" y="1258883"/>
            <a:ext cx="741168" cy="58541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681579" y="2523158"/>
            <a:ext cx="571734" cy="623044"/>
            <a:chOff x="3931834" y="2087652"/>
            <a:chExt cx="571734" cy="623044"/>
          </a:xfrm>
        </p:grpSpPr>
        <p:sp>
          <p:nvSpPr>
            <p:cNvPr id="17" name="矩形 16"/>
            <p:cNvSpPr>
              <a:spLocks noChangeAspect="1"/>
            </p:cNvSpPr>
            <p:nvPr/>
          </p:nvSpPr>
          <p:spPr>
            <a:xfrm>
              <a:off x="3931834" y="2321216"/>
              <a:ext cx="324000" cy="324000"/>
            </a:xfrm>
            <a:prstGeom prst="rect">
              <a:avLst/>
            </a:prstGeom>
            <a:noFill/>
            <a:ln w="76200">
              <a:solidFill>
                <a:srgbClr val="87BE6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107" y="2087652"/>
              <a:ext cx="557461" cy="623044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2681579" y="3541015"/>
            <a:ext cx="571734" cy="623044"/>
            <a:chOff x="3931834" y="2087652"/>
            <a:chExt cx="571734" cy="623044"/>
          </a:xfrm>
        </p:grpSpPr>
        <p:sp>
          <p:nvSpPr>
            <p:cNvPr id="20" name="矩形 19"/>
            <p:cNvSpPr>
              <a:spLocks noChangeAspect="1"/>
            </p:cNvSpPr>
            <p:nvPr/>
          </p:nvSpPr>
          <p:spPr>
            <a:xfrm>
              <a:off x="3931834" y="2321216"/>
              <a:ext cx="324000" cy="324000"/>
            </a:xfrm>
            <a:prstGeom prst="rect">
              <a:avLst/>
            </a:prstGeom>
            <a:noFill/>
            <a:ln w="76200">
              <a:solidFill>
                <a:srgbClr val="87BE6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107" y="2087652"/>
              <a:ext cx="557461" cy="623044"/>
            </a:xfrm>
            <a:prstGeom prst="rect">
              <a:avLst/>
            </a:prstGeom>
          </p:spPr>
        </p:pic>
      </p:grpSp>
      <p:sp>
        <p:nvSpPr>
          <p:cNvPr id="22" name="文本框 21"/>
          <p:cNvSpPr txBox="1"/>
          <p:nvPr/>
        </p:nvSpPr>
        <p:spPr>
          <a:xfrm>
            <a:off x="3253313" y="3672129"/>
            <a:ext cx="7167882" cy="48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安全选用网络存储设备，推介家乡名人。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1"/>
          <p:cNvSpPr/>
          <p:nvPr/>
        </p:nvSpPr>
        <p:spPr bwMode="auto">
          <a:xfrm>
            <a:off x="1253148" y="1878753"/>
            <a:ext cx="9580165" cy="2120450"/>
          </a:xfrm>
          <a:custGeom>
            <a:avLst/>
            <a:gdLst>
              <a:gd name="T0" fmla="*/ 0 w 2828"/>
              <a:gd name="T1" fmla="*/ 856 h 1032"/>
              <a:gd name="T2" fmla="*/ 660 w 2828"/>
              <a:gd name="T3" fmla="*/ 540 h 1032"/>
              <a:gd name="T4" fmla="*/ 1232 w 2828"/>
              <a:gd name="T5" fmla="*/ 720 h 1032"/>
              <a:gd name="T6" fmla="*/ 1772 w 2828"/>
              <a:gd name="T7" fmla="*/ 320 h 1032"/>
              <a:gd name="T8" fmla="*/ 2315 w 2828"/>
              <a:gd name="T9" fmla="*/ 479 h 1032"/>
              <a:gd name="T10" fmla="*/ 2828 w 2828"/>
              <a:gd name="T11" fmla="*/ 0 h 1032"/>
              <a:gd name="connsiteX0" fmla="*/ 0 w 10000"/>
              <a:gd name="connsiteY0" fmla="*/ 8295 h 8580"/>
              <a:gd name="connsiteX1" fmla="*/ 2348 w 10000"/>
              <a:gd name="connsiteY1" fmla="*/ 3545 h 8580"/>
              <a:gd name="connsiteX2" fmla="*/ 4356 w 10000"/>
              <a:gd name="connsiteY2" fmla="*/ 6977 h 8580"/>
              <a:gd name="connsiteX3" fmla="*/ 6266 w 10000"/>
              <a:gd name="connsiteY3" fmla="*/ 3101 h 8580"/>
              <a:gd name="connsiteX4" fmla="*/ 8186 w 10000"/>
              <a:gd name="connsiteY4" fmla="*/ 4641 h 8580"/>
              <a:gd name="connsiteX5" fmla="*/ 10000 w 10000"/>
              <a:gd name="connsiteY5" fmla="*/ 0 h 8580"/>
              <a:gd name="connsiteX0-1" fmla="*/ 0 w 10000"/>
              <a:gd name="connsiteY0-2" fmla="*/ 9668 h 10374"/>
              <a:gd name="connsiteX1-3" fmla="*/ 2348 w 10000"/>
              <a:gd name="connsiteY1-4" fmla="*/ 4132 h 10374"/>
              <a:gd name="connsiteX2-5" fmla="*/ 4356 w 10000"/>
              <a:gd name="connsiteY2-6" fmla="*/ 10374 h 10374"/>
              <a:gd name="connsiteX3-7" fmla="*/ 6266 w 10000"/>
              <a:gd name="connsiteY3-8" fmla="*/ 3614 h 10374"/>
              <a:gd name="connsiteX4-9" fmla="*/ 8186 w 10000"/>
              <a:gd name="connsiteY4-10" fmla="*/ 5409 h 10374"/>
              <a:gd name="connsiteX5-11" fmla="*/ 10000 w 10000"/>
              <a:gd name="connsiteY5-12" fmla="*/ 0 h 10374"/>
              <a:gd name="connsiteX0-13" fmla="*/ 0 w 10000"/>
              <a:gd name="connsiteY0-14" fmla="*/ 9668 h 10376"/>
              <a:gd name="connsiteX1-15" fmla="*/ 2348 w 10000"/>
              <a:gd name="connsiteY1-16" fmla="*/ 4132 h 10376"/>
              <a:gd name="connsiteX2-17" fmla="*/ 4356 w 10000"/>
              <a:gd name="connsiteY2-18" fmla="*/ 10374 h 10376"/>
              <a:gd name="connsiteX3-19" fmla="*/ 5821 w 10000"/>
              <a:gd name="connsiteY3-20" fmla="*/ 3248 h 10376"/>
              <a:gd name="connsiteX4-21" fmla="*/ 8186 w 10000"/>
              <a:gd name="connsiteY4-22" fmla="*/ 5409 h 10376"/>
              <a:gd name="connsiteX5-23" fmla="*/ 10000 w 10000"/>
              <a:gd name="connsiteY5-24" fmla="*/ 0 h 10376"/>
              <a:gd name="connsiteX0-25" fmla="*/ 0 w 10000"/>
              <a:gd name="connsiteY0-26" fmla="*/ 9668 h 10376"/>
              <a:gd name="connsiteX1-27" fmla="*/ 2348 w 10000"/>
              <a:gd name="connsiteY1-28" fmla="*/ 4132 h 10376"/>
              <a:gd name="connsiteX2-29" fmla="*/ 4356 w 10000"/>
              <a:gd name="connsiteY2-30" fmla="*/ 10374 h 10376"/>
              <a:gd name="connsiteX3-31" fmla="*/ 5821 w 10000"/>
              <a:gd name="connsiteY3-32" fmla="*/ 3248 h 10376"/>
              <a:gd name="connsiteX4-33" fmla="*/ 8186 w 10000"/>
              <a:gd name="connsiteY4-34" fmla="*/ 5409 h 10376"/>
              <a:gd name="connsiteX5-35" fmla="*/ 10000 w 10000"/>
              <a:gd name="connsiteY5-36" fmla="*/ 0 h 10376"/>
              <a:gd name="connsiteX0-37" fmla="*/ 0 w 10000"/>
              <a:gd name="connsiteY0-38" fmla="*/ 9668 h 10376"/>
              <a:gd name="connsiteX1-39" fmla="*/ 2348 w 10000"/>
              <a:gd name="connsiteY1-40" fmla="*/ 4132 h 10376"/>
              <a:gd name="connsiteX2-41" fmla="*/ 4356 w 10000"/>
              <a:gd name="connsiteY2-42" fmla="*/ 10374 h 10376"/>
              <a:gd name="connsiteX3-43" fmla="*/ 5821 w 10000"/>
              <a:gd name="connsiteY3-44" fmla="*/ 3248 h 10376"/>
              <a:gd name="connsiteX4-45" fmla="*/ 8631 w 10000"/>
              <a:gd name="connsiteY4-46" fmla="*/ 7651 h 10376"/>
              <a:gd name="connsiteX5-47" fmla="*/ 10000 w 10000"/>
              <a:gd name="connsiteY5-48" fmla="*/ 0 h 10376"/>
              <a:gd name="connsiteX0-49" fmla="*/ 0 w 10000"/>
              <a:gd name="connsiteY0-50" fmla="*/ 9668 h 10376"/>
              <a:gd name="connsiteX1-51" fmla="*/ 2348 w 10000"/>
              <a:gd name="connsiteY1-52" fmla="*/ 4132 h 10376"/>
              <a:gd name="connsiteX2-53" fmla="*/ 4356 w 10000"/>
              <a:gd name="connsiteY2-54" fmla="*/ 10374 h 10376"/>
              <a:gd name="connsiteX3-55" fmla="*/ 5821 w 10000"/>
              <a:gd name="connsiteY3-56" fmla="*/ 3248 h 10376"/>
              <a:gd name="connsiteX4-57" fmla="*/ 8631 w 10000"/>
              <a:gd name="connsiteY4-58" fmla="*/ 7651 h 10376"/>
              <a:gd name="connsiteX5-59" fmla="*/ 10000 w 10000"/>
              <a:gd name="connsiteY5-60" fmla="*/ 0 h 10376"/>
              <a:gd name="connsiteX0-61" fmla="*/ 0 w 10000"/>
              <a:gd name="connsiteY0-62" fmla="*/ 9668 h 10395"/>
              <a:gd name="connsiteX1-63" fmla="*/ 2363 w 10000"/>
              <a:gd name="connsiteY1-64" fmla="*/ 5595 h 10395"/>
              <a:gd name="connsiteX2-65" fmla="*/ 4356 w 10000"/>
              <a:gd name="connsiteY2-66" fmla="*/ 10374 h 10395"/>
              <a:gd name="connsiteX3-67" fmla="*/ 5821 w 10000"/>
              <a:gd name="connsiteY3-68" fmla="*/ 3248 h 10395"/>
              <a:gd name="connsiteX4-69" fmla="*/ 8631 w 10000"/>
              <a:gd name="connsiteY4-70" fmla="*/ 7651 h 10395"/>
              <a:gd name="connsiteX5-71" fmla="*/ 10000 w 10000"/>
              <a:gd name="connsiteY5-72" fmla="*/ 0 h 10395"/>
              <a:gd name="connsiteX0-73" fmla="*/ 0 w 9911"/>
              <a:gd name="connsiteY0-74" fmla="*/ 6552 h 10397"/>
              <a:gd name="connsiteX1-75" fmla="*/ 2274 w 9911"/>
              <a:gd name="connsiteY1-76" fmla="*/ 5595 h 10397"/>
              <a:gd name="connsiteX2-77" fmla="*/ 4267 w 9911"/>
              <a:gd name="connsiteY2-78" fmla="*/ 10374 h 10397"/>
              <a:gd name="connsiteX3-79" fmla="*/ 5732 w 9911"/>
              <a:gd name="connsiteY3-80" fmla="*/ 3248 h 10397"/>
              <a:gd name="connsiteX4-81" fmla="*/ 8542 w 9911"/>
              <a:gd name="connsiteY4-82" fmla="*/ 7651 h 10397"/>
              <a:gd name="connsiteX5-83" fmla="*/ 9911 w 9911"/>
              <a:gd name="connsiteY5-84" fmla="*/ 0 h 10397"/>
              <a:gd name="connsiteX0-85" fmla="*/ 0 w 10000"/>
              <a:gd name="connsiteY0-86" fmla="*/ 6302 h 9983"/>
              <a:gd name="connsiteX1-87" fmla="*/ 2294 w 10000"/>
              <a:gd name="connsiteY1-88" fmla="*/ 5381 h 9983"/>
              <a:gd name="connsiteX2-89" fmla="*/ 4305 w 10000"/>
              <a:gd name="connsiteY2-90" fmla="*/ 9978 h 9983"/>
              <a:gd name="connsiteX3-91" fmla="*/ 6172 w 10000"/>
              <a:gd name="connsiteY3-92" fmla="*/ 4304 h 9983"/>
              <a:gd name="connsiteX4-93" fmla="*/ 8619 w 10000"/>
              <a:gd name="connsiteY4-94" fmla="*/ 7359 h 9983"/>
              <a:gd name="connsiteX5-95" fmla="*/ 10000 w 10000"/>
              <a:gd name="connsiteY5-96" fmla="*/ 0 h 9983"/>
              <a:gd name="connsiteX0-97" fmla="*/ 0 w 10000"/>
              <a:gd name="connsiteY0-98" fmla="*/ 6313 h 10000"/>
              <a:gd name="connsiteX1-99" fmla="*/ 2294 w 10000"/>
              <a:gd name="connsiteY1-100" fmla="*/ 5390 h 10000"/>
              <a:gd name="connsiteX2-101" fmla="*/ 4305 w 10000"/>
              <a:gd name="connsiteY2-102" fmla="*/ 9995 h 10000"/>
              <a:gd name="connsiteX3-103" fmla="*/ 6172 w 10000"/>
              <a:gd name="connsiteY3-104" fmla="*/ 4311 h 10000"/>
              <a:gd name="connsiteX4-105" fmla="*/ 8619 w 10000"/>
              <a:gd name="connsiteY4-106" fmla="*/ 7372 h 10000"/>
              <a:gd name="connsiteX5-107" fmla="*/ 10000 w 10000"/>
              <a:gd name="connsiteY5-108" fmla="*/ 0 h 10000"/>
              <a:gd name="connsiteX0-109" fmla="*/ 0 w 10000"/>
              <a:gd name="connsiteY0-110" fmla="*/ 6313 h 10000"/>
              <a:gd name="connsiteX1-111" fmla="*/ 2294 w 10000"/>
              <a:gd name="connsiteY1-112" fmla="*/ 5390 h 10000"/>
              <a:gd name="connsiteX2-113" fmla="*/ 4305 w 10000"/>
              <a:gd name="connsiteY2-114" fmla="*/ 9995 h 10000"/>
              <a:gd name="connsiteX3-115" fmla="*/ 6172 w 10000"/>
              <a:gd name="connsiteY3-116" fmla="*/ 4311 h 10000"/>
              <a:gd name="connsiteX4-117" fmla="*/ 9038 w 10000"/>
              <a:gd name="connsiteY4-118" fmla="*/ 7690 h 10000"/>
              <a:gd name="connsiteX5-119" fmla="*/ 10000 w 10000"/>
              <a:gd name="connsiteY5-120" fmla="*/ 0 h 10000"/>
              <a:gd name="connsiteX0-121" fmla="*/ 0 w 10000"/>
              <a:gd name="connsiteY0-122" fmla="*/ 6313 h 10000"/>
              <a:gd name="connsiteX1-123" fmla="*/ 2294 w 10000"/>
              <a:gd name="connsiteY1-124" fmla="*/ 5390 h 10000"/>
              <a:gd name="connsiteX2-125" fmla="*/ 4305 w 10000"/>
              <a:gd name="connsiteY2-126" fmla="*/ 9995 h 10000"/>
              <a:gd name="connsiteX3-127" fmla="*/ 6172 w 10000"/>
              <a:gd name="connsiteY3-128" fmla="*/ 4311 h 10000"/>
              <a:gd name="connsiteX4-129" fmla="*/ 9038 w 10000"/>
              <a:gd name="connsiteY4-130" fmla="*/ 7690 h 10000"/>
              <a:gd name="connsiteX5-131" fmla="*/ 10000 w 10000"/>
              <a:gd name="connsiteY5-132" fmla="*/ 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000" h="10000">
                <a:moveTo>
                  <a:pt x="0" y="6313"/>
                </a:moveTo>
                <a:cubicBezTo>
                  <a:pt x="1498" y="8227"/>
                  <a:pt x="1577" y="4777"/>
                  <a:pt x="2294" y="5390"/>
                </a:cubicBezTo>
                <a:cubicBezTo>
                  <a:pt x="3012" y="6004"/>
                  <a:pt x="3659" y="10174"/>
                  <a:pt x="4305" y="9995"/>
                </a:cubicBezTo>
                <a:cubicBezTo>
                  <a:pt x="4951" y="9816"/>
                  <a:pt x="5383" y="4695"/>
                  <a:pt x="6172" y="4311"/>
                </a:cubicBezTo>
                <a:cubicBezTo>
                  <a:pt x="6961" y="3927"/>
                  <a:pt x="7900" y="9595"/>
                  <a:pt x="9038" y="7690"/>
                </a:cubicBezTo>
                <a:cubicBezTo>
                  <a:pt x="9937" y="7559"/>
                  <a:pt x="8623" y="1047"/>
                  <a:pt x="10000" y="0"/>
                </a:cubicBezTo>
              </a:path>
            </a:pathLst>
          </a:custGeom>
          <a:noFill/>
          <a:ln w="15875" cap="flat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sz="2700" b="0">
              <a:solidFill>
                <a:srgbClr val="97999B"/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9" name="AutoShape 60"/>
          <p:cNvSpPr/>
          <p:nvPr/>
        </p:nvSpPr>
        <p:spPr bwMode="auto">
          <a:xfrm>
            <a:off x="6659957" y="2778395"/>
            <a:ext cx="347119" cy="347116"/>
          </a:xfrm>
          <a:custGeom>
            <a:avLst/>
            <a:gdLst>
              <a:gd name="T0" fmla="*/ 197644 w 21600"/>
              <a:gd name="T1" fmla="*/ 197644 h 21592"/>
              <a:gd name="T2" fmla="*/ 197644 w 21600"/>
              <a:gd name="T3" fmla="*/ 197644 h 21592"/>
              <a:gd name="T4" fmla="*/ 197644 w 21600"/>
              <a:gd name="T5" fmla="*/ 197644 h 21592"/>
              <a:gd name="T6" fmla="*/ 197644 w 21600"/>
              <a:gd name="T7" fmla="*/ 197644 h 21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92">
                <a:moveTo>
                  <a:pt x="16719" y="11484"/>
                </a:moveTo>
                <a:cubicBezTo>
                  <a:pt x="16972" y="11823"/>
                  <a:pt x="17102" y="12217"/>
                  <a:pt x="17111" y="12666"/>
                </a:cubicBezTo>
                <a:cubicBezTo>
                  <a:pt x="17118" y="13118"/>
                  <a:pt x="16986" y="13503"/>
                  <a:pt x="16719" y="13825"/>
                </a:cubicBezTo>
                <a:lnTo>
                  <a:pt x="10660" y="21039"/>
                </a:lnTo>
                <a:cubicBezTo>
                  <a:pt x="10393" y="21361"/>
                  <a:pt x="10061" y="21530"/>
                  <a:pt x="9664" y="21548"/>
                </a:cubicBezTo>
                <a:cubicBezTo>
                  <a:pt x="9270" y="21568"/>
                  <a:pt x="8950" y="21398"/>
                  <a:pt x="8704" y="21039"/>
                </a:cubicBezTo>
                <a:lnTo>
                  <a:pt x="991" y="10768"/>
                </a:lnTo>
                <a:cubicBezTo>
                  <a:pt x="721" y="10408"/>
                  <a:pt x="488" y="9960"/>
                  <a:pt x="293" y="9416"/>
                </a:cubicBezTo>
                <a:cubicBezTo>
                  <a:pt x="98" y="8878"/>
                  <a:pt x="0" y="8375"/>
                  <a:pt x="0" y="7918"/>
                </a:cubicBezTo>
                <a:lnTo>
                  <a:pt x="0" y="1668"/>
                </a:lnTo>
                <a:cubicBezTo>
                  <a:pt x="0" y="1216"/>
                  <a:pt x="134" y="825"/>
                  <a:pt x="401" y="497"/>
                </a:cubicBezTo>
                <a:cubicBezTo>
                  <a:pt x="671" y="166"/>
                  <a:pt x="1003" y="0"/>
                  <a:pt x="1392" y="0"/>
                </a:cubicBezTo>
                <a:lnTo>
                  <a:pt x="6619" y="0"/>
                </a:lnTo>
                <a:cubicBezTo>
                  <a:pt x="6811" y="0"/>
                  <a:pt x="7016" y="28"/>
                  <a:pt x="7237" y="83"/>
                </a:cubicBezTo>
                <a:cubicBezTo>
                  <a:pt x="7456" y="138"/>
                  <a:pt x="7677" y="224"/>
                  <a:pt x="7899" y="336"/>
                </a:cubicBezTo>
                <a:cubicBezTo>
                  <a:pt x="8120" y="451"/>
                  <a:pt x="8332" y="580"/>
                  <a:pt x="8524" y="724"/>
                </a:cubicBezTo>
                <a:cubicBezTo>
                  <a:pt x="8719" y="865"/>
                  <a:pt x="8880" y="1021"/>
                  <a:pt x="9005" y="1185"/>
                </a:cubicBezTo>
                <a:lnTo>
                  <a:pt x="16719" y="11484"/>
                </a:lnTo>
                <a:close/>
                <a:moveTo>
                  <a:pt x="3603" y="5922"/>
                </a:moveTo>
                <a:cubicBezTo>
                  <a:pt x="3964" y="5922"/>
                  <a:pt x="4279" y="5761"/>
                  <a:pt x="4548" y="5441"/>
                </a:cubicBezTo>
                <a:cubicBezTo>
                  <a:pt x="4815" y="5116"/>
                  <a:pt x="4952" y="4740"/>
                  <a:pt x="4952" y="4311"/>
                </a:cubicBezTo>
                <a:cubicBezTo>
                  <a:pt x="4952" y="3862"/>
                  <a:pt x="4815" y="3477"/>
                  <a:pt x="4548" y="3160"/>
                </a:cubicBezTo>
                <a:cubicBezTo>
                  <a:pt x="4281" y="2844"/>
                  <a:pt x="3966" y="2686"/>
                  <a:pt x="3603" y="2686"/>
                </a:cubicBezTo>
                <a:cubicBezTo>
                  <a:pt x="3227" y="2686"/>
                  <a:pt x="2908" y="2844"/>
                  <a:pt x="2643" y="3160"/>
                </a:cubicBezTo>
                <a:cubicBezTo>
                  <a:pt x="2378" y="3477"/>
                  <a:pt x="2246" y="3862"/>
                  <a:pt x="2246" y="4311"/>
                </a:cubicBezTo>
                <a:cubicBezTo>
                  <a:pt x="2246" y="4739"/>
                  <a:pt x="2378" y="5116"/>
                  <a:pt x="2643" y="5441"/>
                </a:cubicBezTo>
                <a:cubicBezTo>
                  <a:pt x="2905" y="5761"/>
                  <a:pt x="3225" y="5922"/>
                  <a:pt x="3603" y="5922"/>
                </a:cubicBezTo>
                <a:moveTo>
                  <a:pt x="21198" y="11510"/>
                </a:moveTo>
                <a:cubicBezTo>
                  <a:pt x="21465" y="11852"/>
                  <a:pt x="21599" y="12252"/>
                  <a:pt x="21599" y="12709"/>
                </a:cubicBezTo>
                <a:cubicBezTo>
                  <a:pt x="21599" y="13167"/>
                  <a:pt x="21465" y="13558"/>
                  <a:pt x="21198" y="13880"/>
                </a:cubicBezTo>
                <a:lnTo>
                  <a:pt x="15163" y="21093"/>
                </a:lnTo>
                <a:cubicBezTo>
                  <a:pt x="14896" y="21415"/>
                  <a:pt x="14564" y="21582"/>
                  <a:pt x="14174" y="21591"/>
                </a:cubicBezTo>
                <a:cubicBezTo>
                  <a:pt x="13782" y="21600"/>
                  <a:pt x="13450" y="21433"/>
                  <a:pt x="13183" y="21093"/>
                </a:cubicBezTo>
                <a:lnTo>
                  <a:pt x="13044" y="20903"/>
                </a:lnTo>
                <a:lnTo>
                  <a:pt x="18963" y="13825"/>
                </a:lnTo>
                <a:cubicBezTo>
                  <a:pt x="19230" y="13503"/>
                  <a:pt x="19365" y="13118"/>
                  <a:pt x="19360" y="12660"/>
                </a:cubicBezTo>
                <a:cubicBezTo>
                  <a:pt x="19355" y="12206"/>
                  <a:pt x="19223" y="11812"/>
                  <a:pt x="18963" y="11484"/>
                </a:cubicBezTo>
                <a:lnTo>
                  <a:pt x="11247" y="1185"/>
                </a:lnTo>
                <a:cubicBezTo>
                  <a:pt x="11009" y="865"/>
                  <a:pt x="10689" y="604"/>
                  <a:pt x="10282" y="408"/>
                </a:cubicBezTo>
                <a:cubicBezTo>
                  <a:pt x="9873" y="210"/>
                  <a:pt x="9484" y="83"/>
                  <a:pt x="9109" y="28"/>
                </a:cubicBezTo>
                <a:lnTo>
                  <a:pt x="11112" y="28"/>
                </a:lnTo>
                <a:cubicBezTo>
                  <a:pt x="11502" y="28"/>
                  <a:pt x="11935" y="141"/>
                  <a:pt x="12406" y="365"/>
                </a:cubicBezTo>
                <a:cubicBezTo>
                  <a:pt x="12878" y="589"/>
                  <a:pt x="13236" y="874"/>
                  <a:pt x="13481" y="1213"/>
                </a:cubicBezTo>
                <a:lnTo>
                  <a:pt x="21198" y="115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38100" tIns="38100" rIns="38100" bIns="38100" anchor="ctr"/>
          <a:lstStyle/>
          <a:p>
            <a:endParaRPr lang="en-US" sz="2700" b="0">
              <a:solidFill>
                <a:srgbClr val="97999B"/>
              </a:solidFill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562" y="1480699"/>
            <a:ext cx="1471254" cy="1471254"/>
          </a:xfrm>
          <a:prstGeom prst="rect">
            <a:avLst/>
          </a:prstGeom>
        </p:spPr>
      </p:pic>
      <p:pic>
        <p:nvPicPr>
          <p:cNvPr id="10" name="图片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1" b="89443" l="9887" r="96272">
                        <a14:foregroundMark x1="11831" y1="20235" x2="13128" y2="23460"/>
                        <a14:foregroundMark x1="11183" y1="34311" x2="10535" y2="32845"/>
                        <a14:foregroundMark x1="21232" y1="26686" x2="25770" y2="26100"/>
                        <a14:foregroundMark x1="37439" y1="31965" x2="39384" y2="34897"/>
                        <a14:foregroundMark x1="87034" y1="44575" x2="93355" y2="53666"/>
                        <a14:foregroundMark x1="96272" y1="54839" x2="96110" y2="56598"/>
                        <a14:foregroundMark x1="82496" y1="80352" x2="74878" y2="78006"/>
                        <a14:foregroundMark x1="64019" y1="80059" x2="44895" y2="78299"/>
                        <a14:foregroundMark x1="14100" y1="82991" x2="14100" y2="82991"/>
                        <a14:foregroundMark x1="88169" y1="32845" x2="88169" y2="32845"/>
                        <a14:foregroundMark x1="69530" y1="36950" x2="69530" y2="36950"/>
                        <a14:foregroundMark x1="84765" y1="31965" x2="84765" y2="31965"/>
                        <a14:foregroundMark x1="91248" y1="36364" x2="91248" y2="36364"/>
                        <a14:foregroundMark x1="84117" y1="32551" x2="84117" y2="32551"/>
                        <a14:foregroundMark x1="41653" y1="37830" x2="53323" y2="38710"/>
                        <a14:foregroundMark x1="53323" y1="38710" x2="71313" y2="35777"/>
                        <a14:foregroundMark x1="71313" y1="35777" x2="71475" y2="357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5563" y="2598351"/>
            <a:ext cx="1482645" cy="934924"/>
          </a:xfrm>
          <a:prstGeom prst="rect">
            <a:avLst/>
          </a:prstGeom>
        </p:spPr>
      </p:pic>
      <p:pic>
        <p:nvPicPr>
          <p:cNvPr id="13" name="图片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1745" y1="37433" x2="25608" y2="37166"/>
                        <a14:foregroundMark x1="12303" y1="68182" x2="24034" y2="72727"/>
                        <a14:foregroundMark x1="16595" y1="83155" x2="16881" y2="83155"/>
                        <a14:foregroundMark x1="59084" y1="82888" x2="59084" y2="82888"/>
                        <a14:foregroundMark x1="63948" y1="82620" x2="70100" y2="81283"/>
                        <a14:foregroundMark x1="81545" y1="37166" x2="81974" y2="36898"/>
                        <a14:foregroundMark x1="37576" y1="42329" x2="30992" y2="43468"/>
                        <a14:foregroundMark x1="41620" y1="40954" x2="59084" y2="39572"/>
                        <a14:foregroundMark x1="32046" y1="41711" x2="37920" y2="41246"/>
                        <a14:foregroundMark x1="59084" y1="39572" x2="74392" y2="39572"/>
                        <a14:foregroundMark x1="81545" y1="49198" x2="69242" y2="73529"/>
                        <a14:foregroundMark x1="69242" y1="73529" x2="67382" y2="74332"/>
                        <a14:foregroundMark x1="65379" y1="80214" x2="32904" y2="80481"/>
                        <a14:backgroundMark x1="31187" y1="40374" x2="32046" y2="40374"/>
                        <a14:backgroundMark x1="38197" y1="40374" x2="42060" y2="395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78" y="3282491"/>
            <a:ext cx="1845758" cy="987573"/>
          </a:xfrm>
          <a:prstGeom prst="rect">
            <a:avLst/>
          </a:prstGeom>
        </p:spPr>
      </p:pic>
      <p:pic>
        <p:nvPicPr>
          <p:cNvPr id="14" name="图片 1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767" b="88767" l="3284" r="96269">
                        <a14:foregroundMark x1="7015" y1="49863" x2="14478" y2="59178"/>
                        <a14:foregroundMark x1="75075" y1="36438" x2="82537" y2="34521"/>
                        <a14:foregroundMark x1="90448" y1="28493" x2="89851" y2="28493"/>
                        <a14:foregroundMark x1="91791" y1="30137" x2="93284" y2="32329"/>
                        <a14:foregroundMark x1="94478" y1="43014" x2="96269" y2="50411"/>
                        <a14:foregroundMark x1="83881" y1="83014" x2="56866" y2="82740"/>
                        <a14:foregroundMark x1="17761" y1="81370" x2="8507" y2="79178"/>
                        <a14:foregroundMark x1="4030" y1="68493" x2="3284" y2="60000"/>
                        <a14:foregroundMark x1="22537" y1="23014" x2="19254" y2="22466"/>
                        <a14:foregroundMark x1="41940" y1="55616" x2="46418" y2="63562"/>
                        <a14:foregroundMark x1="7463" y1="84932" x2="8358" y2="84932"/>
                        <a14:foregroundMark x1="3881" y1="80548" x2="4328" y2="80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325" y="2372131"/>
            <a:ext cx="1286418" cy="812527"/>
          </a:xfrm>
          <a:prstGeom prst="rect">
            <a:avLst/>
          </a:prstGeom>
        </p:spPr>
      </p:pic>
      <p:pic>
        <p:nvPicPr>
          <p:cNvPr id="15" name="图片 1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26" b="89826" l="9965" r="91208">
                        <a14:foregroundMark x1="19109" y1="78908" x2="19109" y2="78908"/>
                        <a14:foregroundMark x1="19109" y1="77419" x2="21571" y2="78412"/>
                        <a14:foregroundMark x1="26612" y1="82134" x2="53810" y2="75434"/>
                        <a14:foregroundMark x1="32474" y1="81886" x2="56975" y2="80397"/>
                        <a14:foregroundMark x1="90621" y1="51861" x2="91208" y2="55831"/>
                        <a14:foregroundMark x1="84525" y1="33747" x2="84525" y2="33747"/>
                        <a14:foregroundMark x1="85698" y1="33747" x2="85698" y2="33747"/>
                        <a14:foregroundMark x1="86635" y1="35732" x2="86635" y2="35732"/>
                        <a14:foregroundMark x1="37397" y1="54591" x2="37984" y2="54094"/>
                        <a14:foregroundMark x1="27198" y1="50124" x2="21923" y2="51117"/>
                        <a14:foregroundMark x1="18875" y1="83623" x2="18875" y2="83623"/>
                        <a14:foregroundMark x1="17819" y1="82878" x2="17819" y2="82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410" y="2912994"/>
            <a:ext cx="1714501" cy="934925"/>
          </a:xfrm>
          <a:prstGeom prst="rect">
            <a:avLst/>
          </a:prstGeom>
        </p:spPr>
      </p:pic>
      <p:sp>
        <p:nvSpPr>
          <p:cNvPr id="16" name="TextBox 8"/>
          <p:cNvSpPr txBox="1"/>
          <p:nvPr/>
        </p:nvSpPr>
        <p:spPr>
          <a:xfrm>
            <a:off x="1299717" y="1279721"/>
            <a:ext cx="3742742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．认识数据存储的设备</a:t>
            </a:r>
          </a:p>
          <a:p>
            <a:pPr marL="342900" indent="-342900">
              <a:lnSpc>
                <a:spcPct val="150000"/>
              </a:lnSpc>
              <a:buAutoNum type="arabicPeriod" startAt="2"/>
            </a:pP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了解云存储的常见形式</a:t>
            </a:r>
            <a:endParaRPr lang="en-US" altLang="zh-CN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 startAt="2"/>
            </a:pP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确定在线推介家乡名人的思路</a:t>
            </a:r>
            <a:endParaRPr lang="en-US" altLang="zh-CN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 startAt="2"/>
            </a:pPr>
            <a:endParaRPr lang="zh-CN" altLang="en-US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8"/>
          <p:cNvSpPr txBox="1"/>
          <p:nvPr/>
        </p:nvSpPr>
        <p:spPr>
          <a:xfrm>
            <a:off x="4131709" y="4270064"/>
            <a:ext cx="3380043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收集家乡名人数据</a:t>
            </a:r>
            <a:endParaRPr lang="en-US" altLang="zh-CN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确定在线推介方式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推介家乡名人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6274496" y="1402317"/>
            <a:ext cx="2796540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常见的数据存储方式</a:t>
            </a:r>
            <a:endParaRPr lang="en-US" altLang="zh-CN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数据存储的安全意识</a:t>
            </a:r>
            <a:endParaRPr lang="id-ID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E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623791" y="1085215"/>
            <a:ext cx="4700424" cy="1861885"/>
            <a:chOff x="1538294" y="4438427"/>
            <a:chExt cx="3048006" cy="938334"/>
          </a:xfrm>
        </p:grpSpPr>
        <p:grpSp>
          <p:nvGrpSpPr>
            <p:cNvPr id="5" name="组合 4"/>
            <p:cNvGrpSpPr/>
            <p:nvPr/>
          </p:nvGrpSpPr>
          <p:grpSpPr>
            <a:xfrm>
              <a:off x="1540093" y="4456672"/>
              <a:ext cx="3046207" cy="910566"/>
              <a:chOff x="1540093" y="4456672"/>
              <a:chExt cx="3046207" cy="910566"/>
            </a:xfrm>
          </p:grpSpPr>
          <p:sp>
            <p:nvSpPr>
              <p:cNvPr id="4" name="椭圆 2"/>
              <p:cNvSpPr/>
              <p:nvPr/>
            </p:nvSpPr>
            <p:spPr>
              <a:xfrm>
                <a:off x="1555574" y="4516327"/>
                <a:ext cx="3030726" cy="850911"/>
              </a:xfrm>
              <a:custGeom>
                <a:avLst/>
                <a:gdLst>
                  <a:gd name="connsiteX0" fmla="*/ 0 w 1917700"/>
                  <a:gd name="connsiteY0" fmla="*/ 387350 h 774700"/>
                  <a:gd name="connsiteX1" fmla="*/ 958850 w 1917700"/>
                  <a:gd name="connsiteY1" fmla="*/ 0 h 774700"/>
                  <a:gd name="connsiteX2" fmla="*/ 1917700 w 1917700"/>
                  <a:gd name="connsiteY2" fmla="*/ 387350 h 774700"/>
                  <a:gd name="connsiteX3" fmla="*/ 958850 w 1917700"/>
                  <a:gd name="connsiteY3" fmla="*/ 774700 h 774700"/>
                  <a:gd name="connsiteX4" fmla="*/ 0 w 1917700"/>
                  <a:gd name="connsiteY4" fmla="*/ 387350 h 774700"/>
                  <a:gd name="connsiteX0-1" fmla="*/ 0 w 1974850"/>
                  <a:gd name="connsiteY0-2" fmla="*/ 406442 h 774789"/>
                  <a:gd name="connsiteX1-3" fmla="*/ 1016000 w 1974850"/>
                  <a:gd name="connsiteY1-4" fmla="*/ 42 h 774789"/>
                  <a:gd name="connsiteX2-5" fmla="*/ 1974850 w 1974850"/>
                  <a:gd name="connsiteY2-6" fmla="*/ 387392 h 774789"/>
                  <a:gd name="connsiteX3-7" fmla="*/ 1016000 w 1974850"/>
                  <a:gd name="connsiteY3-8" fmla="*/ 774742 h 774789"/>
                  <a:gd name="connsiteX4-9" fmla="*/ 0 w 1974850"/>
                  <a:gd name="connsiteY4-10" fmla="*/ 406442 h 774789"/>
                  <a:gd name="connsiteX0-11" fmla="*/ 4 w 1974854"/>
                  <a:gd name="connsiteY0-12" fmla="*/ 406442 h 806519"/>
                  <a:gd name="connsiteX1-13" fmla="*/ 1016004 w 1974854"/>
                  <a:gd name="connsiteY1-14" fmla="*/ 42 h 806519"/>
                  <a:gd name="connsiteX2-15" fmla="*/ 1974854 w 1974854"/>
                  <a:gd name="connsiteY2-16" fmla="*/ 387392 h 806519"/>
                  <a:gd name="connsiteX3-17" fmla="*/ 1003304 w 1974854"/>
                  <a:gd name="connsiteY3-18" fmla="*/ 806492 h 806519"/>
                  <a:gd name="connsiteX4-19" fmla="*/ 4 w 1974854"/>
                  <a:gd name="connsiteY4-20" fmla="*/ 406442 h 806519"/>
                  <a:gd name="connsiteX0-21" fmla="*/ 16 w 1974866"/>
                  <a:gd name="connsiteY0-22" fmla="*/ 406442 h 819798"/>
                  <a:gd name="connsiteX1-23" fmla="*/ 1016016 w 1974866"/>
                  <a:gd name="connsiteY1-24" fmla="*/ 42 h 819798"/>
                  <a:gd name="connsiteX2-25" fmla="*/ 1974866 w 1974866"/>
                  <a:gd name="connsiteY2-26" fmla="*/ 387392 h 819798"/>
                  <a:gd name="connsiteX3-27" fmla="*/ 1003316 w 1974866"/>
                  <a:gd name="connsiteY3-28" fmla="*/ 806492 h 819798"/>
                  <a:gd name="connsiteX4-29" fmla="*/ 16 w 1974866"/>
                  <a:gd name="connsiteY4-30" fmla="*/ 406442 h 819798"/>
                  <a:gd name="connsiteX0-31" fmla="*/ 16 w 1974866"/>
                  <a:gd name="connsiteY0-32" fmla="*/ 442086 h 855442"/>
                  <a:gd name="connsiteX1-33" fmla="*/ 1016016 w 1974866"/>
                  <a:gd name="connsiteY1-34" fmla="*/ 35686 h 855442"/>
                  <a:gd name="connsiteX2-35" fmla="*/ 1974866 w 1974866"/>
                  <a:gd name="connsiteY2-36" fmla="*/ 423036 h 855442"/>
                  <a:gd name="connsiteX3-37" fmla="*/ 1003316 w 1974866"/>
                  <a:gd name="connsiteY3-38" fmla="*/ 842136 h 855442"/>
                  <a:gd name="connsiteX4-39" fmla="*/ 16 w 1974866"/>
                  <a:gd name="connsiteY4-40" fmla="*/ 442086 h 855442"/>
                  <a:gd name="connsiteX0-41" fmla="*/ 16 w 1975043"/>
                  <a:gd name="connsiteY0-42" fmla="*/ 414448 h 827804"/>
                  <a:gd name="connsiteX1-43" fmla="*/ 1016016 w 1975043"/>
                  <a:gd name="connsiteY1-44" fmla="*/ 8048 h 827804"/>
                  <a:gd name="connsiteX2-45" fmla="*/ 1974866 w 1975043"/>
                  <a:gd name="connsiteY2-46" fmla="*/ 395398 h 827804"/>
                  <a:gd name="connsiteX3-47" fmla="*/ 1003316 w 1975043"/>
                  <a:gd name="connsiteY3-48" fmla="*/ 814498 h 827804"/>
                  <a:gd name="connsiteX4-49" fmla="*/ 16 w 1975043"/>
                  <a:gd name="connsiteY4-50" fmla="*/ 414448 h 827804"/>
                  <a:gd name="connsiteX0-51" fmla="*/ 16 w 1974920"/>
                  <a:gd name="connsiteY0-52" fmla="*/ 407332 h 820688"/>
                  <a:gd name="connsiteX1-53" fmla="*/ 1016016 w 1974920"/>
                  <a:gd name="connsiteY1-54" fmla="*/ 932 h 820688"/>
                  <a:gd name="connsiteX2-55" fmla="*/ 1974866 w 1974920"/>
                  <a:gd name="connsiteY2-56" fmla="*/ 388282 h 820688"/>
                  <a:gd name="connsiteX3-57" fmla="*/ 1003316 w 1974920"/>
                  <a:gd name="connsiteY3-58" fmla="*/ 807382 h 820688"/>
                  <a:gd name="connsiteX4-59" fmla="*/ 16 w 1974920"/>
                  <a:gd name="connsiteY4-60" fmla="*/ 407332 h 820688"/>
                  <a:gd name="connsiteX0-61" fmla="*/ 16 w 2003346"/>
                  <a:gd name="connsiteY0-62" fmla="*/ 407332 h 820688"/>
                  <a:gd name="connsiteX1-63" fmla="*/ 1016016 w 2003346"/>
                  <a:gd name="connsiteY1-64" fmla="*/ 932 h 820688"/>
                  <a:gd name="connsiteX2-65" fmla="*/ 1974866 w 2003346"/>
                  <a:gd name="connsiteY2-66" fmla="*/ 388282 h 820688"/>
                  <a:gd name="connsiteX3-67" fmla="*/ 1003316 w 2003346"/>
                  <a:gd name="connsiteY3-68" fmla="*/ 807382 h 820688"/>
                  <a:gd name="connsiteX4-69" fmla="*/ 16 w 2003346"/>
                  <a:gd name="connsiteY4-70" fmla="*/ 407332 h 820688"/>
                  <a:gd name="connsiteX0-71" fmla="*/ 6 w 2047162"/>
                  <a:gd name="connsiteY0-72" fmla="*/ 409099 h 810157"/>
                  <a:gd name="connsiteX1-73" fmla="*/ 1016006 w 2047162"/>
                  <a:gd name="connsiteY1-74" fmla="*/ 2699 h 810157"/>
                  <a:gd name="connsiteX2-75" fmla="*/ 2033902 w 2047162"/>
                  <a:gd name="connsiteY2-76" fmla="*/ 288449 h 810157"/>
                  <a:gd name="connsiteX3-77" fmla="*/ 1003306 w 2047162"/>
                  <a:gd name="connsiteY3-78" fmla="*/ 809149 h 810157"/>
                  <a:gd name="connsiteX4-79" fmla="*/ 6 w 2047162"/>
                  <a:gd name="connsiteY4-80" fmla="*/ 409099 h 810157"/>
                  <a:gd name="connsiteX0-81" fmla="*/ 791 w 2047947"/>
                  <a:gd name="connsiteY0-82" fmla="*/ 409099 h 818848"/>
                  <a:gd name="connsiteX1-83" fmla="*/ 1016791 w 2047947"/>
                  <a:gd name="connsiteY1-84" fmla="*/ 2699 h 818848"/>
                  <a:gd name="connsiteX2-85" fmla="*/ 2034687 w 2047947"/>
                  <a:gd name="connsiteY2-86" fmla="*/ 288449 h 818848"/>
                  <a:gd name="connsiteX3-87" fmla="*/ 1004091 w 2047947"/>
                  <a:gd name="connsiteY3-88" fmla="*/ 809149 h 818848"/>
                  <a:gd name="connsiteX4-89" fmla="*/ 791 w 2047947"/>
                  <a:gd name="connsiteY4-90" fmla="*/ 409099 h 818848"/>
                  <a:gd name="connsiteX0-91" fmla="*/ 791 w 2047947"/>
                  <a:gd name="connsiteY0-92" fmla="*/ 434817 h 844566"/>
                  <a:gd name="connsiteX1-93" fmla="*/ 1016791 w 2047947"/>
                  <a:gd name="connsiteY1-94" fmla="*/ 28417 h 844566"/>
                  <a:gd name="connsiteX2-95" fmla="*/ 2034687 w 2047947"/>
                  <a:gd name="connsiteY2-96" fmla="*/ 314167 h 844566"/>
                  <a:gd name="connsiteX3-97" fmla="*/ 1004091 w 2047947"/>
                  <a:gd name="connsiteY3-98" fmla="*/ 834867 h 844566"/>
                  <a:gd name="connsiteX4-99" fmla="*/ 791 w 2047947"/>
                  <a:gd name="connsiteY4-100" fmla="*/ 434817 h 844566"/>
                  <a:gd name="connsiteX0-101" fmla="*/ 791 w 2034706"/>
                  <a:gd name="connsiteY0-102" fmla="*/ 434817 h 856653"/>
                  <a:gd name="connsiteX1-103" fmla="*/ 1016791 w 2034706"/>
                  <a:gd name="connsiteY1-104" fmla="*/ 28417 h 856653"/>
                  <a:gd name="connsiteX2-105" fmla="*/ 2034687 w 2034706"/>
                  <a:gd name="connsiteY2-106" fmla="*/ 314167 h 856653"/>
                  <a:gd name="connsiteX3-107" fmla="*/ 1004091 w 2034706"/>
                  <a:gd name="connsiteY3-108" fmla="*/ 834867 h 856653"/>
                  <a:gd name="connsiteX4-109" fmla="*/ 791 w 2034706"/>
                  <a:gd name="connsiteY4-110" fmla="*/ 434817 h 856653"/>
                  <a:gd name="connsiteX0-111" fmla="*/ 820 w 2034735"/>
                  <a:gd name="connsiteY0-112" fmla="*/ 434817 h 857790"/>
                  <a:gd name="connsiteX1-113" fmla="*/ 1016820 w 2034735"/>
                  <a:gd name="connsiteY1-114" fmla="*/ 28417 h 857790"/>
                  <a:gd name="connsiteX2-115" fmla="*/ 2034716 w 2034735"/>
                  <a:gd name="connsiteY2-116" fmla="*/ 314167 h 857790"/>
                  <a:gd name="connsiteX3-117" fmla="*/ 1004120 w 2034735"/>
                  <a:gd name="connsiteY3-118" fmla="*/ 834867 h 857790"/>
                  <a:gd name="connsiteX4-119" fmla="*/ 820 w 2034735"/>
                  <a:gd name="connsiteY4-120" fmla="*/ 434817 h 857790"/>
                  <a:gd name="connsiteX0-121" fmla="*/ 841 w 2034756"/>
                  <a:gd name="connsiteY0-122" fmla="*/ 434817 h 862234"/>
                  <a:gd name="connsiteX1-123" fmla="*/ 1016841 w 2034756"/>
                  <a:gd name="connsiteY1-124" fmla="*/ 28417 h 862234"/>
                  <a:gd name="connsiteX2-125" fmla="*/ 2034737 w 2034756"/>
                  <a:gd name="connsiteY2-126" fmla="*/ 314167 h 862234"/>
                  <a:gd name="connsiteX3-127" fmla="*/ 1004141 w 2034756"/>
                  <a:gd name="connsiteY3-128" fmla="*/ 834867 h 862234"/>
                  <a:gd name="connsiteX4-129" fmla="*/ 841 w 2034756"/>
                  <a:gd name="connsiteY4-130" fmla="*/ 434817 h 862234"/>
                  <a:gd name="connsiteX0-131" fmla="*/ 6 w 2033921"/>
                  <a:gd name="connsiteY0-132" fmla="*/ 434817 h 853659"/>
                  <a:gd name="connsiteX1-133" fmla="*/ 1016006 w 2033921"/>
                  <a:gd name="connsiteY1-134" fmla="*/ 28417 h 853659"/>
                  <a:gd name="connsiteX2-135" fmla="*/ 2033902 w 2033921"/>
                  <a:gd name="connsiteY2-136" fmla="*/ 314167 h 853659"/>
                  <a:gd name="connsiteX3-137" fmla="*/ 1003306 w 2033921"/>
                  <a:gd name="connsiteY3-138" fmla="*/ 822167 h 853659"/>
                  <a:gd name="connsiteX4-139" fmla="*/ 6 w 2033921"/>
                  <a:gd name="connsiteY4-140" fmla="*/ 434817 h 853659"/>
                  <a:gd name="connsiteX0-141" fmla="*/ 6 w 2012833"/>
                  <a:gd name="connsiteY0-142" fmla="*/ 462074 h 848141"/>
                  <a:gd name="connsiteX1-143" fmla="*/ 994918 w 2012833"/>
                  <a:gd name="connsiteY1-144" fmla="*/ 30274 h 848141"/>
                  <a:gd name="connsiteX2-145" fmla="*/ 2012814 w 2012833"/>
                  <a:gd name="connsiteY2-146" fmla="*/ 316024 h 848141"/>
                  <a:gd name="connsiteX3-147" fmla="*/ 982218 w 2012833"/>
                  <a:gd name="connsiteY3-148" fmla="*/ 824024 h 848141"/>
                  <a:gd name="connsiteX4-149" fmla="*/ 6 w 2012833"/>
                  <a:gd name="connsiteY4-150" fmla="*/ 462074 h 848141"/>
                  <a:gd name="connsiteX0-151" fmla="*/ 122 w 2012949"/>
                  <a:gd name="connsiteY0-152" fmla="*/ 462074 h 850911"/>
                  <a:gd name="connsiteX1-153" fmla="*/ 995034 w 2012949"/>
                  <a:gd name="connsiteY1-154" fmla="*/ 30274 h 850911"/>
                  <a:gd name="connsiteX2-155" fmla="*/ 2012930 w 2012949"/>
                  <a:gd name="connsiteY2-156" fmla="*/ 316024 h 850911"/>
                  <a:gd name="connsiteX3-157" fmla="*/ 982334 w 2012949"/>
                  <a:gd name="connsiteY3-158" fmla="*/ 824024 h 850911"/>
                  <a:gd name="connsiteX4-159" fmla="*/ 122 w 2012949"/>
                  <a:gd name="connsiteY4-160" fmla="*/ 462074 h 8509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012949" h="850911">
                    <a:moveTo>
                      <a:pt x="122" y="462074"/>
                    </a:moveTo>
                    <a:cubicBezTo>
                      <a:pt x="-10414" y="-32168"/>
                      <a:pt x="659566" y="54616"/>
                      <a:pt x="995034" y="30274"/>
                    </a:cubicBezTo>
                    <a:cubicBezTo>
                      <a:pt x="1330502" y="5932"/>
                      <a:pt x="2017148" y="-101103"/>
                      <a:pt x="2012930" y="316024"/>
                    </a:cubicBezTo>
                    <a:cubicBezTo>
                      <a:pt x="1979663" y="1057001"/>
                      <a:pt x="1317802" y="799682"/>
                      <a:pt x="982334" y="824024"/>
                    </a:cubicBezTo>
                    <a:cubicBezTo>
                      <a:pt x="646866" y="848366"/>
                      <a:pt x="10658" y="956316"/>
                      <a:pt x="122" y="462074"/>
                    </a:cubicBezTo>
                    <a:close/>
                  </a:path>
                </a:pathLst>
              </a:custGeom>
              <a:noFill/>
              <a:ln w="28575">
                <a:solidFill>
                  <a:srgbClr val="9FC98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1540093" y="4456672"/>
                <a:ext cx="3030726" cy="850911"/>
              </a:xfrm>
              <a:custGeom>
                <a:avLst/>
                <a:gdLst>
                  <a:gd name="connsiteX0" fmla="*/ 0 w 1917700"/>
                  <a:gd name="connsiteY0" fmla="*/ 387350 h 774700"/>
                  <a:gd name="connsiteX1" fmla="*/ 958850 w 1917700"/>
                  <a:gd name="connsiteY1" fmla="*/ 0 h 774700"/>
                  <a:gd name="connsiteX2" fmla="*/ 1917700 w 1917700"/>
                  <a:gd name="connsiteY2" fmla="*/ 387350 h 774700"/>
                  <a:gd name="connsiteX3" fmla="*/ 958850 w 1917700"/>
                  <a:gd name="connsiteY3" fmla="*/ 774700 h 774700"/>
                  <a:gd name="connsiteX4" fmla="*/ 0 w 1917700"/>
                  <a:gd name="connsiteY4" fmla="*/ 387350 h 774700"/>
                  <a:gd name="connsiteX0-1" fmla="*/ 0 w 1974850"/>
                  <a:gd name="connsiteY0-2" fmla="*/ 406442 h 774789"/>
                  <a:gd name="connsiteX1-3" fmla="*/ 1016000 w 1974850"/>
                  <a:gd name="connsiteY1-4" fmla="*/ 42 h 774789"/>
                  <a:gd name="connsiteX2-5" fmla="*/ 1974850 w 1974850"/>
                  <a:gd name="connsiteY2-6" fmla="*/ 387392 h 774789"/>
                  <a:gd name="connsiteX3-7" fmla="*/ 1016000 w 1974850"/>
                  <a:gd name="connsiteY3-8" fmla="*/ 774742 h 774789"/>
                  <a:gd name="connsiteX4-9" fmla="*/ 0 w 1974850"/>
                  <a:gd name="connsiteY4-10" fmla="*/ 406442 h 774789"/>
                  <a:gd name="connsiteX0-11" fmla="*/ 4 w 1974854"/>
                  <a:gd name="connsiteY0-12" fmla="*/ 406442 h 806519"/>
                  <a:gd name="connsiteX1-13" fmla="*/ 1016004 w 1974854"/>
                  <a:gd name="connsiteY1-14" fmla="*/ 42 h 806519"/>
                  <a:gd name="connsiteX2-15" fmla="*/ 1974854 w 1974854"/>
                  <a:gd name="connsiteY2-16" fmla="*/ 387392 h 806519"/>
                  <a:gd name="connsiteX3-17" fmla="*/ 1003304 w 1974854"/>
                  <a:gd name="connsiteY3-18" fmla="*/ 806492 h 806519"/>
                  <a:gd name="connsiteX4-19" fmla="*/ 4 w 1974854"/>
                  <a:gd name="connsiteY4-20" fmla="*/ 406442 h 806519"/>
                  <a:gd name="connsiteX0-21" fmla="*/ 16 w 1974866"/>
                  <a:gd name="connsiteY0-22" fmla="*/ 406442 h 819798"/>
                  <a:gd name="connsiteX1-23" fmla="*/ 1016016 w 1974866"/>
                  <a:gd name="connsiteY1-24" fmla="*/ 42 h 819798"/>
                  <a:gd name="connsiteX2-25" fmla="*/ 1974866 w 1974866"/>
                  <a:gd name="connsiteY2-26" fmla="*/ 387392 h 819798"/>
                  <a:gd name="connsiteX3-27" fmla="*/ 1003316 w 1974866"/>
                  <a:gd name="connsiteY3-28" fmla="*/ 806492 h 819798"/>
                  <a:gd name="connsiteX4-29" fmla="*/ 16 w 1974866"/>
                  <a:gd name="connsiteY4-30" fmla="*/ 406442 h 819798"/>
                  <a:gd name="connsiteX0-31" fmla="*/ 16 w 1974866"/>
                  <a:gd name="connsiteY0-32" fmla="*/ 442086 h 855442"/>
                  <a:gd name="connsiteX1-33" fmla="*/ 1016016 w 1974866"/>
                  <a:gd name="connsiteY1-34" fmla="*/ 35686 h 855442"/>
                  <a:gd name="connsiteX2-35" fmla="*/ 1974866 w 1974866"/>
                  <a:gd name="connsiteY2-36" fmla="*/ 423036 h 855442"/>
                  <a:gd name="connsiteX3-37" fmla="*/ 1003316 w 1974866"/>
                  <a:gd name="connsiteY3-38" fmla="*/ 842136 h 855442"/>
                  <a:gd name="connsiteX4-39" fmla="*/ 16 w 1974866"/>
                  <a:gd name="connsiteY4-40" fmla="*/ 442086 h 855442"/>
                  <a:gd name="connsiteX0-41" fmla="*/ 16 w 1975043"/>
                  <a:gd name="connsiteY0-42" fmla="*/ 414448 h 827804"/>
                  <a:gd name="connsiteX1-43" fmla="*/ 1016016 w 1975043"/>
                  <a:gd name="connsiteY1-44" fmla="*/ 8048 h 827804"/>
                  <a:gd name="connsiteX2-45" fmla="*/ 1974866 w 1975043"/>
                  <a:gd name="connsiteY2-46" fmla="*/ 395398 h 827804"/>
                  <a:gd name="connsiteX3-47" fmla="*/ 1003316 w 1975043"/>
                  <a:gd name="connsiteY3-48" fmla="*/ 814498 h 827804"/>
                  <a:gd name="connsiteX4-49" fmla="*/ 16 w 1975043"/>
                  <a:gd name="connsiteY4-50" fmla="*/ 414448 h 827804"/>
                  <a:gd name="connsiteX0-51" fmla="*/ 16 w 1974920"/>
                  <a:gd name="connsiteY0-52" fmla="*/ 407332 h 820688"/>
                  <a:gd name="connsiteX1-53" fmla="*/ 1016016 w 1974920"/>
                  <a:gd name="connsiteY1-54" fmla="*/ 932 h 820688"/>
                  <a:gd name="connsiteX2-55" fmla="*/ 1974866 w 1974920"/>
                  <a:gd name="connsiteY2-56" fmla="*/ 388282 h 820688"/>
                  <a:gd name="connsiteX3-57" fmla="*/ 1003316 w 1974920"/>
                  <a:gd name="connsiteY3-58" fmla="*/ 807382 h 820688"/>
                  <a:gd name="connsiteX4-59" fmla="*/ 16 w 1974920"/>
                  <a:gd name="connsiteY4-60" fmla="*/ 407332 h 820688"/>
                  <a:gd name="connsiteX0-61" fmla="*/ 16 w 2003346"/>
                  <a:gd name="connsiteY0-62" fmla="*/ 407332 h 820688"/>
                  <a:gd name="connsiteX1-63" fmla="*/ 1016016 w 2003346"/>
                  <a:gd name="connsiteY1-64" fmla="*/ 932 h 820688"/>
                  <a:gd name="connsiteX2-65" fmla="*/ 1974866 w 2003346"/>
                  <a:gd name="connsiteY2-66" fmla="*/ 388282 h 820688"/>
                  <a:gd name="connsiteX3-67" fmla="*/ 1003316 w 2003346"/>
                  <a:gd name="connsiteY3-68" fmla="*/ 807382 h 820688"/>
                  <a:gd name="connsiteX4-69" fmla="*/ 16 w 2003346"/>
                  <a:gd name="connsiteY4-70" fmla="*/ 407332 h 820688"/>
                  <a:gd name="connsiteX0-71" fmla="*/ 6 w 2047162"/>
                  <a:gd name="connsiteY0-72" fmla="*/ 409099 h 810157"/>
                  <a:gd name="connsiteX1-73" fmla="*/ 1016006 w 2047162"/>
                  <a:gd name="connsiteY1-74" fmla="*/ 2699 h 810157"/>
                  <a:gd name="connsiteX2-75" fmla="*/ 2033902 w 2047162"/>
                  <a:gd name="connsiteY2-76" fmla="*/ 288449 h 810157"/>
                  <a:gd name="connsiteX3-77" fmla="*/ 1003306 w 2047162"/>
                  <a:gd name="connsiteY3-78" fmla="*/ 809149 h 810157"/>
                  <a:gd name="connsiteX4-79" fmla="*/ 6 w 2047162"/>
                  <a:gd name="connsiteY4-80" fmla="*/ 409099 h 810157"/>
                  <a:gd name="connsiteX0-81" fmla="*/ 791 w 2047947"/>
                  <a:gd name="connsiteY0-82" fmla="*/ 409099 h 818848"/>
                  <a:gd name="connsiteX1-83" fmla="*/ 1016791 w 2047947"/>
                  <a:gd name="connsiteY1-84" fmla="*/ 2699 h 818848"/>
                  <a:gd name="connsiteX2-85" fmla="*/ 2034687 w 2047947"/>
                  <a:gd name="connsiteY2-86" fmla="*/ 288449 h 818848"/>
                  <a:gd name="connsiteX3-87" fmla="*/ 1004091 w 2047947"/>
                  <a:gd name="connsiteY3-88" fmla="*/ 809149 h 818848"/>
                  <a:gd name="connsiteX4-89" fmla="*/ 791 w 2047947"/>
                  <a:gd name="connsiteY4-90" fmla="*/ 409099 h 818848"/>
                  <a:gd name="connsiteX0-91" fmla="*/ 791 w 2047947"/>
                  <a:gd name="connsiteY0-92" fmla="*/ 434817 h 844566"/>
                  <a:gd name="connsiteX1-93" fmla="*/ 1016791 w 2047947"/>
                  <a:gd name="connsiteY1-94" fmla="*/ 28417 h 844566"/>
                  <a:gd name="connsiteX2-95" fmla="*/ 2034687 w 2047947"/>
                  <a:gd name="connsiteY2-96" fmla="*/ 314167 h 844566"/>
                  <a:gd name="connsiteX3-97" fmla="*/ 1004091 w 2047947"/>
                  <a:gd name="connsiteY3-98" fmla="*/ 834867 h 844566"/>
                  <a:gd name="connsiteX4-99" fmla="*/ 791 w 2047947"/>
                  <a:gd name="connsiteY4-100" fmla="*/ 434817 h 844566"/>
                  <a:gd name="connsiteX0-101" fmla="*/ 791 w 2034706"/>
                  <a:gd name="connsiteY0-102" fmla="*/ 434817 h 856653"/>
                  <a:gd name="connsiteX1-103" fmla="*/ 1016791 w 2034706"/>
                  <a:gd name="connsiteY1-104" fmla="*/ 28417 h 856653"/>
                  <a:gd name="connsiteX2-105" fmla="*/ 2034687 w 2034706"/>
                  <a:gd name="connsiteY2-106" fmla="*/ 314167 h 856653"/>
                  <a:gd name="connsiteX3-107" fmla="*/ 1004091 w 2034706"/>
                  <a:gd name="connsiteY3-108" fmla="*/ 834867 h 856653"/>
                  <a:gd name="connsiteX4-109" fmla="*/ 791 w 2034706"/>
                  <a:gd name="connsiteY4-110" fmla="*/ 434817 h 856653"/>
                  <a:gd name="connsiteX0-111" fmla="*/ 820 w 2034735"/>
                  <a:gd name="connsiteY0-112" fmla="*/ 434817 h 857790"/>
                  <a:gd name="connsiteX1-113" fmla="*/ 1016820 w 2034735"/>
                  <a:gd name="connsiteY1-114" fmla="*/ 28417 h 857790"/>
                  <a:gd name="connsiteX2-115" fmla="*/ 2034716 w 2034735"/>
                  <a:gd name="connsiteY2-116" fmla="*/ 314167 h 857790"/>
                  <a:gd name="connsiteX3-117" fmla="*/ 1004120 w 2034735"/>
                  <a:gd name="connsiteY3-118" fmla="*/ 834867 h 857790"/>
                  <a:gd name="connsiteX4-119" fmla="*/ 820 w 2034735"/>
                  <a:gd name="connsiteY4-120" fmla="*/ 434817 h 857790"/>
                  <a:gd name="connsiteX0-121" fmla="*/ 841 w 2034756"/>
                  <a:gd name="connsiteY0-122" fmla="*/ 434817 h 862234"/>
                  <a:gd name="connsiteX1-123" fmla="*/ 1016841 w 2034756"/>
                  <a:gd name="connsiteY1-124" fmla="*/ 28417 h 862234"/>
                  <a:gd name="connsiteX2-125" fmla="*/ 2034737 w 2034756"/>
                  <a:gd name="connsiteY2-126" fmla="*/ 314167 h 862234"/>
                  <a:gd name="connsiteX3-127" fmla="*/ 1004141 w 2034756"/>
                  <a:gd name="connsiteY3-128" fmla="*/ 834867 h 862234"/>
                  <a:gd name="connsiteX4-129" fmla="*/ 841 w 2034756"/>
                  <a:gd name="connsiteY4-130" fmla="*/ 434817 h 862234"/>
                  <a:gd name="connsiteX0-131" fmla="*/ 6 w 2033921"/>
                  <a:gd name="connsiteY0-132" fmla="*/ 434817 h 853659"/>
                  <a:gd name="connsiteX1-133" fmla="*/ 1016006 w 2033921"/>
                  <a:gd name="connsiteY1-134" fmla="*/ 28417 h 853659"/>
                  <a:gd name="connsiteX2-135" fmla="*/ 2033902 w 2033921"/>
                  <a:gd name="connsiteY2-136" fmla="*/ 314167 h 853659"/>
                  <a:gd name="connsiteX3-137" fmla="*/ 1003306 w 2033921"/>
                  <a:gd name="connsiteY3-138" fmla="*/ 822167 h 853659"/>
                  <a:gd name="connsiteX4-139" fmla="*/ 6 w 2033921"/>
                  <a:gd name="connsiteY4-140" fmla="*/ 434817 h 853659"/>
                  <a:gd name="connsiteX0-141" fmla="*/ 6 w 2012833"/>
                  <a:gd name="connsiteY0-142" fmla="*/ 462074 h 848141"/>
                  <a:gd name="connsiteX1-143" fmla="*/ 994918 w 2012833"/>
                  <a:gd name="connsiteY1-144" fmla="*/ 30274 h 848141"/>
                  <a:gd name="connsiteX2-145" fmla="*/ 2012814 w 2012833"/>
                  <a:gd name="connsiteY2-146" fmla="*/ 316024 h 848141"/>
                  <a:gd name="connsiteX3-147" fmla="*/ 982218 w 2012833"/>
                  <a:gd name="connsiteY3-148" fmla="*/ 824024 h 848141"/>
                  <a:gd name="connsiteX4-149" fmla="*/ 6 w 2012833"/>
                  <a:gd name="connsiteY4-150" fmla="*/ 462074 h 848141"/>
                  <a:gd name="connsiteX0-151" fmla="*/ 122 w 2012949"/>
                  <a:gd name="connsiteY0-152" fmla="*/ 462074 h 850911"/>
                  <a:gd name="connsiteX1-153" fmla="*/ 995034 w 2012949"/>
                  <a:gd name="connsiteY1-154" fmla="*/ 30274 h 850911"/>
                  <a:gd name="connsiteX2-155" fmla="*/ 2012930 w 2012949"/>
                  <a:gd name="connsiteY2-156" fmla="*/ 316024 h 850911"/>
                  <a:gd name="connsiteX3-157" fmla="*/ 982334 w 2012949"/>
                  <a:gd name="connsiteY3-158" fmla="*/ 824024 h 850911"/>
                  <a:gd name="connsiteX4-159" fmla="*/ 122 w 2012949"/>
                  <a:gd name="connsiteY4-160" fmla="*/ 462074 h 8509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012949" h="850911">
                    <a:moveTo>
                      <a:pt x="122" y="462074"/>
                    </a:moveTo>
                    <a:cubicBezTo>
                      <a:pt x="-10414" y="-32168"/>
                      <a:pt x="659566" y="54616"/>
                      <a:pt x="995034" y="30274"/>
                    </a:cubicBezTo>
                    <a:cubicBezTo>
                      <a:pt x="1330502" y="5932"/>
                      <a:pt x="2017148" y="-101103"/>
                      <a:pt x="2012930" y="316024"/>
                    </a:cubicBezTo>
                    <a:cubicBezTo>
                      <a:pt x="1979663" y="1057001"/>
                      <a:pt x="1317802" y="799682"/>
                      <a:pt x="982334" y="824024"/>
                    </a:cubicBezTo>
                    <a:cubicBezTo>
                      <a:pt x="646866" y="848366"/>
                      <a:pt x="10658" y="956316"/>
                      <a:pt x="122" y="462074"/>
                    </a:cubicBezTo>
                    <a:close/>
                  </a:path>
                </a:pathLst>
              </a:custGeom>
              <a:solidFill>
                <a:srgbClr val="9FC980"/>
              </a:solidFill>
              <a:ln w="28575">
                <a:solidFill>
                  <a:srgbClr val="9FC98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400" dirty="0">
                  <a:latin typeface="字体管家棉花糖" panose="00020600040101010101" pitchFamily="18" charset="-122"/>
                  <a:ea typeface="字体管家棉花糖" panose="00020600040101010101" pitchFamily="18" charset="-122"/>
                </a:endParaRPr>
              </a:p>
            </p:txBody>
          </p:sp>
        </p:grpSp>
        <p:sp>
          <p:nvSpPr>
            <p:cNvPr id="7" name="弧形 6"/>
            <p:cNvSpPr/>
            <p:nvPr/>
          </p:nvSpPr>
          <p:spPr>
            <a:xfrm rot="713749">
              <a:off x="4203700" y="4438427"/>
              <a:ext cx="304624" cy="171450"/>
            </a:xfrm>
            <a:prstGeom prst="arc">
              <a:avLst>
                <a:gd name="adj1" fmla="val 12986640"/>
                <a:gd name="adj2" fmla="val 20766752"/>
              </a:avLst>
            </a:prstGeom>
            <a:ln w="28575">
              <a:solidFill>
                <a:srgbClr val="9FC9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弧形 7"/>
            <p:cNvSpPr/>
            <p:nvPr/>
          </p:nvSpPr>
          <p:spPr>
            <a:xfrm rot="1630866" flipV="1">
              <a:off x="1538294" y="5205311"/>
              <a:ext cx="500752" cy="171450"/>
            </a:xfrm>
            <a:prstGeom prst="arc">
              <a:avLst>
                <a:gd name="adj1" fmla="val 12909459"/>
                <a:gd name="adj2" fmla="val 19787320"/>
              </a:avLst>
            </a:prstGeom>
            <a:ln w="28575">
              <a:solidFill>
                <a:srgbClr val="9FC9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弧形 8"/>
            <p:cNvSpPr/>
            <p:nvPr/>
          </p:nvSpPr>
          <p:spPr>
            <a:xfrm rot="1463057" flipV="1">
              <a:off x="1562829" y="5167211"/>
              <a:ext cx="573823" cy="171450"/>
            </a:xfrm>
            <a:prstGeom prst="arc">
              <a:avLst>
                <a:gd name="adj1" fmla="val 11305472"/>
                <a:gd name="adj2" fmla="val 20904964"/>
              </a:avLst>
            </a:prstGeom>
            <a:ln w="28575">
              <a:solidFill>
                <a:srgbClr val="9FC9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4066958" y="4516326"/>
              <a:ext cx="61812" cy="4571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9FC9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弧形 10"/>
            <p:cNvSpPr/>
            <p:nvPr/>
          </p:nvSpPr>
          <p:spPr>
            <a:xfrm rot="970064">
              <a:off x="4047199" y="4553707"/>
              <a:ext cx="451139" cy="171450"/>
            </a:xfrm>
            <a:prstGeom prst="arc">
              <a:avLst>
                <a:gd name="adj1" fmla="val 12670177"/>
                <a:gd name="adj2" fmla="val 21487196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1" b="89443" l="9887" r="96272">
                        <a14:foregroundMark x1="11831" y1="20235" x2="13128" y2="23460"/>
                        <a14:foregroundMark x1="11183" y1="34311" x2="10535" y2="32845"/>
                        <a14:foregroundMark x1="21232" y1="26686" x2="25770" y2="26100"/>
                        <a14:foregroundMark x1="37439" y1="31965" x2="39384" y2="34897"/>
                        <a14:foregroundMark x1="18314" y1="41056" x2="18314" y2="41056"/>
                        <a14:backgroundMark x1="11994" y1="60997" x2="12966" y2="64223"/>
                        <a14:backgroundMark x1="12480" y1="59238" x2="11507" y2="66569"/>
                        <a14:backgroundMark x1="11994" y1="70088" x2="13128" y2="77126"/>
                        <a14:backgroundMark x1="19935" y1="79472" x2="19935" y2="79472"/>
                        <a14:backgroundMark x1="14587" y1="84457" x2="34846" y2="86804"/>
                        <a14:backgroundMark x1="24797" y1="74194" x2="25284" y2="78886"/>
                        <a14:backgroundMark x1="25122" y1="70088" x2="26904" y2="73607"/>
                        <a14:backgroundMark x1="31118" y1="76833" x2="45219" y2="74194"/>
                        <a14:backgroundMark x1="43922" y1="66862" x2="76985" y2="80352"/>
                        <a14:backgroundMark x1="55267" y1="54545" x2="61426" y2="69208"/>
                        <a14:backgroundMark x1="61426" y1="69208" x2="75851" y2="73607"/>
                        <a14:backgroundMark x1="45057" y1="50440" x2="47002" y2="58944"/>
                        <a14:backgroundMark x1="38088" y1="44575" x2="60130" y2="39589"/>
                        <a14:backgroundMark x1="60616" y1="40762" x2="88331" y2="46334"/>
                        <a14:backgroundMark x1="74392" y1="38123" x2="86224" y2="43109"/>
                        <a14:backgroundMark x1="86224" y1="43109" x2="94814" y2="53079"/>
                        <a14:backgroundMark x1="94814" y1="53079" x2="94814" y2="56012"/>
                        <a14:backgroundMark x1="88817" y1="59824" x2="76823" y2="80352"/>
                        <a14:backgroundMark x1="76823" y1="80352" x2="56078" y2="78886"/>
                        <a14:backgroundMark x1="37277" y1="53959" x2="41977" y2="55718"/>
                        <a14:backgroundMark x1="27877" y1="44575" x2="27877" y2="44575"/>
                        <a14:backgroundMark x1="30956" y1="42815" x2="30956" y2="42815"/>
                        <a14:backgroundMark x1="31929" y1="41935" x2="31929" y2="41935"/>
                        <a14:backgroundMark x1="46840" y1="38416" x2="46840" y2="38416"/>
                        <a14:backgroundMark x1="21556" y1="44868" x2="21556" y2="44868"/>
                        <a14:backgroundMark x1="18963" y1="41935" x2="18963" y2="41935"/>
                        <a14:backgroundMark x1="17990" y1="41935" x2="17990" y2="41935"/>
                        <a14:backgroundMark x1="43760" y1="38416" x2="69692" y2="36364"/>
                        <a14:backgroundMark x1="69692" y1="36364" x2="73420" y2="36364"/>
                        <a14:backgroundMark x1="78606" y1="32845" x2="94489" y2="46334"/>
                        <a14:backgroundMark x1="94489" y1="46334" x2="94327" y2="79179"/>
                        <a14:backgroundMark x1="94327" y1="79179" x2="75203" y2="91789"/>
                        <a14:backgroundMark x1="75203" y1="91789" x2="81361" y2="54252"/>
                        <a14:backgroundMark x1="81361" y1="54252" x2="88493" y2="42522"/>
                        <a14:backgroundMark x1="54781" y1="67742" x2="57699" y2="88563"/>
                        <a14:backgroundMark x1="57699" y1="88563" x2="61588" y2="87977"/>
                        <a14:backgroundMark x1="67747" y1="80352" x2="97407" y2="71554"/>
                        <a14:backgroundMark x1="97407" y1="71554" x2="97407" y2="70088"/>
                        <a14:backgroundMark x1="88655" y1="75953" x2="73906" y2="84164"/>
                        <a14:backgroundMark x1="53160" y1="77713" x2="34846" y2="82698"/>
                        <a14:backgroundMark x1="11669" y1="80645" x2="16856" y2="83871"/>
                        <a14:backgroundMark x1="87358" y1="33724" x2="81199" y2="32258"/>
                        <a14:backgroundMark x1="91248" y1="34604" x2="87196" y2="31965"/>
                        <a14:backgroundMark x1="41815" y1="37243" x2="45381" y2="41349"/>
                      </a14:backgroundRemoval>
                    </a14:imgEffect>
                  </a14:imgLayer>
                </a14:imgProps>
              </a:ext>
            </a:extLst>
          </a:blip>
          <a:srcRect r="52970" b="12897"/>
          <a:stretch>
            <a:fillRect/>
          </a:stretch>
        </p:blipFill>
        <p:spPr>
          <a:xfrm>
            <a:off x="266246" y="714230"/>
            <a:ext cx="2241531" cy="229440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095" y="1211434"/>
            <a:ext cx="4133446" cy="2139881"/>
          </a:xfrm>
          <a:prstGeom prst="rect">
            <a:avLst/>
          </a:prstGeom>
        </p:spPr>
      </p:pic>
      <p:grpSp>
        <p:nvGrpSpPr>
          <p:cNvPr id="2" name="组合 1" descr="7b0a202020202274657874626f78223a2022220a7d0a"/>
          <p:cNvGrpSpPr/>
          <p:nvPr/>
        </p:nvGrpSpPr>
        <p:grpSpPr>
          <a:xfrm>
            <a:off x="2957195" y="2449195"/>
            <a:ext cx="6061075" cy="3213735"/>
            <a:chOff x="5690" y="3317"/>
            <a:chExt cx="7861" cy="4188"/>
          </a:xfrm>
        </p:grpSpPr>
        <p:grpSp>
          <p:nvGrpSpPr>
            <p:cNvPr id="25" name="组合 24"/>
            <p:cNvGrpSpPr/>
            <p:nvPr/>
          </p:nvGrpSpPr>
          <p:grpSpPr>
            <a:xfrm>
              <a:off x="5690" y="3317"/>
              <a:ext cx="7861" cy="4188"/>
              <a:chOff x="3773842" y="2106167"/>
              <a:chExt cx="4991978" cy="2659154"/>
            </a:xfrm>
          </p:grpSpPr>
          <p:sp>
            <p:nvSpPr>
              <p:cNvPr id="17" name="图形 15"/>
              <p:cNvSpPr/>
              <p:nvPr/>
            </p:nvSpPr>
            <p:spPr>
              <a:xfrm>
                <a:off x="3773842" y="2247283"/>
                <a:ext cx="1164207" cy="723219"/>
              </a:xfrm>
              <a:custGeom>
                <a:avLst/>
                <a:gdLst>
                  <a:gd name="connsiteX0" fmla="*/ 0 w 1164207"/>
                  <a:gd name="connsiteY0" fmla="*/ 723220 h 723219"/>
                  <a:gd name="connsiteX1" fmla="*/ 0 w 1164207"/>
                  <a:gd name="connsiteY1" fmla="*/ 346616 h 723219"/>
                  <a:gd name="connsiteX2" fmla="*/ 346616 w 1164207"/>
                  <a:gd name="connsiteY2" fmla="*/ 0 h 723219"/>
                  <a:gd name="connsiteX3" fmla="*/ 1164207 w 1164207"/>
                  <a:gd name="connsiteY3" fmla="*/ 0 h 723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4207" h="723219">
                    <a:moveTo>
                      <a:pt x="0" y="723220"/>
                    </a:moveTo>
                    <a:lnTo>
                      <a:pt x="0" y="346616"/>
                    </a:lnTo>
                    <a:cubicBezTo>
                      <a:pt x="0" y="155228"/>
                      <a:pt x="155228" y="0"/>
                      <a:pt x="346616" y="0"/>
                    </a:cubicBezTo>
                    <a:lnTo>
                      <a:pt x="1164207" y="0"/>
                    </a:lnTo>
                  </a:path>
                </a:pathLst>
              </a:custGeom>
              <a:noFill/>
              <a:ln w="17623" cap="flat">
                <a:solidFill>
                  <a:srgbClr val="9FC9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图形 15"/>
              <p:cNvSpPr/>
              <p:nvPr/>
            </p:nvSpPr>
            <p:spPr>
              <a:xfrm>
                <a:off x="3773842" y="2970502"/>
                <a:ext cx="4991978" cy="1310618"/>
              </a:xfrm>
              <a:custGeom>
                <a:avLst/>
                <a:gdLst>
                  <a:gd name="connsiteX0" fmla="*/ 4991979 w 4991978"/>
                  <a:gd name="connsiteY0" fmla="*/ 0 h 1310618"/>
                  <a:gd name="connsiteX1" fmla="*/ 4991979 w 4991978"/>
                  <a:gd name="connsiteY1" fmla="*/ 963999 h 1310618"/>
                  <a:gd name="connsiteX2" fmla="*/ 4645363 w 4991978"/>
                  <a:gd name="connsiteY2" fmla="*/ 1310615 h 1310618"/>
                  <a:gd name="connsiteX3" fmla="*/ 346616 w 4991978"/>
                  <a:gd name="connsiteY3" fmla="*/ 1310615 h 1310618"/>
                  <a:gd name="connsiteX4" fmla="*/ 0 w 4991978"/>
                  <a:gd name="connsiteY4" fmla="*/ 963999 h 1310618"/>
                  <a:gd name="connsiteX5" fmla="*/ 0 w 4991978"/>
                  <a:gd name="connsiteY5" fmla="*/ 0 h 1310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91978" h="1310618">
                    <a:moveTo>
                      <a:pt x="4991979" y="0"/>
                    </a:moveTo>
                    <a:lnTo>
                      <a:pt x="4991979" y="963999"/>
                    </a:lnTo>
                    <a:cubicBezTo>
                      <a:pt x="4991979" y="1155387"/>
                      <a:pt x="4836752" y="1310615"/>
                      <a:pt x="4645363" y="1310615"/>
                    </a:cubicBezTo>
                    <a:lnTo>
                      <a:pt x="346616" y="1310615"/>
                    </a:lnTo>
                    <a:cubicBezTo>
                      <a:pt x="155228" y="1311497"/>
                      <a:pt x="0" y="1156269"/>
                      <a:pt x="0" y="963999"/>
                    </a:cubicBezTo>
                    <a:lnTo>
                      <a:pt x="0" y="0"/>
                    </a:lnTo>
                  </a:path>
                </a:pathLst>
              </a:custGeom>
              <a:noFill/>
              <a:ln w="70492" cap="rnd">
                <a:solidFill>
                  <a:srgbClr val="9FC9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图形 15"/>
              <p:cNvSpPr/>
              <p:nvPr/>
            </p:nvSpPr>
            <p:spPr>
              <a:xfrm>
                <a:off x="7583974" y="2247283"/>
                <a:ext cx="1181846" cy="723219"/>
              </a:xfrm>
              <a:custGeom>
                <a:avLst/>
                <a:gdLst>
                  <a:gd name="connsiteX0" fmla="*/ 0 w 1181846"/>
                  <a:gd name="connsiteY0" fmla="*/ 0 h 723219"/>
                  <a:gd name="connsiteX1" fmla="*/ 835231 w 1181846"/>
                  <a:gd name="connsiteY1" fmla="*/ 0 h 723219"/>
                  <a:gd name="connsiteX2" fmla="*/ 1181847 w 1181846"/>
                  <a:gd name="connsiteY2" fmla="*/ 346616 h 723219"/>
                  <a:gd name="connsiteX3" fmla="*/ 1181847 w 1181846"/>
                  <a:gd name="connsiteY3" fmla="*/ 723220 h 723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1846" h="723219">
                    <a:moveTo>
                      <a:pt x="0" y="0"/>
                    </a:moveTo>
                    <a:lnTo>
                      <a:pt x="835231" y="0"/>
                    </a:lnTo>
                    <a:cubicBezTo>
                      <a:pt x="1026619" y="0"/>
                      <a:pt x="1181847" y="155228"/>
                      <a:pt x="1181847" y="346616"/>
                    </a:cubicBezTo>
                    <a:lnTo>
                      <a:pt x="1181847" y="723220"/>
                    </a:lnTo>
                  </a:path>
                </a:pathLst>
              </a:custGeom>
              <a:noFill/>
              <a:ln w="17623" cap="flat">
                <a:solidFill>
                  <a:srgbClr val="9FC9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图形 15"/>
              <p:cNvSpPr/>
              <p:nvPr/>
            </p:nvSpPr>
            <p:spPr>
              <a:xfrm>
                <a:off x="4444143" y="4281999"/>
                <a:ext cx="3757213" cy="299871"/>
              </a:xfrm>
              <a:custGeom>
                <a:avLst/>
                <a:gdLst>
                  <a:gd name="connsiteX0" fmla="*/ 3757214 w 3757213"/>
                  <a:gd name="connsiteY0" fmla="*/ 0 h 299871"/>
                  <a:gd name="connsiteX1" fmla="*/ 3757214 w 3757213"/>
                  <a:gd name="connsiteY1" fmla="*/ 0 h 299871"/>
                  <a:gd name="connsiteX2" fmla="*/ 3457342 w 3757213"/>
                  <a:gd name="connsiteY2" fmla="*/ 299872 h 299871"/>
                  <a:gd name="connsiteX3" fmla="*/ 0 w 3757213"/>
                  <a:gd name="connsiteY3" fmla="*/ 299872 h 299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57213" h="299871">
                    <a:moveTo>
                      <a:pt x="3757214" y="0"/>
                    </a:moveTo>
                    <a:lnTo>
                      <a:pt x="3757214" y="0"/>
                    </a:lnTo>
                    <a:cubicBezTo>
                      <a:pt x="3757214" y="165811"/>
                      <a:pt x="3623154" y="299872"/>
                      <a:pt x="3457342" y="299872"/>
                    </a:cubicBezTo>
                    <a:lnTo>
                      <a:pt x="0" y="299872"/>
                    </a:lnTo>
                  </a:path>
                </a:pathLst>
              </a:custGeom>
              <a:noFill/>
              <a:ln w="70492" cap="flat">
                <a:solidFill>
                  <a:srgbClr val="9FC9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图形 15"/>
              <p:cNvSpPr/>
              <p:nvPr/>
            </p:nvSpPr>
            <p:spPr>
              <a:xfrm>
                <a:off x="4926583" y="2106167"/>
                <a:ext cx="182568" cy="282232"/>
              </a:xfrm>
              <a:custGeom>
                <a:avLst/>
                <a:gdLst>
                  <a:gd name="connsiteX0" fmla="*/ 141116 w 182568"/>
                  <a:gd name="connsiteY0" fmla="*/ 282232 h 282232"/>
                  <a:gd name="connsiteX1" fmla="*/ 141116 w 182568"/>
                  <a:gd name="connsiteY1" fmla="*/ 282232 h 282232"/>
                  <a:gd name="connsiteX2" fmla="*/ 0 w 182568"/>
                  <a:gd name="connsiteY2" fmla="*/ 141116 h 282232"/>
                  <a:gd name="connsiteX3" fmla="*/ 0 w 182568"/>
                  <a:gd name="connsiteY3" fmla="*/ 141116 h 282232"/>
                  <a:gd name="connsiteX4" fmla="*/ 141116 w 182568"/>
                  <a:gd name="connsiteY4" fmla="*/ 0 h 282232"/>
                  <a:gd name="connsiteX5" fmla="*/ 141116 w 182568"/>
                  <a:gd name="connsiteY5" fmla="*/ 0 h 282232"/>
                  <a:gd name="connsiteX6" fmla="*/ 182569 w 182568"/>
                  <a:gd name="connsiteY6" fmla="*/ 41453 h 282232"/>
                  <a:gd name="connsiteX7" fmla="*/ 182569 w 182568"/>
                  <a:gd name="connsiteY7" fmla="*/ 241661 h 282232"/>
                  <a:gd name="connsiteX8" fmla="*/ 141116 w 182568"/>
                  <a:gd name="connsiteY8" fmla="*/ 282232 h 28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2568" h="282232">
                    <a:moveTo>
                      <a:pt x="141116" y="282232"/>
                    </a:moveTo>
                    <a:lnTo>
                      <a:pt x="141116" y="282232"/>
                    </a:lnTo>
                    <a:cubicBezTo>
                      <a:pt x="63502" y="282232"/>
                      <a:pt x="0" y="218730"/>
                      <a:pt x="0" y="141116"/>
                    </a:cubicBezTo>
                    <a:lnTo>
                      <a:pt x="0" y="141116"/>
                    </a:lnTo>
                    <a:cubicBezTo>
                      <a:pt x="0" y="63502"/>
                      <a:pt x="63502" y="0"/>
                      <a:pt x="141116" y="0"/>
                    </a:cubicBezTo>
                    <a:lnTo>
                      <a:pt x="141116" y="0"/>
                    </a:lnTo>
                    <a:cubicBezTo>
                      <a:pt x="164047" y="0"/>
                      <a:pt x="182569" y="18521"/>
                      <a:pt x="182569" y="41453"/>
                    </a:cubicBezTo>
                    <a:lnTo>
                      <a:pt x="182569" y="241661"/>
                    </a:lnTo>
                    <a:cubicBezTo>
                      <a:pt x="181687" y="263711"/>
                      <a:pt x="163165" y="282232"/>
                      <a:pt x="141116" y="282232"/>
                    </a:cubicBezTo>
                    <a:close/>
                  </a:path>
                </a:pathLst>
              </a:custGeom>
              <a:solidFill>
                <a:srgbClr val="9FC980"/>
              </a:solidFill>
              <a:ln w="8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图形 15"/>
              <p:cNvSpPr/>
              <p:nvPr/>
            </p:nvSpPr>
            <p:spPr>
              <a:xfrm>
                <a:off x="7410225" y="2106167"/>
                <a:ext cx="182568" cy="282232"/>
              </a:xfrm>
              <a:custGeom>
                <a:avLst/>
                <a:gdLst>
                  <a:gd name="connsiteX0" fmla="*/ 41453 w 182568"/>
                  <a:gd name="connsiteY0" fmla="*/ 0 h 282232"/>
                  <a:gd name="connsiteX1" fmla="*/ 41453 w 182568"/>
                  <a:gd name="connsiteY1" fmla="*/ 0 h 282232"/>
                  <a:gd name="connsiteX2" fmla="*/ 182569 w 182568"/>
                  <a:gd name="connsiteY2" fmla="*/ 141116 h 282232"/>
                  <a:gd name="connsiteX3" fmla="*/ 182569 w 182568"/>
                  <a:gd name="connsiteY3" fmla="*/ 141116 h 282232"/>
                  <a:gd name="connsiteX4" fmla="*/ 41453 w 182568"/>
                  <a:gd name="connsiteY4" fmla="*/ 282232 h 282232"/>
                  <a:gd name="connsiteX5" fmla="*/ 41453 w 182568"/>
                  <a:gd name="connsiteY5" fmla="*/ 282232 h 282232"/>
                  <a:gd name="connsiteX6" fmla="*/ 0 w 182568"/>
                  <a:gd name="connsiteY6" fmla="*/ 240779 h 282232"/>
                  <a:gd name="connsiteX7" fmla="*/ 0 w 182568"/>
                  <a:gd name="connsiteY7" fmla="*/ 41453 h 282232"/>
                  <a:gd name="connsiteX8" fmla="*/ 41453 w 182568"/>
                  <a:gd name="connsiteY8" fmla="*/ 0 h 28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2568" h="282232">
                    <a:moveTo>
                      <a:pt x="41453" y="0"/>
                    </a:moveTo>
                    <a:lnTo>
                      <a:pt x="41453" y="0"/>
                    </a:lnTo>
                    <a:cubicBezTo>
                      <a:pt x="119067" y="0"/>
                      <a:pt x="182569" y="63502"/>
                      <a:pt x="182569" y="141116"/>
                    </a:cubicBezTo>
                    <a:lnTo>
                      <a:pt x="182569" y="141116"/>
                    </a:lnTo>
                    <a:cubicBezTo>
                      <a:pt x="182569" y="218730"/>
                      <a:pt x="119067" y="282232"/>
                      <a:pt x="41453" y="282232"/>
                    </a:cubicBezTo>
                    <a:lnTo>
                      <a:pt x="41453" y="282232"/>
                    </a:lnTo>
                    <a:cubicBezTo>
                      <a:pt x="18522" y="282232"/>
                      <a:pt x="0" y="263711"/>
                      <a:pt x="0" y="240779"/>
                    </a:cubicBezTo>
                    <a:lnTo>
                      <a:pt x="0" y="41453"/>
                    </a:lnTo>
                    <a:cubicBezTo>
                      <a:pt x="0" y="18521"/>
                      <a:pt x="18522" y="0"/>
                      <a:pt x="41453" y="0"/>
                    </a:cubicBezTo>
                    <a:close/>
                  </a:path>
                </a:pathLst>
              </a:custGeom>
              <a:solidFill>
                <a:srgbClr val="9FC980"/>
              </a:solidFill>
              <a:ln w="8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图形 15"/>
              <p:cNvSpPr/>
              <p:nvPr/>
            </p:nvSpPr>
            <p:spPr>
              <a:xfrm>
                <a:off x="4095762" y="4398420"/>
                <a:ext cx="366901" cy="366901"/>
              </a:xfrm>
              <a:custGeom>
                <a:avLst/>
                <a:gdLst>
                  <a:gd name="connsiteX0" fmla="*/ 366902 w 366901"/>
                  <a:gd name="connsiteY0" fmla="*/ 183451 h 366901"/>
                  <a:gd name="connsiteX1" fmla="*/ 183451 w 366901"/>
                  <a:gd name="connsiteY1" fmla="*/ 366902 h 366901"/>
                  <a:gd name="connsiteX2" fmla="*/ 0 w 366901"/>
                  <a:gd name="connsiteY2" fmla="*/ 183451 h 366901"/>
                  <a:gd name="connsiteX3" fmla="*/ 183451 w 366901"/>
                  <a:gd name="connsiteY3" fmla="*/ 0 h 366901"/>
                  <a:gd name="connsiteX4" fmla="*/ 366902 w 366901"/>
                  <a:gd name="connsiteY4" fmla="*/ 183451 h 366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901" h="366901">
                    <a:moveTo>
                      <a:pt x="366902" y="183451"/>
                    </a:moveTo>
                    <a:cubicBezTo>
                      <a:pt x="366902" y="284768"/>
                      <a:pt x="284768" y="366902"/>
                      <a:pt x="183451" y="366902"/>
                    </a:cubicBezTo>
                    <a:cubicBezTo>
                      <a:pt x="82134" y="366902"/>
                      <a:pt x="0" y="284768"/>
                      <a:pt x="0" y="183451"/>
                    </a:cubicBezTo>
                    <a:cubicBezTo>
                      <a:pt x="0" y="82134"/>
                      <a:pt x="82134" y="0"/>
                      <a:pt x="183451" y="0"/>
                    </a:cubicBezTo>
                    <a:cubicBezTo>
                      <a:pt x="284768" y="0"/>
                      <a:pt x="366902" y="82134"/>
                      <a:pt x="366902" y="183451"/>
                    </a:cubicBezTo>
                    <a:close/>
                  </a:path>
                </a:pathLst>
              </a:custGeom>
              <a:solidFill>
                <a:srgbClr val="9FC980"/>
              </a:solidFill>
              <a:ln w="8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图形 15"/>
              <p:cNvSpPr/>
              <p:nvPr/>
            </p:nvSpPr>
            <p:spPr>
              <a:xfrm>
                <a:off x="4170730" y="4473388"/>
                <a:ext cx="216965" cy="216965"/>
              </a:xfrm>
              <a:custGeom>
                <a:avLst/>
                <a:gdLst>
                  <a:gd name="connsiteX0" fmla="*/ 216966 w 216965"/>
                  <a:gd name="connsiteY0" fmla="*/ 108483 h 216965"/>
                  <a:gd name="connsiteX1" fmla="*/ 108483 w 216965"/>
                  <a:gd name="connsiteY1" fmla="*/ 216966 h 216965"/>
                  <a:gd name="connsiteX2" fmla="*/ 0 w 216965"/>
                  <a:gd name="connsiteY2" fmla="*/ 108483 h 216965"/>
                  <a:gd name="connsiteX3" fmla="*/ 108483 w 216965"/>
                  <a:gd name="connsiteY3" fmla="*/ 0 h 216965"/>
                  <a:gd name="connsiteX4" fmla="*/ 216966 w 216965"/>
                  <a:gd name="connsiteY4" fmla="*/ 108483 h 216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65" h="216965">
                    <a:moveTo>
                      <a:pt x="216966" y="108483"/>
                    </a:moveTo>
                    <a:cubicBezTo>
                      <a:pt x="216966" y="168396"/>
                      <a:pt x="168396" y="216966"/>
                      <a:pt x="108483" y="216966"/>
                    </a:cubicBezTo>
                    <a:cubicBezTo>
                      <a:pt x="48569" y="216966"/>
                      <a:pt x="0" y="168396"/>
                      <a:pt x="0" y="108483"/>
                    </a:cubicBezTo>
                    <a:cubicBezTo>
                      <a:pt x="0" y="48570"/>
                      <a:pt x="48569" y="0"/>
                      <a:pt x="108483" y="0"/>
                    </a:cubicBezTo>
                    <a:cubicBezTo>
                      <a:pt x="168396" y="0"/>
                      <a:pt x="216966" y="48570"/>
                      <a:pt x="216966" y="108483"/>
                    </a:cubicBezTo>
                    <a:close/>
                  </a:path>
                </a:pathLst>
              </a:custGeom>
              <a:solidFill>
                <a:srgbClr val="E8F4F9"/>
              </a:solidFill>
              <a:ln w="8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文本框 14" descr="7b0a20202020227461726765744d6f64756c65223a20226b6f6e6c696e65666f6e7473220a7d0a"/>
            <p:cNvSpPr txBox="1"/>
            <p:nvPr/>
          </p:nvSpPr>
          <p:spPr>
            <a:xfrm>
              <a:off x="6998" y="4197"/>
              <a:ext cx="6089" cy="2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1.认识数据存储的设备</a:t>
              </a:r>
              <a:endPara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2.了解云存储的常见形式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id-ID" sz="2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3.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确定在线推介家乡名人的思路</a:t>
              </a:r>
              <a:endPara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方正公文黑体" panose="02000500000000000000" charset="-122"/>
              </a:endParaRPr>
            </a:p>
          </p:txBody>
        </p:sp>
      </p:grpSp>
      <p:sp>
        <p:nvSpPr>
          <p:cNvPr id="26" name="圆角矩形 25"/>
          <p:cNvSpPr/>
          <p:nvPr/>
        </p:nvSpPr>
        <p:spPr>
          <a:xfrm>
            <a:off x="9554845" y="3980815"/>
            <a:ext cx="2320290" cy="2100580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63" b="99896" l="6927" r="94167">
                        <a14:foregroundMark x1="44635" y1="15547" x2="61667" y2="19453"/>
                        <a14:foregroundMark x1="69063" y1="22786" x2="72786" y2="27865"/>
                        <a14:foregroundMark x1="32135" y1="26849" x2="32214" y2="25833"/>
                        <a14:foregroundMark x1="31953" y1="27865" x2="31849" y2="28698"/>
                        <a14:foregroundMark x1="86120" y1="51849" x2="86302" y2="49271"/>
                        <a14:foregroundMark x1="88516" y1="37318" x2="89271" y2="40365"/>
                        <a14:foregroundMark x1="91849" y1="51563" x2="91953" y2="46563"/>
                        <a14:foregroundMark x1="93620" y1="46771" x2="94167" y2="47135"/>
                        <a14:foregroundMark x1="89531" y1="32969" x2="91380" y2="27786"/>
                        <a14:foregroundMark x1="90651" y1="25729" x2="90833" y2="26849"/>
                        <a14:foregroundMark x1="7031" y1="39349" x2="8516" y2="44896"/>
                        <a14:foregroundMark x1="11484" y1="77682" x2="13620" y2="85365"/>
                        <a14:foregroundMark x1="10469" y1="77214" x2="15104" y2="76771"/>
                        <a14:foregroundMark x1="8698" y1="77031" x2="9714" y2="77682"/>
                        <a14:foregroundMark x1="9714" y1="85938" x2="11120" y2="86667"/>
                        <a14:foregroundMark x1="8880" y1="85365" x2="9063" y2="77786"/>
                        <a14:foregroundMark x1="8229" y1="84453" x2="8229" y2="84453"/>
                        <a14:foregroundMark x1="8047" y1="83333" x2="8047" y2="83333"/>
                        <a14:foregroundMark x1="7969" y1="80286" x2="8229" y2="79271"/>
                        <a14:foregroundMark x1="8333" y1="77969" x2="8516" y2="84531"/>
                        <a14:foregroundMark x1="8047" y1="83229" x2="8516" y2="78438"/>
                        <a14:foregroundMark x1="41016" y1="92135" x2="51120" y2="93151"/>
                        <a14:foregroundMark x1="51849" y1="95000" x2="51667" y2="97682"/>
                        <a14:foregroundMark x1="63516" y1="93333" x2="63516" y2="99896"/>
                        <a14:foregroundMark x1="50729" y1="9063" x2="55182" y2="9818"/>
                        <a14:foregroundMark x1="88984" y1="65286" x2="89271" y2="67396"/>
                        <a14:foregroundMark x1="7682" y1="82604" x2="8047" y2="7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270" y="2790190"/>
            <a:ext cx="4239895" cy="4239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469191" y="2347653"/>
            <a:ext cx="8951723" cy="2807927"/>
            <a:chOff x="2157020" y="2236319"/>
            <a:chExt cx="8017357" cy="256421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280"/>
            <a:stretch>
              <a:fillRect/>
            </a:stretch>
          </p:blipFill>
          <p:spPr>
            <a:xfrm>
              <a:off x="2157020" y="2236319"/>
              <a:ext cx="8017357" cy="2564214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2452643" y="4084890"/>
              <a:ext cx="7332292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012673" y="990449"/>
            <a:ext cx="45416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．认识数据存储的设备</a:t>
            </a:r>
          </a:p>
          <a:p>
            <a:endParaRPr lang="zh-CN" altLang="en-US" sz="3200" b="1" dirty="0">
              <a:solidFill>
                <a:srgbClr val="0C2C2E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96920" y="1740911"/>
            <a:ext cx="10182407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zh-CN" altLang="en-US" sz="2000" kern="100" dirty="0"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收集数据后，可以将数据保存在相应的存储设备中。你认识下图所示的数据存储设备吗</a:t>
            </a:r>
            <a:r>
              <a:rPr lang="en-US" altLang="zh-CN" sz="2000" kern="100" dirty="0"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lang="zh-CN" altLang="zh-CN" sz="2000" kern="10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1" b="89443" l="9887" r="96272">
                        <a14:foregroundMark x1="11831" y1="20235" x2="13128" y2="23460"/>
                        <a14:foregroundMark x1="11183" y1="34311" x2="10535" y2="32845"/>
                        <a14:foregroundMark x1="21232" y1="26686" x2="25770" y2="26100"/>
                        <a14:foregroundMark x1="37439" y1="31965" x2="39384" y2="34897"/>
                        <a14:foregroundMark x1="87034" y1="44575" x2="93355" y2="53666"/>
                        <a14:foregroundMark x1="96272" y1="54839" x2="96110" y2="56598"/>
                        <a14:foregroundMark x1="82496" y1="80352" x2="74878" y2="78006"/>
                        <a14:foregroundMark x1="64019" y1="80059" x2="44895" y2="78299"/>
                        <a14:foregroundMark x1="14100" y1="82991" x2="14100" y2="82991"/>
                        <a14:foregroundMark x1="88169" y1="32845" x2="88169" y2="32845"/>
                        <a14:foregroundMark x1="69530" y1="36950" x2="69530" y2="36950"/>
                        <a14:foregroundMark x1="84765" y1="31965" x2="84765" y2="31965"/>
                        <a14:foregroundMark x1="91248" y1="36364" x2="91248" y2="36364"/>
                        <a14:foregroundMark x1="84117" y1="32551" x2="84117" y2="32551"/>
                        <a14:foregroundMark x1="41653" y1="37830" x2="53323" y2="38710"/>
                        <a14:foregroundMark x1="53323" y1="38710" x2="71313" y2="35777"/>
                        <a14:foregroundMark x1="71313" y1="35777" x2="71475" y2="357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4640">
            <a:off x="10711577" y="198236"/>
            <a:ext cx="1482645" cy="934924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 flipH="1">
            <a:off x="1093224" y="3427859"/>
            <a:ext cx="492443" cy="2201416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汉仪大黑简" panose="02010600000101010101" charset="-122"/>
                <a:ea typeface="汉仪大黑简" panose="02010600000101010101" charset="-122"/>
                <a:cs typeface="汉仪大黑简" panose="02010600000101010101" charset="-122"/>
                <a:sym typeface="汉仪大黑简" panose="02010600000101010101" charset="-122"/>
              </a:rPr>
              <a:t>获取家乡美食途径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rcRect l="43947" t="84757" r="34445"/>
          <a:stretch>
            <a:fillRect/>
          </a:stretch>
        </p:blipFill>
        <p:spPr>
          <a:xfrm>
            <a:off x="4925728" y="4970857"/>
            <a:ext cx="1933895" cy="482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1" b="89443" l="9887" r="96272">
                        <a14:foregroundMark x1="11831" y1="20235" x2="13128" y2="23460"/>
                        <a14:foregroundMark x1="11183" y1="34311" x2="10535" y2="32845"/>
                        <a14:foregroundMark x1="21232" y1="26686" x2="25770" y2="26100"/>
                        <a14:foregroundMark x1="37439" y1="31965" x2="39384" y2="34897"/>
                        <a14:foregroundMark x1="87034" y1="44575" x2="93355" y2="53666"/>
                        <a14:foregroundMark x1="96272" y1="54839" x2="96110" y2="56598"/>
                        <a14:foregroundMark x1="82496" y1="80352" x2="74878" y2="78006"/>
                        <a14:foregroundMark x1="64019" y1="80059" x2="44895" y2="78299"/>
                        <a14:foregroundMark x1="14100" y1="82991" x2="14100" y2="82991"/>
                        <a14:foregroundMark x1="88169" y1="32845" x2="88169" y2="32845"/>
                        <a14:foregroundMark x1="69530" y1="36950" x2="69530" y2="36950"/>
                        <a14:foregroundMark x1="84765" y1="31965" x2="84765" y2="31965"/>
                        <a14:foregroundMark x1="91248" y1="36364" x2="91248" y2="36364"/>
                        <a14:foregroundMark x1="84117" y1="32551" x2="84117" y2="32551"/>
                        <a14:foregroundMark x1="41653" y1="37830" x2="53323" y2="38710"/>
                        <a14:foregroundMark x1="53323" y1="38710" x2="71313" y2="35777"/>
                        <a14:foregroundMark x1="71313" y1="35777" x2="71475" y2="357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4640">
            <a:off x="10711577" y="198236"/>
            <a:ext cx="1482645" cy="93492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12673" y="990449"/>
            <a:ext cx="446468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C2C2E"/>
                </a:solidFill>
                <a:effectLst/>
                <a:uLnTx/>
                <a:uFillTx/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1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C2C2E"/>
                </a:solidFill>
                <a:effectLst/>
                <a:uLnTx/>
                <a:uFillTx/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．认识数据存储的设备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C2C2E"/>
              </a:solidFill>
              <a:effectLst/>
              <a:uLnTx/>
              <a:uFillTx/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406217" y="1718662"/>
            <a:ext cx="4558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如果认识，请在方框里打“√”。</a:t>
            </a:r>
            <a:endParaRPr kumimoji="1" lang="en-US" altLang="zh-C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 l="43947" t="84757" r="34445"/>
          <a:stretch>
            <a:fillRect/>
          </a:stretch>
        </p:blipFill>
        <p:spPr>
          <a:xfrm>
            <a:off x="4925728" y="4970857"/>
            <a:ext cx="1933895" cy="48229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0"/>
          <a:stretch>
            <a:fillRect/>
          </a:stretch>
        </p:blipFill>
        <p:spPr>
          <a:xfrm>
            <a:off x="1469191" y="2347653"/>
            <a:ext cx="8951723" cy="2807927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733550" y="1301494"/>
            <a:ext cx="1471282" cy="1296000"/>
            <a:chOff x="1708816" y="1826711"/>
            <a:chExt cx="1471282" cy="1296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选一选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1" b="89443" l="9887" r="96272">
                        <a14:foregroundMark x1="11831" y1="20235" x2="13128" y2="23460"/>
                        <a14:foregroundMark x1="11183" y1="34311" x2="10535" y2="32845"/>
                        <a14:foregroundMark x1="21232" y1="26686" x2="25770" y2="26100"/>
                        <a14:foregroundMark x1="37439" y1="31965" x2="39384" y2="34897"/>
                        <a14:foregroundMark x1="87034" y1="44575" x2="93355" y2="53666"/>
                        <a14:foregroundMark x1="96272" y1="54839" x2="96110" y2="56598"/>
                        <a14:foregroundMark x1="82496" y1="80352" x2="74878" y2="78006"/>
                        <a14:foregroundMark x1="64019" y1="80059" x2="44895" y2="78299"/>
                        <a14:foregroundMark x1="14100" y1="82991" x2="14100" y2="82991"/>
                        <a14:foregroundMark x1="88169" y1="32845" x2="88169" y2="32845"/>
                        <a14:foregroundMark x1="69530" y1="36950" x2="69530" y2="36950"/>
                        <a14:foregroundMark x1="84765" y1="31965" x2="84765" y2="31965"/>
                        <a14:foregroundMark x1="91248" y1="36364" x2="91248" y2="36364"/>
                        <a14:foregroundMark x1="84117" y1="32551" x2="84117" y2="32551"/>
                        <a14:foregroundMark x1="41653" y1="37830" x2="53323" y2="38710"/>
                        <a14:foregroundMark x1="53323" y1="38710" x2="71313" y2="35777"/>
                        <a14:foregroundMark x1="71313" y1="35777" x2="71475" y2="357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4640">
            <a:off x="10711577" y="198236"/>
            <a:ext cx="1482645" cy="93492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12673" y="990449"/>
            <a:ext cx="49519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C2C2E"/>
                </a:solidFill>
                <a:effectLst/>
                <a:uLnTx/>
                <a:uFillTx/>
                <a:latin typeface="楷体_GB2312" panose="02010609030101010101" charset="-122"/>
                <a:ea typeface="楷体_GB2312" panose="02010609030101010101" charset="-122"/>
                <a:cs typeface="+mn-cs"/>
              </a:rPr>
              <a:t>2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C2C2E"/>
                </a:solidFill>
                <a:effectLst/>
                <a:uLnTx/>
                <a:uFillTx/>
                <a:latin typeface="楷体_GB2312" panose="02010609030101010101" charset="-122"/>
                <a:ea typeface="楷体_GB2312" panose="02010609030101010101" charset="-122"/>
                <a:cs typeface="+mn-cs"/>
              </a:rPr>
              <a:t>．了解云存储的常见形式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C2C2E"/>
              </a:solidFill>
              <a:effectLst/>
              <a:uLnTx/>
              <a:uFillTx/>
              <a:latin typeface="楷体_GB2312" panose="02010609030101010101" charset="-122"/>
              <a:ea typeface="楷体_GB2312" panose="02010609030101010101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96920" y="1740911"/>
            <a:ext cx="10182407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zh-CN" altLang="en-US" sz="2000" kern="100" dirty="0"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云存储是一种互联网在线存储的形式，它将数据存放在网络服务器上。随着网络应用的普及，云存储的方式也更加丰富，如图</a:t>
            </a:r>
            <a:r>
              <a:rPr lang="en-US" altLang="zh-CN" sz="2000" kern="100" dirty="0"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7.2</a:t>
            </a:r>
            <a:r>
              <a:rPr lang="zh-CN" altLang="en-US" sz="2000" kern="100" dirty="0"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所示。</a:t>
            </a:r>
            <a:endParaRPr lang="zh-CN" altLang="zh-CN" sz="2000" kern="10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279" y="2448797"/>
            <a:ext cx="8193841" cy="3327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20" y="3920992"/>
            <a:ext cx="2023472" cy="2023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1" b="89443" l="9887" r="96272">
                        <a14:foregroundMark x1="11831" y1="20235" x2="13128" y2="23460"/>
                        <a14:foregroundMark x1="11183" y1="34311" x2="10535" y2="32845"/>
                        <a14:foregroundMark x1="21232" y1="26686" x2="25770" y2="26100"/>
                        <a14:foregroundMark x1="37439" y1="31965" x2="39384" y2="34897"/>
                        <a14:foregroundMark x1="87034" y1="44575" x2="93355" y2="53666"/>
                        <a14:foregroundMark x1="96272" y1="54839" x2="96110" y2="56598"/>
                        <a14:foregroundMark x1="82496" y1="80352" x2="74878" y2="78006"/>
                        <a14:foregroundMark x1="64019" y1="80059" x2="44895" y2="78299"/>
                        <a14:foregroundMark x1="14100" y1="82991" x2="14100" y2="82991"/>
                        <a14:foregroundMark x1="88169" y1="32845" x2="88169" y2="32845"/>
                        <a14:foregroundMark x1="69530" y1="36950" x2="69530" y2="36950"/>
                        <a14:foregroundMark x1="84765" y1="31965" x2="84765" y2="31965"/>
                        <a14:foregroundMark x1="91248" y1="36364" x2="91248" y2="36364"/>
                        <a14:foregroundMark x1="84117" y1="32551" x2="84117" y2="32551"/>
                        <a14:foregroundMark x1="41653" y1="37830" x2="53323" y2="38710"/>
                        <a14:foregroundMark x1="53323" y1="38710" x2="71313" y2="35777"/>
                        <a14:foregroundMark x1="71313" y1="35777" x2="71475" y2="357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4640">
            <a:off x="10711577" y="198236"/>
            <a:ext cx="1482645" cy="93492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12673" y="990449"/>
            <a:ext cx="49519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C2C2E"/>
                </a:solidFill>
                <a:effectLst/>
                <a:uLnTx/>
                <a:uFillTx/>
                <a:latin typeface="楷体_GB2312" panose="02010609030101010101" charset="-122"/>
                <a:ea typeface="楷体_GB2312" panose="02010609030101010101" charset="-122"/>
                <a:cs typeface="+mn-cs"/>
              </a:rPr>
              <a:t>2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C2C2E"/>
                </a:solidFill>
                <a:effectLst/>
                <a:uLnTx/>
                <a:uFillTx/>
                <a:latin typeface="楷体_GB2312" panose="02010609030101010101" charset="-122"/>
                <a:ea typeface="楷体_GB2312" panose="02010609030101010101" charset="-122"/>
                <a:cs typeface="+mn-cs"/>
              </a:rPr>
              <a:t>．了解云存储的常见形式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C2C2E"/>
              </a:solidFill>
              <a:effectLst/>
              <a:uLnTx/>
              <a:uFillTx/>
              <a:latin typeface="楷体_GB2312" panose="02010609030101010101" charset="-122"/>
              <a:ea typeface="楷体_GB2312" panose="02010609030101010101" charset="-122"/>
              <a:cs typeface="+mn-cs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3136306" y="4175200"/>
            <a:ext cx="7269336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矩形: 圆角 7"/>
          <p:cNvSpPr/>
          <p:nvPr/>
        </p:nvSpPr>
        <p:spPr>
          <a:xfrm>
            <a:off x="1435694" y="3008569"/>
            <a:ext cx="9511469" cy="1665982"/>
          </a:xfrm>
          <a:prstGeom prst="roundRect">
            <a:avLst/>
          </a:prstGeom>
          <a:noFill/>
          <a:ln>
            <a:solidFill>
              <a:srgbClr val="A1C88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616292" y="3781997"/>
            <a:ext cx="61657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我还知道：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2476836" y="2279571"/>
            <a:ext cx="80006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400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  <a:t>除了以上云存储方式，你还知道哪些，写一写吧。</a:t>
            </a:r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978902" y="1325855"/>
            <a:ext cx="1471282" cy="1296000"/>
            <a:chOff x="1708816" y="1826711"/>
            <a:chExt cx="1471282" cy="12960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816776" y="224387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写一写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jI2MDJjMzI5YTE0OTY4OWUxOGY2Y2YwN2Y3NGYyZW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71*171"/>
  <p:tag name="TABLE_ENDDRAG_RECT" val="144*210*671*1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7.55,&quot;left&quot;:157.95,&quot;top&quot;:163.35,&quot;width&quot;:445.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7.55,&quot;left&quot;:157.95,&quot;top&quot;:163.35,&quot;width&quot;:445.3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7.55,&quot;left&quot;:157.95,&quot;top&quot;:163.35,&quot;width&quot;:445.3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7.55,&quot;left&quot;:157.95,&quot;top&quot;:163.35,&quot;width&quot;:445.3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7.55,&quot;left&quot;:157.95,&quot;top&quot;:163.35,&quot;width&quot;:445.3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7.55,&quot;left&quot;:157.95,&quot;top&quot;:163.35,&quot;width&quot;:445.3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7.55,&quot;left&quot;:157.95,&quot;top&quot;:163.35,&quot;width&quot;:445.3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7.55,&quot;left&quot;:157.95,&quot;top&quot;:163.35,&quot;width&quot;:445.3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853</Words>
  <Application>Microsoft Office PowerPoint</Application>
  <PresentationFormat>宽屏</PresentationFormat>
  <Paragraphs>107</Paragraphs>
  <Slides>25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4" baseType="lpstr">
      <vt:lpstr>Source Sans Pro Light</vt:lpstr>
      <vt:lpstr>楷体_GB2312</vt:lpstr>
      <vt:lpstr>思源黑体 CN Bold</vt:lpstr>
      <vt:lpstr>汉仪大黑简</vt:lpstr>
      <vt:lpstr>汉仪综艺体简</vt:lpstr>
      <vt:lpstr>方正公文黑体</vt:lpstr>
      <vt:lpstr>汉仪雅酷黑 75W</vt:lpstr>
      <vt:lpstr>Calibri</vt:lpstr>
      <vt:lpstr>阿里巴巴普惠体 M</vt:lpstr>
      <vt:lpstr>方正楷体_GB2312</vt:lpstr>
      <vt:lpstr>字体管家棉花糖</vt:lpstr>
      <vt:lpstr>宋体</vt:lpstr>
      <vt:lpstr>等线</vt:lpstr>
      <vt:lpstr>微软雅黑</vt:lpstr>
      <vt:lpstr>Arial</vt:lpstr>
      <vt:lpstr>Times New Roman</vt:lpstr>
      <vt:lpstr>等线 Light</vt:lpstr>
      <vt:lpstr>汉仪旗黑-50S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姜 方琴</dc:creator>
  <cp:lastModifiedBy>Windows 用户</cp:lastModifiedBy>
  <cp:revision>157</cp:revision>
  <dcterms:created xsi:type="dcterms:W3CDTF">2021-01-10T05:35:00Z</dcterms:created>
  <dcterms:modified xsi:type="dcterms:W3CDTF">2024-08-09T08:35:50Z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633A6AC041DC4E0DB5241939885F3BBA_13</vt:lpwstr>
  </property>
  <property fmtid="{D5CDD505-2E9C-101B-9397-08002B2CF9AE}" pid="3" name="KSOProductBuildVer">
    <vt:lpwstr>2052-12.1.0.17147</vt:lpwstr>
  </property>
</Properties>
</file>