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5"/>
  </p:notesMasterIdLst>
  <p:handoutMasterIdLst>
    <p:handoutMasterId r:id="rId26"/>
  </p:handoutMasterIdLst>
  <p:sldIdLst>
    <p:sldId id="291" r:id="rId7"/>
    <p:sldId id="293" r:id="rId8"/>
    <p:sldId id="294" r:id="rId9"/>
    <p:sldId id="320" r:id="rId10"/>
    <p:sldId id="276" r:id="rId11"/>
    <p:sldId id="277" r:id="rId12"/>
    <p:sldId id="300" r:id="rId13"/>
    <p:sldId id="301" r:id="rId14"/>
    <p:sldId id="302" r:id="rId15"/>
    <p:sldId id="295" r:id="rId16"/>
    <p:sldId id="306" r:id="rId17"/>
    <p:sldId id="298" r:id="rId18"/>
    <p:sldId id="308" r:id="rId19"/>
    <p:sldId id="296" r:id="rId20"/>
    <p:sldId id="299" r:id="rId21"/>
    <p:sldId id="297" r:id="rId22"/>
    <p:sldId id="311" r:id="rId23"/>
    <p:sldId id="260" r:id="rId24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黑体" panose="02010609060101010101" pitchFamily="49" charset="-122"/>
      <p:regular r:id="rId30"/>
    </p:embeddedFont>
    <p:embeddedFont>
      <p:font typeface="楷体" panose="02010609060101010101" pitchFamily="49" charset="-122"/>
      <p:regular r:id="rId31"/>
    </p:embeddedFont>
    <p:embeddedFont>
      <p:font typeface="楷体_GB2312" panose="02010609030101010101" pitchFamily="49" charset="-122"/>
      <p:regular r:id="rId32"/>
    </p:embeddedFont>
    <p:embeddedFont>
      <p:font typeface="楷体_GB2312" panose="02010609030101010101" pitchFamily="49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ource Sans Pro Light" panose="020F0302020204030204" pitchFamily="34" charset="0"/>
      <p:regular r:id="rId39"/>
      <p: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83B"/>
    <a:srgbClr val="0432FF"/>
    <a:srgbClr val="54C4F8"/>
    <a:srgbClr val="36B1EC"/>
    <a:srgbClr val="D08F52"/>
    <a:srgbClr val="EACDB3"/>
    <a:srgbClr val="FFFFCC"/>
    <a:srgbClr val="ACCCC4"/>
    <a:srgbClr val="5F9C8C"/>
    <a:srgbClr val="15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7"/>
    <p:restoredTop sz="94667"/>
  </p:normalViewPr>
  <p:slideViewPr>
    <p:cSldViewPr snapToGrid="0">
      <p:cViewPr varScale="1">
        <p:scale>
          <a:sx n="84" d="100"/>
          <a:sy n="84" d="100"/>
        </p:scale>
        <p:origin x="1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4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125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78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957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56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91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7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74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9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6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6.xml"/><Relationship Id="rId5" Type="http://schemas.openxmlformats.org/officeDocument/2006/relationships/slide" Target="../slides/slide14.xml"/><Relationship Id="rId4" Type="http://schemas.openxmlformats.org/officeDocument/2006/relationships/slide" Target="../slides/slide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6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6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6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 在线推介家乡名人</a:t>
            </a:r>
            <a:endParaRPr lang="zh-CN" altLang="en-US" dirty="0">
              <a:solidFill>
                <a:srgbClr val="5F9C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478D15B-45F6-B3B5-B76A-39D6CE77EE5C}"/>
              </a:ext>
            </a:extLst>
          </p:cNvPr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准备间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2145BCA-2D9D-973B-D376-66D04FDA1F07}"/>
              </a:ext>
            </a:extLst>
          </p:cNvPr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BAA8236-5E4A-7A27-2E14-AEBF082156B4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4" action="ppaction://hlinksldjump"/>
            <a:extLst>
              <a:ext uri="{FF2B5EF4-FFF2-40B4-BE49-F238E27FC236}">
                <a16:creationId xmlns:a16="http://schemas.microsoft.com/office/drawing/2014/main" id="{7B8EE3B8-DB41-99D9-0A84-8E125EC0BC01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5" action="ppaction://hlinksldjump"/>
            <a:extLst>
              <a:ext uri="{FF2B5EF4-FFF2-40B4-BE49-F238E27FC236}">
                <a16:creationId xmlns:a16="http://schemas.microsoft.com/office/drawing/2014/main" id="{D6994D50-1C65-5E82-6F1A-C307D8389248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6" action="ppaction://hlinksldjump"/>
            <a:extLst>
              <a:ext uri="{FF2B5EF4-FFF2-40B4-BE49-F238E27FC236}">
                <a16:creationId xmlns:a16="http://schemas.microsoft.com/office/drawing/2014/main" id="{C90C6795-B3EA-AC02-E5E9-4C6198F0633A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活动室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2145BCA-2D9D-973B-D376-66D04FDA1F07}"/>
              </a:ext>
            </a:extLst>
          </p:cNvPr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  <p:sp>
        <p:nvSpPr>
          <p:cNvPr id="6" name="圆角矩形 5">
            <a:hlinkClick r:id="rId4" action="ppaction://hlinksldjump"/>
            <a:extLst>
              <a:ext uri="{FF2B5EF4-FFF2-40B4-BE49-F238E27FC236}">
                <a16:creationId xmlns:a16="http://schemas.microsoft.com/office/drawing/2014/main" id="{DDD7EED8-E929-FB0E-6313-D194E43AFBC7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AA0622CC-D939-C244-965C-68451541DD57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57E65B7E-2439-2833-583A-0FB112731B08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2EFBE6CE-14A0-3C5A-3B6A-B9C816E2EC32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89136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收获园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2145BCA-2D9D-973B-D376-66D04FDA1F07}"/>
              </a:ext>
            </a:extLst>
          </p:cNvPr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  <p:sp>
        <p:nvSpPr>
          <p:cNvPr id="6" name="圆角矩形 5">
            <a:hlinkClick r:id="rId4" action="ppaction://hlinksldjump"/>
            <a:extLst>
              <a:ext uri="{FF2B5EF4-FFF2-40B4-BE49-F238E27FC236}">
                <a16:creationId xmlns:a16="http://schemas.microsoft.com/office/drawing/2014/main" id="{A57EE9A5-056F-ABAE-DAA2-66AF0A83C29F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87BC8B24-01B0-76E6-8439-E0920950BA74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48445B0C-0363-5A2E-2230-78C1BA3B6BF8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55CD08F4-D5B9-6839-1A2B-AEAA73F50B9D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34215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挑战台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2145BCA-2D9D-973B-D376-66D04FDA1F07}"/>
              </a:ext>
            </a:extLst>
          </p:cNvPr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  <p:sp>
        <p:nvSpPr>
          <p:cNvPr id="6" name="圆角矩形 5">
            <a:hlinkClick r:id="rId4" action="ppaction://hlinksldjump"/>
            <a:extLst>
              <a:ext uri="{FF2B5EF4-FFF2-40B4-BE49-F238E27FC236}">
                <a16:creationId xmlns:a16="http://schemas.microsoft.com/office/drawing/2014/main" id="{3F059F7B-617A-B6FE-A2A5-84F22DD51141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E08B7BBA-5A2B-65DF-0642-6D688D1EB5F3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247F5A4C-F1FD-8519-2EAD-4ACF87F41C46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1E1B57E2-C3CF-5828-B5ED-DD7EC8973FA6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7856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AC4572C-1AF7-5900-5152-CC13C7C17B78}"/>
              </a:ext>
            </a:extLst>
          </p:cNvPr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1" r:id="rId7"/>
    <p:sldLayoutId id="2147483662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image" Target="../media/image27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19.png"/><Relationship Id="rId2" Type="http://schemas.openxmlformats.org/officeDocument/2006/relationships/tags" Target="../tags/tag4.xml"/><Relationship Id="rId16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77754" y="5188896"/>
            <a:ext cx="36550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亳州市蒙城县逍遥路小学    王冰宵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88405" y="3472815"/>
            <a:ext cx="442087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数据存储与安全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13642" y="1149966"/>
            <a:ext cx="3495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065" y="3874929"/>
            <a:ext cx="2474265" cy="2474265"/>
          </a:xfrm>
          <a:prstGeom prst="rect">
            <a:avLst/>
          </a:prstGeom>
        </p:spPr>
      </p:pic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221865"/>
            <a:ext cx="8229600" cy="11093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45" y="1202055"/>
            <a:ext cx="4914900" cy="1943100"/>
          </a:xfrm>
          <a:prstGeom prst="rect">
            <a:avLst/>
          </a:prstGeom>
        </p:spPr>
      </p:pic>
      <p:sp>
        <p:nvSpPr>
          <p:cNvPr id="3" name="文本框 2" descr="7b0a20202020227461726765744d6f64756c65223a20226b6f6e6c696e65666f6e7473220a7d0a"/>
          <p:cNvSpPr txBox="1"/>
          <p:nvPr/>
        </p:nvSpPr>
        <p:spPr>
          <a:xfrm>
            <a:off x="4272568" y="3429000"/>
            <a:ext cx="3646863" cy="1668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solidFill>
                  <a:srgbClr val="103032"/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r>
              <a:rPr lang="en-US" altLang="zh-CN" dirty="0">
                <a:sym typeface="+mn-ea"/>
              </a:rPr>
              <a:t>1.</a:t>
            </a:r>
            <a:r>
              <a:rPr lang="zh-CN" altLang="en-US" dirty="0">
                <a:sym typeface="+mn-ea"/>
              </a:rPr>
              <a:t>收集家乡名人数据</a:t>
            </a:r>
            <a:endParaRPr lang="en-US" altLang="zh-CN" dirty="0"/>
          </a:p>
          <a:p>
            <a:r>
              <a:rPr lang="en-US" altLang="zh-CN" dirty="0">
                <a:sym typeface="+mn-ea"/>
              </a:rPr>
              <a:t>2.</a:t>
            </a:r>
            <a:r>
              <a:rPr lang="zh-CN" altLang="en-US" dirty="0">
                <a:sym typeface="+mn-ea"/>
              </a:rPr>
              <a:t>在线推介家乡历史名人</a:t>
            </a:r>
          </a:p>
          <a:p>
            <a:r>
              <a:rPr lang="zh-CN" altLang="en-US" dirty="0">
                <a:sym typeface="+mn-ea"/>
              </a:rPr>
              <a:t>3.评选最美推介官</a:t>
            </a:r>
            <a:endParaRPr lang="zh-CN" altLang="en-US" dirty="0">
              <a:sym typeface="方正公文黑体" panose="020005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EA2228-232C-BF17-C14C-9A8C994CD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8451" y="3734744"/>
            <a:ext cx="507398" cy="32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4D5ADF-AD5E-8572-997B-A6E98C823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5871" y="4290100"/>
            <a:ext cx="507398" cy="324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9DE47BE-CD53-7DD8-4B65-FAC9CCE14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5868" y="4817043"/>
            <a:ext cx="507398" cy="32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44672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选择合适的存储设备</a:t>
            </a:r>
            <a:endParaRPr lang="zh-CN" altLang="en-US" sz="3200" dirty="0">
              <a:solidFill>
                <a:srgbClr val="0C2C2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4750" y="1633220"/>
            <a:ext cx="85502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分组收集家乡名人相关的数据内容并整合成视频、图片、海报等形式，并选择不同的存储方式，进行比较纸张存储、磁盘存储和云存储的优缺点，填写下表。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>
            <a:fillRect/>
          </a:stretch>
        </p:blipFill>
        <p:spPr>
          <a:xfrm>
            <a:off x="9930905" y="3154065"/>
            <a:ext cx="1809339" cy="27965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60761" y="1410325"/>
            <a:ext cx="1471282" cy="1296000"/>
            <a:chOff x="1578006" y="1159326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578006" y="1159326"/>
              <a:ext cx="1471282" cy="12960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685966" y="1576493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  <p:graphicFrame>
        <p:nvGraphicFramePr>
          <p:cNvPr id="6" name="表格 5"/>
          <p:cNvGraphicFramePr/>
          <p:nvPr/>
        </p:nvGraphicFramePr>
        <p:xfrm>
          <a:off x="2856230" y="3616325"/>
          <a:ext cx="6310920" cy="20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存储方式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优点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缺点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纸张存储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磁盘存储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云存储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00358" y="1746539"/>
            <a:ext cx="730308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小组讨论交流，选择一种在线推介方式，登录账号进行推介，并统计点赞人数。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120806" y="1563360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12673" y="990449"/>
            <a:ext cx="40627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．在线推介家乡名人</a:t>
            </a:r>
          </a:p>
        </p:txBody>
      </p:sp>
      <p:sp>
        <p:nvSpPr>
          <p:cNvPr id="44" name="矩形 43"/>
          <p:cNvSpPr/>
          <p:nvPr/>
        </p:nvSpPr>
        <p:spPr>
          <a:xfrm>
            <a:off x="7244080" y="3691255"/>
            <a:ext cx="5153660" cy="35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400" dirty="0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3295650" y="3193415"/>
          <a:ext cx="5302250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推介名人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推介理由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存储方法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推介方式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点赞人数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" name="图片 20" descr="C:/Users/czex/Desktop/新教材教学设计/WPS图片(3).pngWPS图片(3)"/>
          <p:cNvPicPr>
            <a:picLocks noChangeAspect="1"/>
          </p:cNvPicPr>
          <p:nvPr/>
        </p:nvPicPr>
        <p:blipFill>
          <a:blip r:embed="rId3"/>
          <a:srcRect t="64" b="64"/>
          <a:stretch>
            <a:fillRect/>
          </a:stretch>
        </p:blipFill>
        <p:spPr>
          <a:xfrm flipH="1">
            <a:off x="9837420" y="3905885"/>
            <a:ext cx="1803400" cy="21634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19070" y="1772920"/>
            <a:ext cx="7751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分组汇报展示，通过网络在线统计点赞人数，评选出最美推介官。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21111" y="1563360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选一选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012673" y="990449"/>
            <a:ext cx="36544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．评选最美推介官</a:t>
            </a:r>
          </a:p>
        </p:txBody>
      </p:sp>
      <p:pic>
        <p:nvPicPr>
          <p:cNvPr id="67" name="F35B0BEE-F18A-47BB-8FCB-E00DA2F2635D-1" descr="C:/Users/zhq/AppData/Local/Temp/wpp.pewJBk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615" y="2668270"/>
            <a:ext cx="2861945" cy="28619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62710"/>
            <a:ext cx="4914900" cy="1943100"/>
          </a:xfrm>
          <a:prstGeom prst="rect">
            <a:avLst/>
          </a:prstGeom>
        </p:spPr>
      </p:pic>
      <p:sp>
        <p:nvSpPr>
          <p:cNvPr id="3" name="文本框 2" descr="7b0a20202020227461726765744d6f64756c65223a20226b6f6e6c696e65666f6e7473220a7d0a"/>
          <p:cNvSpPr txBox="1"/>
          <p:nvPr/>
        </p:nvSpPr>
        <p:spPr>
          <a:xfrm>
            <a:off x="4589818" y="3556066"/>
            <a:ext cx="3012363" cy="559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solidFill>
                  <a:srgbClr val="103032"/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r>
              <a:rPr lang="zh-CN" altLang="en-US" dirty="0">
                <a:sym typeface="+mn-ea"/>
              </a:rPr>
              <a:t>数据存储的安全意识</a:t>
            </a:r>
            <a:endParaRPr lang="zh-CN" altLang="en-US" dirty="0">
              <a:sym typeface="方正公文黑体" panose="02000500000000000000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E4109DE-2E7B-6457-6456-02816B364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2420" y="3791835"/>
            <a:ext cx="507398" cy="32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38576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如何保障数据安全？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57508" y="1894494"/>
            <a:ext cx="805306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观看视频，小组讨论交流有哪些方法可以保障数据安全呢？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24286" y="1477000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填一填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096000" y="3612515"/>
            <a:ext cx="5091430" cy="1704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1.</a:t>
            </a:r>
            <a:r>
              <a:rPr lang="zh-CN" altLang="en-US" dirty="0"/>
              <a:t>选择可靠的数据存储设备，如服务器、硬盘等。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2.</a:t>
            </a:r>
            <a:r>
              <a:rPr lang="zh-CN" altLang="en-US" dirty="0"/>
              <a:t>定期备份数据，以防止数据丢失或损坏。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3.</a:t>
            </a:r>
            <a:r>
              <a:rPr lang="zh-CN" altLang="en-US" dirty="0"/>
              <a:t>遵循法律法规和相关标准，确保数据的合规性和安全性。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4.</a:t>
            </a:r>
            <a:endParaRPr lang="zh-CN" altLang="en-US" dirty="0"/>
          </a:p>
          <a:p>
            <a:pPr>
              <a:lnSpc>
                <a:spcPct val="120000"/>
              </a:lnSpc>
            </a:pPr>
            <a:endParaRPr lang="en-US" altLang="zh-CN" dirty="0"/>
          </a:p>
        </p:txBody>
      </p:sp>
      <p:cxnSp>
        <p:nvCxnSpPr>
          <p:cNvPr id="14" name="直接连接符 13"/>
          <p:cNvCxnSpPr/>
          <p:nvPr/>
        </p:nvCxnSpPr>
        <p:spPr>
          <a:xfrm>
            <a:off x="6388735" y="5316855"/>
            <a:ext cx="4161790" cy="0"/>
          </a:xfrm>
          <a:prstGeom prst="line">
            <a:avLst/>
          </a:prstGeom>
          <a:ln w="12700" cmpd="sng">
            <a:solidFill>
              <a:srgbClr val="154C4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796cd2380c6fde8a1a607e289253a5e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8630" y="3084195"/>
            <a:ext cx="2980690" cy="21113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09" y="2899055"/>
            <a:ext cx="5547841" cy="3383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457450"/>
            <a:ext cx="49149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185" y="994410"/>
            <a:ext cx="10026015" cy="1675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8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很多商场、超市、酒店，甚至旅游景区都提供免费公共</a:t>
            </a:r>
            <a:r>
              <a:rPr lang="en-US" altLang="zh-CN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WiFi,</a:t>
            </a:r>
            <a:r>
              <a:rPr lang="zh-CN" altLang="en-US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使用这些</a:t>
            </a:r>
            <a:r>
              <a:rPr lang="en-US" altLang="zh-CN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WiFi</a:t>
            </a:r>
            <a:r>
              <a:rPr lang="zh-CN" altLang="en-US" sz="24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时，应该注意哪些方面问题才能避免安全问题的困扰？   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425" y="3917950"/>
            <a:ext cx="1593850" cy="2078990"/>
          </a:xfrm>
          <a:prstGeom prst="rect">
            <a:avLst/>
          </a:prstGeom>
        </p:spPr>
      </p:pic>
      <p:pic>
        <p:nvPicPr>
          <p:cNvPr id="5" name="图片 4" descr="y4jkBfPvgw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3430" y="3192145"/>
            <a:ext cx="3025140" cy="26784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28080" y="2021608"/>
            <a:ext cx="4690429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63881" y="900593"/>
            <a:ext cx="3495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744" y="2651087"/>
            <a:ext cx="3708684" cy="3708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DC598B-A2CF-280A-1524-5C13C84E6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01" y="2953884"/>
            <a:ext cx="6286500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95967" y="938232"/>
            <a:ext cx="3852206" cy="738664"/>
            <a:chOff x="6388488" y="2098491"/>
            <a:chExt cx="3852206" cy="738664"/>
          </a:xfrm>
        </p:grpSpPr>
        <p:sp>
          <p:nvSpPr>
            <p:cNvPr id="5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8"/>
            <p:cNvSpPr txBox="1"/>
            <p:nvPr/>
          </p:nvSpPr>
          <p:spPr>
            <a:xfrm>
              <a:off x="6666126" y="2098491"/>
              <a:ext cx="35745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项目情境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881120" y="1395095"/>
            <a:ext cx="65976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altLang="zh-CN" sz="2400" dirty="0">
                <a:latin typeface="楷体_GB2312" panose="02010609030101010101" charset="-122"/>
                <a:ea typeface="楷体_GB2312" panose="02010609030101010101" charset="-122"/>
              </a:rPr>
              <a:t>李</a:t>
            </a:r>
            <a:r>
              <a:rPr lang="zh-CN" altLang="en-US" sz="2400" dirty="0">
                <a:latin typeface="楷体_GB2312" panose="02010609030101010101" charset="-122"/>
                <a:ea typeface="楷体_GB2312" panose="02010609030101010101" charset="-122"/>
              </a:rPr>
              <a:t>徽的家乡</a:t>
            </a:r>
            <a:r>
              <a:rPr lang="zh-CN" sz="2400" dirty="0">
                <a:latin typeface="楷体_GB2312" panose="02010609030101010101" charset="-122"/>
                <a:ea typeface="楷体_GB2312" panose="02010609030101010101" charset="-122"/>
              </a:rPr>
              <a:t>历史悠久，人杰地灵，孕育了无数的名人志士，他们是家乡的骄傲。为了扩大家乡的影响力，让外地的朋友了解家乡，李徽计划将收集到的家乡名人数据进行存储、整理，使用互联网方式推介家乡历史名人，你想当小小名人推介官，帮助李徽进行历史名人推介吗？</a:t>
            </a:r>
            <a:endParaRPr kumimoji="1"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7" name="圆角矩形标注 16"/>
          <p:cNvSpPr/>
          <p:nvPr/>
        </p:nvSpPr>
        <p:spPr>
          <a:xfrm flipH="1">
            <a:off x="9052146" y="4929229"/>
            <a:ext cx="1563756" cy="516835"/>
          </a:xfrm>
          <a:prstGeom prst="wedgeRoundRectCallout">
            <a:avLst>
              <a:gd name="adj1" fmla="val -57509"/>
              <a:gd name="adj2" fmla="val 1932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"/>
          <p:cNvSpPr txBox="1"/>
          <p:nvPr/>
        </p:nvSpPr>
        <p:spPr>
          <a:xfrm>
            <a:off x="8617585" y="4929505"/>
            <a:ext cx="256286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怎样帮李徽？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10673715" y="4359275"/>
            <a:ext cx="1066800" cy="1652905"/>
          </a:xfrm>
          <a:prstGeom prst="rect">
            <a:avLst/>
          </a:prstGeom>
        </p:spPr>
      </p:pic>
      <p:pic>
        <p:nvPicPr>
          <p:cNvPr id="11" name="图片 10" descr="166306634336935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04" t="48" r="14629" b="996"/>
          <a:stretch>
            <a:fillRect/>
          </a:stretch>
        </p:blipFill>
        <p:spPr>
          <a:xfrm>
            <a:off x="1165225" y="1812925"/>
            <a:ext cx="2593975" cy="3911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53313" y="3632489"/>
            <a:ext cx="7167882" cy="93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能够选用合适的存储设备保存数据，在学习和生活中有意识地保护数据安全，并遵守相关的法律法规。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明确目标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>
            <a:fillRect/>
          </a:stretch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17" name="矩形 16"/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20" name="矩形 19"/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3267586" y="2653591"/>
            <a:ext cx="7167882" cy="51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安全选用网络存储设备，推介家乡名人。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/>
          <p:cNvSpPr/>
          <p:nvPr/>
        </p:nvSpPr>
        <p:spPr bwMode="auto">
          <a:xfrm>
            <a:off x="1372528" y="1892088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202766" y="1614014"/>
            <a:ext cx="3411703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认识数据存储的设备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了解云存储的常见形式</a:t>
            </a:r>
          </a:p>
          <a:p>
            <a:pPr>
              <a:lnSpc>
                <a:spcPct val="150000"/>
              </a:lnSpc>
            </a:pPr>
            <a:r>
              <a:rPr lang="en-US" altLang="id-ID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确定在线推介家乡名人的思路</a:t>
            </a:r>
          </a:p>
        </p:txBody>
      </p:sp>
      <p:sp>
        <p:nvSpPr>
          <p:cNvPr id="26" name="AutoShape 60"/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sp>
        <p:nvSpPr>
          <p:cNvPr id="70" name="TextBox 8"/>
          <p:cNvSpPr txBox="1"/>
          <p:nvPr/>
        </p:nvSpPr>
        <p:spPr>
          <a:xfrm>
            <a:off x="4376327" y="4236125"/>
            <a:ext cx="2939068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收集家乡名人数据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在线推介家乡历史名人</a:t>
            </a:r>
          </a:p>
          <a:p>
            <a:pPr>
              <a:lnSpc>
                <a:spcPct val="150000"/>
              </a:lnSpc>
            </a:pP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评选最美推介官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8"/>
          <p:cNvSpPr txBox="1"/>
          <p:nvPr/>
        </p:nvSpPr>
        <p:spPr>
          <a:xfrm>
            <a:off x="6163310" y="2029460"/>
            <a:ext cx="27965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存储的安全意识</a:t>
            </a:r>
            <a:endParaRPr lang="id-ID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3" name="图片 7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24" y="2989491"/>
            <a:ext cx="1330405" cy="525974"/>
          </a:xfrm>
          <a:prstGeom prst="rect">
            <a:avLst/>
          </a:prstGeom>
        </p:spPr>
      </p:pic>
      <p:pic>
        <p:nvPicPr>
          <p:cNvPr id="75" name="图片 7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3680756"/>
            <a:ext cx="1329457" cy="525600"/>
          </a:xfrm>
          <a:prstGeom prst="rect">
            <a:avLst/>
          </a:prstGeom>
        </p:spPr>
      </p:pic>
      <p:pic>
        <p:nvPicPr>
          <p:cNvPr id="79" name="图片 7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93" y="2689153"/>
            <a:ext cx="1329459" cy="525600"/>
          </a:xfrm>
          <a:prstGeom prst="rect">
            <a:avLst/>
          </a:prstGeom>
        </p:spPr>
      </p:pic>
      <p:pic>
        <p:nvPicPr>
          <p:cNvPr id="81" name="图片 8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6" y="3277438"/>
            <a:ext cx="1329459" cy="525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55" y="1263650"/>
            <a:ext cx="4914900" cy="1943100"/>
          </a:xfrm>
          <a:prstGeom prst="rect">
            <a:avLst/>
          </a:prstGeom>
          <a:noFill/>
        </p:spPr>
      </p:pic>
      <p:sp>
        <p:nvSpPr>
          <p:cNvPr id="3" name="文本框 2" descr="7b0a20202020227461726765744d6f64756c65223a20226b6f6e6c696e65666f6e7473220a7d0a"/>
          <p:cNvSpPr txBox="1"/>
          <p:nvPr/>
        </p:nvSpPr>
        <p:spPr>
          <a:xfrm>
            <a:off x="4012947" y="3469146"/>
            <a:ext cx="458971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103032"/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1.</a:t>
            </a:r>
            <a:r>
              <a:rPr lang="zh-CN" altLang="en-US" dirty="0">
                <a:sym typeface="+mn-ea"/>
              </a:rPr>
              <a:t>认识数据存储的设备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>
                <a:sym typeface="+mn-ea"/>
              </a:rPr>
              <a:t>2.</a:t>
            </a:r>
            <a:r>
              <a:rPr lang="zh-CN" altLang="en-US" dirty="0">
                <a:sym typeface="+mn-ea"/>
              </a:rPr>
              <a:t>了解云存储的常见形式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en-US" altLang="id-ID" dirty="0">
                <a:sym typeface="+mn-ea"/>
              </a:rPr>
              <a:t>3.</a:t>
            </a:r>
            <a:r>
              <a:rPr lang="zh-CN" altLang="en-US" dirty="0">
                <a:sym typeface="+mn-ea"/>
              </a:rPr>
              <a:t>确定在线推介家乡名人的思路</a:t>
            </a:r>
            <a:endParaRPr lang="zh-CN" altLang="en-US" dirty="0">
              <a:sym typeface="方正公文黑体" panose="02000500000000000000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CDB08B0-C7B1-085D-14F3-0D51298A1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0481" y="3734744"/>
            <a:ext cx="507398" cy="324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1B3AF5-B351-A348-94D2-7ECC03D12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7901" y="4290100"/>
            <a:ext cx="507398" cy="32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9EC53E-3EFE-C22D-3127-AE368DA1F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7898" y="4817043"/>
            <a:ext cx="507398" cy="32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44710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．认识数据存储的设备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5"/>
          <a:stretch>
            <a:fillRect/>
          </a:stretch>
        </p:blipFill>
        <p:spPr>
          <a:xfrm rot="646208">
            <a:off x="990600" y="1497330"/>
            <a:ext cx="1471295" cy="12960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98550" y="2016760"/>
            <a:ext cx="1255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0432FF"/>
                </a:solidFill>
              </a:rPr>
              <a:t>认一认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>
            <a:fillRect/>
          </a:stretch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78430" y="1641475"/>
            <a:ext cx="81095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收集数据后，可以将数据保存在相应的存储设备中，你认识下图所示的数据存储设备吗？如果认识，请在方框里打</a:t>
            </a:r>
            <a:r>
              <a:rPr kumimoji="1" lang="en-US" altLang="zh-CN" sz="2400" dirty="0"/>
              <a:t>“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r>
              <a:rPr kumimoji="1" lang="en-US" altLang="zh-CN" sz="2400" dirty="0"/>
              <a:t>”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 descr="电脑图片_2024072623405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8430" y="3230880"/>
            <a:ext cx="1953260" cy="1464945"/>
          </a:xfrm>
          <a:prstGeom prst="rect">
            <a:avLst/>
          </a:prstGeom>
        </p:spPr>
      </p:pic>
      <p:pic>
        <p:nvPicPr>
          <p:cNvPr id="7" name="图片 6" descr="手机图片_20240726234101"/>
          <p:cNvPicPr>
            <a:picLocks noChangeAspect="1"/>
          </p:cNvPicPr>
          <p:nvPr/>
        </p:nvPicPr>
        <p:blipFill>
          <a:blip r:embed="rId6">
            <a:clrChange>
              <a:clrFrom>
                <a:srgbClr val="303135">
                  <a:alpha val="100000"/>
                </a:srgbClr>
              </a:clrFrom>
              <a:clrTo>
                <a:srgbClr val="303135">
                  <a:alpha val="100000"/>
                  <a:alpha val="0"/>
                </a:srgbClr>
              </a:clrTo>
            </a:clrChange>
          </a:blip>
          <a:srcRect l="16173" r="12332" b="5808"/>
          <a:stretch>
            <a:fillRect/>
          </a:stretch>
        </p:blipFill>
        <p:spPr>
          <a:xfrm>
            <a:off x="5310505" y="3198495"/>
            <a:ext cx="673735" cy="1379855"/>
          </a:xfrm>
          <a:prstGeom prst="rect">
            <a:avLst/>
          </a:prstGeom>
        </p:spPr>
      </p:pic>
      <p:pic>
        <p:nvPicPr>
          <p:cNvPr id="9" name="图片 8" descr="光盘图片_202407262341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485" y="3322955"/>
            <a:ext cx="1184275" cy="1184275"/>
          </a:xfrm>
          <a:prstGeom prst="rect">
            <a:avLst/>
          </a:prstGeom>
        </p:spPr>
      </p:pic>
      <p:pic>
        <p:nvPicPr>
          <p:cNvPr id="10" name="图片 9" descr="u图片_202407262341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1215" y="3419475"/>
            <a:ext cx="977900" cy="9779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845435" y="5024755"/>
            <a:ext cx="12058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计算机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48250" y="5024755"/>
            <a:ext cx="14655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智能手机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879590" y="5024755"/>
            <a:ext cx="12058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光盘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647430" y="5024755"/>
            <a:ext cx="12058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□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u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盘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34970" y="1707515"/>
            <a:ext cx="83242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随着网络应用的普及，现在常用一种互联网在线存储的形式，将数据存放在网络服务器上，这种方式叫什么？并上网查找常用的云存储有哪些，以及它的优点？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1" b="10892"/>
          <a:stretch>
            <a:fillRect/>
          </a:stretch>
        </p:blipFill>
        <p:spPr bwMode="auto">
          <a:xfrm>
            <a:off x="9470984" y="3855650"/>
            <a:ext cx="2133600" cy="21820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012673" y="990449"/>
            <a:ext cx="48793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．了解云存储的常见形式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5"/>
          <a:stretch>
            <a:fillRect/>
          </a:stretch>
        </p:blipFill>
        <p:spPr>
          <a:xfrm rot="646208">
            <a:off x="1336706" y="1700520"/>
            <a:ext cx="1471282" cy="129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44666" y="2117687"/>
            <a:ext cx="125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0432FF"/>
                </a:solidFill>
              </a:rPr>
              <a:t>搜一搜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580" y="3530600"/>
            <a:ext cx="6332220" cy="2164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95431" y="1523355"/>
            <a:ext cx="1471282" cy="1296000"/>
            <a:chOff x="1295431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295431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403391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理一理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052452" y="1680499"/>
            <a:ext cx="75191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/>
              <a:t>理一理，当家乡名人推介官确定使用在线推介家乡名人的思路，并填空。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0" y="4546525"/>
            <a:ext cx="1523551" cy="152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012673" y="990449"/>
            <a:ext cx="61042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．确定在线推介家乡名人的思路</a:t>
            </a:r>
          </a:p>
        </p:txBody>
      </p:sp>
      <p:sp>
        <p:nvSpPr>
          <p:cNvPr id="45" name="任意多边形: 形状 23"/>
          <p:cNvSpPr/>
          <p:nvPr>
            <p:custDataLst>
              <p:tags r:id="rId2"/>
            </p:custDataLst>
          </p:nvPr>
        </p:nvSpPr>
        <p:spPr>
          <a:xfrm rot="18000044">
            <a:off x="5213393" y="3391039"/>
            <a:ext cx="112258" cy="1489963"/>
          </a:xfrm>
          <a:custGeom>
            <a:avLst/>
            <a:gdLst>
              <a:gd name="connsiteX0" fmla="*/ 0 w 149685"/>
              <a:gd name="connsiteY0" fmla="*/ 0 h 1747545"/>
              <a:gd name="connsiteX1" fmla="*/ 149686 w 149685"/>
              <a:gd name="connsiteY1" fmla="*/ 0 h 1747545"/>
              <a:gd name="connsiteX2" fmla="*/ 149686 w 149685"/>
              <a:gd name="connsiteY2" fmla="*/ 1747546 h 1747545"/>
              <a:gd name="connsiteX3" fmla="*/ 0 w 149685"/>
              <a:gd name="connsiteY3" fmla="*/ 1747546 h 174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85" h="1747545">
                <a:moveTo>
                  <a:pt x="0" y="0"/>
                </a:moveTo>
                <a:lnTo>
                  <a:pt x="149686" y="0"/>
                </a:lnTo>
                <a:lnTo>
                  <a:pt x="149686" y="1747546"/>
                </a:lnTo>
                <a:lnTo>
                  <a:pt x="0" y="1747546"/>
                </a:lnTo>
                <a:close/>
              </a:path>
            </a:pathLst>
          </a:custGeom>
          <a:solidFill>
            <a:schemeClr val="dk1">
              <a:lumMod val="35000"/>
              <a:lumOff val="65000"/>
              <a:alpha val="15000"/>
            </a:schemeClr>
          </a:solidFill>
          <a:ln w="454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任意多边形: 形状 25"/>
          <p:cNvSpPr/>
          <p:nvPr>
            <p:custDataLst>
              <p:tags r:id="rId3"/>
            </p:custDataLst>
          </p:nvPr>
        </p:nvSpPr>
        <p:spPr>
          <a:xfrm rot="14399956">
            <a:off x="6884944" y="3435804"/>
            <a:ext cx="112258" cy="1310591"/>
          </a:xfrm>
          <a:custGeom>
            <a:avLst/>
            <a:gdLst>
              <a:gd name="connsiteX0" fmla="*/ 0 w 149685"/>
              <a:gd name="connsiteY0" fmla="*/ 0 h 1747545"/>
              <a:gd name="connsiteX1" fmla="*/ 149686 w 149685"/>
              <a:gd name="connsiteY1" fmla="*/ 0 h 1747545"/>
              <a:gd name="connsiteX2" fmla="*/ 149686 w 149685"/>
              <a:gd name="connsiteY2" fmla="*/ 1747546 h 1747545"/>
              <a:gd name="connsiteX3" fmla="*/ 0 w 149685"/>
              <a:gd name="connsiteY3" fmla="*/ 1747546 h 174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85" h="1747545">
                <a:moveTo>
                  <a:pt x="0" y="0"/>
                </a:moveTo>
                <a:lnTo>
                  <a:pt x="149686" y="0"/>
                </a:lnTo>
                <a:lnTo>
                  <a:pt x="149686" y="1747546"/>
                </a:lnTo>
                <a:lnTo>
                  <a:pt x="0" y="1747546"/>
                </a:lnTo>
                <a:close/>
              </a:path>
            </a:pathLst>
          </a:custGeom>
          <a:solidFill>
            <a:schemeClr val="dk1">
              <a:lumMod val="35000"/>
              <a:lumOff val="65000"/>
              <a:alpha val="15000"/>
            </a:schemeClr>
          </a:solidFill>
          <a:ln w="454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任意多边形: 形状 27"/>
          <p:cNvSpPr/>
          <p:nvPr>
            <p:custDataLst>
              <p:tags r:id="rId4"/>
            </p:custDataLst>
          </p:nvPr>
        </p:nvSpPr>
        <p:spPr>
          <a:xfrm>
            <a:off x="3852340" y="3574862"/>
            <a:ext cx="1061867" cy="334695"/>
          </a:xfrm>
          <a:custGeom>
            <a:avLst/>
            <a:gdLst>
              <a:gd name="connsiteX0" fmla="*/ 0 w 1415896"/>
              <a:gd name="connsiteY0" fmla="*/ 0 h 446283"/>
              <a:gd name="connsiteX1" fmla="*/ 48683 w 1415896"/>
              <a:gd name="connsiteY1" fmla="*/ 123755 h 446283"/>
              <a:gd name="connsiteX2" fmla="*/ 491835 w 1415896"/>
              <a:gd name="connsiteY2" fmla="*/ 388554 h 446283"/>
              <a:gd name="connsiteX3" fmla="*/ 906323 w 1415896"/>
              <a:gd name="connsiteY3" fmla="*/ 390374 h 446283"/>
              <a:gd name="connsiteX4" fmla="*/ 1371314 w 1415896"/>
              <a:gd name="connsiteY4" fmla="*/ 117840 h 446283"/>
              <a:gd name="connsiteX5" fmla="*/ 1415447 w 1415896"/>
              <a:gd name="connsiteY5" fmla="*/ 0 h 4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896" h="446283">
                <a:moveTo>
                  <a:pt x="0" y="0"/>
                </a:moveTo>
                <a:cubicBezTo>
                  <a:pt x="0" y="61423"/>
                  <a:pt x="0" y="96001"/>
                  <a:pt x="48683" y="123755"/>
                </a:cubicBezTo>
                <a:lnTo>
                  <a:pt x="491835" y="388554"/>
                </a:lnTo>
                <a:cubicBezTo>
                  <a:pt x="619230" y="464991"/>
                  <a:pt x="778473" y="465446"/>
                  <a:pt x="906323" y="390374"/>
                </a:cubicBezTo>
                <a:lnTo>
                  <a:pt x="1371314" y="117840"/>
                </a:lnTo>
                <a:cubicBezTo>
                  <a:pt x="1404983" y="97821"/>
                  <a:pt x="1418632" y="47773"/>
                  <a:pt x="1415447" y="0"/>
                </a:cubicBezTo>
              </a:path>
            </a:pathLst>
          </a:custGeom>
          <a:solidFill>
            <a:schemeClr val="accent1"/>
          </a:solidFill>
          <a:ln w="454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任意多边形: 形状 28"/>
          <p:cNvSpPr/>
          <p:nvPr>
            <p:custDataLst>
              <p:tags r:id="rId5"/>
            </p:custDataLst>
          </p:nvPr>
        </p:nvSpPr>
        <p:spPr>
          <a:xfrm>
            <a:off x="3852340" y="3276745"/>
            <a:ext cx="1061618" cy="606093"/>
          </a:xfrm>
          <a:custGeom>
            <a:avLst/>
            <a:gdLst>
              <a:gd name="connsiteX0" fmla="*/ 46125 w 1415563"/>
              <a:gd name="connsiteY0" fmla="*/ 485637 h 808165"/>
              <a:gd name="connsiteX1" fmla="*/ 489277 w 1415563"/>
              <a:gd name="connsiteY1" fmla="*/ 750436 h 808165"/>
              <a:gd name="connsiteX2" fmla="*/ 903765 w 1415563"/>
              <a:gd name="connsiteY2" fmla="*/ 752256 h 808165"/>
              <a:gd name="connsiteX3" fmla="*/ 1368756 w 1415563"/>
              <a:gd name="connsiteY3" fmla="*/ 479722 h 808165"/>
              <a:gd name="connsiteX4" fmla="*/ 1367846 w 1415563"/>
              <a:gd name="connsiteY4" fmla="*/ 315474 h 808165"/>
              <a:gd name="connsiteX5" fmla="*/ 913320 w 1415563"/>
              <a:gd name="connsiteY5" fmla="*/ 54315 h 808165"/>
              <a:gd name="connsiteX6" fmla="*/ 505656 w 1415563"/>
              <a:gd name="connsiteY6" fmla="*/ 55225 h 808165"/>
              <a:gd name="connsiteX7" fmla="*/ 47035 w 1415563"/>
              <a:gd name="connsiteY7" fmla="*/ 322299 h 808165"/>
              <a:gd name="connsiteX8" fmla="*/ 46125 w 1415563"/>
              <a:gd name="connsiteY8" fmla="*/ 485637 h 80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5563" h="808165">
                <a:moveTo>
                  <a:pt x="46125" y="485637"/>
                </a:moveTo>
                <a:lnTo>
                  <a:pt x="489277" y="750436"/>
                </a:lnTo>
                <a:cubicBezTo>
                  <a:pt x="616672" y="826873"/>
                  <a:pt x="775915" y="827328"/>
                  <a:pt x="903765" y="752256"/>
                </a:cubicBezTo>
                <a:lnTo>
                  <a:pt x="1368756" y="479722"/>
                </a:lnTo>
                <a:cubicBezTo>
                  <a:pt x="1431544" y="442869"/>
                  <a:pt x="1431089" y="351873"/>
                  <a:pt x="1367846" y="315474"/>
                </a:cubicBezTo>
                <a:lnTo>
                  <a:pt x="913320" y="54315"/>
                </a:lnTo>
                <a:cubicBezTo>
                  <a:pt x="786835" y="-18482"/>
                  <a:pt x="631686" y="-18027"/>
                  <a:pt x="505656" y="55225"/>
                </a:cubicBezTo>
                <a:lnTo>
                  <a:pt x="47035" y="322299"/>
                </a:lnTo>
                <a:cubicBezTo>
                  <a:pt x="-15297" y="358697"/>
                  <a:pt x="-15752" y="448784"/>
                  <a:pt x="46125" y="485637"/>
                </a:cubicBezTo>
                <a:close/>
              </a:path>
            </a:pathLst>
          </a:custGeom>
          <a:solidFill>
            <a:schemeClr val="accent1">
              <a:lumMod val="7000"/>
              <a:lumOff val="93000"/>
            </a:schemeClr>
          </a:solidFill>
          <a:ln w="4549" cap="flat">
            <a:noFill/>
            <a:prstDash val="solid"/>
            <a:miter/>
          </a:ln>
          <a:effectLst>
            <a:outerShdw blurRad="317500" dist="381000" dir="5400000" sx="85000" sy="85000" rotWithShape="0">
              <a:schemeClr val="accent1">
                <a:alpha val="40000"/>
              </a:schemeClr>
            </a:outerShdw>
          </a:effectLst>
        </p:spPr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29"/>
          <p:cNvSpPr/>
          <p:nvPr>
            <p:custDataLst>
              <p:tags r:id="rId6"/>
            </p:custDataLst>
          </p:nvPr>
        </p:nvSpPr>
        <p:spPr>
          <a:xfrm>
            <a:off x="5570562" y="4573983"/>
            <a:ext cx="1061867" cy="334695"/>
          </a:xfrm>
          <a:custGeom>
            <a:avLst/>
            <a:gdLst>
              <a:gd name="connsiteX0" fmla="*/ 0 w 1415896"/>
              <a:gd name="connsiteY0" fmla="*/ 0 h 446283"/>
              <a:gd name="connsiteX1" fmla="*/ 48683 w 1415896"/>
              <a:gd name="connsiteY1" fmla="*/ 123755 h 446283"/>
              <a:gd name="connsiteX2" fmla="*/ 491835 w 1415896"/>
              <a:gd name="connsiteY2" fmla="*/ 388554 h 446283"/>
              <a:gd name="connsiteX3" fmla="*/ 906323 w 1415896"/>
              <a:gd name="connsiteY3" fmla="*/ 390374 h 446283"/>
              <a:gd name="connsiteX4" fmla="*/ 1371314 w 1415896"/>
              <a:gd name="connsiteY4" fmla="*/ 117840 h 446283"/>
              <a:gd name="connsiteX5" fmla="*/ 1415448 w 1415896"/>
              <a:gd name="connsiteY5" fmla="*/ 0 h 4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896" h="446283">
                <a:moveTo>
                  <a:pt x="0" y="0"/>
                </a:moveTo>
                <a:cubicBezTo>
                  <a:pt x="0" y="61423"/>
                  <a:pt x="0" y="96001"/>
                  <a:pt x="48683" y="123755"/>
                </a:cubicBezTo>
                <a:lnTo>
                  <a:pt x="491835" y="388554"/>
                </a:lnTo>
                <a:cubicBezTo>
                  <a:pt x="619230" y="464991"/>
                  <a:pt x="778474" y="465446"/>
                  <a:pt x="906323" y="390374"/>
                </a:cubicBezTo>
                <a:lnTo>
                  <a:pt x="1371314" y="117840"/>
                </a:lnTo>
                <a:cubicBezTo>
                  <a:pt x="1404983" y="97821"/>
                  <a:pt x="1418633" y="47773"/>
                  <a:pt x="1415448" y="0"/>
                </a:cubicBezTo>
              </a:path>
            </a:pathLst>
          </a:custGeom>
          <a:solidFill>
            <a:schemeClr val="accent2"/>
          </a:solidFill>
          <a:ln w="45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任意多边形: 形状 30"/>
          <p:cNvSpPr/>
          <p:nvPr>
            <p:custDataLst>
              <p:tags r:id="rId7"/>
            </p:custDataLst>
          </p:nvPr>
        </p:nvSpPr>
        <p:spPr>
          <a:xfrm>
            <a:off x="5570562" y="4275390"/>
            <a:ext cx="1061618" cy="606434"/>
          </a:xfrm>
          <a:custGeom>
            <a:avLst/>
            <a:gdLst>
              <a:gd name="connsiteX0" fmla="*/ 46125 w 1415563"/>
              <a:gd name="connsiteY0" fmla="*/ 486092 h 808620"/>
              <a:gd name="connsiteX1" fmla="*/ 489277 w 1415563"/>
              <a:gd name="connsiteY1" fmla="*/ 750891 h 808620"/>
              <a:gd name="connsiteX2" fmla="*/ 903765 w 1415563"/>
              <a:gd name="connsiteY2" fmla="*/ 752711 h 808620"/>
              <a:gd name="connsiteX3" fmla="*/ 1368756 w 1415563"/>
              <a:gd name="connsiteY3" fmla="*/ 480177 h 808620"/>
              <a:gd name="connsiteX4" fmla="*/ 1367846 w 1415563"/>
              <a:gd name="connsiteY4" fmla="*/ 315929 h 808620"/>
              <a:gd name="connsiteX5" fmla="*/ 912865 w 1415563"/>
              <a:gd name="connsiteY5" fmla="*/ 54315 h 808620"/>
              <a:gd name="connsiteX6" fmla="*/ 505201 w 1415563"/>
              <a:gd name="connsiteY6" fmla="*/ 55225 h 808620"/>
              <a:gd name="connsiteX7" fmla="*/ 47035 w 1415563"/>
              <a:gd name="connsiteY7" fmla="*/ 322299 h 808620"/>
              <a:gd name="connsiteX8" fmla="*/ 46125 w 1415563"/>
              <a:gd name="connsiteY8" fmla="*/ 486092 h 80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5563" h="808620">
                <a:moveTo>
                  <a:pt x="46125" y="486092"/>
                </a:moveTo>
                <a:lnTo>
                  <a:pt x="489277" y="750891"/>
                </a:lnTo>
                <a:cubicBezTo>
                  <a:pt x="616672" y="827328"/>
                  <a:pt x="775915" y="827783"/>
                  <a:pt x="903765" y="752711"/>
                </a:cubicBezTo>
                <a:lnTo>
                  <a:pt x="1368756" y="480177"/>
                </a:lnTo>
                <a:cubicBezTo>
                  <a:pt x="1431544" y="443324"/>
                  <a:pt x="1431089" y="352328"/>
                  <a:pt x="1367846" y="315929"/>
                </a:cubicBezTo>
                <a:lnTo>
                  <a:pt x="912865" y="54315"/>
                </a:lnTo>
                <a:cubicBezTo>
                  <a:pt x="786380" y="-18482"/>
                  <a:pt x="631231" y="-18027"/>
                  <a:pt x="505201" y="55225"/>
                </a:cubicBezTo>
                <a:lnTo>
                  <a:pt x="47035" y="322299"/>
                </a:lnTo>
                <a:cubicBezTo>
                  <a:pt x="-15297" y="359152"/>
                  <a:pt x="-15752" y="449239"/>
                  <a:pt x="46125" y="486092"/>
                </a:cubicBezTo>
                <a:close/>
              </a:path>
            </a:pathLst>
          </a:custGeom>
          <a:solidFill>
            <a:schemeClr val="accent2">
              <a:lumMod val="7000"/>
              <a:lumOff val="93000"/>
            </a:schemeClr>
          </a:solidFill>
          <a:ln w="4549" cap="flat">
            <a:noFill/>
            <a:prstDash val="solid"/>
            <a:miter/>
          </a:ln>
          <a:effectLst>
            <a:outerShdw blurRad="317500" dist="381000" dir="5400000" sx="85000" sy="85000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任意多边形: 形状 31"/>
          <p:cNvSpPr/>
          <p:nvPr>
            <p:custDataLst>
              <p:tags r:id="rId8"/>
            </p:custDataLst>
          </p:nvPr>
        </p:nvSpPr>
        <p:spPr>
          <a:xfrm>
            <a:off x="7220683" y="3567719"/>
            <a:ext cx="1061867" cy="334695"/>
          </a:xfrm>
          <a:custGeom>
            <a:avLst/>
            <a:gdLst>
              <a:gd name="connsiteX0" fmla="*/ 0 w 1415896"/>
              <a:gd name="connsiteY0" fmla="*/ 0 h 446283"/>
              <a:gd name="connsiteX1" fmla="*/ 48683 w 1415896"/>
              <a:gd name="connsiteY1" fmla="*/ 123755 h 446283"/>
              <a:gd name="connsiteX2" fmla="*/ 491835 w 1415896"/>
              <a:gd name="connsiteY2" fmla="*/ 388554 h 446283"/>
              <a:gd name="connsiteX3" fmla="*/ 906323 w 1415896"/>
              <a:gd name="connsiteY3" fmla="*/ 390374 h 446283"/>
              <a:gd name="connsiteX4" fmla="*/ 1371314 w 1415896"/>
              <a:gd name="connsiteY4" fmla="*/ 117840 h 446283"/>
              <a:gd name="connsiteX5" fmla="*/ 1415448 w 1415896"/>
              <a:gd name="connsiteY5" fmla="*/ 0 h 4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896" h="446283">
                <a:moveTo>
                  <a:pt x="0" y="0"/>
                </a:moveTo>
                <a:cubicBezTo>
                  <a:pt x="0" y="61423"/>
                  <a:pt x="0" y="96001"/>
                  <a:pt x="48683" y="123755"/>
                </a:cubicBezTo>
                <a:lnTo>
                  <a:pt x="491835" y="388554"/>
                </a:lnTo>
                <a:cubicBezTo>
                  <a:pt x="619230" y="464991"/>
                  <a:pt x="778474" y="465446"/>
                  <a:pt x="906323" y="390374"/>
                </a:cubicBezTo>
                <a:lnTo>
                  <a:pt x="1371314" y="117840"/>
                </a:lnTo>
                <a:cubicBezTo>
                  <a:pt x="1404983" y="97821"/>
                  <a:pt x="1418632" y="47773"/>
                  <a:pt x="1415448" y="0"/>
                </a:cubicBezTo>
              </a:path>
            </a:pathLst>
          </a:custGeom>
          <a:solidFill>
            <a:schemeClr val="accent1"/>
          </a:solidFill>
          <a:ln w="45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任意多边形: 形状 32"/>
          <p:cNvSpPr/>
          <p:nvPr>
            <p:custDataLst>
              <p:tags r:id="rId9"/>
            </p:custDataLst>
          </p:nvPr>
        </p:nvSpPr>
        <p:spPr>
          <a:xfrm>
            <a:off x="7221160" y="3267697"/>
            <a:ext cx="1061618" cy="606434"/>
          </a:xfrm>
          <a:custGeom>
            <a:avLst/>
            <a:gdLst>
              <a:gd name="connsiteX0" fmla="*/ 46125 w 1415563"/>
              <a:gd name="connsiteY0" fmla="*/ 486092 h 808620"/>
              <a:gd name="connsiteX1" fmla="*/ 489277 w 1415563"/>
              <a:gd name="connsiteY1" fmla="*/ 750891 h 808620"/>
              <a:gd name="connsiteX2" fmla="*/ 903765 w 1415563"/>
              <a:gd name="connsiteY2" fmla="*/ 752711 h 808620"/>
              <a:gd name="connsiteX3" fmla="*/ 1368756 w 1415563"/>
              <a:gd name="connsiteY3" fmla="*/ 480177 h 808620"/>
              <a:gd name="connsiteX4" fmla="*/ 1367847 w 1415563"/>
              <a:gd name="connsiteY4" fmla="*/ 315929 h 808620"/>
              <a:gd name="connsiteX5" fmla="*/ 912865 w 1415563"/>
              <a:gd name="connsiteY5" fmla="*/ 54315 h 808620"/>
              <a:gd name="connsiteX6" fmla="*/ 505201 w 1415563"/>
              <a:gd name="connsiteY6" fmla="*/ 55225 h 808620"/>
              <a:gd name="connsiteX7" fmla="*/ 47035 w 1415563"/>
              <a:gd name="connsiteY7" fmla="*/ 322299 h 808620"/>
              <a:gd name="connsiteX8" fmla="*/ 46125 w 1415563"/>
              <a:gd name="connsiteY8" fmla="*/ 486092 h 80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5563" h="808620">
                <a:moveTo>
                  <a:pt x="46125" y="486092"/>
                </a:moveTo>
                <a:lnTo>
                  <a:pt x="489277" y="750891"/>
                </a:lnTo>
                <a:cubicBezTo>
                  <a:pt x="616672" y="827328"/>
                  <a:pt x="775915" y="827783"/>
                  <a:pt x="903765" y="752711"/>
                </a:cubicBezTo>
                <a:lnTo>
                  <a:pt x="1368756" y="480177"/>
                </a:lnTo>
                <a:cubicBezTo>
                  <a:pt x="1431544" y="443324"/>
                  <a:pt x="1431089" y="352328"/>
                  <a:pt x="1367847" y="315929"/>
                </a:cubicBezTo>
                <a:lnTo>
                  <a:pt x="912865" y="54315"/>
                </a:lnTo>
                <a:cubicBezTo>
                  <a:pt x="786380" y="-18482"/>
                  <a:pt x="631231" y="-18027"/>
                  <a:pt x="505201" y="55225"/>
                </a:cubicBezTo>
                <a:lnTo>
                  <a:pt x="47035" y="322299"/>
                </a:lnTo>
                <a:cubicBezTo>
                  <a:pt x="-15297" y="359152"/>
                  <a:pt x="-15752" y="449239"/>
                  <a:pt x="46125" y="486092"/>
                </a:cubicBezTo>
                <a:close/>
              </a:path>
            </a:pathLst>
          </a:custGeom>
          <a:solidFill>
            <a:schemeClr val="accent1">
              <a:lumMod val="7000"/>
              <a:lumOff val="93000"/>
            </a:schemeClr>
          </a:solidFill>
          <a:ln w="4549" cap="flat">
            <a:noFill/>
            <a:prstDash val="solid"/>
            <a:miter/>
          </a:ln>
          <a:effectLst>
            <a:outerShdw blurRad="317500" dist="381000" dir="5400000" sx="85000" sy="85000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1" name="任意多边形: 形状 43"/>
          <p:cNvSpPr/>
          <p:nvPr>
            <p:custDataLst>
              <p:tags r:id="rId10"/>
            </p:custDataLst>
          </p:nvPr>
        </p:nvSpPr>
        <p:spPr>
          <a:xfrm>
            <a:off x="5971544" y="4420639"/>
            <a:ext cx="259327" cy="211926"/>
          </a:xfrm>
          <a:custGeom>
            <a:avLst/>
            <a:gdLst>
              <a:gd name="connsiteX0" fmla="*/ 173182 w 345787"/>
              <a:gd name="connsiteY0" fmla="*/ 102755 h 282583"/>
              <a:gd name="connsiteX1" fmla="*/ 195696 w 345787"/>
              <a:gd name="connsiteY1" fmla="*/ 126423 h 282583"/>
              <a:gd name="connsiteX2" fmla="*/ 172605 w 345787"/>
              <a:gd name="connsiteY2" fmla="*/ 149514 h 282583"/>
              <a:gd name="connsiteX3" fmla="*/ 149514 w 345787"/>
              <a:gd name="connsiteY3" fmla="*/ 125846 h 282583"/>
              <a:gd name="connsiteX4" fmla="*/ 173182 w 345787"/>
              <a:gd name="connsiteY4" fmla="*/ 102755 h 282583"/>
              <a:gd name="connsiteX5" fmla="*/ 258618 w 345787"/>
              <a:gd name="connsiteY5" fmla="*/ 102755 h 282583"/>
              <a:gd name="connsiteX6" fmla="*/ 282287 w 345787"/>
              <a:gd name="connsiteY6" fmla="*/ 125846 h 282583"/>
              <a:gd name="connsiteX7" fmla="*/ 259196 w 345787"/>
              <a:gd name="connsiteY7" fmla="*/ 149514 h 282583"/>
              <a:gd name="connsiteX8" fmla="*/ 236105 w 345787"/>
              <a:gd name="connsiteY8" fmla="*/ 126423 h 282583"/>
              <a:gd name="connsiteX9" fmla="*/ 258618 w 345787"/>
              <a:gd name="connsiteY9" fmla="*/ 102755 h 282583"/>
              <a:gd name="connsiteX10" fmla="*/ 86591 w 345787"/>
              <a:gd name="connsiteY10" fmla="*/ 102177 h 282583"/>
              <a:gd name="connsiteX11" fmla="*/ 109682 w 345787"/>
              <a:gd name="connsiteY11" fmla="*/ 125845 h 282583"/>
              <a:gd name="connsiteX12" fmla="*/ 86014 w 345787"/>
              <a:gd name="connsiteY12" fmla="*/ 148936 h 282583"/>
              <a:gd name="connsiteX13" fmla="*/ 62923 w 345787"/>
              <a:gd name="connsiteY13" fmla="*/ 125268 h 282583"/>
              <a:gd name="connsiteX14" fmla="*/ 86591 w 345787"/>
              <a:gd name="connsiteY14" fmla="*/ 102177 h 282583"/>
              <a:gd name="connsiteX15" fmla="*/ 39832 w 345787"/>
              <a:gd name="connsiteY15" fmla="*/ 31750 h 282583"/>
              <a:gd name="connsiteX16" fmla="*/ 31172 w 345787"/>
              <a:gd name="connsiteY16" fmla="*/ 38677 h 282583"/>
              <a:gd name="connsiteX17" fmla="*/ 31172 w 345787"/>
              <a:gd name="connsiteY17" fmla="*/ 213014 h 282583"/>
              <a:gd name="connsiteX18" fmla="*/ 38677 w 345787"/>
              <a:gd name="connsiteY18" fmla="*/ 220519 h 282583"/>
              <a:gd name="connsiteX19" fmla="*/ 101600 w 345787"/>
              <a:gd name="connsiteY19" fmla="*/ 219942 h 282583"/>
              <a:gd name="connsiteX20" fmla="*/ 164523 w 345787"/>
              <a:gd name="connsiteY20" fmla="*/ 244187 h 282583"/>
              <a:gd name="connsiteX21" fmla="*/ 181264 w 345787"/>
              <a:gd name="connsiteY21" fmla="*/ 244187 h 282583"/>
              <a:gd name="connsiteX22" fmla="*/ 244764 w 345787"/>
              <a:gd name="connsiteY22" fmla="*/ 219942 h 282583"/>
              <a:gd name="connsiteX23" fmla="*/ 304800 w 345787"/>
              <a:gd name="connsiteY23" fmla="*/ 220519 h 282583"/>
              <a:gd name="connsiteX24" fmla="*/ 314037 w 345787"/>
              <a:gd name="connsiteY24" fmla="*/ 211283 h 282583"/>
              <a:gd name="connsiteX25" fmla="*/ 314037 w 345787"/>
              <a:gd name="connsiteY25" fmla="*/ 41564 h 282583"/>
              <a:gd name="connsiteX26" fmla="*/ 304224 w 345787"/>
              <a:gd name="connsiteY26" fmla="*/ 31750 h 282583"/>
              <a:gd name="connsiteX27" fmla="*/ 172605 w 345787"/>
              <a:gd name="connsiteY27" fmla="*/ 31750 h 282583"/>
              <a:gd name="connsiteX28" fmla="*/ 39832 w 345787"/>
              <a:gd name="connsiteY28" fmla="*/ 31750 h 282583"/>
              <a:gd name="connsiteX29" fmla="*/ 35791 w 345787"/>
              <a:gd name="connsiteY29" fmla="*/ 0 h 282583"/>
              <a:gd name="connsiteX30" fmla="*/ 173182 w 345787"/>
              <a:gd name="connsiteY30" fmla="*/ 0 h 282583"/>
              <a:gd name="connsiteX31" fmla="*/ 309996 w 345787"/>
              <a:gd name="connsiteY31" fmla="*/ 0 h 282583"/>
              <a:gd name="connsiteX32" fmla="*/ 345787 w 345787"/>
              <a:gd name="connsiteY32" fmla="*/ 35214 h 282583"/>
              <a:gd name="connsiteX33" fmla="*/ 345787 w 345787"/>
              <a:gd name="connsiteY33" fmla="*/ 215901 h 282583"/>
              <a:gd name="connsiteX34" fmla="*/ 310573 w 345787"/>
              <a:gd name="connsiteY34" fmla="*/ 250537 h 282583"/>
              <a:gd name="connsiteX35" fmla="*/ 237837 w 345787"/>
              <a:gd name="connsiteY35" fmla="*/ 250537 h 282583"/>
              <a:gd name="connsiteX36" fmla="*/ 206086 w 345787"/>
              <a:gd name="connsiteY36" fmla="*/ 262661 h 282583"/>
              <a:gd name="connsiteX37" fmla="*/ 192233 w 345787"/>
              <a:gd name="connsiteY37" fmla="*/ 275361 h 282583"/>
              <a:gd name="connsiteX38" fmla="*/ 154133 w 345787"/>
              <a:gd name="connsiteY38" fmla="*/ 275938 h 282583"/>
              <a:gd name="connsiteX39" fmla="*/ 139123 w 345787"/>
              <a:gd name="connsiteY39" fmla="*/ 263238 h 282583"/>
              <a:gd name="connsiteX40" fmla="*/ 105642 w 345787"/>
              <a:gd name="connsiteY40" fmla="*/ 251114 h 282583"/>
              <a:gd name="connsiteX41" fmla="*/ 34059 w 345787"/>
              <a:gd name="connsiteY41" fmla="*/ 251114 h 282583"/>
              <a:gd name="connsiteX42" fmla="*/ 0 w 345787"/>
              <a:gd name="connsiteY42" fmla="*/ 217633 h 282583"/>
              <a:gd name="connsiteX43" fmla="*/ 0 w 345787"/>
              <a:gd name="connsiteY43" fmla="*/ 34636 h 282583"/>
              <a:gd name="connsiteX44" fmla="*/ 35791 w 345787"/>
              <a:gd name="connsiteY44" fmla="*/ 0 h 28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45787" h="282583">
                <a:moveTo>
                  <a:pt x="173182" y="102755"/>
                </a:moveTo>
                <a:cubicBezTo>
                  <a:pt x="185882" y="102755"/>
                  <a:pt x="195696" y="113146"/>
                  <a:pt x="195696" y="126423"/>
                </a:cubicBezTo>
                <a:cubicBezTo>
                  <a:pt x="195696" y="139123"/>
                  <a:pt x="185305" y="149514"/>
                  <a:pt x="172605" y="149514"/>
                </a:cubicBezTo>
                <a:cubicBezTo>
                  <a:pt x="159905" y="149514"/>
                  <a:pt x="149514" y="138546"/>
                  <a:pt x="149514" y="125846"/>
                </a:cubicBezTo>
                <a:cubicBezTo>
                  <a:pt x="149514" y="113146"/>
                  <a:pt x="160482" y="102755"/>
                  <a:pt x="173182" y="102755"/>
                </a:cubicBezTo>
                <a:close/>
                <a:moveTo>
                  <a:pt x="258618" y="102755"/>
                </a:moveTo>
                <a:cubicBezTo>
                  <a:pt x="271319" y="102178"/>
                  <a:pt x="282287" y="113146"/>
                  <a:pt x="282287" y="125846"/>
                </a:cubicBezTo>
                <a:cubicBezTo>
                  <a:pt x="282287" y="138546"/>
                  <a:pt x="271896" y="149514"/>
                  <a:pt x="259196" y="149514"/>
                </a:cubicBezTo>
                <a:cubicBezTo>
                  <a:pt x="246496" y="149514"/>
                  <a:pt x="236105" y="139701"/>
                  <a:pt x="236105" y="126423"/>
                </a:cubicBezTo>
                <a:cubicBezTo>
                  <a:pt x="236105" y="113146"/>
                  <a:pt x="245918" y="102755"/>
                  <a:pt x="258618" y="102755"/>
                </a:cubicBezTo>
                <a:close/>
                <a:moveTo>
                  <a:pt x="86591" y="102177"/>
                </a:moveTo>
                <a:cubicBezTo>
                  <a:pt x="98714" y="102754"/>
                  <a:pt x="109682" y="113723"/>
                  <a:pt x="109682" y="125845"/>
                </a:cubicBezTo>
                <a:cubicBezTo>
                  <a:pt x="109682" y="137968"/>
                  <a:pt x="98714" y="148936"/>
                  <a:pt x="86014" y="148936"/>
                </a:cubicBezTo>
                <a:cubicBezTo>
                  <a:pt x="73891" y="148936"/>
                  <a:pt x="62923" y="137968"/>
                  <a:pt x="62923" y="125268"/>
                </a:cubicBezTo>
                <a:cubicBezTo>
                  <a:pt x="62923" y="112568"/>
                  <a:pt x="73891" y="101600"/>
                  <a:pt x="86591" y="102177"/>
                </a:cubicBezTo>
                <a:close/>
                <a:moveTo>
                  <a:pt x="39832" y="31750"/>
                </a:moveTo>
                <a:cubicBezTo>
                  <a:pt x="35213" y="31750"/>
                  <a:pt x="31172" y="31172"/>
                  <a:pt x="31172" y="38677"/>
                </a:cubicBezTo>
                <a:cubicBezTo>
                  <a:pt x="31750" y="96982"/>
                  <a:pt x="31172" y="154710"/>
                  <a:pt x="31172" y="213014"/>
                </a:cubicBezTo>
                <a:cubicBezTo>
                  <a:pt x="31172" y="218787"/>
                  <a:pt x="32904" y="220519"/>
                  <a:pt x="38677" y="220519"/>
                </a:cubicBezTo>
                <a:cubicBezTo>
                  <a:pt x="59459" y="219942"/>
                  <a:pt x="80819" y="221097"/>
                  <a:pt x="101600" y="219942"/>
                </a:cubicBezTo>
                <a:cubicBezTo>
                  <a:pt x="126423" y="218787"/>
                  <a:pt x="147205" y="225714"/>
                  <a:pt x="164523" y="244187"/>
                </a:cubicBezTo>
                <a:cubicBezTo>
                  <a:pt x="170296" y="250537"/>
                  <a:pt x="174914" y="251114"/>
                  <a:pt x="181264" y="244187"/>
                </a:cubicBezTo>
                <a:cubicBezTo>
                  <a:pt x="198005" y="225714"/>
                  <a:pt x="219364" y="218787"/>
                  <a:pt x="244764" y="219942"/>
                </a:cubicBezTo>
                <a:cubicBezTo>
                  <a:pt x="264969" y="221097"/>
                  <a:pt x="285173" y="219942"/>
                  <a:pt x="304800" y="220519"/>
                </a:cubicBezTo>
                <a:cubicBezTo>
                  <a:pt x="312305" y="220519"/>
                  <a:pt x="314037" y="218787"/>
                  <a:pt x="314037" y="211283"/>
                </a:cubicBezTo>
                <a:cubicBezTo>
                  <a:pt x="313460" y="154710"/>
                  <a:pt x="313460" y="98136"/>
                  <a:pt x="314037" y="41564"/>
                </a:cubicBezTo>
                <a:cubicBezTo>
                  <a:pt x="314037" y="34059"/>
                  <a:pt x="312305" y="31750"/>
                  <a:pt x="304224" y="31750"/>
                </a:cubicBezTo>
                <a:cubicBezTo>
                  <a:pt x="260350" y="32327"/>
                  <a:pt x="216478" y="31750"/>
                  <a:pt x="172605" y="31750"/>
                </a:cubicBezTo>
                <a:cubicBezTo>
                  <a:pt x="128155" y="31750"/>
                  <a:pt x="84282" y="31750"/>
                  <a:pt x="39832" y="31750"/>
                </a:cubicBezTo>
                <a:close/>
                <a:moveTo>
                  <a:pt x="35791" y="0"/>
                </a:moveTo>
                <a:cubicBezTo>
                  <a:pt x="81396" y="0"/>
                  <a:pt x="127578" y="0"/>
                  <a:pt x="173182" y="0"/>
                </a:cubicBezTo>
                <a:cubicBezTo>
                  <a:pt x="218787" y="0"/>
                  <a:pt x="264392" y="0"/>
                  <a:pt x="309996" y="0"/>
                </a:cubicBezTo>
                <a:cubicBezTo>
                  <a:pt x="333087" y="0"/>
                  <a:pt x="345787" y="12700"/>
                  <a:pt x="345787" y="35214"/>
                </a:cubicBezTo>
                <a:cubicBezTo>
                  <a:pt x="345787" y="95250"/>
                  <a:pt x="345787" y="155864"/>
                  <a:pt x="345787" y="215901"/>
                </a:cubicBezTo>
                <a:cubicBezTo>
                  <a:pt x="345787" y="238414"/>
                  <a:pt x="333087" y="250537"/>
                  <a:pt x="310573" y="250537"/>
                </a:cubicBezTo>
                <a:cubicBezTo>
                  <a:pt x="286328" y="250537"/>
                  <a:pt x="262083" y="250537"/>
                  <a:pt x="237837" y="250537"/>
                </a:cubicBezTo>
                <a:cubicBezTo>
                  <a:pt x="225714" y="250537"/>
                  <a:pt x="215324" y="254001"/>
                  <a:pt x="206086" y="262661"/>
                </a:cubicBezTo>
                <a:cubicBezTo>
                  <a:pt x="201469" y="267278"/>
                  <a:pt x="196850" y="271319"/>
                  <a:pt x="192233" y="275361"/>
                </a:cubicBezTo>
                <a:cubicBezTo>
                  <a:pt x="180110" y="284597"/>
                  <a:pt x="166255" y="285174"/>
                  <a:pt x="154133" y="275938"/>
                </a:cubicBezTo>
                <a:cubicBezTo>
                  <a:pt x="148937" y="271897"/>
                  <a:pt x="143741" y="267856"/>
                  <a:pt x="139123" y="263238"/>
                </a:cubicBezTo>
                <a:cubicBezTo>
                  <a:pt x="129887" y="254001"/>
                  <a:pt x="118919" y="250537"/>
                  <a:pt x="105642" y="251114"/>
                </a:cubicBezTo>
                <a:cubicBezTo>
                  <a:pt x="81973" y="251692"/>
                  <a:pt x="57727" y="251114"/>
                  <a:pt x="34059" y="251114"/>
                </a:cubicBezTo>
                <a:cubicBezTo>
                  <a:pt x="12123" y="251114"/>
                  <a:pt x="0" y="239569"/>
                  <a:pt x="0" y="217633"/>
                </a:cubicBezTo>
                <a:cubicBezTo>
                  <a:pt x="0" y="156442"/>
                  <a:pt x="0" y="95827"/>
                  <a:pt x="0" y="34636"/>
                </a:cubicBezTo>
                <a:cubicBezTo>
                  <a:pt x="0" y="12123"/>
                  <a:pt x="12700" y="0"/>
                  <a:pt x="35791" y="0"/>
                </a:cubicBezTo>
                <a:close/>
              </a:path>
            </a:pathLst>
          </a:custGeom>
          <a:solidFill>
            <a:schemeClr val="accent2"/>
          </a:solidFill>
          <a:ln w="6115" cap="flat">
            <a:noFill/>
            <a:prstDash val="solid"/>
            <a:miter/>
          </a:ln>
          <a:effectLst>
            <a:outerShdw blurRad="101600" dir="5400000" sx="90000" sy="-19000" rotWithShape="0">
              <a:schemeClr val="accent2">
                <a:alpha val="85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任意多边形: 形状 45"/>
          <p:cNvSpPr/>
          <p:nvPr>
            <p:custDataLst>
              <p:tags r:id="rId11"/>
            </p:custDataLst>
          </p:nvPr>
        </p:nvSpPr>
        <p:spPr>
          <a:xfrm>
            <a:off x="7610236" y="3377705"/>
            <a:ext cx="283286" cy="282380"/>
          </a:xfrm>
          <a:custGeom>
            <a:avLst/>
            <a:gdLst>
              <a:gd name="connsiteX0" fmla="*/ 188044 w 377734"/>
              <a:gd name="connsiteY0" fmla="*/ 157596 h 376526"/>
              <a:gd name="connsiteX1" fmla="*/ 157449 w 377734"/>
              <a:gd name="connsiteY1" fmla="*/ 189346 h 376526"/>
              <a:gd name="connsiteX2" fmla="*/ 188621 w 377734"/>
              <a:gd name="connsiteY2" fmla="*/ 220519 h 376526"/>
              <a:gd name="connsiteX3" fmla="*/ 219794 w 377734"/>
              <a:gd name="connsiteY3" fmla="*/ 189346 h 376526"/>
              <a:gd name="connsiteX4" fmla="*/ 188044 w 377734"/>
              <a:gd name="connsiteY4" fmla="*/ 157596 h 376526"/>
              <a:gd name="connsiteX5" fmla="*/ 188044 w 377734"/>
              <a:gd name="connsiteY5" fmla="*/ 127000 h 376526"/>
              <a:gd name="connsiteX6" fmla="*/ 250967 w 377734"/>
              <a:gd name="connsiteY6" fmla="*/ 189923 h 376526"/>
              <a:gd name="connsiteX7" fmla="*/ 187466 w 377734"/>
              <a:gd name="connsiteY7" fmla="*/ 252268 h 376526"/>
              <a:gd name="connsiteX8" fmla="*/ 125698 w 377734"/>
              <a:gd name="connsiteY8" fmla="*/ 189923 h 376526"/>
              <a:gd name="connsiteX9" fmla="*/ 188044 w 377734"/>
              <a:gd name="connsiteY9" fmla="*/ 127000 h 376526"/>
              <a:gd name="connsiteX10" fmla="*/ 180539 w 377734"/>
              <a:gd name="connsiteY10" fmla="*/ 33482 h 376526"/>
              <a:gd name="connsiteX11" fmla="*/ 167261 w 377734"/>
              <a:gd name="connsiteY11" fmla="*/ 46182 h 376526"/>
              <a:gd name="connsiteX12" fmla="*/ 141862 w 377734"/>
              <a:gd name="connsiteY12" fmla="*/ 82550 h 376526"/>
              <a:gd name="connsiteX13" fmla="*/ 98566 w 377734"/>
              <a:gd name="connsiteY13" fmla="*/ 75046 h 376526"/>
              <a:gd name="connsiteX14" fmla="*/ 88752 w 377734"/>
              <a:gd name="connsiteY14" fmla="*/ 69850 h 376526"/>
              <a:gd name="connsiteX15" fmla="*/ 82980 w 377734"/>
              <a:gd name="connsiteY15" fmla="*/ 73314 h 376526"/>
              <a:gd name="connsiteX16" fmla="*/ 69125 w 377734"/>
              <a:gd name="connsiteY16" fmla="*/ 87746 h 376526"/>
              <a:gd name="connsiteX17" fmla="*/ 67970 w 377734"/>
              <a:gd name="connsiteY17" fmla="*/ 107950 h 376526"/>
              <a:gd name="connsiteX18" fmla="*/ 47766 w 377734"/>
              <a:gd name="connsiteY18" fmla="*/ 166254 h 376526"/>
              <a:gd name="connsiteX19" fmla="*/ 31602 w 377734"/>
              <a:gd name="connsiteY19" fmla="*/ 187614 h 376526"/>
              <a:gd name="connsiteX20" fmla="*/ 31602 w 377734"/>
              <a:gd name="connsiteY20" fmla="*/ 198005 h 376526"/>
              <a:gd name="connsiteX21" fmla="*/ 43725 w 377734"/>
              <a:gd name="connsiteY21" fmla="*/ 211859 h 376526"/>
              <a:gd name="connsiteX22" fmla="*/ 69702 w 377734"/>
              <a:gd name="connsiteY22" fmla="*/ 222250 h 376526"/>
              <a:gd name="connsiteX23" fmla="*/ 73743 w 377734"/>
              <a:gd name="connsiteY23" fmla="*/ 279977 h 376526"/>
              <a:gd name="connsiteX24" fmla="*/ 74898 w 377734"/>
              <a:gd name="connsiteY24" fmla="*/ 298449 h 376526"/>
              <a:gd name="connsiteX25" fmla="*/ 91061 w 377734"/>
              <a:gd name="connsiteY25" fmla="*/ 312881 h 376526"/>
              <a:gd name="connsiteX26" fmla="*/ 103761 w 377734"/>
              <a:gd name="connsiteY26" fmla="*/ 312881 h 376526"/>
              <a:gd name="connsiteX27" fmla="*/ 166685 w 377734"/>
              <a:gd name="connsiteY27" fmla="*/ 337704 h 376526"/>
              <a:gd name="connsiteX28" fmla="*/ 175921 w 377734"/>
              <a:gd name="connsiteY28" fmla="*/ 346363 h 376526"/>
              <a:gd name="connsiteX29" fmla="*/ 201321 w 377734"/>
              <a:gd name="connsiteY29" fmla="*/ 346363 h 376526"/>
              <a:gd name="connsiteX30" fmla="*/ 211135 w 377734"/>
              <a:gd name="connsiteY30" fmla="*/ 337704 h 376526"/>
              <a:gd name="connsiteX31" fmla="*/ 274058 w 377734"/>
              <a:gd name="connsiteY31" fmla="*/ 312304 h 376526"/>
              <a:gd name="connsiteX32" fmla="*/ 287335 w 377734"/>
              <a:gd name="connsiteY32" fmla="*/ 311727 h 376526"/>
              <a:gd name="connsiteX33" fmla="*/ 301189 w 377734"/>
              <a:gd name="connsiteY33" fmla="*/ 299027 h 376526"/>
              <a:gd name="connsiteX34" fmla="*/ 302921 w 377734"/>
              <a:gd name="connsiteY34" fmla="*/ 278245 h 376526"/>
              <a:gd name="connsiteX35" fmla="*/ 294839 w 377734"/>
              <a:gd name="connsiteY35" fmla="*/ 246496 h 376526"/>
              <a:gd name="connsiteX36" fmla="*/ 332940 w 377734"/>
              <a:gd name="connsiteY36" fmla="*/ 211859 h 376526"/>
              <a:gd name="connsiteX37" fmla="*/ 345640 w 377734"/>
              <a:gd name="connsiteY37" fmla="*/ 198582 h 376526"/>
              <a:gd name="connsiteX38" fmla="*/ 345640 w 377734"/>
              <a:gd name="connsiteY38" fmla="*/ 177222 h 376526"/>
              <a:gd name="connsiteX39" fmla="*/ 336980 w 377734"/>
              <a:gd name="connsiteY39" fmla="*/ 167986 h 376526"/>
              <a:gd name="connsiteX40" fmla="*/ 312735 w 377734"/>
              <a:gd name="connsiteY40" fmla="*/ 106218 h 376526"/>
              <a:gd name="connsiteX41" fmla="*/ 312735 w 377734"/>
              <a:gd name="connsiteY41" fmla="*/ 92941 h 376526"/>
              <a:gd name="connsiteX42" fmla="*/ 296571 w 377734"/>
              <a:gd name="connsiteY42" fmla="*/ 75623 h 376526"/>
              <a:gd name="connsiteX43" fmla="*/ 282139 w 377734"/>
              <a:gd name="connsiteY43" fmla="*/ 74468 h 376526"/>
              <a:gd name="connsiteX44" fmla="*/ 211712 w 377734"/>
              <a:gd name="connsiteY44" fmla="*/ 44450 h 376526"/>
              <a:gd name="connsiteX45" fmla="*/ 199589 w 377734"/>
              <a:gd name="connsiteY45" fmla="*/ 33482 h 376526"/>
              <a:gd name="connsiteX46" fmla="*/ 180539 w 377734"/>
              <a:gd name="connsiteY46" fmla="*/ 33482 h 376526"/>
              <a:gd name="connsiteX47" fmla="*/ 169571 w 377734"/>
              <a:gd name="connsiteY47" fmla="*/ 0 h 376526"/>
              <a:gd name="connsiteX48" fmla="*/ 207094 w 377734"/>
              <a:gd name="connsiteY48" fmla="*/ 577 h 376526"/>
              <a:gd name="connsiteX49" fmla="*/ 239998 w 377734"/>
              <a:gd name="connsiteY49" fmla="*/ 30595 h 376526"/>
              <a:gd name="connsiteX50" fmla="*/ 242307 w 377734"/>
              <a:gd name="connsiteY50" fmla="*/ 44450 h 376526"/>
              <a:gd name="connsiteX51" fmla="*/ 259048 w 377734"/>
              <a:gd name="connsiteY51" fmla="*/ 50800 h 376526"/>
              <a:gd name="connsiteX52" fmla="*/ 328321 w 377734"/>
              <a:gd name="connsiteY52" fmla="*/ 62346 h 376526"/>
              <a:gd name="connsiteX53" fmla="*/ 347372 w 377734"/>
              <a:gd name="connsiteY53" fmla="*/ 95250 h 376526"/>
              <a:gd name="connsiteX54" fmla="*/ 337557 w 377734"/>
              <a:gd name="connsiteY54" fmla="*/ 123536 h 376526"/>
              <a:gd name="connsiteX55" fmla="*/ 342176 w 377734"/>
              <a:gd name="connsiteY55" fmla="*/ 135659 h 376526"/>
              <a:gd name="connsiteX56" fmla="*/ 377389 w 377734"/>
              <a:gd name="connsiteY56" fmla="*/ 175491 h 376526"/>
              <a:gd name="connsiteX57" fmla="*/ 376235 w 377734"/>
              <a:gd name="connsiteY57" fmla="*/ 208396 h 376526"/>
              <a:gd name="connsiteX58" fmla="*/ 341598 w 377734"/>
              <a:gd name="connsiteY58" fmla="*/ 241300 h 376526"/>
              <a:gd name="connsiteX59" fmla="*/ 327166 w 377734"/>
              <a:gd name="connsiteY59" fmla="*/ 248227 h 376526"/>
              <a:gd name="connsiteX60" fmla="*/ 332362 w 377734"/>
              <a:gd name="connsiteY60" fmla="*/ 262081 h 376526"/>
              <a:gd name="connsiteX61" fmla="*/ 330053 w 377734"/>
              <a:gd name="connsiteY61" fmla="*/ 313459 h 376526"/>
              <a:gd name="connsiteX62" fmla="*/ 304653 w 377734"/>
              <a:gd name="connsiteY62" fmla="*/ 337127 h 376526"/>
              <a:gd name="connsiteX63" fmla="*/ 257894 w 377734"/>
              <a:gd name="connsiteY63" fmla="*/ 337127 h 376526"/>
              <a:gd name="connsiteX64" fmla="*/ 247503 w 377734"/>
              <a:gd name="connsiteY64" fmla="*/ 332509 h 376526"/>
              <a:gd name="connsiteX65" fmla="*/ 242307 w 377734"/>
              <a:gd name="connsiteY65" fmla="*/ 344055 h 376526"/>
              <a:gd name="connsiteX66" fmla="*/ 210558 w 377734"/>
              <a:gd name="connsiteY66" fmla="*/ 375227 h 376526"/>
              <a:gd name="connsiteX67" fmla="*/ 168993 w 377734"/>
              <a:gd name="connsiteY67" fmla="*/ 375227 h 376526"/>
              <a:gd name="connsiteX68" fmla="*/ 136089 w 377734"/>
              <a:gd name="connsiteY68" fmla="*/ 342900 h 376526"/>
              <a:gd name="connsiteX69" fmla="*/ 131471 w 377734"/>
              <a:gd name="connsiteY69" fmla="*/ 333663 h 376526"/>
              <a:gd name="connsiteX70" fmla="*/ 121657 w 377734"/>
              <a:gd name="connsiteY70" fmla="*/ 337127 h 376526"/>
              <a:gd name="connsiteX71" fmla="*/ 73166 w 377734"/>
              <a:gd name="connsiteY71" fmla="*/ 336550 h 376526"/>
              <a:gd name="connsiteX72" fmla="*/ 48921 w 377734"/>
              <a:gd name="connsiteY72" fmla="*/ 314036 h 376526"/>
              <a:gd name="connsiteX73" fmla="*/ 47189 w 377734"/>
              <a:gd name="connsiteY73" fmla="*/ 260927 h 376526"/>
              <a:gd name="connsiteX74" fmla="*/ 51806 w 377734"/>
              <a:gd name="connsiteY74" fmla="*/ 247650 h 376526"/>
              <a:gd name="connsiteX75" fmla="*/ 38530 w 377734"/>
              <a:gd name="connsiteY75" fmla="*/ 240722 h 376526"/>
              <a:gd name="connsiteX76" fmla="*/ 1007 w 377734"/>
              <a:gd name="connsiteY76" fmla="*/ 206086 h 376526"/>
              <a:gd name="connsiteX77" fmla="*/ 2162 w 377734"/>
              <a:gd name="connsiteY77" fmla="*/ 162791 h 376526"/>
              <a:gd name="connsiteX78" fmla="*/ 32757 w 377734"/>
              <a:gd name="connsiteY78" fmla="*/ 135082 h 376526"/>
              <a:gd name="connsiteX79" fmla="*/ 43148 w 377734"/>
              <a:gd name="connsiteY79" fmla="*/ 130463 h 376526"/>
              <a:gd name="connsiteX80" fmla="*/ 39107 w 377734"/>
              <a:gd name="connsiteY80" fmla="*/ 120073 h 376526"/>
              <a:gd name="connsiteX81" fmla="*/ 39684 w 377734"/>
              <a:gd name="connsiteY81" fmla="*/ 72736 h 376526"/>
              <a:gd name="connsiteX82" fmla="*/ 62775 w 377734"/>
              <a:gd name="connsiteY82" fmla="*/ 47914 h 376526"/>
              <a:gd name="connsiteX83" fmla="*/ 113575 w 377734"/>
              <a:gd name="connsiteY83" fmla="*/ 45604 h 376526"/>
              <a:gd name="connsiteX84" fmla="*/ 128585 w 377734"/>
              <a:gd name="connsiteY84" fmla="*/ 50800 h 376526"/>
              <a:gd name="connsiteX85" fmla="*/ 135512 w 377734"/>
              <a:gd name="connsiteY85" fmla="*/ 36368 h 376526"/>
              <a:gd name="connsiteX86" fmla="*/ 169571 w 377734"/>
              <a:gd name="connsiteY86" fmla="*/ 0 h 37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77734" h="376526">
                <a:moveTo>
                  <a:pt x="188044" y="157596"/>
                </a:moveTo>
                <a:cubicBezTo>
                  <a:pt x="170726" y="158173"/>
                  <a:pt x="156871" y="172604"/>
                  <a:pt x="157449" y="189346"/>
                </a:cubicBezTo>
                <a:cubicBezTo>
                  <a:pt x="157449" y="206664"/>
                  <a:pt x="171881" y="220519"/>
                  <a:pt x="188621" y="220519"/>
                </a:cubicBezTo>
                <a:cubicBezTo>
                  <a:pt x="205362" y="220519"/>
                  <a:pt x="219794" y="206087"/>
                  <a:pt x="219794" y="189346"/>
                </a:cubicBezTo>
                <a:cubicBezTo>
                  <a:pt x="219794" y="172604"/>
                  <a:pt x="204785" y="157596"/>
                  <a:pt x="188044" y="157596"/>
                </a:cubicBezTo>
                <a:close/>
                <a:moveTo>
                  <a:pt x="188044" y="127000"/>
                </a:moveTo>
                <a:cubicBezTo>
                  <a:pt x="222680" y="127000"/>
                  <a:pt x="250967" y="155287"/>
                  <a:pt x="250967" y="189923"/>
                </a:cubicBezTo>
                <a:cubicBezTo>
                  <a:pt x="250967" y="224559"/>
                  <a:pt x="222680" y="252268"/>
                  <a:pt x="187466" y="252268"/>
                </a:cubicBezTo>
                <a:cubicBezTo>
                  <a:pt x="152830" y="252268"/>
                  <a:pt x="125698" y="224559"/>
                  <a:pt x="125698" y="189923"/>
                </a:cubicBezTo>
                <a:cubicBezTo>
                  <a:pt x="125698" y="154709"/>
                  <a:pt x="153408" y="127000"/>
                  <a:pt x="188044" y="127000"/>
                </a:cubicBezTo>
                <a:close/>
                <a:moveTo>
                  <a:pt x="180539" y="33482"/>
                </a:moveTo>
                <a:cubicBezTo>
                  <a:pt x="171303" y="32904"/>
                  <a:pt x="167261" y="36945"/>
                  <a:pt x="167261" y="46182"/>
                </a:cubicBezTo>
                <a:cubicBezTo>
                  <a:pt x="166685" y="63500"/>
                  <a:pt x="157448" y="75623"/>
                  <a:pt x="141862" y="82550"/>
                </a:cubicBezTo>
                <a:cubicBezTo>
                  <a:pt x="126276" y="88899"/>
                  <a:pt x="111843" y="86014"/>
                  <a:pt x="98566" y="75046"/>
                </a:cubicBezTo>
                <a:cubicBezTo>
                  <a:pt x="95102" y="72159"/>
                  <a:pt x="92793" y="69850"/>
                  <a:pt x="88752" y="69850"/>
                </a:cubicBezTo>
                <a:cubicBezTo>
                  <a:pt x="86444" y="69850"/>
                  <a:pt x="84712" y="71004"/>
                  <a:pt x="82980" y="73314"/>
                </a:cubicBezTo>
                <a:cubicBezTo>
                  <a:pt x="78361" y="77931"/>
                  <a:pt x="74321" y="83127"/>
                  <a:pt x="69125" y="87746"/>
                </a:cubicBezTo>
                <a:cubicBezTo>
                  <a:pt x="62198" y="94095"/>
                  <a:pt x="61621" y="99291"/>
                  <a:pt x="67970" y="107950"/>
                </a:cubicBezTo>
                <a:cubicBezTo>
                  <a:pt x="84134" y="128731"/>
                  <a:pt x="72589" y="159327"/>
                  <a:pt x="47766" y="166254"/>
                </a:cubicBezTo>
                <a:cubicBezTo>
                  <a:pt x="31602" y="170873"/>
                  <a:pt x="31602" y="170873"/>
                  <a:pt x="31602" y="187614"/>
                </a:cubicBezTo>
                <a:cubicBezTo>
                  <a:pt x="31602" y="191077"/>
                  <a:pt x="32179" y="194541"/>
                  <a:pt x="31602" y="198005"/>
                </a:cubicBezTo>
                <a:cubicBezTo>
                  <a:pt x="30447" y="207241"/>
                  <a:pt x="34489" y="211282"/>
                  <a:pt x="43725" y="211859"/>
                </a:cubicBezTo>
                <a:cubicBezTo>
                  <a:pt x="53538" y="212436"/>
                  <a:pt x="62198" y="215322"/>
                  <a:pt x="69702" y="222250"/>
                </a:cubicBezTo>
                <a:cubicBezTo>
                  <a:pt x="86444" y="237836"/>
                  <a:pt x="88752" y="261504"/>
                  <a:pt x="73743" y="279977"/>
                </a:cubicBezTo>
                <a:cubicBezTo>
                  <a:pt x="67970" y="286904"/>
                  <a:pt x="67393" y="292677"/>
                  <a:pt x="74898" y="298449"/>
                </a:cubicBezTo>
                <a:cubicBezTo>
                  <a:pt x="80670" y="303068"/>
                  <a:pt x="85866" y="308264"/>
                  <a:pt x="91061" y="312881"/>
                </a:cubicBezTo>
                <a:cubicBezTo>
                  <a:pt x="95680" y="316923"/>
                  <a:pt x="99144" y="317500"/>
                  <a:pt x="103761" y="312881"/>
                </a:cubicBezTo>
                <a:cubicBezTo>
                  <a:pt x="126853" y="291523"/>
                  <a:pt x="164953" y="307687"/>
                  <a:pt x="166685" y="337704"/>
                </a:cubicBezTo>
                <a:cubicBezTo>
                  <a:pt x="166685" y="343477"/>
                  <a:pt x="169571" y="346940"/>
                  <a:pt x="175921" y="346363"/>
                </a:cubicBezTo>
                <a:cubicBezTo>
                  <a:pt x="184580" y="345786"/>
                  <a:pt x="192662" y="346363"/>
                  <a:pt x="201321" y="346363"/>
                </a:cubicBezTo>
                <a:cubicBezTo>
                  <a:pt x="207671" y="346363"/>
                  <a:pt x="210558" y="344055"/>
                  <a:pt x="211135" y="337704"/>
                </a:cubicBezTo>
                <a:cubicBezTo>
                  <a:pt x="212289" y="307109"/>
                  <a:pt x="250967" y="290945"/>
                  <a:pt x="274058" y="312304"/>
                </a:cubicBezTo>
                <a:cubicBezTo>
                  <a:pt x="279253" y="316923"/>
                  <a:pt x="282717" y="316345"/>
                  <a:pt x="287335" y="311727"/>
                </a:cubicBezTo>
                <a:cubicBezTo>
                  <a:pt x="291953" y="307109"/>
                  <a:pt x="296571" y="303645"/>
                  <a:pt x="301189" y="299027"/>
                </a:cubicBezTo>
                <a:cubicBezTo>
                  <a:pt x="311003" y="289791"/>
                  <a:pt x="311003" y="288636"/>
                  <a:pt x="302921" y="278245"/>
                </a:cubicBezTo>
                <a:cubicBezTo>
                  <a:pt x="295417" y="269009"/>
                  <a:pt x="292530" y="258041"/>
                  <a:pt x="294839" y="246496"/>
                </a:cubicBezTo>
                <a:cubicBezTo>
                  <a:pt x="298303" y="226290"/>
                  <a:pt x="312158" y="213590"/>
                  <a:pt x="332940" y="211859"/>
                </a:cubicBezTo>
                <a:cubicBezTo>
                  <a:pt x="341598" y="211282"/>
                  <a:pt x="346217" y="207818"/>
                  <a:pt x="345640" y="198582"/>
                </a:cubicBezTo>
                <a:cubicBezTo>
                  <a:pt x="345062" y="191654"/>
                  <a:pt x="345062" y="184150"/>
                  <a:pt x="345640" y="177222"/>
                </a:cubicBezTo>
                <a:cubicBezTo>
                  <a:pt x="345640" y="170873"/>
                  <a:pt x="342753" y="168563"/>
                  <a:pt x="336980" y="167986"/>
                </a:cubicBezTo>
                <a:cubicBezTo>
                  <a:pt x="305230" y="163369"/>
                  <a:pt x="292530" y="131041"/>
                  <a:pt x="312735" y="106218"/>
                </a:cubicBezTo>
                <a:cubicBezTo>
                  <a:pt x="316775" y="101022"/>
                  <a:pt x="316775" y="97559"/>
                  <a:pt x="312735" y="92941"/>
                </a:cubicBezTo>
                <a:cubicBezTo>
                  <a:pt x="307539" y="87168"/>
                  <a:pt x="301766" y="81395"/>
                  <a:pt x="296571" y="75623"/>
                </a:cubicBezTo>
                <a:cubicBezTo>
                  <a:pt x="291953" y="70427"/>
                  <a:pt x="286758" y="69850"/>
                  <a:pt x="282139" y="74468"/>
                </a:cubicBezTo>
                <a:cubicBezTo>
                  <a:pt x="257317" y="99291"/>
                  <a:pt x="211135" y="81395"/>
                  <a:pt x="211712" y="44450"/>
                </a:cubicBezTo>
                <a:cubicBezTo>
                  <a:pt x="211712" y="36945"/>
                  <a:pt x="207671" y="32904"/>
                  <a:pt x="199589" y="33482"/>
                </a:cubicBezTo>
                <a:cubicBezTo>
                  <a:pt x="193239" y="33482"/>
                  <a:pt x="186889" y="34059"/>
                  <a:pt x="180539" y="33482"/>
                </a:cubicBezTo>
                <a:close/>
                <a:moveTo>
                  <a:pt x="169571" y="0"/>
                </a:moveTo>
                <a:cubicBezTo>
                  <a:pt x="181693" y="577"/>
                  <a:pt x="194394" y="577"/>
                  <a:pt x="207094" y="577"/>
                </a:cubicBezTo>
                <a:cubicBezTo>
                  <a:pt x="222680" y="5195"/>
                  <a:pt x="235380" y="13277"/>
                  <a:pt x="239998" y="30595"/>
                </a:cubicBezTo>
                <a:cubicBezTo>
                  <a:pt x="241152" y="35214"/>
                  <a:pt x="241152" y="39832"/>
                  <a:pt x="242307" y="44450"/>
                </a:cubicBezTo>
                <a:cubicBezTo>
                  <a:pt x="244616" y="53108"/>
                  <a:pt x="251544" y="55418"/>
                  <a:pt x="259048" y="50800"/>
                </a:cubicBezTo>
                <a:cubicBezTo>
                  <a:pt x="289644" y="32327"/>
                  <a:pt x="304076" y="34636"/>
                  <a:pt x="328321" y="62346"/>
                </a:cubicBezTo>
                <a:cubicBezTo>
                  <a:pt x="336403" y="72159"/>
                  <a:pt x="346217" y="80818"/>
                  <a:pt x="347372" y="95250"/>
                </a:cubicBezTo>
                <a:cubicBezTo>
                  <a:pt x="347949" y="106218"/>
                  <a:pt x="343908" y="115454"/>
                  <a:pt x="337557" y="123536"/>
                </a:cubicBezTo>
                <a:cubicBezTo>
                  <a:pt x="332362" y="130463"/>
                  <a:pt x="333517" y="133927"/>
                  <a:pt x="342176" y="135659"/>
                </a:cubicBezTo>
                <a:cubicBezTo>
                  <a:pt x="366421" y="140277"/>
                  <a:pt x="376235" y="151246"/>
                  <a:pt x="377389" y="175491"/>
                </a:cubicBezTo>
                <a:cubicBezTo>
                  <a:pt x="377967" y="186459"/>
                  <a:pt x="377967" y="197427"/>
                  <a:pt x="376235" y="208396"/>
                </a:cubicBezTo>
                <a:cubicBezTo>
                  <a:pt x="373349" y="226868"/>
                  <a:pt x="360072" y="239568"/>
                  <a:pt x="341598" y="241300"/>
                </a:cubicBezTo>
                <a:cubicBezTo>
                  <a:pt x="335826" y="241877"/>
                  <a:pt x="330053" y="241877"/>
                  <a:pt x="327166" y="248227"/>
                </a:cubicBezTo>
                <a:cubicBezTo>
                  <a:pt x="324857" y="254000"/>
                  <a:pt x="328898" y="258041"/>
                  <a:pt x="332362" y="262081"/>
                </a:cubicBezTo>
                <a:cubicBezTo>
                  <a:pt x="345062" y="278245"/>
                  <a:pt x="343908" y="298449"/>
                  <a:pt x="330053" y="313459"/>
                </a:cubicBezTo>
                <a:cubicBezTo>
                  <a:pt x="321971" y="322118"/>
                  <a:pt x="313889" y="330200"/>
                  <a:pt x="304653" y="337127"/>
                </a:cubicBezTo>
                <a:cubicBezTo>
                  <a:pt x="289644" y="348095"/>
                  <a:pt x="272326" y="348095"/>
                  <a:pt x="257894" y="337127"/>
                </a:cubicBezTo>
                <a:cubicBezTo>
                  <a:pt x="255007" y="334818"/>
                  <a:pt x="252121" y="330200"/>
                  <a:pt x="247503" y="332509"/>
                </a:cubicBezTo>
                <a:cubicBezTo>
                  <a:pt x="242885" y="334818"/>
                  <a:pt x="242885" y="339436"/>
                  <a:pt x="242307" y="344055"/>
                </a:cubicBezTo>
                <a:cubicBezTo>
                  <a:pt x="240575" y="360795"/>
                  <a:pt x="227875" y="372918"/>
                  <a:pt x="210558" y="375227"/>
                </a:cubicBezTo>
                <a:cubicBezTo>
                  <a:pt x="196703" y="376959"/>
                  <a:pt x="182848" y="376959"/>
                  <a:pt x="168993" y="375227"/>
                </a:cubicBezTo>
                <a:cubicBezTo>
                  <a:pt x="151099" y="372918"/>
                  <a:pt x="138398" y="361372"/>
                  <a:pt x="136089" y="342900"/>
                </a:cubicBezTo>
                <a:cubicBezTo>
                  <a:pt x="135512" y="339436"/>
                  <a:pt x="136089" y="334818"/>
                  <a:pt x="131471" y="333663"/>
                </a:cubicBezTo>
                <a:cubicBezTo>
                  <a:pt x="127430" y="331932"/>
                  <a:pt x="124543" y="334818"/>
                  <a:pt x="121657" y="337127"/>
                </a:cubicBezTo>
                <a:cubicBezTo>
                  <a:pt x="106648" y="349250"/>
                  <a:pt x="88752" y="349250"/>
                  <a:pt x="73166" y="336550"/>
                </a:cubicBezTo>
                <a:cubicBezTo>
                  <a:pt x="64506" y="329623"/>
                  <a:pt x="56425" y="322118"/>
                  <a:pt x="48921" y="314036"/>
                </a:cubicBezTo>
                <a:cubicBezTo>
                  <a:pt x="34489" y="297872"/>
                  <a:pt x="33911" y="277668"/>
                  <a:pt x="47189" y="260927"/>
                </a:cubicBezTo>
                <a:cubicBezTo>
                  <a:pt x="50653" y="256886"/>
                  <a:pt x="54116" y="252845"/>
                  <a:pt x="51806" y="247650"/>
                </a:cubicBezTo>
                <a:cubicBezTo>
                  <a:pt x="49498" y="241877"/>
                  <a:pt x="44302" y="241300"/>
                  <a:pt x="38530" y="240722"/>
                </a:cubicBezTo>
                <a:cubicBezTo>
                  <a:pt x="18325" y="239568"/>
                  <a:pt x="3893" y="226290"/>
                  <a:pt x="1007" y="206086"/>
                </a:cubicBezTo>
                <a:cubicBezTo>
                  <a:pt x="-725" y="191654"/>
                  <a:pt x="-148" y="177222"/>
                  <a:pt x="2162" y="162791"/>
                </a:cubicBezTo>
                <a:cubicBezTo>
                  <a:pt x="4470" y="148359"/>
                  <a:pt x="17747" y="136814"/>
                  <a:pt x="32757" y="135082"/>
                </a:cubicBezTo>
                <a:cubicBezTo>
                  <a:pt x="36798" y="134505"/>
                  <a:pt x="41416" y="135082"/>
                  <a:pt x="43148" y="130463"/>
                </a:cubicBezTo>
                <a:cubicBezTo>
                  <a:pt x="44879" y="125845"/>
                  <a:pt x="41416" y="122959"/>
                  <a:pt x="39107" y="120073"/>
                </a:cubicBezTo>
                <a:cubicBezTo>
                  <a:pt x="27561" y="105641"/>
                  <a:pt x="27561" y="86591"/>
                  <a:pt x="39684" y="72736"/>
                </a:cubicBezTo>
                <a:cubicBezTo>
                  <a:pt x="47189" y="64078"/>
                  <a:pt x="54693" y="55995"/>
                  <a:pt x="62775" y="47914"/>
                </a:cubicBezTo>
                <a:cubicBezTo>
                  <a:pt x="76629" y="34059"/>
                  <a:pt x="97989" y="32904"/>
                  <a:pt x="113575" y="45604"/>
                </a:cubicBezTo>
                <a:cubicBezTo>
                  <a:pt x="118193" y="49068"/>
                  <a:pt x="122812" y="52532"/>
                  <a:pt x="128585" y="50800"/>
                </a:cubicBezTo>
                <a:cubicBezTo>
                  <a:pt x="134934" y="48491"/>
                  <a:pt x="134934" y="42140"/>
                  <a:pt x="135512" y="36368"/>
                </a:cubicBezTo>
                <a:cubicBezTo>
                  <a:pt x="137821" y="16164"/>
                  <a:pt x="150521" y="5195"/>
                  <a:pt x="169571" y="0"/>
                </a:cubicBezTo>
                <a:close/>
              </a:path>
            </a:pathLst>
          </a:custGeom>
          <a:solidFill>
            <a:schemeClr val="accent1"/>
          </a:solidFill>
          <a:ln w="6115" cap="flat">
            <a:noFill/>
            <a:prstDash val="solid"/>
            <a:miter/>
          </a:ln>
          <a:effectLst>
            <a:outerShdw blurRad="101600" dir="5400000" sx="90000" sy="-19000" rotWithShape="0">
              <a:schemeClr val="accent1">
                <a:alpha val="85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任意多边形: 形状 46"/>
          <p:cNvSpPr/>
          <p:nvPr>
            <p:custDataLst>
              <p:tags r:id="rId12"/>
            </p:custDataLst>
          </p:nvPr>
        </p:nvSpPr>
        <p:spPr>
          <a:xfrm>
            <a:off x="4253322" y="3397706"/>
            <a:ext cx="259328" cy="259328"/>
          </a:xfrm>
          <a:custGeom>
            <a:avLst/>
            <a:gdLst>
              <a:gd name="connsiteX0" fmla="*/ 213015 w 345789"/>
              <a:gd name="connsiteY0" fmla="*/ 192812 h 345789"/>
              <a:gd name="connsiteX1" fmla="*/ 189924 w 345789"/>
              <a:gd name="connsiteY1" fmla="*/ 211862 h 345789"/>
              <a:gd name="connsiteX2" fmla="*/ 226869 w 345789"/>
              <a:gd name="connsiteY2" fmla="*/ 227448 h 345789"/>
              <a:gd name="connsiteX3" fmla="*/ 213015 w 345789"/>
              <a:gd name="connsiteY3" fmla="*/ 192812 h 345789"/>
              <a:gd name="connsiteX4" fmla="*/ 217055 w 345789"/>
              <a:gd name="connsiteY4" fmla="*/ 158536 h 345789"/>
              <a:gd name="connsiteX5" fmla="*/ 239569 w 345789"/>
              <a:gd name="connsiteY5" fmla="*/ 176648 h 345789"/>
              <a:gd name="connsiteX6" fmla="*/ 255733 w 345789"/>
              <a:gd name="connsiteY6" fmla="*/ 215903 h 345789"/>
              <a:gd name="connsiteX7" fmla="*/ 227446 w 345789"/>
              <a:gd name="connsiteY7" fmla="*/ 258621 h 345789"/>
              <a:gd name="connsiteX8" fmla="*/ 213592 w 345789"/>
              <a:gd name="connsiteY8" fmla="*/ 255734 h 345789"/>
              <a:gd name="connsiteX9" fmla="*/ 177802 w 345789"/>
              <a:gd name="connsiteY9" fmla="*/ 240726 h 345789"/>
              <a:gd name="connsiteX10" fmla="*/ 167410 w 345789"/>
              <a:gd name="connsiteY10" fmla="*/ 188771 h 345789"/>
              <a:gd name="connsiteX11" fmla="*/ 189347 w 345789"/>
              <a:gd name="connsiteY11" fmla="*/ 166835 h 345789"/>
              <a:gd name="connsiteX12" fmla="*/ 217055 w 345789"/>
              <a:gd name="connsiteY12" fmla="*/ 158536 h 345789"/>
              <a:gd name="connsiteX13" fmla="*/ 118341 w 345789"/>
              <a:gd name="connsiteY13" fmla="*/ 118921 h 345789"/>
              <a:gd name="connsiteX14" fmla="*/ 133351 w 345789"/>
              <a:gd name="connsiteY14" fmla="*/ 155290 h 345789"/>
              <a:gd name="connsiteX15" fmla="*/ 155287 w 345789"/>
              <a:gd name="connsiteY15" fmla="*/ 133931 h 345789"/>
              <a:gd name="connsiteX16" fmla="*/ 118341 w 345789"/>
              <a:gd name="connsiteY16" fmla="*/ 118921 h 345789"/>
              <a:gd name="connsiteX17" fmla="*/ 112578 w 345789"/>
              <a:gd name="connsiteY17" fmla="*/ 87848 h 345789"/>
              <a:gd name="connsiteX18" fmla="*/ 127578 w 345789"/>
              <a:gd name="connsiteY18" fmla="*/ 88904 h 345789"/>
              <a:gd name="connsiteX19" fmla="*/ 170296 w 345789"/>
              <a:gd name="connsiteY19" fmla="*/ 106221 h 345789"/>
              <a:gd name="connsiteX20" fmla="*/ 179532 w 345789"/>
              <a:gd name="connsiteY20" fmla="*/ 154712 h 345789"/>
              <a:gd name="connsiteX21" fmla="*/ 154132 w 345789"/>
              <a:gd name="connsiteY21" fmla="*/ 180112 h 345789"/>
              <a:gd name="connsiteX22" fmla="*/ 109683 w 345789"/>
              <a:gd name="connsiteY22" fmla="*/ 174916 h 345789"/>
              <a:gd name="connsiteX23" fmla="*/ 87746 w 345789"/>
              <a:gd name="connsiteY23" fmla="*/ 124117 h 345789"/>
              <a:gd name="connsiteX24" fmla="*/ 87169 w 345789"/>
              <a:gd name="connsiteY24" fmla="*/ 120076 h 345789"/>
              <a:gd name="connsiteX25" fmla="*/ 112578 w 345789"/>
              <a:gd name="connsiteY25" fmla="*/ 87848 h 345789"/>
              <a:gd name="connsiteX26" fmla="*/ 172028 w 345789"/>
              <a:gd name="connsiteY26" fmla="*/ 31753 h 345789"/>
              <a:gd name="connsiteX27" fmla="*/ 30595 w 345789"/>
              <a:gd name="connsiteY27" fmla="*/ 173762 h 345789"/>
              <a:gd name="connsiteX28" fmla="*/ 172028 w 345789"/>
              <a:gd name="connsiteY28" fmla="*/ 314617 h 345789"/>
              <a:gd name="connsiteX29" fmla="*/ 313459 w 345789"/>
              <a:gd name="connsiteY29" fmla="*/ 173185 h 345789"/>
              <a:gd name="connsiteX30" fmla="*/ 172028 w 345789"/>
              <a:gd name="connsiteY30" fmla="*/ 31753 h 345789"/>
              <a:gd name="connsiteX31" fmla="*/ 173182 w 345789"/>
              <a:gd name="connsiteY31" fmla="*/ 3 h 345789"/>
              <a:gd name="connsiteX32" fmla="*/ 345786 w 345789"/>
              <a:gd name="connsiteY32" fmla="*/ 173185 h 345789"/>
              <a:gd name="connsiteX33" fmla="*/ 172605 w 345789"/>
              <a:gd name="connsiteY33" fmla="*/ 345789 h 345789"/>
              <a:gd name="connsiteX34" fmla="*/ 0 w 345789"/>
              <a:gd name="connsiteY34" fmla="*/ 173185 h 345789"/>
              <a:gd name="connsiteX35" fmla="*/ 173182 w 345789"/>
              <a:gd name="connsiteY35" fmla="*/ 3 h 34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5789" h="345789">
                <a:moveTo>
                  <a:pt x="213015" y="192812"/>
                </a:moveTo>
                <a:cubicBezTo>
                  <a:pt x="205510" y="199162"/>
                  <a:pt x="198006" y="205512"/>
                  <a:pt x="189924" y="211862"/>
                </a:cubicBezTo>
                <a:cubicBezTo>
                  <a:pt x="202047" y="217058"/>
                  <a:pt x="213015" y="221675"/>
                  <a:pt x="226869" y="227448"/>
                </a:cubicBezTo>
                <a:cubicBezTo>
                  <a:pt x="221097" y="213016"/>
                  <a:pt x="216478" y="202048"/>
                  <a:pt x="213015" y="192812"/>
                </a:cubicBezTo>
                <a:close/>
                <a:moveTo>
                  <a:pt x="217055" y="158536"/>
                </a:moveTo>
                <a:cubicBezTo>
                  <a:pt x="226292" y="160340"/>
                  <a:pt x="234662" y="166546"/>
                  <a:pt x="239569" y="176648"/>
                </a:cubicBezTo>
                <a:cubicBezTo>
                  <a:pt x="245919" y="189348"/>
                  <a:pt x="251114" y="202626"/>
                  <a:pt x="255733" y="215903"/>
                </a:cubicBezTo>
                <a:cubicBezTo>
                  <a:pt x="263814" y="237839"/>
                  <a:pt x="249383" y="258043"/>
                  <a:pt x="227446" y="258621"/>
                </a:cubicBezTo>
                <a:cubicBezTo>
                  <a:pt x="222829" y="258621"/>
                  <a:pt x="218210" y="258043"/>
                  <a:pt x="213592" y="255734"/>
                </a:cubicBezTo>
                <a:cubicBezTo>
                  <a:pt x="201470" y="251116"/>
                  <a:pt x="189924" y="246498"/>
                  <a:pt x="177802" y="240726"/>
                </a:cubicBezTo>
                <a:cubicBezTo>
                  <a:pt x="155864" y="230334"/>
                  <a:pt x="150669" y="206666"/>
                  <a:pt x="167410" y="188771"/>
                </a:cubicBezTo>
                <a:cubicBezTo>
                  <a:pt x="174338" y="181267"/>
                  <a:pt x="181842" y="173762"/>
                  <a:pt x="189347" y="166835"/>
                </a:cubicBezTo>
                <a:cubicBezTo>
                  <a:pt x="197717" y="159330"/>
                  <a:pt x="207819" y="156732"/>
                  <a:pt x="217055" y="158536"/>
                </a:cubicBezTo>
                <a:close/>
                <a:moveTo>
                  <a:pt x="118341" y="118921"/>
                </a:moveTo>
                <a:cubicBezTo>
                  <a:pt x="124114" y="132776"/>
                  <a:pt x="128733" y="144322"/>
                  <a:pt x="133351" y="155290"/>
                </a:cubicBezTo>
                <a:cubicBezTo>
                  <a:pt x="140856" y="147785"/>
                  <a:pt x="147783" y="141435"/>
                  <a:pt x="155287" y="133931"/>
                </a:cubicBezTo>
                <a:cubicBezTo>
                  <a:pt x="143164" y="129312"/>
                  <a:pt x="132196" y="124695"/>
                  <a:pt x="118341" y="118921"/>
                </a:cubicBezTo>
                <a:close/>
                <a:moveTo>
                  <a:pt x="112578" y="87848"/>
                </a:moveTo>
                <a:cubicBezTo>
                  <a:pt x="117295" y="87027"/>
                  <a:pt x="122382" y="87316"/>
                  <a:pt x="127578" y="88904"/>
                </a:cubicBezTo>
                <a:cubicBezTo>
                  <a:pt x="142009" y="93522"/>
                  <a:pt x="156441" y="99295"/>
                  <a:pt x="170296" y="106221"/>
                </a:cubicBezTo>
                <a:cubicBezTo>
                  <a:pt x="189346" y="115459"/>
                  <a:pt x="193964" y="138549"/>
                  <a:pt x="179532" y="154712"/>
                </a:cubicBezTo>
                <a:cubicBezTo>
                  <a:pt x="172028" y="163948"/>
                  <a:pt x="163369" y="172031"/>
                  <a:pt x="154132" y="180112"/>
                </a:cubicBezTo>
                <a:cubicBezTo>
                  <a:pt x="140279" y="192235"/>
                  <a:pt x="118919" y="189926"/>
                  <a:pt x="109683" y="174916"/>
                </a:cubicBezTo>
                <a:cubicBezTo>
                  <a:pt x="99869" y="159331"/>
                  <a:pt x="93520" y="142012"/>
                  <a:pt x="87746" y="124117"/>
                </a:cubicBezTo>
                <a:cubicBezTo>
                  <a:pt x="87169" y="122385"/>
                  <a:pt x="87169" y="120653"/>
                  <a:pt x="87169" y="120076"/>
                </a:cubicBezTo>
                <a:cubicBezTo>
                  <a:pt x="87602" y="102758"/>
                  <a:pt x="98426" y="90311"/>
                  <a:pt x="112578" y="87848"/>
                </a:cubicBezTo>
                <a:close/>
                <a:moveTo>
                  <a:pt x="172028" y="31753"/>
                </a:moveTo>
                <a:cubicBezTo>
                  <a:pt x="94095" y="31753"/>
                  <a:pt x="30595" y="95830"/>
                  <a:pt x="30595" y="173762"/>
                </a:cubicBezTo>
                <a:cubicBezTo>
                  <a:pt x="31172" y="251117"/>
                  <a:pt x="94673" y="314617"/>
                  <a:pt x="172028" y="314617"/>
                </a:cubicBezTo>
                <a:cubicBezTo>
                  <a:pt x="249959" y="314617"/>
                  <a:pt x="313459" y="251117"/>
                  <a:pt x="313459" y="173185"/>
                </a:cubicBezTo>
                <a:cubicBezTo>
                  <a:pt x="313459" y="95253"/>
                  <a:pt x="249959" y="31753"/>
                  <a:pt x="172028" y="31753"/>
                </a:cubicBezTo>
                <a:close/>
                <a:moveTo>
                  <a:pt x="173182" y="3"/>
                </a:moveTo>
                <a:cubicBezTo>
                  <a:pt x="268432" y="581"/>
                  <a:pt x="346363" y="79089"/>
                  <a:pt x="345786" y="173185"/>
                </a:cubicBezTo>
                <a:cubicBezTo>
                  <a:pt x="345209" y="267858"/>
                  <a:pt x="266700" y="345789"/>
                  <a:pt x="172605" y="345789"/>
                </a:cubicBezTo>
                <a:cubicBezTo>
                  <a:pt x="77931" y="345789"/>
                  <a:pt x="577" y="268435"/>
                  <a:pt x="0" y="173185"/>
                </a:cubicBezTo>
                <a:cubicBezTo>
                  <a:pt x="0" y="77935"/>
                  <a:pt x="78509" y="-574"/>
                  <a:pt x="173182" y="3"/>
                </a:cubicBezTo>
                <a:close/>
              </a:path>
            </a:pathLst>
          </a:custGeom>
          <a:solidFill>
            <a:schemeClr val="accent1"/>
          </a:solidFill>
          <a:ln w="6115" cap="flat">
            <a:noFill/>
            <a:prstDash val="solid"/>
            <a:miter/>
          </a:ln>
          <a:effectLst>
            <a:outerShdw blurRad="101600" dir="5400000" sx="90000" sy="-19000" rotWithShape="0">
              <a:schemeClr val="accent1">
                <a:alpha val="85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4" name="矩形 63"/>
          <p:cNvSpPr/>
          <p:nvPr>
            <p:custDataLst>
              <p:tags r:id="rId13"/>
            </p:custDataLst>
          </p:nvPr>
        </p:nvSpPr>
        <p:spPr>
          <a:xfrm>
            <a:off x="3785669" y="3010059"/>
            <a:ext cx="449126" cy="433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altLang="zh-CN" sz="4000" b="1" kern="0" dirty="0">
                <a:solidFill>
                  <a:schemeClr val="accent1"/>
                </a:solidFill>
                <a:cs typeface="+mn-lt"/>
              </a:rPr>
              <a:t>01</a:t>
            </a:r>
          </a:p>
        </p:txBody>
      </p:sp>
      <p:sp>
        <p:nvSpPr>
          <p:cNvPr id="65" name="矩形 64"/>
          <p:cNvSpPr/>
          <p:nvPr>
            <p:custDataLst>
              <p:tags r:id="rId14"/>
            </p:custDataLst>
          </p:nvPr>
        </p:nvSpPr>
        <p:spPr>
          <a:xfrm>
            <a:off x="5507700" y="4005846"/>
            <a:ext cx="449126" cy="433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altLang="zh-CN" sz="4000" b="1" kern="0" dirty="0">
                <a:solidFill>
                  <a:schemeClr val="accent2"/>
                </a:solidFill>
                <a:cs typeface="+mn-lt"/>
              </a:rPr>
              <a:t>02</a:t>
            </a:r>
          </a:p>
        </p:txBody>
      </p:sp>
      <p:sp>
        <p:nvSpPr>
          <p:cNvPr id="66" name="矩形 65"/>
          <p:cNvSpPr/>
          <p:nvPr>
            <p:custDataLst>
              <p:tags r:id="rId15"/>
            </p:custDataLst>
          </p:nvPr>
        </p:nvSpPr>
        <p:spPr>
          <a:xfrm>
            <a:off x="7151154" y="3004820"/>
            <a:ext cx="449126" cy="433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altLang="zh-CN" sz="4000" b="1" kern="0" dirty="0">
                <a:solidFill>
                  <a:schemeClr val="accent1"/>
                </a:solidFill>
                <a:cs typeface="+mn-lt"/>
              </a:rPr>
              <a:t>03</a:t>
            </a:r>
          </a:p>
        </p:txBody>
      </p:sp>
      <p:cxnSp>
        <p:nvCxnSpPr>
          <p:cNvPr id="110" name="直接连接符 109"/>
          <p:cNvCxnSpPr/>
          <p:nvPr/>
        </p:nvCxnSpPr>
        <p:spPr>
          <a:xfrm>
            <a:off x="3234690" y="4442460"/>
            <a:ext cx="1035050" cy="6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>
            <a:off x="6116320" y="5558790"/>
            <a:ext cx="1035050" cy="6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>
            <a:off x="8282940" y="4132580"/>
            <a:ext cx="1035050" cy="6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719705" y="2136775"/>
            <a:ext cx="750316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随着互联网的发展，数据的传输、存储和交换方式发生了巨大的变化，威胁数据安全的因素也逐渐增多，思考如何保障数据安全呢？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kumimoji="1"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480060"/>
            <a:ext cx="1593850" cy="20789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E3MzFlMDAxYzE0MDY5ODI2ZWQ0YTAzOTFkNGYzZmMifQ=="/>
  <p:tag name="RESOURCE_RECORD_KEY" val="{&quot;70&quot;:[3331583,3312369,3326125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34388_1*m_h_i*1_3_4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4388_1*m_h_i*1_3_2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.93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.9300000071525574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8*9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4388_1*m_h_x*1_2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1500000059604644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5*10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4388_1*m_h_x*1_3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1500000059604644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4388_1*m_h_x*1_1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1500000059604644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4388_1*m_h_i*1_1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PRESET_TEXT" val="01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34388_1*m_h_i*1_2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PRESET_TEXT" val="02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34388_1*m_h_i*1_3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PRESET_TEXT" val="03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2369,3326125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34388_1*m_h_i*1_2_3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1"/>
  <p:tag name="KSO_WM_UNIT_FILL_FORE_SCHEMECOLOR_INDEX_BRIGHTNESS" val="0.65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.6499999761581421,&quot;colorType&quot;:1,&quot;foreColorIndex&quot;:1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34388_1*m_h_i*1_3_3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1"/>
  <p:tag name="KSO_WM_UNIT_FILL_FORE_SCHEMECOLOR_INDEX_BRIGHTNESS" val="0.65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.6499999761581421,&quot;colorType&quot;:1,&quot;foreColorIndex&quot;:1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34388_1*m_h_i*1_1_3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4388_1*m_h_i*1_1_2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.93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.9300000071525574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34388_1*m_h_i*1_2_4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4388_1*m_h_i*1_2_2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.93"/>
  <p:tag name="KSO_WM_DIAGRAM_MAX_ITEMCNT" val="5"/>
  <p:tag name="KSO_WM_DIAGRAM_MIN_ITEMCNT" val="3"/>
  <p:tag name="KSO_WM_DIAGRAM_VIRTUALLY_FRAME" val="{&quot;height&quot;:243.10004242183658,&quot;left&quot;:80.67505157711003,&quot;top&quot;:236.6,&quot;width&quot;:787.5999755859375}"/>
  <p:tag name="KSO_WM_DIAGRAM_COLOR_MATCH_VALUE" val="{&quot;shape&quot;:{&quot;fill&quot;:{&quot;solid&quot;:{&quot;brightness&quot;:0.9300000071525574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xMmQ0NTFjMC02MzUzLTQyMmUtYjhlMi1jZDM5ZjE4ZTBhMTAiCn0K"/>
    </extobj>
  </extobjs>
</s:customData>
</file>

<file path=customXml/item2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xMmQ0NTFjMC02MzUzLTQyMmUtYjhlMi1jZDM5ZjE4ZTBhMTAiCn0K"/>
    </extobj>
  </extobjs>
</s:customData>
</file>

<file path=customXml/item3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xMmQ0NTFjMC02MzUzLTQyMmUtYjhlMi1jZDM5ZjE4ZTBhMTAiCn0K"/>
    </extobj>
  </extobjs>
</s:customData>
</file>

<file path=customXml/item4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xMmQ0NTFjMC02MzUzLTQyMmUtYjhlMi1jZDM5ZjE4ZTBhMTAiCn0K"/>
    </extobj>
  </extobjs>
</s:customData>
</file>

<file path=customXml/item5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xMmQ0NTFjMC02MzUzLTQyMmUtYjhlMi1jZDM5ZjE4ZTBhMTAiCn0K"/>
    </extobj>
  </extobjs>
</s:customData>
</file>

<file path=customXml/itemProps1.xml><?xml version="1.0" encoding="utf-8"?>
<ds:datastoreItem xmlns:ds="http://schemas.openxmlformats.org/officeDocument/2006/customXml" ds:itemID="{81F86898-785A-4B2C-952F-5A1A578EB94C}">
  <ds:schemaRefs>
    <ds:schemaRef ds:uri="http://www.wps.cn/officeDocument/2013/wpsCustomData"/>
  </ds:schemaRefs>
</ds:datastoreItem>
</file>

<file path=customXml/itemProps2.xml><?xml version="1.0" encoding="utf-8"?>
<ds:datastoreItem xmlns:ds="http://schemas.openxmlformats.org/officeDocument/2006/customXml" ds:itemID="{0228B46F-E4CA-470A-A247-2B35C3435E44}">
  <ds:schemaRefs/>
</ds:datastoreItem>
</file>

<file path=customXml/itemProps3.xml><?xml version="1.0" encoding="utf-8"?>
<ds:datastoreItem xmlns:ds="http://schemas.openxmlformats.org/officeDocument/2006/customXml" ds:itemID="{FC894630-4749-41B1-B3C3-A4A3C6F3DB58}">
  <ds:schemaRefs/>
</ds:datastoreItem>
</file>

<file path=customXml/itemProps4.xml><?xml version="1.0" encoding="utf-8"?>
<ds:datastoreItem xmlns:ds="http://schemas.openxmlformats.org/officeDocument/2006/customXml" ds:itemID="{15D30EDA-B9F4-46C6-8A4B-809C39D276EE}">
  <ds:schemaRefs/>
</ds:datastoreItem>
</file>

<file path=customXml/itemProps5.xml><?xml version="1.0" encoding="utf-8"?>
<ds:datastoreItem xmlns:ds="http://schemas.openxmlformats.org/officeDocument/2006/customXml" ds:itemID="{9496A200-4C44-4368-86AD-5D55841CF9A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703</Words>
  <Application>Microsoft Macintosh PowerPoint</Application>
  <PresentationFormat>宽屏</PresentationFormat>
  <Paragraphs>81</Paragraphs>
  <Slides>18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等线</vt:lpstr>
      <vt:lpstr>Calibri</vt:lpstr>
      <vt:lpstr>楷体_GB2312</vt:lpstr>
      <vt:lpstr>楷体_GB2312</vt:lpstr>
      <vt:lpstr>楷体</vt:lpstr>
      <vt:lpstr>等线 Light</vt:lpstr>
      <vt:lpstr>微软雅黑</vt:lpstr>
      <vt:lpstr>Source Sans Pro Light</vt:lpstr>
      <vt:lpstr>Arial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170</cp:revision>
  <dcterms:created xsi:type="dcterms:W3CDTF">2021-01-10T05:35:00Z</dcterms:created>
  <dcterms:modified xsi:type="dcterms:W3CDTF">2024-08-16T06:03:15Z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C8EF4E51D90E4DF594AA146122107534_13</vt:lpwstr>
  </property>
  <property fmtid="{D5CDD505-2E9C-101B-9397-08002B2CF9AE}" pid="3" name="KSOProductBuildVer">
    <vt:lpwstr>2052-12.1.0.17813</vt:lpwstr>
  </property>
</Properties>
</file>